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538" r:id="rId2"/>
    <p:sldId id="408" r:id="rId3"/>
    <p:sldId id="409" r:id="rId4"/>
    <p:sldId id="410" r:id="rId5"/>
    <p:sldId id="539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8C8"/>
    <a:srgbClr val="B45608"/>
    <a:srgbClr val="0099FF"/>
    <a:srgbClr val="33CC33"/>
    <a:srgbClr val="B88C00"/>
    <a:srgbClr val="FFCC99"/>
    <a:srgbClr val="D2A000"/>
    <a:srgbClr val="EAB200"/>
    <a:srgbClr val="FF99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7" autoAdjust="0"/>
    <p:restoredTop sz="99267" autoAdjust="0"/>
  </p:normalViewPr>
  <p:slideViewPr>
    <p:cSldViewPr>
      <p:cViewPr varScale="1">
        <p:scale>
          <a:sx n="151" d="100"/>
          <a:sy n="151" d="100"/>
        </p:scale>
        <p:origin x="636" y="126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0387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2438400" y="2140863"/>
            <a:ext cx="4267200" cy="8617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sz="5000" b="1" smtClean="0">
                <a:solidFill>
                  <a:srgbClr val="000099"/>
                </a:solidFill>
                <a:latin typeface="Bookman Old Style" pitchFamily="18" charset="0"/>
              </a:rPr>
              <a:t>Module 14</a:t>
            </a:r>
          </a:p>
        </p:txBody>
      </p:sp>
    </p:spTree>
    <p:extLst>
      <p:ext uri="{BB962C8B-B14F-4D97-AF65-F5344CB8AC3E}">
        <p14:creationId xmlns:p14="http://schemas.microsoft.com/office/powerpoint/2010/main" val="24251687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\\192.168.1.18\mt_school\2014_15\01 STATE_BOARD_MH\ENGLISH_MED\TAT_2014 - 15\10th std\Biology\Chapter 11\images\stock-vector-human-skin-and-hair-structure-vector-illustration-12164672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80"/>
          <a:stretch/>
        </p:blipFill>
        <p:spPr bwMode="auto">
          <a:xfrm>
            <a:off x="1533525" y="272126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429000" y="339945"/>
            <a:ext cx="2898110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latin typeface="Bookman Old Style" panose="02050604050505020204" pitchFamily="18" charset="0"/>
              </a:rPr>
              <a:t>Types of nerves</a:t>
            </a:r>
            <a:endParaRPr lang="en-US" sz="2000" b="1" dirty="0">
              <a:latin typeface="Bookman Old Style" panose="02050604050505020204" pitchFamily="18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1981200" y="1068702"/>
            <a:ext cx="1981200" cy="3709960"/>
          </a:xfrm>
          <a:custGeom>
            <a:avLst/>
            <a:gdLst>
              <a:gd name="connsiteX0" fmla="*/ 928851 w 2133103"/>
              <a:gd name="connsiteY0" fmla="*/ 681348 h 4036004"/>
              <a:gd name="connsiteX1" fmla="*/ 681201 w 2133103"/>
              <a:gd name="connsiteY1" fmla="*/ 763898 h 4036004"/>
              <a:gd name="connsiteX2" fmla="*/ 585951 w 2133103"/>
              <a:gd name="connsiteY2" fmla="*/ 852798 h 4036004"/>
              <a:gd name="connsiteX3" fmla="*/ 497051 w 2133103"/>
              <a:gd name="connsiteY3" fmla="*/ 1176648 h 4036004"/>
              <a:gd name="connsiteX4" fmla="*/ 458951 w 2133103"/>
              <a:gd name="connsiteY4" fmla="*/ 1386198 h 4036004"/>
              <a:gd name="connsiteX5" fmla="*/ 389101 w 2133103"/>
              <a:gd name="connsiteY5" fmla="*/ 1487798 h 4036004"/>
              <a:gd name="connsiteX6" fmla="*/ 312901 w 2133103"/>
              <a:gd name="connsiteY6" fmla="*/ 1684648 h 4036004"/>
              <a:gd name="connsiteX7" fmla="*/ 236701 w 2133103"/>
              <a:gd name="connsiteY7" fmla="*/ 1830698 h 4036004"/>
              <a:gd name="connsiteX8" fmla="*/ 109701 w 2133103"/>
              <a:gd name="connsiteY8" fmla="*/ 1906898 h 4036004"/>
              <a:gd name="connsiteX9" fmla="*/ 20801 w 2133103"/>
              <a:gd name="connsiteY9" fmla="*/ 1951348 h 4036004"/>
              <a:gd name="connsiteX10" fmla="*/ 1751 w 2133103"/>
              <a:gd name="connsiteY10" fmla="*/ 1976748 h 4036004"/>
              <a:gd name="connsiteX11" fmla="*/ 20801 w 2133103"/>
              <a:gd name="connsiteY11" fmla="*/ 2008498 h 4036004"/>
              <a:gd name="connsiteX12" fmla="*/ 52551 w 2133103"/>
              <a:gd name="connsiteY12" fmla="*/ 2014848 h 4036004"/>
              <a:gd name="connsiteX13" fmla="*/ 71601 w 2133103"/>
              <a:gd name="connsiteY13" fmla="*/ 2008498 h 4036004"/>
              <a:gd name="connsiteX14" fmla="*/ 90651 w 2133103"/>
              <a:gd name="connsiteY14" fmla="*/ 2008498 h 4036004"/>
              <a:gd name="connsiteX15" fmla="*/ 90651 w 2133103"/>
              <a:gd name="connsiteY15" fmla="*/ 2040248 h 4036004"/>
              <a:gd name="connsiteX16" fmla="*/ 46201 w 2133103"/>
              <a:gd name="connsiteY16" fmla="*/ 2091048 h 4036004"/>
              <a:gd name="connsiteX17" fmla="*/ 1751 w 2133103"/>
              <a:gd name="connsiteY17" fmla="*/ 2167248 h 4036004"/>
              <a:gd name="connsiteX18" fmla="*/ 14451 w 2133103"/>
              <a:gd name="connsiteY18" fmla="*/ 2192648 h 4036004"/>
              <a:gd name="connsiteX19" fmla="*/ 65251 w 2133103"/>
              <a:gd name="connsiteY19" fmla="*/ 2179948 h 4036004"/>
              <a:gd name="connsiteX20" fmla="*/ 122401 w 2133103"/>
              <a:gd name="connsiteY20" fmla="*/ 2141848 h 4036004"/>
              <a:gd name="connsiteX21" fmla="*/ 97001 w 2133103"/>
              <a:gd name="connsiteY21" fmla="*/ 2224398 h 4036004"/>
              <a:gd name="connsiteX22" fmla="*/ 97001 w 2133103"/>
              <a:gd name="connsiteY22" fmla="*/ 2256148 h 4036004"/>
              <a:gd name="connsiteX23" fmla="*/ 116051 w 2133103"/>
              <a:gd name="connsiteY23" fmla="*/ 2262498 h 4036004"/>
              <a:gd name="connsiteX24" fmla="*/ 166851 w 2133103"/>
              <a:gd name="connsiteY24" fmla="*/ 2154548 h 4036004"/>
              <a:gd name="connsiteX25" fmla="*/ 128751 w 2133103"/>
              <a:gd name="connsiteY25" fmla="*/ 2262498 h 4036004"/>
              <a:gd name="connsiteX26" fmla="*/ 179551 w 2133103"/>
              <a:gd name="connsiteY26" fmla="*/ 2268848 h 4036004"/>
              <a:gd name="connsiteX27" fmla="*/ 236701 w 2133103"/>
              <a:gd name="connsiteY27" fmla="*/ 2167248 h 4036004"/>
              <a:gd name="connsiteX28" fmla="*/ 255751 w 2133103"/>
              <a:gd name="connsiteY28" fmla="*/ 2230748 h 4036004"/>
              <a:gd name="connsiteX29" fmla="*/ 287501 w 2133103"/>
              <a:gd name="connsiteY29" fmla="*/ 2211698 h 4036004"/>
              <a:gd name="connsiteX30" fmla="*/ 300201 w 2133103"/>
              <a:gd name="connsiteY30" fmla="*/ 2122798 h 4036004"/>
              <a:gd name="connsiteX31" fmla="*/ 338301 w 2133103"/>
              <a:gd name="connsiteY31" fmla="*/ 1995798 h 4036004"/>
              <a:gd name="connsiteX32" fmla="*/ 363701 w 2133103"/>
              <a:gd name="connsiteY32" fmla="*/ 1938648 h 4036004"/>
              <a:gd name="connsiteX33" fmla="*/ 509751 w 2133103"/>
              <a:gd name="connsiteY33" fmla="*/ 1760848 h 4036004"/>
              <a:gd name="connsiteX34" fmla="*/ 662151 w 2133103"/>
              <a:gd name="connsiteY34" fmla="*/ 1532248 h 4036004"/>
              <a:gd name="connsiteX35" fmla="*/ 687551 w 2133103"/>
              <a:gd name="connsiteY35" fmla="*/ 1373498 h 4036004"/>
              <a:gd name="connsiteX36" fmla="*/ 732001 w 2133103"/>
              <a:gd name="connsiteY36" fmla="*/ 1252848 h 4036004"/>
              <a:gd name="connsiteX37" fmla="*/ 738351 w 2133103"/>
              <a:gd name="connsiteY37" fmla="*/ 1424298 h 4036004"/>
              <a:gd name="connsiteX38" fmla="*/ 757401 w 2133103"/>
              <a:gd name="connsiteY38" fmla="*/ 1513198 h 4036004"/>
              <a:gd name="connsiteX39" fmla="*/ 706601 w 2133103"/>
              <a:gd name="connsiteY39" fmla="*/ 1792598 h 4036004"/>
              <a:gd name="connsiteX40" fmla="*/ 649451 w 2133103"/>
              <a:gd name="connsiteY40" fmla="*/ 2211698 h 4036004"/>
              <a:gd name="connsiteX41" fmla="*/ 662151 w 2133103"/>
              <a:gd name="connsiteY41" fmla="*/ 2478398 h 4036004"/>
              <a:gd name="connsiteX42" fmla="*/ 687551 w 2133103"/>
              <a:gd name="connsiteY42" fmla="*/ 2599048 h 4036004"/>
              <a:gd name="connsiteX43" fmla="*/ 687551 w 2133103"/>
              <a:gd name="connsiteY43" fmla="*/ 2681598 h 4036004"/>
              <a:gd name="connsiteX44" fmla="*/ 668501 w 2133103"/>
              <a:gd name="connsiteY44" fmla="*/ 2751448 h 4036004"/>
              <a:gd name="connsiteX45" fmla="*/ 668501 w 2133103"/>
              <a:gd name="connsiteY45" fmla="*/ 2840348 h 4036004"/>
              <a:gd name="connsiteX46" fmla="*/ 636751 w 2133103"/>
              <a:gd name="connsiteY46" fmla="*/ 3005448 h 4036004"/>
              <a:gd name="connsiteX47" fmla="*/ 649451 w 2133103"/>
              <a:gd name="connsiteY47" fmla="*/ 3227698 h 4036004"/>
              <a:gd name="connsiteX48" fmla="*/ 681201 w 2133103"/>
              <a:gd name="connsiteY48" fmla="*/ 3507098 h 4036004"/>
              <a:gd name="connsiteX49" fmla="*/ 668501 w 2133103"/>
              <a:gd name="connsiteY49" fmla="*/ 3672198 h 4036004"/>
              <a:gd name="connsiteX50" fmla="*/ 630401 w 2133103"/>
              <a:gd name="connsiteY50" fmla="*/ 3824598 h 4036004"/>
              <a:gd name="connsiteX51" fmla="*/ 624051 w 2133103"/>
              <a:gd name="connsiteY51" fmla="*/ 3888098 h 4036004"/>
              <a:gd name="connsiteX52" fmla="*/ 687551 w 2133103"/>
              <a:gd name="connsiteY52" fmla="*/ 3983348 h 4036004"/>
              <a:gd name="connsiteX53" fmla="*/ 770101 w 2133103"/>
              <a:gd name="connsiteY53" fmla="*/ 4034148 h 4036004"/>
              <a:gd name="connsiteX54" fmla="*/ 852651 w 2133103"/>
              <a:gd name="connsiteY54" fmla="*/ 3919848 h 4036004"/>
              <a:gd name="connsiteX55" fmla="*/ 859001 w 2133103"/>
              <a:gd name="connsiteY55" fmla="*/ 3697598 h 4036004"/>
              <a:gd name="connsiteX56" fmla="*/ 871701 w 2133103"/>
              <a:gd name="connsiteY56" fmla="*/ 3526148 h 4036004"/>
              <a:gd name="connsiteX57" fmla="*/ 859001 w 2133103"/>
              <a:gd name="connsiteY57" fmla="*/ 3392798 h 4036004"/>
              <a:gd name="connsiteX58" fmla="*/ 878051 w 2133103"/>
              <a:gd name="connsiteY58" fmla="*/ 3291198 h 4036004"/>
              <a:gd name="connsiteX59" fmla="*/ 903451 w 2133103"/>
              <a:gd name="connsiteY59" fmla="*/ 3202298 h 4036004"/>
              <a:gd name="connsiteX60" fmla="*/ 928851 w 2133103"/>
              <a:gd name="connsiteY60" fmla="*/ 3107048 h 4036004"/>
              <a:gd name="connsiteX61" fmla="*/ 916151 w 2133103"/>
              <a:gd name="connsiteY61" fmla="*/ 2992748 h 4036004"/>
              <a:gd name="connsiteX62" fmla="*/ 909801 w 2133103"/>
              <a:gd name="connsiteY62" fmla="*/ 2897498 h 4036004"/>
              <a:gd name="connsiteX63" fmla="*/ 935201 w 2133103"/>
              <a:gd name="connsiteY63" fmla="*/ 2789548 h 4036004"/>
              <a:gd name="connsiteX64" fmla="*/ 947901 w 2133103"/>
              <a:gd name="connsiteY64" fmla="*/ 2681598 h 4036004"/>
              <a:gd name="connsiteX65" fmla="*/ 979651 w 2133103"/>
              <a:gd name="connsiteY65" fmla="*/ 2452998 h 4036004"/>
              <a:gd name="connsiteX66" fmla="*/ 1011401 w 2133103"/>
              <a:gd name="connsiteY66" fmla="*/ 2192648 h 4036004"/>
              <a:gd name="connsiteX67" fmla="*/ 1043151 w 2133103"/>
              <a:gd name="connsiteY67" fmla="*/ 2154548 h 4036004"/>
              <a:gd name="connsiteX68" fmla="*/ 1068551 w 2133103"/>
              <a:gd name="connsiteY68" fmla="*/ 2167248 h 4036004"/>
              <a:gd name="connsiteX69" fmla="*/ 1081251 w 2133103"/>
              <a:gd name="connsiteY69" fmla="*/ 2224398 h 4036004"/>
              <a:gd name="connsiteX70" fmla="*/ 1113001 w 2133103"/>
              <a:gd name="connsiteY70" fmla="*/ 2497448 h 4036004"/>
              <a:gd name="connsiteX71" fmla="*/ 1151101 w 2133103"/>
              <a:gd name="connsiteY71" fmla="*/ 2751448 h 4036004"/>
              <a:gd name="connsiteX72" fmla="*/ 1176501 w 2133103"/>
              <a:gd name="connsiteY72" fmla="*/ 2853048 h 4036004"/>
              <a:gd name="connsiteX73" fmla="*/ 1176501 w 2133103"/>
              <a:gd name="connsiteY73" fmla="*/ 2935598 h 4036004"/>
              <a:gd name="connsiteX74" fmla="*/ 1170151 w 2133103"/>
              <a:gd name="connsiteY74" fmla="*/ 3018148 h 4036004"/>
              <a:gd name="connsiteX75" fmla="*/ 1176501 w 2133103"/>
              <a:gd name="connsiteY75" fmla="*/ 3113398 h 4036004"/>
              <a:gd name="connsiteX76" fmla="*/ 1208251 w 2133103"/>
              <a:gd name="connsiteY76" fmla="*/ 3316598 h 4036004"/>
              <a:gd name="connsiteX77" fmla="*/ 1233651 w 2133103"/>
              <a:gd name="connsiteY77" fmla="*/ 3449948 h 4036004"/>
              <a:gd name="connsiteX78" fmla="*/ 1227301 w 2133103"/>
              <a:gd name="connsiteY78" fmla="*/ 3576948 h 4036004"/>
              <a:gd name="connsiteX79" fmla="*/ 1227301 w 2133103"/>
              <a:gd name="connsiteY79" fmla="*/ 3640448 h 4036004"/>
              <a:gd name="connsiteX80" fmla="*/ 1246351 w 2133103"/>
              <a:gd name="connsiteY80" fmla="*/ 3672198 h 4036004"/>
              <a:gd name="connsiteX81" fmla="*/ 1252701 w 2133103"/>
              <a:gd name="connsiteY81" fmla="*/ 3773798 h 4036004"/>
              <a:gd name="connsiteX82" fmla="*/ 1252701 w 2133103"/>
              <a:gd name="connsiteY82" fmla="*/ 3869048 h 4036004"/>
              <a:gd name="connsiteX83" fmla="*/ 1278101 w 2133103"/>
              <a:gd name="connsiteY83" fmla="*/ 3932548 h 4036004"/>
              <a:gd name="connsiteX84" fmla="*/ 1322551 w 2133103"/>
              <a:gd name="connsiteY84" fmla="*/ 4008748 h 4036004"/>
              <a:gd name="connsiteX85" fmla="*/ 1341601 w 2133103"/>
              <a:gd name="connsiteY85" fmla="*/ 4021448 h 4036004"/>
              <a:gd name="connsiteX86" fmla="*/ 1398751 w 2133103"/>
              <a:gd name="connsiteY86" fmla="*/ 3996048 h 4036004"/>
              <a:gd name="connsiteX87" fmla="*/ 1468601 w 2133103"/>
              <a:gd name="connsiteY87" fmla="*/ 3926198 h 4036004"/>
              <a:gd name="connsiteX88" fmla="*/ 1481301 w 2133103"/>
              <a:gd name="connsiteY88" fmla="*/ 3818248 h 4036004"/>
              <a:gd name="connsiteX89" fmla="*/ 1430501 w 2133103"/>
              <a:gd name="connsiteY89" fmla="*/ 3678548 h 4036004"/>
              <a:gd name="connsiteX90" fmla="*/ 1424151 w 2133103"/>
              <a:gd name="connsiteY90" fmla="*/ 3538848 h 4036004"/>
              <a:gd name="connsiteX91" fmla="*/ 1424151 w 2133103"/>
              <a:gd name="connsiteY91" fmla="*/ 3392798 h 4036004"/>
              <a:gd name="connsiteX92" fmla="*/ 1462251 w 2133103"/>
              <a:gd name="connsiteY92" fmla="*/ 3113398 h 4036004"/>
              <a:gd name="connsiteX93" fmla="*/ 1411451 w 2133103"/>
              <a:gd name="connsiteY93" fmla="*/ 2821298 h 4036004"/>
              <a:gd name="connsiteX94" fmla="*/ 1405101 w 2133103"/>
              <a:gd name="connsiteY94" fmla="*/ 2668898 h 4036004"/>
              <a:gd name="connsiteX95" fmla="*/ 1455901 w 2133103"/>
              <a:gd name="connsiteY95" fmla="*/ 2357748 h 4036004"/>
              <a:gd name="connsiteX96" fmla="*/ 1481301 w 2133103"/>
              <a:gd name="connsiteY96" fmla="*/ 2033898 h 4036004"/>
              <a:gd name="connsiteX97" fmla="*/ 1386051 w 2133103"/>
              <a:gd name="connsiteY97" fmla="*/ 1570348 h 4036004"/>
              <a:gd name="connsiteX98" fmla="*/ 1379701 w 2133103"/>
              <a:gd name="connsiteY98" fmla="*/ 1449698 h 4036004"/>
              <a:gd name="connsiteX99" fmla="*/ 1405101 w 2133103"/>
              <a:gd name="connsiteY99" fmla="*/ 1189348 h 4036004"/>
              <a:gd name="connsiteX100" fmla="*/ 1449551 w 2133103"/>
              <a:gd name="connsiteY100" fmla="*/ 1354448 h 4036004"/>
              <a:gd name="connsiteX101" fmla="*/ 1481301 w 2133103"/>
              <a:gd name="connsiteY101" fmla="*/ 1519548 h 4036004"/>
              <a:gd name="connsiteX102" fmla="*/ 1652751 w 2133103"/>
              <a:gd name="connsiteY102" fmla="*/ 1817998 h 4036004"/>
              <a:gd name="connsiteX103" fmla="*/ 1741651 w 2133103"/>
              <a:gd name="connsiteY103" fmla="*/ 1976748 h 4036004"/>
              <a:gd name="connsiteX104" fmla="*/ 1773401 w 2133103"/>
              <a:gd name="connsiteY104" fmla="*/ 2084698 h 4036004"/>
              <a:gd name="connsiteX105" fmla="*/ 1805151 w 2133103"/>
              <a:gd name="connsiteY105" fmla="*/ 2173598 h 4036004"/>
              <a:gd name="connsiteX106" fmla="*/ 1849601 w 2133103"/>
              <a:gd name="connsiteY106" fmla="*/ 2287898 h 4036004"/>
              <a:gd name="connsiteX107" fmla="*/ 1887701 w 2133103"/>
              <a:gd name="connsiteY107" fmla="*/ 2294248 h 4036004"/>
              <a:gd name="connsiteX108" fmla="*/ 1887701 w 2133103"/>
              <a:gd name="connsiteY108" fmla="*/ 2179948 h 4036004"/>
              <a:gd name="connsiteX109" fmla="*/ 1919451 w 2133103"/>
              <a:gd name="connsiteY109" fmla="*/ 2262498 h 4036004"/>
              <a:gd name="connsiteX110" fmla="*/ 1951201 w 2133103"/>
              <a:gd name="connsiteY110" fmla="*/ 2306948 h 4036004"/>
              <a:gd name="connsiteX111" fmla="*/ 1976601 w 2133103"/>
              <a:gd name="connsiteY111" fmla="*/ 2325998 h 4036004"/>
              <a:gd name="connsiteX112" fmla="*/ 1976601 w 2133103"/>
              <a:gd name="connsiteY112" fmla="*/ 2281548 h 4036004"/>
              <a:gd name="connsiteX113" fmla="*/ 1970251 w 2133103"/>
              <a:gd name="connsiteY113" fmla="*/ 2192648 h 4036004"/>
              <a:gd name="connsiteX114" fmla="*/ 2014701 w 2133103"/>
              <a:gd name="connsiteY114" fmla="*/ 2287898 h 4036004"/>
              <a:gd name="connsiteX115" fmla="*/ 2052801 w 2133103"/>
              <a:gd name="connsiteY115" fmla="*/ 2306948 h 4036004"/>
              <a:gd name="connsiteX116" fmla="*/ 2027401 w 2133103"/>
              <a:gd name="connsiteY116" fmla="*/ 2218048 h 4036004"/>
              <a:gd name="connsiteX117" fmla="*/ 2008351 w 2133103"/>
              <a:gd name="connsiteY117" fmla="*/ 2154548 h 4036004"/>
              <a:gd name="connsiteX118" fmla="*/ 2065501 w 2133103"/>
              <a:gd name="connsiteY118" fmla="*/ 2230748 h 4036004"/>
              <a:gd name="connsiteX119" fmla="*/ 2109951 w 2133103"/>
              <a:gd name="connsiteY119" fmla="*/ 2243448 h 4036004"/>
              <a:gd name="connsiteX120" fmla="*/ 2109951 w 2133103"/>
              <a:gd name="connsiteY120" fmla="*/ 2186298 h 4036004"/>
              <a:gd name="connsiteX121" fmla="*/ 2021051 w 2133103"/>
              <a:gd name="connsiteY121" fmla="*/ 2071998 h 4036004"/>
              <a:gd name="connsiteX122" fmla="*/ 1989301 w 2133103"/>
              <a:gd name="connsiteY122" fmla="*/ 2014848 h 4036004"/>
              <a:gd name="connsiteX123" fmla="*/ 2059151 w 2133103"/>
              <a:gd name="connsiteY123" fmla="*/ 2021198 h 4036004"/>
              <a:gd name="connsiteX124" fmla="*/ 2122651 w 2133103"/>
              <a:gd name="connsiteY124" fmla="*/ 2027548 h 4036004"/>
              <a:gd name="connsiteX125" fmla="*/ 2122651 w 2133103"/>
              <a:gd name="connsiteY125" fmla="*/ 2002148 h 4036004"/>
              <a:gd name="connsiteX126" fmla="*/ 2021051 w 2133103"/>
              <a:gd name="connsiteY126" fmla="*/ 1932298 h 4036004"/>
              <a:gd name="connsiteX127" fmla="*/ 1900401 w 2133103"/>
              <a:gd name="connsiteY127" fmla="*/ 1887848 h 4036004"/>
              <a:gd name="connsiteX128" fmla="*/ 1849601 w 2133103"/>
              <a:gd name="connsiteY128" fmla="*/ 1773548 h 4036004"/>
              <a:gd name="connsiteX129" fmla="*/ 1786101 w 2133103"/>
              <a:gd name="connsiteY129" fmla="*/ 1538598 h 4036004"/>
              <a:gd name="connsiteX130" fmla="*/ 1716251 w 2133103"/>
              <a:gd name="connsiteY130" fmla="*/ 1424298 h 4036004"/>
              <a:gd name="connsiteX131" fmla="*/ 1671801 w 2133103"/>
              <a:gd name="connsiteY131" fmla="*/ 1214748 h 4036004"/>
              <a:gd name="connsiteX132" fmla="*/ 1633701 w 2133103"/>
              <a:gd name="connsiteY132" fmla="*/ 960748 h 4036004"/>
              <a:gd name="connsiteX133" fmla="*/ 1557501 w 2133103"/>
              <a:gd name="connsiteY133" fmla="*/ 814698 h 4036004"/>
              <a:gd name="connsiteX134" fmla="*/ 1373351 w 2133103"/>
              <a:gd name="connsiteY134" fmla="*/ 732148 h 4036004"/>
              <a:gd name="connsiteX135" fmla="*/ 1259051 w 2133103"/>
              <a:gd name="connsiteY135" fmla="*/ 668648 h 4036004"/>
              <a:gd name="connsiteX136" fmla="*/ 1233651 w 2133103"/>
              <a:gd name="connsiteY136" fmla="*/ 624198 h 4036004"/>
              <a:gd name="connsiteX137" fmla="*/ 1259051 w 2133103"/>
              <a:gd name="connsiteY137" fmla="*/ 554348 h 4036004"/>
              <a:gd name="connsiteX138" fmla="*/ 1328901 w 2133103"/>
              <a:gd name="connsiteY138" fmla="*/ 440048 h 4036004"/>
              <a:gd name="connsiteX139" fmla="*/ 1360651 w 2133103"/>
              <a:gd name="connsiteY139" fmla="*/ 370198 h 4036004"/>
              <a:gd name="connsiteX140" fmla="*/ 1360651 w 2133103"/>
              <a:gd name="connsiteY140" fmla="*/ 313048 h 4036004"/>
              <a:gd name="connsiteX141" fmla="*/ 1328901 w 2133103"/>
              <a:gd name="connsiteY141" fmla="*/ 274948 h 4036004"/>
              <a:gd name="connsiteX142" fmla="*/ 1303501 w 2133103"/>
              <a:gd name="connsiteY142" fmla="*/ 135248 h 4036004"/>
              <a:gd name="connsiteX143" fmla="*/ 1259051 w 2133103"/>
              <a:gd name="connsiteY143" fmla="*/ 59048 h 4036004"/>
              <a:gd name="connsiteX144" fmla="*/ 1176501 w 2133103"/>
              <a:gd name="connsiteY144" fmla="*/ 8248 h 4036004"/>
              <a:gd name="connsiteX145" fmla="*/ 1081251 w 2133103"/>
              <a:gd name="connsiteY145" fmla="*/ 1898 h 4036004"/>
              <a:gd name="connsiteX146" fmla="*/ 986001 w 2133103"/>
              <a:gd name="connsiteY146" fmla="*/ 27298 h 4036004"/>
              <a:gd name="connsiteX147" fmla="*/ 909801 w 2133103"/>
              <a:gd name="connsiteY147" fmla="*/ 84448 h 4036004"/>
              <a:gd name="connsiteX148" fmla="*/ 871701 w 2133103"/>
              <a:gd name="connsiteY148" fmla="*/ 173348 h 4036004"/>
              <a:gd name="connsiteX149" fmla="*/ 871701 w 2133103"/>
              <a:gd name="connsiteY149" fmla="*/ 262248 h 4036004"/>
              <a:gd name="connsiteX150" fmla="*/ 827251 w 2133103"/>
              <a:gd name="connsiteY150" fmla="*/ 306698 h 4036004"/>
              <a:gd name="connsiteX151" fmla="*/ 859001 w 2133103"/>
              <a:gd name="connsiteY151" fmla="*/ 401948 h 4036004"/>
              <a:gd name="connsiteX152" fmla="*/ 909801 w 2133103"/>
              <a:gd name="connsiteY152" fmla="*/ 528948 h 4036004"/>
              <a:gd name="connsiteX153" fmla="*/ 941551 w 2133103"/>
              <a:gd name="connsiteY153" fmla="*/ 611498 h 4036004"/>
              <a:gd name="connsiteX154" fmla="*/ 928851 w 2133103"/>
              <a:gd name="connsiteY154" fmla="*/ 681348 h 4036004"/>
              <a:gd name="connsiteX0" fmla="*/ 928851 w 2133103"/>
              <a:gd name="connsiteY0" fmla="*/ 681348 h 4036004"/>
              <a:gd name="connsiteX1" fmla="*/ 681201 w 2133103"/>
              <a:gd name="connsiteY1" fmla="*/ 763898 h 4036004"/>
              <a:gd name="connsiteX2" fmla="*/ 585951 w 2133103"/>
              <a:gd name="connsiteY2" fmla="*/ 852798 h 4036004"/>
              <a:gd name="connsiteX3" fmla="*/ 497051 w 2133103"/>
              <a:gd name="connsiteY3" fmla="*/ 1176648 h 4036004"/>
              <a:gd name="connsiteX4" fmla="*/ 458951 w 2133103"/>
              <a:gd name="connsiteY4" fmla="*/ 1386198 h 4036004"/>
              <a:gd name="connsiteX5" fmla="*/ 389101 w 2133103"/>
              <a:gd name="connsiteY5" fmla="*/ 1487798 h 4036004"/>
              <a:gd name="connsiteX6" fmla="*/ 312901 w 2133103"/>
              <a:gd name="connsiteY6" fmla="*/ 1684648 h 4036004"/>
              <a:gd name="connsiteX7" fmla="*/ 236701 w 2133103"/>
              <a:gd name="connsiteY7" fmla="*/ 1830698 h 4036004"/>
              <a:gd name="connsiteX8" fmla="*/ 109701 w 2133103"/>
              <a:gd name="connsiteY8" fmla="*/ 1906898 h 4036004"/>
              <a:gd name="connsiteX9" fmla="*/ 20801 w 2133103"/>
              <a:gd name="connsiteY9" fmla="*/ 1951348 h 4036004"/>
              <a:gd name="connsiteX10" fmla="*/ 1751 w 2133103"/>
              <a:gd name="connsiteY10" fmla="*/ 1976748 h 4036004"/>
              <a:gd name="connsiteX11" fmla="*/ 20801 w 2133103"/>
              <a:gd name="connsiteY11" fmla="*/ 2008498 h 4036004"/>
              <a:gd name="connsiteX12" fmla="*/ 52551 w 2133103"/>
              <a:gd name="connsiteY12" fmla="*/ 2014848 h 4036004"/>
              <a:gd name="connsiteX13" fmla="*/ 71601 w 2133103"/>
              <a:gd name="connsiteY13" fmla="*/ 2008498 h 4036004"/>
              <a:gd name="connsiteX14" fmla="*/ 90651 w 2133103"/>
              <a:gd name="connsiteY14" fmla="*/ 2008498 h 4036004"/>
              <a:gd name="connsiteX15" fmla="*/ 90651 w 2133103"/>
              <a:gd name="connsiteY15" fmla="*/ 2040248 h 4036004"/>
              <a:gd name="connsiteX16" fmla="*/ 46201 w 2133103"/>
              <a:gd name="connsiteY16" fmla="*/ 2091048 h 4036004"/>
              <a:gd name="connsiteX17" fmla="*/ 1751 w 2133103"/>
              <a:gd name="connsiteY17" fmla="*/ 2167248 h 4036004"/>
              <a:gd name="connsiteX18" fmla="*/ 14451 w 2133103"/>
              <a:gd name="connsiteY18" fmla="*/ 2192648 h 4036004"/>
              <a:gd name="connsiteX19" fmla="*/ 65251 w 2133103"/>
              <a:gd name="connsiteY19" fmla="*/ 2179948 h 4036004"/>
              <a:gd name="connsiteX20" fmla="*/ 122401 w 2133103"/>
              <a:gd name="connsiteY20" fmla="*/ 2141848 h 4036004"/>
              <a:gd name="connsiteX21" fmla="*/ 97001 w 2133103"/>
              <a:gd name="connsiteY21" fmla="*/ 2224398 h 4036004"/>
              <a:gd name="connsiteX22" fmla="*/ 97001 w 2133103"/>
              <a:gd name="connsiteY22" fmla="*/ 2256148 h 4036004"/>
              <a:gd name="connsiteX23" fmla="*/ 116051 w 2133103"/>
              <a:gd name="connsiteY23" fmla="*/ 2262498 h 4036004"/>
              <a:gd name="connsiteX24" fmla="*/ 166851 w 2133103"/>
              <a:gd name="connsiteY24" fmla="*/ 2154548 h 4036004"/>
              <a:gd name="connsiteX25" fmla="*/ 140657 w 2133103"/>
              <a:gd name="connsiteY25" fmla="*/ 2274404 h 4036004"/>
              <a:gd name="connsiteX26" fmla="*/ 179551 w 2133103"/>
              <a:gd name="connsiteY26" fmla="*/ 2268848 h 4036004"/>
              <a:gd name="connsiteX27" fmla="*/ 236701 w 2133103"/>
              <a:gd name="connsiteY27" fmla="*/ 2167248 h 4036004"/>
              <a:gd name="connsiteX28" fmla="*/ 255751 w 2133103"/>
              <a:gd name="connsiteY28" fmla="*/ 2230748 h 4036004"/>
              <a:gd name="connsiteX29" fmla="*/ 287501 w 2133103"/>
              <a:gd name="connsiteY29" fmla="*/ 2211698 h 4036004"/>
              <a:gd name="connsiteX30" fmla="*/ 300201 w 2133103"/>
              <a:gd name="connsiteY30" fmla="*/ 2122798 h 4036004"/>
              <a:gd name="connsiteX31" fmla="*/ 338301 w 2133103"/>
              <a:gd name="connsiteY31" fmla="*/ 1995798 h 4036004"/>
              <a:gd name="connsiteX32" fmla="*/ 363701 w 2133103"/>
              <a:gd name="connsiteY32" fmla="*/ 1938648 h 4036004"/>
              <a:gd name="connsiteX33" fmla="*/ 509751 w 2133103"/>
              <a:gd name="connsiteY33" fmla="*/ 1760848 h 4036004"/>
              <a:gd name="connsiteX34" fmla="*/ 662151 w 2133103"/>
              <a:gd name="connsiteY34" fmla="*/ 1532248 h 4036004"/>
              <a:gd name="connsiteX35" fmla="*/ 687551 w 2133103"/>
              <a:gd name="connsiteY35" fmla="*/ 1373498 h 4036004"/>
              <a:gd name="connsiteX36" fmla="*/ 732001 w 2133103"/>
              <a:gd name="connsiteY36" fmla="*/ 1252848 h 4036004"/>
              <a:gd name="connsiteX37" fmla="*/ 738351 w 2133103"/>
              <a:gd name="connsiteY37" fmla="*/ 1424298 h 4036004"/>
              <a:gd name="connsiteX38" fmla="*/ 757401 w 2133103"/>
              <a:gd name="connsiteY38" fmla="*/ 1513198 h 4036004"/>
              <a:gd name="connsiteX39" fmla="*/ 706601 w 2133103"/>
              <a:gd name="connsiteY39" fmla="*/ 1792598 h 4036004"/>
              <a:gd name="connsiteX40" fmla="*/ 649451 w 2133103"/>
              <a:gd name="connsiteY40" fmla="*/ 2211698 h 4036004"/>
              <a:gd name="connsiteX41" fmla="*/ 662151 w 2133103"/>
              <a:gd name="connsiteY41" fmla="*/ 2478398 h 4036004"/>
              <a:gd name="connsiteX42" fmla="*/ 687551 w 2133103"/>
              <a:gd name="connsiteY42" fmla="*/ 2599048 h 4036004"/>
              <a:gd name="connsiteX43" fmla="*/ 687551 w 2133103"/>
              <a:gd name="connsiteY43" fmla="*/ 2681598 h 4036004"/>
              <a:gd name="connsiteX44" fmla="*/ 668501 w 2133103"/>
              <a:gd name="connsiteY44" fmla="*/ 2751448 h 4036004"/>
              <a:gd name="connsiteX45" fmla="*/ 668501 w 2133103"/>
              <a:gd name="connsiteY45" fmla="*/ 2840348 h 4036004"/>
              <a:gd name="connsiteX46" fmla="*/ 636751 w 2133103"/>
              <a:gd name="connsiteY46" fmla="*/ 3005448 h 4036004"/>
              <a:gd name="connsiteX47" fmla="*/ 649451 w 2133103"/>
              <a:gd name="connsiteY47" fmla="*/ 3227698 h 4036004"/>
              <a:gd name="connsiteX48" fmla="*/ 681201 w 2133103"/>
              <a:gd name="connsiteY48" fmla="*/ 3507098 h 4036004"/>
              <a:gd name="connsiteX49" fmla="*/ 668501 w 2133103"/>
              <a:gd name="connsiteY49" fmla="*/ 3672198 h 4036004"/>
              <a:gd name="connsiteX50" fmla="*/ 630401 w 2133103"/>
              <a:gd name="connsiteY50" fmla="*/ 3824598 h 4036004"/>
              <a:gd name="connsiteX51" fmla="*/ 624051 w 2133103"/>
              <a:gd name="connsiteY51" fmla="*/ 3888098 h 4036004"/>
              <a:gd name="connsiteX52" fmla="*/ 687551 w 2133103"/>
              <a:gd name="connsiteY52" fmla="*/ 3983348 h 4036004"/>
              <a:gd name="connsiteX53" fmla="*/ 770101 w 2133103"/>
              <a:gd name="connsiteY53" fmla="*/ 4034148 h 4036004"/>
              <a:gd name="connsiteX54" fmla="*/ 852651 w 2133103"/>
              <a:gd name="connsiteY54" fmla="*/ 3919848 h 4036004"/>
              <a:gd name="connsiteX55" fmla="*/ 859001 w 2133103"/>
              <a:gd name="connsiteY55" fmla="*/ 3697598 h 4036004"/>
              <a:gd name="connsiteX56" fmla="*/ 871701 w 2133103"/>
              <a:gd name="connsiteY56" fmla="*/ 3526148 h 4036004"/>
              <a:gd name="connsiteX57" fmla="*/ 859001 w 2133103"/>
              <a:gd name="connsiteY57" fmla="*/ 3392798 h 4036004"/>
              <a:gd name="connsiteX58" fmla="*/ 878051 w 2133103"/>
              <a:gd name="connsiteY58" fmla="*/ 3291198 h 4036004"/>
              <a:gd name="connsiteX59" fmla="*/ 903451 w 2133103"/>
              <a:gd name="connsiteY59" fmla="*/ 3202298 h 4036004"/>
              <a:gd name="connsiteX60" fmla="*/ 928851 w 2133103"/>
              <a:gd name="connsiteY60" fmla="*/ 3107048 h 4036004"/>
              <a:gd name="connsiteX61" fmla="*/ 916151 w 2133103"/>
              <a:gd name="connsiteY61" fmla="*/ 2992748 h 4036004"/>
              <a:gd name="connsiteX62" fmla="*/ 909801 w 2133103"/>
              <a:gd name="connsiteY62" fmla="*/ 2897498 h 4036004"/>
              <a:gd name="connsiteX63" fmla="*/ 935201 w 2133103"/>
              <a:gd name="connsiteY63" fmla="*/ 2789548 h 4036004"/>
              <a:gd name="connsiteX64" fmla="*/ 947901 w 2133103"/>
              <a:gd name="connsiteY64" fmla="*/ 2681598 h 4036004"/>
              <a:gd name="connsiteX65" fmla="*/ 979651 w 2133103"/>
              <a:gd name="connsiteY65" fmla="*/ 2452998 h 4036004"/>
              <a:gd name="connsiteX66" fmla="*/ 1011401 w 2133103"/>
              <a:gd name="connsiteY66" fmla="*/ 2192648 h 4036004"/>
              <a:gd name="connsiteX67" fmla="*/ 1043151 w 2133103"/>
              <a:gd name="connsiteY67" fmla="*/ 2154548 h 4036004"/>
              <a:gd name="connsiteX68" fmla="*/ 1068551 w 2133103"/>
              <a:gd name="connsiteY68" fmla="*/ 2167248 h 4036004"/>
              <a:gd name="connsiteX69" fmla="*/ 1081251 w 2133103"/>
              <a:gd name="connsiteY69" fmla="*/ 2224398 h 4036004"/>
              <a:gd name="connsiteX70" fmla="*/ 1113001 w 2133103"/>
              <a:gd name="connsiteY70" fmla="*/ 2497448 h 4036004"/>
              <a:gd name="connsiteX71" fmla="*/ 1151101 w 2133103"/>
              <a:gd name="connsiteY71" fmla="*/ 2751448 h 4036004"/>
              <a:gd name="connsiteX72" fmla="*/ 1176501 w 2133103"/>
              <a:gd name="connsiteY72" fmla="*/ 2853048 h 4036004"/>
              <a:gd name="connsiteX73" fmla="*/ 1176501 w 2133103"/>
              <a:gd name="connsiteY73" fmla="*/ 2935598 h 4036004"/>
              <a:gd name="connsiteX74" fmla="*/ 1170151 w 2133103"/>
              <a:gd name="connsiteY74" fmla="*/ 3018148 h 4036004"/>
              <a:gd name="connsiteX75" fmla="*/ 1176501 w 2133103"/>
              <a:gd name="connsiteY75" fmla="*/ 3113398 h 4036004"/>
              <a:gd name="connsiteX76" fmla="*/ 1208251 w 2133103"/>
              <a:gd name="connsiteY76" fmla="*/ 3316598 h 4036004"/>
              <a:gd name="connsiteX77" fmla="*/ 1233651 w 2133103"/>
              <a:gd name="connsiteY77" fmla="*/ 3449948 h 4036004"/>
              <a:gd name="connsiteX78" fmla="*/ 1227301 w 2133103"/>
              <a:gd name="connsiteY78" fmla="*/ 3576948 h 4036004"/>
              <a:gd name="connsiteX79" fmla="*/ 1227301 w 2133103"/>
              <a:gd name="connsiteY79" fmla="*/ 3640448 h 4036004"/>
              <a:gd name="connsiteX80" fmla="*/ 1246351 w 2133103"/>
              <a:gd name="connsiteY80" fmla="*/ 3672198 h 4036004"/>
              <a:gd name="connsiteX81" fmla="*/ 1252701 w 2133103"/>
              <a:gd name="connsiteY81" fmla="*/ 3773798 h 4036004"/>
              <a:gd name="connsiteX82" fmla="*/ 1252701 w 2133103"/>
              <a:gd name="connsiteY82" fmla="*/ 3869048 h 4036004"/>
              <a:gd name="connsiteX83" fmla="*/ 1278101 w 2133103"/>
              <a:gd name="connsiteY83" fmla="*/ 3932548 h 4036004"/>
              <a:gd name="connsiteX84" fmla="*/ 1322551 w 2133103"/>
              <a:gd name="connsiteY84" fmla="*/ 4008748 h 4036004"/>
              <a:gd name="connsiteX85" fmla="*/ 1341601 w 2133103"/>
              <a:gd name="connsiteY85" fmla="*/ 4021448 h 4036004"/>
              <a:gd name="connsiteX86" fmla="*/ 1398751 w 2133103"/>
              <a:gd name="connsiteY86" fmla="*/ 3996048 h 4036004"/>
              <a:gd name="connsiteX87" fmla="*/ 1468601 w 2133103"/>
              <a:gd name="connsiteY87" fmla="*/ 3926198 h 4036004"/>
              <a:gd name="connsiteX88" fmla="*/ 1481301 w 2133103"/>
              <a:gd name="connsiteY88" fmla="*/ 3818248 h 4036004"/>
              <a:gd name="connsiteX89" fmla="*/ 1430501 w 2133103"/>
              <a:gd name="connsiteY89" fmla="*/ 3678548 h 4036004"/>
              <a:gd name="connsiteX90" fmla="*/ 1424151 w 2133103"/>
              <a:gd name="connsiteY90" fmla="*/ 3538848 h 4036004"/>
              <a:gd name="connsiteX91" fmla="*/ 1424151 w 2133103"/>
              <a:gd name="connsiteY91" fmla="*/ 3392798 h 4036004"/>
              <a:gd name="connsiteX92" fmla="*/ 1462251 w 2133103"/>
              <a:gd name="connsiteY92" fmla="*/ 3113398 h 4036004"/>
              <a:gd name="connsiteX93" fmla="*/ 1411451 w 2133103"/>
              <a:gd name="connsiteY93" fmla="*/ 2821298 h 4036004"/>
              <a:gd name="connsiteX94" fmla="*/ 1405101 w 2133103"/>
              <a:gd name="connsiteY94" fmla="*/ 2668898 h 4036004"/>
              <a:gd name="connsiteX95" fmla="*/ 1455901 w 2133103"/>
              <a:gd name="connsiteY95" fmla="*/ 2357748 h 4036004"/>
              <a:gd name="connsiteX96" fmla="*/ 1481301 w 2133103"/>
              <a:gd name="connsiteY96" fmla="*/ 2033898 h 4036004"/>
              <a:gd name="connsiteX97" fmla="*/ 1386051 w 2133103"/>
              <a:gd name="connsiteY97" fmla="*/ 1570348 h 4036004"/>
              <a:gd name="connsiteX98" fmla="*/ 1379701 w 2133103"/>
              <a:gd name="connsiteY98" fmla="*/ 1449698 h 4036004"/>
              <a:gd name="connsiteX99" fmla="*/ 1405101 w 2133103"/>
              <a:gd name="connsiteY99" fmla="*/ 1189348 h 4036004"/>
              <a:gd name="connsiteX100" fmla="*/ 1449551 w 2133103"/>
              <a:gd name="connsiteY100" fmla="*/ 1354448 h 4036004"/>
              <a:gd name="connsiteX101" fmla="*/ 1481301 w 2133103"/>
              <a:gd name="connsiteY101" fmla="*/ 1519548 h 4036004"/>
              <a:gd name="connsiteX102" fmla="*/ 1652751 w 2133103"/>
              <a:gd name="connsiteY102" fmla="*/ 1817998 h 4036004"/>
              <a:gd name="connsiteX103" fmla="*/ 1741651 w 2133103"/>
              <a:gd name="connsiteY103" fmla="*/ 1976748 h 4036004"/>
              <a:gd name="connsiteX104" fmla="*/ 1773401 w 2133103"/>
              <a:gd name="connsiteY104" fmla="*/ 2084698 h 4036004"/>
              <a:gd name="connsiteX105" fmla="*/ 1805151 w 2133103"/>
              <a:gd name="connsiteY105" fmla="*/ 2173598 h 4036004"/>
              <a:gd name="connsiteX106" fmla="*/ 1849601 w 2133103"/>
              <a:gd name="connsiteY106" fmla="*/ 2287898 h 4036004"/>
              <a:gd name="connsiteX107" fmla="*/ 1887701 w 2133103"/>
              <a:gd name="connsiteY107" fmla="*/ 2294248 h 4036004"/>
              <a:gd name="connsiteX108" fmla="*/ 1887701 w 2133103"/>
              <a:gd name="connsiteY108" fmla="*/ 2179948 h 4036004"/>
              <a:gd name="connsiteX109" fmla="*/ 1919451 w 2133103"/>
              <a:gd name="connsiteY109" fmla="*/ 2262498 h 4036004"/>
              <a:gd name="connsiteX110" fmla="*/ 1951201 w 2133103"/>
              <a:gd name="connsiteY110" fmla="*/ 2306948 h 4036004"/>
              <a:gd name="connsiteX111" fmla="*/ 1976601 w 2133103"/>
              <a:gd name="connsiteY111" fmla="*/ 2325998 h 4036004"/>
              <a:gd name="connsiteX112" fmla="*/ 1976601 w 2133103"/>
              <a:gd name="connsiteY112" fmla="*/ 2281548 h 4036004"/>
              <a:gd name="connsiteX113" fmla="*/ 1970251 w 2133103"/>
              <a:gd name="connsiteY113" fmla="*/ 2192648 h 4036004"/>
              <a:gd name="connsiteX114" fmla="*/ 2014701 w 2133103"/>
              <a:gd name="connsiteY114" fmla="*/ 2287898 h 4036004"/>
              <a:gd name="connsiteX115" fmla="*/ 2052801 w 2133103"/>
              <a:gd name="connsiteY115" fmla="*/ 2306948 h 4036004"/>
              <a:gd name="connsiteX116" fmla="*/ 2027401 w 2133103"/>
              <a:gd name="connsiteY116" fmla="*/ 2218048 h 4036004"/>
              <a:gd name="connsiteX117" fmla="*/ 2008351 w 2133103"/>
              <a:gd name="connsiteY117" fmla="*/ 2154548 h 4036004"/>
              <a:gd name="connsiteX118" fmla="*/ 2065501 w 2133103"/>
              <a:gd name="connsiteY118" fmla="*/ 2230748 h 4036004"/>
              <a:gd name="connsiteX119" fmla="*/ 2109951 w 2133103"/>
              <a:gd name="connsiteY119" fmla="*/ 2243448 h 4036004"/>
              <a:gd name="connsiteX120" fmla="*/ 2109951 w 2133103"/>
              <a:gd name="connsiteY120" fmla="*/ 2186298 h 4036004"/>
              <a:gd name="connsiteX121" fmla="*/ 2021051 w 2133103"/>
              <a:gd name="connsiteY121" fmla="*/ 2071998 h 4036004"/>
              <a:gd name="connsiteX122" fmla="*/ 1989301 w 2133103"/>
              <a:gd name="connsiteY122" fmla="*/ 2014848 h 4036004"/>
              <a:gd name="connsiteX123" fmla="*/ 2059151 w 2133103"/>
              <a:gd name="connsiteY123" fmla="*/ 2021198 h 4036004"/>
              <a:gd name="connsiteX124" fmla="*/ 2122651 w 2133103"/>
              <a:gd name="connsiteY124" fmla="*/ 2027548 h 4036004"/>
              <a:gd name="connsiteX125" fmla="*/ 2122651 w 2133103"/>
              <a:gd name="connsiteY125" fmla="*/ 2002148 h 4036004"/>
              <a:gd name="connsiteX126" fmla="*/ 2021051 w 2133103"/>
              <a:gd name="connsiteY126" fmla="*/ 1932298 h 4036004"/>
              <a:gd name="connsiteX127" fmla="*/ 1900401 w 2133103"/>
              <a:gd name="connsiteY127" fmla="*/ 1887848 h 4036004"/>
              <a:gd name="connsiteX128" fmla="*/ 1849601 w 2133103"/>
              <a:gd name="connsiteY128" fmla="*/ 1773548 h 4036004"/>
              <a:gd name="connsiteX129" fmla="*/ 1786101 w 2133103"/>
              <a:gd name="connsiteY129" fmla="*/ 1538598 h 4036004"/>
              <a:gd name="connsiteX130" fmla="*/ 1716251 w 2133103"/>
              <a:gd name="connsiteY130" fmla="*/ 1424298 h 4036004"/>
              <a:gd name="connsiteX131" fmla="*/ 1671801 w 2133103"/>
              <a:gd name="connsiteY131" fmla="*/ 1214748 h 4036004"/>
              <a:gd name="connsiteX132" fmla="*/ 1633701 w 2133103"/>
              <a:gd name="connsiteY132" fmla="*/ 960748 h 4036004"/>
              <a:gd name="connsiteX133" fmla="*/ 1557501 w 2133103"/>
              <a:gd name="connsiteY133" fmla="*/ 814698 h 4036004"/>
              <a:gd name="connsiteX134" fmla="*/ 1373351 w 2133103"/>
              <a:gd name="connsiteY134" fmla="*/ 732148 h 4036004"/>
              <a:gd name="connsiteX135" fmla="*/ 1259051 w 2133103"/>
              <a:gd name="connsiteY135" fmla="*/ 668648 h 4036004"/>
              <a:gd name="connsiteX136" fmla="*/ 1233651 w 2133103"/>
              <a:gd name="connsiteY136" fmla="*/ 624198 h 4036004"/>
              <a:gd name="connsiteX137" fmla="*/ 1259051 w 2133103"/>
              <a:gd name="connsiteY137" fmla="*/ 554348 h 4036004"/>
              <a:gd name="connsiteX138" fmla="*/ 1328901 w 2133103"/>
              <a:gd name="connsiteY138" fmla="*/ 440048 h 4036004"/>
              <a:gd name="connsiteX139" fmla="*/ 1360651 w 2133103"/>
              <a:gd name="connsiteY139" fmla="*/ 370198 h 4036004"/>
              <a:gd name="connsiteX140" fmla="*/ 1360651 w 2133103"/>
              <a:gd name="connsiteY140" fmla="*/ 313048 h 4036004"/>
              <a:gd name="connsiteX141" fmla="*/ 1328901 w 2133103"/>
              <a:gd name="connsiteY141" fmla="*/ 274948 h 4036004"/>
              <a:gd name="connsiteX142" fmla="*/ 1303501 w 2133103"/>
              <a:gd name="connsiteY142" fmla="*/ 135248 h 4036004"/>
              <a:gd name="connsiteX143" fmla="*/ 1259051 w 2133103"/>
              <a:gd name="connsiteY143" fmla="*/ 59048 h 4036004"/>
              <a:gd name="connsiteX144" fmla="*/ 1176501 w 2133103"/>
              <a:gd name="connsiteY144" fmla="*/ 8248 h 4036004"/>
              <a:gd name="connsiteX145" fmla="*/ 1081251 w 2133103"/>
              <a:gd name="connsiteY145" fmla="*/ 1898 h 4036004"/>
              <a:gd name="connsiteX146" fmla="*/ 986001 w 2133103"/>
              <a:gd name="connsiteY146" fmla="*/ 27298 h 4036004"/>
              <a:gd name="connsiteX147" fmla="*/ 909801 w 2133103"/>
              <a:gd name="connsiteY147" fmla="*/ 84448 h 4036004"/>
              <a:gd name="connsiteX148" fmla="*/ 871701 w 2133103"/>
              <a:gd name="connsiteY148" fmla="*/ 173348 h 4036004"/>
              <a:gd name="connsiteX149" fmla="*/ 871701 w 2133103"/>
              <a:gd name="connsiteY149" fmla="*/ 262248 h 4036004"/>
              <a:gd name="connsiteX150" fmla="*/ 827251 w 2133103"/>
              <a:gd name="connsiteY150" fmla="*/ 306698 h 4036004"/>
              <a:gd name="connsiteX151" fmla="*/ 859001 w 2133103"/>
              <a:gd name="connsiteY151" fmla="*/ 401948 h 4036004"/>
              <a:gd name="connsiteX152" fmla="*/ 909801 w 2133103"/>
              <a:gd name="connsiteY152" fmla="*/ 528948 h 4036004"/>
              <a:gd name="connsiteX153" fmla="*/ 941551 w 2133103"/>
              <a:gd name="connsiteY153" fmla="*/ 611498 h 4036004"/>
              <a:gd name="connsiteX154" fmla="*/ 928851 w 2133103"/>
              <a:gd name="connsiteY154" fmla="*/ 681348 h 4036004"/>
              <a:gd name="connsiteX0" fmla="*/ 928851 w 2133103"/>
              <a:gd name="connsiteY0" fmla="*/ 681348 h 4036004"/>
              <a:gd name="connsiteX1" fmla="*/ 681201 w 2133103"/>
              <a:gd name="connsiteY1" fmla="*/ 763898 h 4036004"/>
              <a:gd name="connsiteX2" fmla="*/ 585951 w 2133103"/>
              <a:gd name="connsiteY2" fmla="*/ 852798 h 4036004"/>
              <a:gd name="connsiteX3" fmla="*/ 497051 w 2133103"/>
              <a:gd name="connsiteY3" fmla="*/ 1176648 h 4036004"/>
              <a:gd name="connsiteX4" fmla="*/ 458951 w 2133103"/>
              <a:gd name="connsiteY4" fmla="*/ 1386198 h 4036004"/>
              <a:gd name="connsiteX5" fmla="*/ 389101 w 2133103"/>
              <a:gd name="connsiteY5" fmla="*/ 1487798 h 4036004"/>
              <a:gd name="connsiteX6" fmla="*/ 312901 w 2133103"/>
              <a:gd name="connsiteY6" fmla="*/ 1684648 h 4036004"/>
              <a:gd name="connsiteX7" fmla="*/ 236701 w 2133103"/>
              <a:gd name="connsiteY7" fmla="*/ 1830698 h 4036004"/>
              <a:gd name="connsiteX8" fmla="*/ 109701 w 2133103"/>
              <a:gd name="connsiteY8" fmla="*/ 1906898 h 4036004"/>
              <a:gd name="connsiteX9" fmla="*/ 20801 w 2133103"/>
              <a:gd name="connsiteY9" fmla="*/ 1951348 h 4036004"/>
              <a:gd name="connsiteX10" fmla="*/ 1751 w 2133103"/>
              <a:gd name="connsiteY10" fmla="*/ 1976748 h 4036004"/>
              <a:gd name="connsiteX11" fmla="*/ 20801 w 2133103"/>
              <a:gd name="connsiteY11" fmla="*/ 2008498 h 4036004"/>
              <a:gd name="connsiteX12" fmla="*/ 52551 w 2133103"/>
              <a:gd name="connsiteY12" fmla="*/ 2014848 h 4036004"/>
              <a:gd name="connsiteX13" fmla="*/ 71601 w 2133103"/>
              <a:gd name="connsiteY13" fmla="*/ 2008498 h 4036004"/>
              <a:gd name="connsiteX14" fmla="*/ 90651 w 2133103"/>
              <a:gd name="connsiteY14" fmla="*/ 2008498 h 4036004"/>
              <a:gd name="connsiteX15" fmla="*/ 90651 w 2133103"/>
              <a:gd name="connsiteY15" fmla="*/ 2040248 h 4036004"/>
              <a:gd name="connsiteX16" fmla="*/ 46201 w 2133103"/>
              <a:gd name="connsiteY16" fmla="*/ 2091048 h 4036004"/>
              <a:gd name="connsiteX17" fmla="*/ 1751 w 2133103"/>
              <a:gd name="connsiteY17" fmla="*/ 2167248 h 4036004"/>
              <a:gd name="connsiteX18" fmla="*/ 14451 w 2133103"/>
              <a:gd name="connsiteY18" fmla="*/ 2192648 h 4036004"/>
              <a:gd name="connsiteX19" fmla="*/ 65251 w 2133103"/>
              <a:gd name="connsiteY19" fmla="*/ 2179948 h 4036004"/>
              <a:gd name="connsiteX20" fmla="*/ 122401 w 2133103"/>
              <a:gd name="connsiteY20" fmla="*/ 2141848 h 4036004"/>
              <a:gd name="connsiteX21" fmla="*/ 97001 w 2133103"/>
              <a:gd name="connsiteY21" fmla="*/ 2224398 h 4036004"/>
              <a:gd name="connsiteX22" fmla="*/ 70807 w 2133103"/>
              <a:gd name="connsiteY22" fmla="*/ 2249004 h 4036004"/>
              <a:gd name="connsiteX23" fmla="*/ 116051 w 2133103"/>
              <a:gd name="connsiteY23" fmla="*/ 2262498 h 4036004"/>
              <a:gd name="connsiteX24" fmla="*/ 166851 w 2133103"/>
              <a:gd name="connsiteY24" fmla="*/ 2154548 h 4036004"/>
              <a:gd name="connsiteX25" fmla="*/ 140657 w 2133103"/>
              <a:gd name="connsiteY25" fmla="*/ 2274404 h 4036004"/>
              <a:gd name="connsiteX26" fmla="*/ 179551 w 2133103"/>
              <a:gd name="connsiteY26" fmla="*/ 2268848 h 4036004"/>
              <a:gd name="connsiteX27" fmla="*/ 236701 w 2133103"/>
              <a:gd name="connsiteY27" fmla="*/ 2167248 h 4036004"/>
              <a:gd name="connsiteX28" fmla="*/ 255751 w 2133103"/>
              <a:gd name="connsiteY28" fmla="*/ 2230748 h 4036004"/>
              <a:gd name="connsiteX29" fmla="*/ 287501 w 2133103"/>
              <a:gd name="connsiteY29" fmla="*/ 2211698 h 4036004"/>
              <a:gd name="connsiteX30" fmla="*/ 300201 w 2133103"/>
              <a:gd name="connsiteY30" fmla="*/ 2122798 h 4036004"/>
              <a:gd name="connsiteX31" fmla="*/ 338301 w 2133103"/>
              <a:gd name="connsiteY31" fmla="*/ 1995798 h 4036004"/>
              <a:gd name="connsiteX32" fmla="*/ 363701 w 2133103"/>
              <a:gd name="connsiteY32" fmla="*/ 1938648 h 4036004"/>
              <a:gd name="connsiteX33" fmla="*/ 509751 w 2133103"/>
              <a:gd name="connsiteY33" fmla="*/ 1760848 h 4036004"/>
              <a:gd name="connsiteX34" fmla="*/ 662151 w 2133103"/>
              <a:gd name="connsiteY34" fmla="*/ 1532248 h 4036004"/>
              <a:gd name="connsiteX35" fmla="*/ 687551 w 2133103"/>
              <a:gd name="connsiteY35" fmla="*/ 1373498 h 4036004"/>
              <a:gd name="connsiteX36" fmla="*/ 732001 w 2133103"/>
              <a:gd name="connsiteY36" fmla="*/ 1252848 h 4036004"/>
              <a:gd name="connsiteX37" fmla="*/ 738351 w 2133103"/>
              <a:gd name="connsiteY37" fmla="*/ 1424298 h 4036004"/>
              <a:gd name="connsiteX38" fmla="*/ 757401 w 2133103"/>
              <a:gd name="connsiteY38" fmla="*/ 1513198 h 4036004"/>
              <a:gd name="connsiteX39" fmla="*/ 706601 w 2133103"/>
              <a:gd name="connsiteY39" fmla="*/ 1792598 h 4036004"/>
              <a:gd name="connsiteX40" fmla="*/ 649451 w 2133103"/>
              <a:gd name="connsiteY40" fmla="*/ 2211698 h 4036004"/>
              <a:gd name="connsiteX41" fmla="*/ 662151 w 2133103"/>
              <a:gd name="connsiteY41" fmla="*/ 2478398 h 4036004"/>
              <a:gd name="connsiteX42" fmla="*/ 687551 w 2133103"/>
              <a:gd name="connsiteY42" fmla="*/ 2599048 h 4036004"/>
              <a:gd name="connsiteX43" fmla="*/ 687551 w 2133103"/>
              <a:gd name="connsiteY43" fmla="*/ 2681598 h 4036004"/>
              <a:gd name="connsiteX44" fmla="*/ 668501 w 2133103"/>
              <a:gd name="connsiteY44" fmla="*/ 2751448 h 4036004"/>
              <a:gd name="connsiteX45" fmla="*/ 668501 w 2133103"/>
              <a:gd name="connsiteY45" fmla="*/ 2840348 h 4036004"/>
              <a:gd name="connsiteX46" fmla="*/ 636751 w 2133103"/>
              <a:gd name="connsiteY46" fmla="*/ 3005448 h 4036004"/>
              <a:gd name="connsiteX47" fmla="*/ 649451 w 2133103"/>
              <a:gd name="connsiteY47" fmla="*/ 3227698 h 4036004"/>
              <a:gd name="connsiteX48" fmla="*/ 681201 w 2133103"/>
              <a:gd name="connsiteY48" fmla="*/ 3507098 h 4036004"/>
              <a:gd name="connsiteX49" fmla="*/ 668501 w 2133103"/>
              <a:gd name="connsiteY49" fmla="*/ 3672198 h 4036004"/>
              <a:gd name="connsiteX50" fmla="*/ 630401 w 2133103"/>
              <a:gd name="connsiteY50" fmla="*/ 3824598 h 4036004"/>
              <a:gd name="connsiteX51" fmla="*/ 624051 w 2133103"/>
              <a:gd name="connsiteY51" fmla="*/ 3888098 h 4036004"/>
              <a:gd name="connsiteX52" fmla="*/ 687551 w 2133103"/>
              <a:gd name="connsiteY52" fmla="*/ 3983348 h 4036004"/>
              <a:gd name="connsiteX53" fmla="*/ 770101 w 2133103"/>
              <a:gd name="connsiteY53" fmla="*/ 4034148 h 4036004"/>
              <a:gd name="connsiteX54" fmla="*/ 852651 w 2133103"/>
              <a:gd name="connsiteY54" fmla="*/ 3919848 h 4036004"/>
              <a:gd name="connsiteX55" fmla="*/ 859001 w 2133103"/>
              <a:gd name="connsiteY55" fmla="*/ 3697598 h 4036004"/>
              <a:gd name="connsiteX56" fmla="*/ 871701 w 2133103"/>
              <a:gd name="connsiteY56" fmla="*/ 3526148 h 4036004"/>
              <a:gd name="connsiteX57" fmla="*/ 859001 w 2133103"/>
              <a:gd name="connsiteY57" fmla="*/ 3392798 h 4036004"/>
              <a:gd name="connsiteX58" fmla="*/ 878051 w 2133103"/>
              <a:gd name="connsiteY58" fmla="*/ 3291198 h 4036004"/>
              <a:gd name="connsiteX59" fmla="*/ 903451 w 2133103"/>
              <a:gd name="connsiteY59" fmla="*/ 3202298 h 4036004"/>
              <a:gd name="connsiteX60" fmla="*/ 928851 w 2133103"/>
              <a:gd name="connsiteY60" fmla="*/ 3107048 h 4036004"/>
              <a:gd name="connsiteX61" fmla="*/ 916151 w 2133103"/>
              <a:gd name="connsiteY61" fmla="*/ 2992748 h 4036004"/>
              <a:gd name="connsiteX62" fmla="*/ 909801 w 2133103"/>
              <a:gd name="connsiteY62" fmla="*/ 2897498 h 4036004"/>
              <a:gd name="connsiteX63" fmla="*/ 935201 w 2133103"/>
              <a:gd name="connsiteY63" fmla="*/ 2789548 h 4036004"/>
              <a:gd name="connsiteX64" fmla="*/ 947901 w 2133103"/>
              <a:gd name="connsiteY64" fmla="*/ 2681598 h 4036004"/>
              <a:gd name="connsiteX65" fmla="*/ 979651 w 2133103"/>
              <a:gd name="connsiteY65" fmla="*/ 2452998 h 4036004"/>
              <a:gd name="connsiteX66" fmla="*/ 1011401 w 2133103"/>
              <a:gd name="connsiteY66" fmla="*/ 2192648 h 4036004"/>
              <a:gd name="connsiteX67" fmla="*/ 1043151 w 2133103"/>
              <a:gd name="connsiteY67" fmla="*/ 2154548 h 4036004"/>
              <a:gd name="connsiteX68" fmla="*/ 1068551 w 2133103"/>
              <a:gd name="connsiteY68" fmla="*/ 2167248 h 4036004"/>
              <a:gd name="connsiteX69" fmla="*/ 1081251 w 2133103"/>
              <a:gd name="connsiteY69" fmla="*/ 2224398 h 4036004"/>
              <a:gd name="connsiteX70" fmla="*/ 1113001 w 2133103"/>
              <a:gd name="connsiteY70" fmla="*/ 2497448 h 4036004"/>
              <a:gd name="connsiteX71" fmla="*/ 1151101 w 2133103"/>
              <a:gd name="connsiteY71" fmla="*/ 2751448 h 4036004"/>
              <a:gd name="connsiteX72" fmla="*/ 1176501 w 2133103"/>
              <a:gd name="connsiteY72" fmla="*/ 2853048 h 4036004"/>
              <a:gd name="connsiteX73" fmla="*/ 1176501 w 2133103"/>
              <a:gd name="connsiteY73" fmla="*/ 2935598 h 4036004"/>
              <a:gd name="connsiteX74" fmla="*/ 1170151 w 2133103"/>
              <a:gd name="connsiteY74" fmla="*/ 3018148 h 4036004"/>
              <a:gd name="connsiteX75" fmla="*/ 1176501 w 2133103"/>
              <a:gd name="connsiteY75" fmla="*/ 3113398 h 4036004"/>
              <a:gd name="connsiteX76" fmla="*/ 1208251 w 2133103"/>
              <a:gd name="connsiteY76" fmla="*/ 3316598 h 4036004"/>
              <a:gd name="connsiteX77" fmla="*/ 1233651 w 2133103"/>
              <a:gd name="connsiteY77" fmla="*/ 3449948 h 4036004"/>
              <a:gd name="connsiteX78" fmla="*/ 1227301 w 2133103"/>
              <a:gd name="connsiteY78" fmla="*/ 3576948 h 4036004"/>
              <a:gd name="connsiteX79" fmla="*/ 1227301 w 2133103"/>
              <a:gd name="connsiteY79" fmla="*/ 3640448 h 4036004"/>
              <a:gd name="connsiteX80" fmla="*/ 1246351 w 2133103"/>
              <a:gd name="connsiteY80" fmla="*/ 3672198 h 4036004"/>
              <a:gd name="connsiteX81" fmla="*/ 1252701 w 2133103"/>
              <a:gd name="connsiteY81" fmla="*/ 3773798 h 4036004"/>
              <a:gd name="connsiteX82" fmla="*/ 1252701 w 2133103"/>
              <a:gd name="connsiteY82" fmla="*/ 3869048 h 4036004"/>
              <a:gd name="connsiteX83" fmla="*/ 1278101 w 2133103"/>
              <a:gd name="connsiteY83" fmla="*/ 3932548 h 4036004"/>
              <a:gd name="connsiteX84" fmla="*/ 1322551 w 2133103"/>
              <a:gd name="connsiteY84" fmla="*/ 4008748 h 4036004"/>
              <a:gd name="connsiteX85" fmla="*/ 1341601 w 2133103"/>
              <a:gd name="connsiteY85" fmla="*/ 4021448 h 4036004"/>
              <a:gd name="connsiteX86" fmla="*/ 1398751 w 2133103"/>
              <a:gd name="connsiteY86" fmla="*/ 3996048 h 4036004"/>
              <a:gd name="connsiteX87" fmla="*/ 1468601 w 2133103"/>
              <a:gd name="connsiteY87" fmla="*/ 3926198 h 4036004"/>
              <a:gd name="connsiteX88" fmla="*/ 1481301 w 2133103"/>
              <a:gd name="connsiteY88" fmla="*/ 3818248 h 4036004"/>
              <a:gd name="connsiteX89" fmla="*/ 1430501 w 2133103"/>
              <a:gd name="connsiteY89" fmla="*/ 3678548 h 4036004"/>
              <a:gd name="connsiteX90" fmla="*/ 1424151 w 2133103"/>
              <a:gd name="connsiteY90" fmla="*/ 3538848 h 4036004"/>
              <a:gd name="connsiteX91" fmla="*/ 1424151 w 2133103"/>
              <a:gd name="connsiteY91" fmla="*/ 3392798 h 4036004"/>
              <a:gd name="connsiteX92" fmla="*/ 1462251 w 2133103"/>
              <a:gd name="connsiteY92" fmla="*/ 3113398 h 4036004"/>
              <a:gd name="connsiteX93" fmla="*/ 1411451 w 2133103"/>
              <a:gd name="connsiteY93" fmla="*/ 2821298 h 4036004"/>
              <a:gd name="connsiteX94" fmla="*/ 1405101 w 2133103"/>
              <a:gd name="connsiteY94" fmla="*/ 2668898 h 4036004"/>
              <a:gd name="connsiteX95" fmla="*/ 1455901 w 2133103"/>
              <a:gd name="connsiteY95" fmla="*/ 2357748 h 4036004"/>
              <a:gd name="connsiteX96" fmla="*/ 1481301 w 2133103"/>
              <a:gd name="connsiteY96" fmla="*/ 2033898 h 4036004"/>
              <a:gd name="connsiteX97" fmla="*/ 1386051 w 2133103"/>
              <a:gd name="connsiteY97" fmla="*/ 1570348 h 4036004"/>
              <a:gd name="connsiteX98" fmla="*/ 1379701 w 2133103"/>
              <a:gd name="connsiteY98" fmla="*/ 1449698 h 4036004"/>
              <a:gd name="connsiteX99" fmla="*/ 1405101 w 2133103"/>
              <a:gd name="connsiteY99" fmla="*/ 1189348 h 4036004"/>
              <a:gd name="connsiteX100" fmla="*/ 1449551 w 2133103"/>
              <a:gd name="connsiteY100" fmla="*/ 1354448 h 4036004"/>
              <a:gd name="connsiteX101" fmla="*/ 1481301 w 2133103"/>
              <a:gd name="connsiteY101" fmla="*/ 1519548 h 4036004"/>
              <a:gd name="connsiteX102" fmla="*/ 1652751 w 2133103"/>
              <a:gd name="connsiteY102" fmla="*/ 1817998 h 4036004"/>
              <a:gd name="connsiteX103" fmla="*/ 1741651 w 2133103"/>
              <a:gd name="connsiteY103" fmla="*/ 1976748 h 4036004"/>
              <a:gd name="connsiteX104" fmla="*/ 1773401 w 2133103"/>
              <a:gd name="connsiteY104" fmla="*/ 2084698 h 4036004"/>
              <a:gd name="connsiteX105" fmla="*/ 1805151 w 2133103"/>
              <a:gd name="connsiteY105" fmla="*/ 2173598 h 4036004"/>
              <a:gd name="connsiteX106" fmla="*/ 1849601 w 2133103"/>
              <a:gd name="connsiteY106" fmla="*/ 2287898 h 4036004"/>
              <a:gd name="connsiteX107" fmla="*/ 1887701 w 2133103"/>
              <a:gd name="connsiteY107" fmla="*/ 2294248 h 4036004"/>
              <a:gd name="connsiteX108" fmla="*/ 1887701 w 2133103"/>
              <a:gd name="connsiteY108" fmla="*/ 2179948 h 4036004"/>
              <a:gd name="connsiteX109" fmla="*/ 1919451 w 2133103"/>
              <a:gd name="connsiteY109" fmla="*/ 2262498 h 4036004"/>
              <a:gd name="connsiteX110" fmla="*/ 1951201 w 2133103"/>
              <a:gd name="connsiteY110" fmla="*/ 2306948 h 4036004"/>
              <a:gd name="connsiteX111" fmla="*/ 1976601 w 2133103"/>
              <a:gd name="connsiteY111" fmla="*/ 2325998 h 4036004"/>
              <a:gd name="connsiteX112" fmla="*/ 1976601 w 2133103"/>
              <a:gd name="connsiteY112" fmla="*/ 2281548 h 4036004"/>
              <a:gd name="connsiteX113" fmla="*/ 1970251 w 2133103"/>
              <a:gd name="connsiteY113" fmla="*/ 2192648 h 4036004"/>
              <a:gd name="connsiteX114" fmla="*/ 2014701 w 2133103"/>
              <a:gd name="connsiteY114" fmla="*/ 2287898 h 4036004"/>
              <a:gd name="connsiteX115" fmla="*/ 2052801 w 2133103"/>
              <a:gd name="connsiteY115" fmla="*/ 2306948 h 4036004"/>
              <a:gd name="connsiteX116" fmla="*/ 2027401 w 2133103"/>
              <a:gd name="connsiteY116" fmla="*/ 2218048 h 4036004"/>
              <a:gd name="connsiteX117" fmla="*/ 2008351 w 2133103"/>
              <a:gd name="connsiteY117" fmla="*/ 2154548 h 4036004"/>
              <a:gd name="connsiteX118" fmla="*/ 2065501 w 2133103"/>
              <a:gd name="connsiteY118" fmla="*/ 2230748 h 4036004"/>
              <a:gd name="connsiteX119" fmla="*/ 2109951 w 2133103"/>
              <a:gd name="connsiteY119" fmla="*/ 2243448 h 4036004"/>
              <a:gd name="connsiteX120" fmla="*/ 2109951 w 2133103"/>
              <a:gd name="connsiteY120" fmla="*/ 2186298 h 4036004"/>
              <a:gd name="connsiteX121" fmla="*/ 2021051 w 2133103"/>
              <a:gd name="connsiteY121" fmla="*/ 2071998 h 4036004"/>
              <a:gd name="connsiteX122" fmla="*/ 1989301 w 2133103"/>
              <a:gd name="connsiteY122" fmla="*/ 2014848 h 4036004"/>
              <a:gd name="connsiteX123" fmla="*/ 2059151 w 2133103"/>
              <a:gd name="connsiteY123" fmla="*/ 2021198 h 4036004"/>
              <a:gd name="connsiteX124" fmla="*/ 2122651 w 2133103"/>
              <a:gd name="connsiteY124" fmla="*/ 2027548 h 4036004"/>
              <a:gd name="connsiteX125" fmla="*/ 2122651 w 2133103"/>
              <a:gd name="connsiteY125" fmla="*/ 2002148 h 4036004"/>
              <a:gd name="connsiteX126" fmla="*/ 2021051 w 2133103"/>
              <a:gd name="connsiteY126" fmla="*/ 1932298 h 4036004"/>
              <a:gd name="connsiteX127" fmla="*/ 1900401 w 2133103"/>
              <a:gd name="connsiteY127" fmla="*/ 1887848 h 4036004"/>
              <a:gd name="connsiteX128" fmla="*/ 1849601 w 2133103"/>
              <a:gd name="connsiteY128" fmla="*/ 1773548 h 4036004"/>
              <a:gd name="connsiteX129" fmla="*/ 1786101 w 2133103"/>
              <a:gd name="connsiteY129" fmla="*/ 1538598 h 4036004"/>
              <a:gd name="connsiteX130" fmla="*/ 1716251 w 2133103"/>
              <a:gd name="connsiteY130" fmla="*/ 1424298 h 4036004"/>
              <a:gd name="connsiteX131" fmla="*/ 1671801 w 2133103"/>
              <a:gd name="connsiteY131" fmla="*/ 1214748 h 4036004"/>
              <a:gd name="connsiteX132" fmla="*/ 1633701 w 2133103"/>
              <a:gd name="connsiteY132" fmla="*/ 960748 h 4036004"/>
              <a:gd name="connsiteX133" fmla="*/ 1557501 w 2133103"/>
              <a:gd name="connsiteY133" fmla="*/ 814698 h 4036004"/>
              <a:gd name="connsiteX134" fmla="*/ 1373351 w 2133103"/>
              <a:gd name="connsiteY134" fmla="*/ 732148 h 4036004"/>
              <a:gd name="connsiteX135" fmla="*/ 1259051 w 2133103"/>
              <a:gd name="connsiteY135" fmla="*/ 668648 h 4036004"/>
              <a:gd name="connsiteX136" fmla="*/ 1233651 w 2133103"/>
              <a:gd name="connsiteY136" fmla="*/ 624198 h 4036004"/>
              <a:gd name="connsiteX137" fmla="*/ 1259051 w 2133103"/>
              <a:gd name="connsiteY137" fmla="*/ 554348 h 4036004"/>
              <a:gd name="connsiteX138" fmla="*/ 1328901 w 2133103"/>
              <a:gd name="connsiteY138" fmla="*/ 440048 h 4036004"/>
              <a:gd name="connsiteX139" fmla="*/ 1360651 w 2133103"/>
              <a:gd name="connsiteY139" fmla="*/ 370198 h 4036004"/>
              <a:gd name="connsiteX140" fmla="*/ 1360651 w 2133103"/>
              <a:gd name="connsiteY140" fmla="*/ 313048 h 4036004"/>
              <a:gd name="connsiteX141" fmla="*/ 1328901 w 2133103"/>
              <a:gd name="connsiteY141" fmla="*/ 274948 h 4036004"/>
              <a:gd name="connsiteX142" fmla="*/ 1303501 w 2133103"/>
              <a:gd name="connsiteY142" fmla="*/ 135248 h 4036004"/>
              <a:gd name="connsiteX143" fmla="*/ 1259051 w 2133103"/>
              <a:gd name="connsiteY143" fmla="*/ 59048 h 4036004"/>
              <a:gd name="connsiteX144" fmla="*/ 1176501 w 2133103"/>
              <a:gd name="connsiteY144" fmla="*/ 8248 h 4036004"/>
              <a:gd name="connsiteX145" fmla="*/ 1081251 w 2133103"/>
              <a:gd name="connsiteY145" fmla="*/ 1898 h 4036004"/>
              <a:gd name="connsiteX146" fmla="*/ 986001 w 2133103"/>
              <a:gd name="connsiteY146" fmla="*/ 27298 h 4036004"/>
              <a:gd name="connsiteX147" fmla="*/ 909801 w 2133103"/>
              <a:gd name="connsiteY147" fmla="*/ 84448 h 4036004"/>
              <a:gd name="connsiteX148" fmla="*/ 871701 w 2133103"/>
              <a:gd name="connsiteY148" fmla="*/ 173348 h 4036004"/>
              <a:gd name="connsiteX149" fmla="*/ 871701 w 2133103"/>
              <a:gd name="connsiteY149" fmla="*/ 262248 h 4036004"/>
              <a:gd name="connsiteX150" fmla="*/ 827251 w 2133103"/>
              <a:gd name="connsiteY150" fmla="*/ 306698 h 4036004"/>
              <a:gd name="connsiteX151" fmla="*/ 859001 w 2133103"/>
              <a:gd name="connsiteY151" fmla="*/ 401948 h 4036004"/>
              <a:gd name="connsiteX152" fmla="*/ 909801 w 2133103"/>
              <a:gd name="connsiteY152" fmla="*/ 528948 h 4036004"/>
              <a:gd name="connsiteX153" fmla="*/ 941551 w 2133103"/>
              <a:gd name="connsiteY153" fmla="*/ 611498 h 4036004"/>
              <a:gd name="connsiteX154" fmla="*/ 928851 w 2133103"/>
              <a:gd name="connsiteY154" fmla="*/ 681348 h 4036004"/>
              <a:gd name="connsiteX0" fmla="*/ 928851 w 2133103"/>
              <a:gd name="connsiteY0" fmla="*/ 681348 h 4036004"/>
              <a:gd name="connsiteX1" fmla="*/ 681201 w 2133103"/>
              <a:gd name="connsiteY1" fmla="*/ 763898 h 4036004"/>
              <a:gd name="connsiteX2" fmla="*/ 585951 w 2133103"/>
              <a:gd name="connsiteY2" fmla="*/ 852798 h 4036004"/>
              <a:gd name="connsiteX3" fmla="*/ 497051 w 2133103"/>
              <a:gd name="connsiteY3" fmla="*/ 1176648 h 4036004"/>
              <a:gd name="connsiteX4" fmla="*/ 458951 w 2133103"/>
              <a:gd name="connsiteY4" fmla="*/ 1386198 h 4036004"/>
              <a:gd name="connsiteX5" fmla="*/ 389101 w 2133103"/>
              <a:gd name="connsiteY5" fmla="*/ 1487798 h 4036004"/>
              <a:gd name="connsiteX6" fmla="*/ 312901 w 2133103"/>
              <a:gd name="connsiteY6" fmla="*/ 1684648 h 4036004"/>
              <a:gd name="connsiteX7" fmla="*/ 236701 w 2133103"/>
              <a:gd name="connsiteY7" fmla="*/ 1830698 h 4036004"/>
              <a:gd name="connsiteX8" fmla="*/ 109701 w 2133103"/>
              <a:gd name="connsiteY8" fmla="*/ 1906898 h 4036004"/>
              <a:gd name="connsiteX9" fmla="*/ 20801 w 2133103"/>
              <a:gd name="connsiteY9" fmla="*/ 1951348 h 4036004"/>
              <a:gd name="connsiteX10" fmla="*/ 1751 w 2133103"/>
              <a:gd name="connsiteY10" fmla="*/ 1976748 h 4036004"/>
              <a:gd name="connsiteX11" fmla="*/ 20801 w 2133103"/>
              <a:gd name="connsiteY11" fmla="*/ 2008498 h 4036004"/>
              <a:gd name="connsiteX12" fmla="*/ 52551 w 2133103"/>
              <a:gd name="connsiteY12" fmla="*/ 2014848 h 4036004"/>
              <a:gd name="connsiteX13" fmla="*/ 71601 w 2133103"/>
              <a:gd name="connsiteY13" fmla="*/ 2008498 h 4036004"/>
              <a:gd name="connsiteX14" fmla="*/ 90651 w 2133103"/>
              <a:gd name="connsiteY14" fmla="*/ 2008498 h 4036004"/>
              <a:gd name="connsiteX15" fmla="*/ 90651 w 2133103"/>
              <a:gd name="connsiteY15" fmla="*/ 2040248 h 4036004"/>
              <a:gd name="connsiteX16" fmla="*/ 46201 w 2133103"/>
              <a:gd name="connsiteY16" fmla="*/ 2091048 h 4036004"/>
              <a:gd name="connsiteX17" fmla="*/ 1751 w 2133103"/>
              <a:gd name="connsiteY17" fmla="*/ 2167248 h 4036004"/>
              <a:gd name="connsiteX18" fmla="*/ 14451 w 2133103"/>
              <a:gd name="connsiteY18" fmla="*/ 2192648 h 4036004"/>
              <a:gd name="connsiteX19" fmla="*/ 65251 w 2133103"/>
              <a:gd name="connsiteY19" fmla="*/ 2179948 h 4036004"/>
              <a:gd name="connsiteX20" fmla="*/ 122401 w 2133103"/>
              <a:gd name="connsiteY20" fmla="*/ 2141848 h 4036004"/>
              <a:gd name="connsiteX21" fmla="*/ 80332 w 2133103"/>
              <a:gd name="connsiteY21" fmla="*/ 2214873 h 4036004"/>
              <a:gd name="connsiteX22" fmla="*/ 70807 w 2133103"/>
              <a:gd name="connsiteY22" fmla="*/ 2249004 h 4036004"/>
              <a:gd name="connsiteX23" fmla="*/ 116051 w 2133103"/>
              <a:gd name="connsiteY23" fmla="*/ 2262498 h 4036004"/>
              <a:gd name="connsiteX24" fmla="*/ 166851 w 2133103"/>
              <a:gd name="connsiteY24" fmla="*/ 2154548 h 4036004"/>
              <a:gd name="connsiteX25" fmla="*/ 140657 w 2133103"/>
              <a:gd name="connsiteY25" fmla="*/ 2274404 h 4036004"/>
              <a:gd name="connsiteX26" fmla="*/ 179551 w 2133103"/>
              <a:gd name="connsiteY26" fmla="*/ 2268848 h 4036004"/>
              <a:gd name="connsiteX27" fmla="*/ 236701 w 2133103"/>
              <a:gd name="connsiteY27" fmla="*/ 2167248 h 4036004"/>
              <a:gd name="connsiteX28" fmla="*/ 255751 w 2133103"/>
              <a:gd name="connsiteY28" fmla="*/ 2230748 h 4036004"/>
              <a:gd name="connsiteX29" fmla="*/ 287501 w 2133103"/>
              <a:gd name="connsiteY29" fmla="*/ 2211698 h 4036004"/>
              <a:gd name="connsiteX30" fmla="*/ 300201 w 2133103"/>
              <a:gd name="connsiteY30" fmla="*/ 2122798 h 4036004"/>
              <a:gd name="connsiteX31" fmla="*/ 338301 w 2133103"/>
              <a:gd name="connsiteY31" fmla="*/ 1995798 h 4036004"/>
              <a:gd name="connsiteX32" fmla="*/ 363701 w 2133103"/>
              <a:gd name="connsiteY32" fmla="*/ 1938648 h 4036004"/>
              <a:gd name="connsiteX33" fmla="*/ 509751 w 2133103"/>
              <a:gd name="connsiteY33" fmla="*/ 1760848 h 4036004"/>
              <a:gd name="connsiteX34" fmla="*/ 662151 w 2133103"/>
              <a:gd name="connsiteY34" fmla="*/ 1532248 h 4036004"/>
              <a:gd name="connsiteX35" fmla="*/ 687551 w 2133103"/>
              <a:gd name="connsiteY35" fmla="*/ 1373498 h 4036004"/>
              <a:gd name="connsiteX36" fmla="*/ 732001 w 2133103"/>
              <a:gd name="connsiteY36" fmla="*/ 1252848 h 4036004"/>
              <a:gd name="connsiteX37" fmla="*/ 738351 w 2133103"/>
              <a:gd name="connsiteY37" fmla="*/ 1424298 h 4036004"/>
              <a:gd name="connsiteX38" fmla="*/ 757401 w 2133103"/>
              <a:gd name="connsiteY38" fmla="*/ 1513198 h 4036004"/>
              <a:gd name="connsiteX39" fmla="*/ 706601 w 2133103"/>
              <a:gd name="connsiteY39" fmla="*/ 1792598 h 4036004"/>
              <a:gd name="connsiteX40" fmla="*/ 649451 w 2133103"/>
              <a:gd name="connsiteY40" fmla="*/ 2211698 h 4036004"/>
              <a:gd name="connsiteX41" fmla="*/ 662151 w 2133103"/>
              <a:gd name="connsiteY41" fmla="*/ 2478398 h 4036004"/>
              <a:gd name="connsiteX42" fmla="*/ 687551 w 2133103"/>
              <a:gd name="connsiteY42" fmla="*/ 2599048 h 4036004"/>
              <a:gd name="connsiteX43" fmla="*/ 687551 w 2133103"/>
              <a:gd name="connsiteY43" fmla="*/ 2681598 h 4036004"/>
              <a:gd name="connsiteX44" fmla="*/ 668501 w 2133103"/>
              <a:gd name="connsiteY44" fmla="*/ 2751448 h 4036004"/>
              <a:gd name="connsiteX45" fmla="*/ 668501 w 2133103"/>
              <a:gd name="connsiteY45" fmla="*/ 2840348 h 4036004"/>
              <a:gd name="connsiteX46" fmla="*/ 636751 w 2133103"/>
              <a:gd name="connsiteY46" fmla="*/ 3005448 h 4036004"/>
              <a:gd name="connsiteX47" fmla="*/ 649451 w 2133103"/>
              <a:gd name="connsiteY47" fmla="*/ 3227698 h 4036004"/>
              <a:gd name="connsiteX48" fmla="*/ 681201 w 2133103"/>
              <a:gd name="connsiteY48" fmla="*/ 3507098 h 4036004"/>
              <a:gd name="connsiteX49" fmla="*/ 668501 w 2133103"/>
              <a:gd name="connsiteY49" fmla="*/ 3672198 h 4036004"/>
              <a:gd name="connsiteX50" fmla="*/ 630401 w 2133103"/>
              <a:gd name="connsiteY50" fmla="*/ 3824598 h 4036004"/>
              <a:gd name="connsiteX51" fmla="*/ 624051 w 2133103"/>
              <a:gd name="connsiteY51" fmla="*/ 3888098 h 4036004"/>
              <a:gd name="connsiteX52" fmla="*/ 687551 w 2133103"/>
              <a:gd name="connsiteY52" fmla="*/ 3983348 h 4036004"/>
              <a:gd name="connsiteX53" fmla="*/ 770101 w 2133103"/>
              <a:gd name="connsiteY53" fmla="*/ 4034148 h 4036004"/>
              <a:gd name="connsiteX54" fmla="*/ 852651 w 2133103"/>
              <a:gd name="connsiteY54" fmla="*/ 3919848 h 4036004"/>
              <a:gd name="connsiteX55" fmla="*/ 859001 w 2133103"/>
              <a:gd name="connsiteY55" fmla="*/ 3697598 h 4036004"/>
              <a:gd name="connsiteX56" fmla="*/ 871701 w 2133103"/>
              <a:gd name="connsiteY56" fmla="*/ 3526148 h 4036004"/>
              <a:gd name="connsiteX57" fmla="*/ 859001 w 2133103"/>
              <a:gd name="connsiteY57" fmla="*/ 3392798 h 4036004"/>
              <a:gd name="connsiteX58" fmla="*/ 878051 w 2133103"/>
              <a:gd name="connsiteY58" fmla="*/ 3291198 h 4036004"/>
              <a:gd name="connsiteX59" fmla="*/ 903451 w 2133103"/>
              <a:gd name="connsiteY59" fmla="*/ 3202298 h 4036004"/>
              <a:gd name="connsiteX60" fmla="*/ 928851 w 2133103"/>
              <a:gd name="connsiteY60" fmla="*/ 3107048 h 4036004"/>
              <a:gd name="connsiteX61" fmla="*/ 916151 w 2133103"/>
              <a:gd name="connsiteY61" fmla="*/ 2992748 h 4036004"/>
              <a:gd name="connsiteX62" fmla="*/ 909801 w 2133103"/>
              <a:gd name="connsiteY62" fmla="*/ 2897498 h 4036004"/>
              <a:gd name="connsiteX63" fmla="*/ 935201 w 2133103"/>
              <a:gd name="connsiteY63" fmla="*/ 2789548 h 4036004"/>
              <a:gd name="connsiteX64" fmla="*/ 947901 w 2133103"/>
              <a:gd name="connsiteY64" fmla="*/ 2681598 h 4036004"/>
              <a:gd name="connsiteX65" fmla="*/ 979651 w 2133103"/>
              <a:gd name="connsiteY65" fmla="*/ 2452998 h 4036004"/>
              <a:gd name="connsiteX66" fmla="*/ 1011401 w 2133103"/>
              <a:gd name="connsiteY66" fmla="*/ 2192648 h 4036004"/>
              <a:gd name="connsiteX67" fmla="*/ 1043151 w 2133103"/>
              <a:gd name="connsiteY67" fmla="*/ 2154548 h 4036004"/>
              <a:gd name="connsiteX68" fmla="*/ 1068551 w 2133103"/>
              <a:gd name="connsiteY68" fmla="*/ 2167248 h 4036004"/>
              <a:gd name="connsiteX69" fmla="*/ 1081251 w 2133103"/>
              <a:gd name="connsiteY69" fmla="*/ 2224398 h 4036004"/>
              <a:gd name="connsiteX70" fmla="*/ 1113001 w 2133103"/>
              <a:gd name="connsiteY70" fmla="*/ 2497448 h 4036004"/>
              <a:gd name="connsiteX71" fmla="*/ 1151101 w 2133103"/>
              <a:gd name="connsiteY71" fmla="*/ 2751448 h 4036004"/>
              <a:gd name="connsiteX72" fmla="*/ 1176501 w 2133103"/>
              <a:gd name="connsiteY72" fmla="*/ 2853048 h 4036004"/>
              <a:gd name="connsiteX73" fmla="*/ 1176501 w 2133103"/>
              <a:gd name="connsiteY73" fmla="*/ 2935598 h 4036004"/>
              <a:gd name="connsiteX74" fmla="*/ 1170151 w 2133103"/>
              <a:gd name="connsiteY74" fmla="*/ 3018148 h 4036004"/>
              <a:gd name="connsiteX75" fmla="*/ 1176501 w 2133103"/>
              <a:gd name="connsiteY75" fmla="*/ 3113398 h 4036004"/>
              <a:gd name="connsiteX76" fmla="*/ 1208251 w 2133103"/>
              <a:gd name="connsiteY76" fmla="*/ 3316598 h 4036004"/>
              <a:gd name="connsiteX77" fmla="*/ 1233651 w 2133103"/>
              <a:gd name="connsiteY77" fmla="*/ 3449948 h 4036004"/>
              <a:gd name="connsiteX78" fmla="*/ 1227301 w 2133103"/>
              <a:gd name="connsiteY78" fmla="*/ 3576948 h 4036004"/>
              <a:gd name="connsiteX79" fmla="*/ 1227301 w 2133103"/>
              <a:gd name="connsiteY79" fmla="*/ 3640448 h 4036004"/>
              <a:gd name="connsiteX80" fmla="*/ 1246351 w 2133103"/>
              <a:gd name="connsiteY80" fmla="*/ 3672198 h 4036004"/>
              <a:gd name="connsiteX81" fmla="*/ 1252701 w 2133103"/>
              <a:gd name="connsiteY81" fmla="*/ 3773798 h 4036004"/>
              <a:gd name="connsiteX82" fmla="*/ 1252701 w 2133103"/>
              <a:gd name="connsiteY82" fmla="*/ 3869048 h 4036004"/>
              <a:gd name="connsiteX83" fmla="*/ 1278101 w 2133103"/>
              <a:gd name="connsiteY83" fmla="*/ 3932548 h 4036004"/>
              <a:gd name="connsiteX84" fmla="*/ 1322551 w 2133103"/>
              <a:gd name="connsiteY84" fmla="*/ 4008748 h 4036004"/>
              <a:gd name="connsiteX85" fmla="*/ 1341601 w 2133103"/>
              <a:gd name="connsiteY85" fmla="*/ 4021448 h 4036004"/>
              <a:gd name="connsiteX86" fmla="*/ 1398751 w 2133103"/>
              <a:gd name="connsiteY86" fmla="*/ 3996048 h 4036004"/>
              <a:gd name="connsiteX87" fmla="*/ 1468601 w 2133103"/>
              <a:gd name="connsiteY87" fmla="*/ 3926198 h 4036004"/>
              <a:gd name="connsiteX88" fmla="*/ 1481301 w 2133103"/>
              <a:gd name="connsiteY88" fmla="*/ 3818248 h 4036004"/>
              <a:gd name="connsiteX89" fmla="*/ 1430501 w 2133103"/>
              <a:gd name="connsiteY89" fmla="*/ 3678548 h 4036004"/>
              <a:gd name="connsiteX90" fmla="*/ 1424151 w 2133103"/>
              <a:gd name="connsiteY90" fmla="*/ 3538848 h 4036004"/>
              <a:gd name="connsiteX91" fmla="*/ 1424151 w 2133103"/>
              <a:gd name="connsiteY91" fmla="*/ 3392798 h 4036004"/>
              <a:gd name="connsiteX92" fmla="*/ 1462251 w 2133103"/>
              <a:gd name="connsiteY92" fmla="*/ 3113398 h 4036004"/>
              <a:gd name="connsiteX93" fmla="*/ 1411451 w 2133103"/>
              <a:gd name="connsiteY93" fmla="*/ 2821298 h 4036004"/>
              <a:gd name="connsiteX94" fmla="*/ 1405101 w 2133103"/>
              <a:gd name="connsiteY94" fmla="*/ 2668898 h 4036004"/>
              <a:gd name="connsiteX95" fmla="*/ 1455901 w 2133103"/>
              <a:gd name="connsiteY95" fmla="*/ 2357748 h 4036004"/>
              <a:gd name="connsiteX96" fmla="*/ 1481301 w 2133103"/>
              <a:gd name="connsiteY96" fmla="*/ 2033898 h 4036004"/>
              <a:gd name="connsiteX97" fmla="*/ 1386051 w 2133103"/>
              <a:gd name="connsiteY97" fmla="*/ 1570348 h 4036004"/>
              <a:gd name="connsiteX98" fmla="*/ 1379701 w 2133103"/>
              <a:gd name="connsiteY98" fmla="*/ 1449698 h 4036004"/>
              <a:gd name="connsiteX99" fmla="*/ 1405101 w 2133103"/>
              <a:gd name="connsiteY99" fmla="*/ 1189348 h 4036004"/>
              <a:gd name="connsiteX100" fmla="*/ 1449551 w 2133103"/>
              <a:gd name="connsiteY100" fmla="*/ 1354448 h 4036004"/>
              <a:gd name="connsiteX101" fmla="*/ 1481301 w 2133103"/>
              <a:gd name="connsiteY101" fmla="*/ 1519548 h 4036004"/>
              <a:gd name="connsiteX102" fmla="*/ 1652751 w 2133103"/>
              <a:gd name="connsiteY102" fmla="*/ 1817998 h 4036004"/>
              <a:gd name="connsiteX103" fmla="*/ 1741651 w 2133103"/>
              <a:gd name="connsiteY103" fmla="*/ 1976748 h 4036004"/>
              <a:gd name="connsiteX104" fmla="*/ 1773401 w 2133103"/>
              <a:gd name="connsiteY104" fmla="*/ 2084698 h 4036004"/>
              <a:gd name="connsiteX105" fmla="*/ 1805151 w 2133103"/>
              <a:gd name="connsiteY105" fmla="*/ 2173598 h 4036004"/>
              <a:gd name="connsiteX106" fmla="*/ 1849601 w 2133103"/>
              <a:gd name="connsiteY106" fmla="*/ 2287898 h 4036004"/>
              <a:gd name="connsiteX107" fmla="*/ 1887701 w 2133103"/>
              <a:gd name="connsiteY107" fmla="*/ 2294248 h 4036004"/>
              <a:gd name="connsiteX108" fmla="*/ 1887701 w 2133103"/>
              <a:gd name="connsiteY108" fmla="*/ 2179948 h 4036004"/>
              <a:gd name="connsiteX109" fmla="*/ 1919451 w 2133103"/>
              <a:gd name="connsiteY109" fmla="*/ 2262498 h 4036004"/>
              <a:gd name="connsiteX110" fmla="*/ 1951201 w 2133103"/>
              <a:gd name="connsiteY110" fmla="*/ 2306948 h 4036004"/>
              <a:gd name="connsiteX111" fmla="*/ 1976601 w 2133103"/>
              <a:gd name="connsiteY111" fmla="*/ 2325998 h 4036004"/>
              <a:gd name="connsiteX112" fmla="*/ 1976601 w 2133103"/>
              <a:gd name="connsiteY112" fmla="*/ 2281548 h 4036004"/>
              <a:gd name="connsiteX113" fmla="*/ 1970251 w 2133103"/>
              <a:gd name="connsiteY113" fmla="*/ 2192648 h 4036004"/>
              <a:gd name="connsiteX114" fmla="*/ 2014701 w 2133103"/>
              <a:gd name="connsiteY114" fmla="*/ 2287898 h 4036004"/>
              <a:gd name="connsiteX115" fmla="*/ 2052801 w 2133103"/>
              <a:gd name="connsiteY115" fmla="*/ 2306948 h 4036004"/>
              <a:gd name="connsiteX116" fmla="*/ 2027401 w 2133103"/>
              <a:gd name="connsiteY116" fmla="*/ 2218048 h 4036004"/>
              <a:gd name="connsiteX117" fmla="*/ 2008351 w 2133103"/>
              <a:gd name="connsiteY117" fmla="*/ 2154548 h 4036004"/>
              <a:gd name="connsiteX118" fmla="*/ 2065501 w 2133103"/>
              <a:gd name="connsiteY118" fmla="*/ 2230748 h 4036004"/>
              <a:gd name="connsiteX119" fmla="*/ 2109951 w 2133103"/>
              <a:gd name="connsiteY119" fmla="*/ 2243448 h 4036004"/>
              <a:gd name="connsiteX120" fmla="*/ 2109951 w 2133103"/>
              <a:gd name="connsiteY120" fmla="*/ 2186298 h 4036004"/>
              <a:gd name="connsiteX121" fmla="*/ 2021051 w 2133103"/>
              <a:gd name="connsiteY121" fmla="*/ 2071998 h 4036004"/>
              <a:gd name="connsiteX122" fmla="*/ 1989301 w 2133103"/>
              <a:gd name="connsiteY122" fmla="*/ 2014848 h 4036004"/>
              <a:gd name="connsiteX123" fmla="*/ 2059151 w 2133103"/>
              <a:gd name="connsiteY123" fmla="*/ 2021198 h 4036004"/>
              <a:gd name="connsiteX124" fmla="*/ 2122651 w 2133103"/>
              <a:gd name="connsiteY124" fmla="*/ 2027548 h 4036004"/>
              <a:gd name="connsiteX125" fmla="*/ 2122651 w 2133103"/>
              <a:gd name="connsiteY125" fmla="*/ 2002148 h 4036004"/>
              <a:gd name="connsiteX126" fmla="*/ 2021051 w 2133103"/>
              <a:gd name="connsiteY126" fmla="*/ 1932298 h 4036004"/>
              <a:gd name="connsiteX127" fmla="*/ 1900401 w 2133103"/>
              <a:gd name="connsiteY127" fmla="*/ 1887848 h 4036004"/>
              <a:gd name="connsiteX128" fmla="*/ 1849601 w 2133103"/>
              <a:gd name="connsiteY128" fmla="*/ 1773548 h 4036004"/>
              <a:gd name="connsiteX129" fmla="*/ 1786101 w 2133103"/>
              <a:gd name="connsiteY129" fmla="*/ 1538598 h 4036004"/>
              <a:gd name="connsiteX130" fmla="*/ 1716251 w 2133103"/>
              <a:gd name="connsiteY130" fmla="*/ 1424298 h 4036004"/>
              <a:gd name="connsiteX131" fmla="*/ 1671801 w 2133103"/>
              <a:gd name="connsiteY131" fmla="*/ 1214748 h 4036004"/>
              <a:gd name="connsiteX132" fmla="*/ 1633701 w 2133103"/>
              <a:gd name="connsiteY132" fmla="*/ 960748 h 4036004"/>
              <a:gd name="connsiteX133" fmla="*/ 1557501 w 2133103"/>
              <a:gd name="connsiteY133" fmla="*/ 814698 h 4036004"/>
              <a:gd name="connsiteX134" fmla="*/ 1373351 w 2133103"/>
              <a:gd name="connsiteY134" fmla="*/ 732148 h 4036004"/>
              <a:gd name="connsiteX135" fmla="*/ 1259051 w 2133103"/>
              <a:gd name="connsiteY135" fmla="*/ 668648 h 4036004"/>
              <a:gd name="connsiteX136" fmla="*/ 1233651 w 2133103"/>
              <a:gd name="connsiteY136" fmla="*/ 624198 h 4036004"/>
              <a:gd name="connsiteX137" fmla="*/ 1259051 w 2133103"/>
              <a:gd name="connsiteY137" fmla="*/ 554348 h 4036004"/>
              <a:gd name="connsiteX138" fmla="*/ 1328901 w 2133103"/>
              <a:gd name="connsiteY138" fmla="*/ 440048 h 4036004"/>
              <a:gd name="connsiteX139" fmla="*/ 1360651 w 2133103"/>
              <a:gd name="connsiteY139" fmla="*/ 370198 h 4036004"/>
              <a:gd name="connsiteX140" fmla="*/ 1360651 w 2133103"/>
              <a:gd name="connsiteY140" fmla="*/ 313048 h 4036004"/>
              <a:gd name="connsiteX141" fmla="*/ 1328901 w 2133103"/>
              <a:gd name="connsiteY141" fmla="*/ 274948 h 4036004"/>
              <a:gd name="connsiteX142" fmla="*/ 1303501 w 2133103"/>
              <a:gd name="connsiteY142" fmla="*/ 135248 h 4036004"/>
              <a:gd name="connsiteX143" fmla="*/ 1259051 w 2133103"/>
              <a:gd name="connsiteY143" fmla="*/ 59048 h 4036004"/>
              <a:gd name="connsiteX144" fmla="*/ 1176501 w 2133103"/>
              <a:gd name="connsiteY144" fmla="*/ 8248 h 4036004"/>
              <a:gd name="connsiteX145" fmla="*/ 1081251 w 2133103"/>
              <a:gd name="connsiteY145" fmla="*/ 1898 h 4036004"/>
              <a:gd name="connsiteX146" fmla="*/ 986001 w 2133103"/>
              <a:gd name="connsiteY146" fmla="*/ 27298 h 4036004"/>
              <a:gd name="connsiteX147" fmla="*/ 909801 w 2133103"/>
              <a:gd name="connsiteY147" fmla="*/ 84448 h 4036004"/>
              <a:gd name="connsiteX148" fmla="*/ 871701 w 2133103"/>
              <a:gd name="connsiteY148" fmla="*/ 173348 h 4036004"/>
              <a:gd name="connsiteX149" fmla="*/ 871701 w 2133103"/>
              <a:gd name="connsiteY149" fmla="*/ 262248 h 4036004"/>
              <a:gd name="connsiteX150" fmla="*/ 827251 w 2133103"/>
              <a:gd name="connsiteY150" fmla="*/ 306698 h 4036004"/>
              <a:gd name="connsiteX151" fmla="*/ 859001 w 2133103"/>
              <a:gd name="connsiteY151" fmla="*/ 401948 h 4036004"/>
              <a:gd name="connsiteX152" fmla="*/ 909801 w 2133103"/>
              <a:gd name="connsiteY152" fmla="*/ 528948 h 4036004"/>
              <a:gd name="connsiteX153" fmla="*/ 941551 w 2133103"/>
              <a:gd name="connsiteY153" fmla="*/ 611498 h 4036004"/>
              <a:gd name="connsiteX154" fmla="*/ 928851 w 2133103"/>
              <a:gd name="connsiteY154" fmla="*/ 681348 h 4036004"/>
              <a:gd name="connsiteX0" fmla="*/ 928851 w 2133103"/>
              <a:gd name="connsiteY0" fmla="*/ 681348 h 4036004"/>
              <a:gd name="connsiteX1" fmla="*/ 681201 w 2133103"/>
              <a:gd name="connsiteY1" fmla="*/ 763898 h 4036004"/>
              <a:gd name="connsiteX2" fmla="*/ 585951 w 2133103"/>
              <a:gd name="connsiteY2" fmla="*/ 852798 h 4036004"/>
              <a:gd name="connsiteX3" fmla="*/ 497051 w 2133103"/>
              <a:gd name="connsiteY3" fmla="*/ 1176648 h 4036004"/>
              <a:gd name="connsiteX4" fmla="*/ 458951 w 2133103"/>
              <a:gd name="connsiteY4" fmla="*/ 1386198 h 4036004"/>
              <a:gd name="connsiteX5" fmla="*/ 389101 w 2133103"/>
              <a:gd name="connsiteY5" fmla="*/ 1487798 h 4036004"/>
              <a:gd name="connsiteX6" fmla="*/ 312901 w 2133103"/>
              <a:gd name="connsiteY6" fmla="*/ 1684648 h 4036004"/>
              <a:gd name="connsiteX7" fmla="*/ 236701 w 2133103"/>
              <a:gd name="connsiteY7" fmla="*/ 1830698 h 4036004"/>
              <a:gd name="connsiteX8" fmla="*/ 109701 w 2133103"/>
              <a:gd name="connsiteY8" fmla="*/ 1906898 h 4036004"/>
              <a:gd name="connsiteX9" fmla="*/ 20801 w 2133103"/>
              <a:gd name="connsiteY9" fmla="*/ 1951348 h 4036004"/>
              <a:gd name="connsiteX10" fmla="*/ 1751 w 2133103"/>
              <a:gd name="connsiteY10" fmla="*/ 1976748 h 4036004"/>
              <a:gd name="connsiteX11" fmla="*/ 20801 w 2133103"/>
              <a:gd name="connsiteY11" fmla="*/ 2008498 h 4036004"/>
              <a:gd name="connsiteX12" fmla="*/ 52551 w 2133103"/>
              <a:gd name="connsiteY12" fmla="*/ 2014848 h 4036004"/>
              <a:gd name="connsiteX13" fmla="*/ 71601 w 2133103"/>
              <a:gd name="connsiteY13" fmla="*/ 2008498 h 4036004"/>
              <a:gd name="connsiteX14" fmla="*/ 90651 w 2133103"/>
              <a:gd name="connsiteY14" fmla="*/ 2008498 h 4036004"/>
              <a:gd name="connsiteX15" fmla="*/ 90651 w 2133103"/>
              <a:gd name="connsiteY15" fmla="*/ 2040248 h 4036004"/>
              <a:gd name="connsiteX16" fmla="*/ 46201 w 2133103"/>
              <a:gd name="connsiteY16" fmla="*/ 2091048 h 4036004"/>
              <a:gd name="connsiteX17" fmla="*/ 1751 w 2133103"/>
              <a:gd name="connsiteY17" fmla="*/ 2167248 h 4036004"/>
              <a:gd name="connsiteX18" fmla="*/ 14451 w 2133103"/>
              <a:gd name="connsiteY18" fmla="*/ 2192648 h 4036004"/>
              <a:gd name="connsiteX19" fmla="*/ 65251 w 2133103"/>
              <a:gd name="connsiteY19" fmla="*/ 2179948 h 4036004"/>
              <a:gd name="connsiteX20" fmla="*/ 122401 w 2133103"/>
              <a:gd name="connsiteY20" fmla="*/ 2141848 h 4036004"/>
              <a:gd name="connsiteX21" fmla="*/ 80332 w 2133103"/>
              <a:gd name="connsiteY21" fmla="*/ 2214873 h 4036004"/>
              <a:gd name="connsiteX22" fmla="*/ 70807 w 2133103"/>
              <a:gd name="connsiteY22" fmla="*/ 2249004 h 4036004"/>
              <a:gd name="connsiteX23" fmla="*/ 108907 w 2133103"/>
              <a:gd name="connsiteY23" fmla="*/ 2250591 h 4036004"/>
              <a:gd name="connsiteX24" fmla="*/ 166851 w 2133103"/>
              <a:gd name="connsiteY24" fmla="*/ 2154548 h 4036004"/>
              <a:gd name="connsiteX25" fmla="*/ 140657 w 2133103"/>
              <a:gd name="connsiteY25" fmla="*/ 2274404 h 4036004"/>
              <a:gd name="connsiteX26" fmla="*/ 179551 w 2133103"/>
              <a:gd name="connsiteY26" fmla="*/ 2268848 h 4036004"/>
              <a:gd name="connsiteX27" fmla="*/ 236701 w 2133103"/>
              <a:gd name="connsiteY27" fmla="*/ 2167248 h 4036004"/>
              <a:gd name="connsiteX28" fmla="*/ 255751 w 2133103"/>
              <a:gd name="connsiteY28" fmla="*/ 2230748 h 4036004"/>
              <a:gd name="connsiteX29" fmla="*/ 287501 w 2133103"/>
              <a:gd name="connsiteY29" fmla="*/ 2211698 h 4036004"/>
              <a:gd name="connsiteX30" fmla="*/ 300201 w 2133103"/>
              <a:gd name="connsiteY30" fmla="*/ 2122798 h 4036004"/>
              <a:gd name="connsiteX31" fmla="*/ 338301 w 2133103"/>
              <a:gd name="connsiteY31" fmla="*/ 1995798 h 4036004"/>
              <a:gd name="connsiteX32" fmla="*/ 363701 w 2133103"/>
              <a:gd name="connsiteY32" fmla="*/ 1938648 h 4036004"/>
              <a:gd name="connsiteX33" fmla="*/ 509751 w 2133103"/>
              <a:gd name="connsiteY33" fmla="*/ 1760848 h 4036004"/>
              <a:gd name="connsiteX34" fmla="*/ 662151 w 2133103"/>
              <a:gd name="connsiteY34" fmla="*/ 1532248 h 4036004"/>
              <a:gd name="connsiteX35" fmla="*/ 687551 w 2133103"/>
              <a:gd name="connsiteY35" fmla="*/ 1373498 h 4036004"/>
              <a:gd name="connsiteX36" fmla="*/ 732001 w 2133103"/>
              <a:gd name="connsiteY36" fmla="*/ 1252848 h 4036004"/>
              <a:gd name="connsiteX37" fmla="*/ 738351 w 2133103"/>
              <a:gd name="connsiteY37" fmla="*/ 1424298 h 4036004"/>
              <a:gd name="connsiteX38" fmla="*/ 757401 w 2133103"/>
              <a:gd name="connsiteY38" fmla="*/ 1513198 h 4036004"/>
              <a:gd name="connsiteX39" fmla="*/ 706601 w 2133103"/>
              <a:gd name="connsiteY39" fmla="*/ 1792598 h 4036004"/>
              <a:gd name="connsiteX40" fmla="*/ 649451 w 2133103"/>
              <a:gd name="connsiteY40" fmla="*/ 2211698 h 4036004"/>
              <a:gd name="connsiteX41" fmla="*/ 662151 w 2133103"/>
              <a:gd name="connsiteY41" fmla="*/ 2478398 h 4036004"/>
              <a:gd name="connsiteX42" fmla="*/ 687551 w 2133103"/>
              <a:gd name="connsiteY42" fmla="*/ 2599048 h 4036004"/>
              <a:gd name="connsiteX43" fmla="*/ 687551 w 2133103"/>
              <a:gd name="connsiteY43" fmla="*/ 2681598 h 4036004"/>
              <a:gd name="connsiteX44" fmla="*/ 668501 w 2133103"/>
              <a:gd name="connsiteY44" fmla="*/ 2751448 h 4036004"/>
              <a:gd name="connsiteX45" fmla="*/ 668501 w 2133103"/>
              <a:gd name="connsiteY45" fmla="*/ 2840348 h 4036004"/>
              <a:gd name="connsiteX46" fmla="*/ 636751 w 2133103"/>
              <a:gd name="connsiteY46" fmla="*/ 3005448 h 4036004"/>
              <a:gd name="connsiteX47" fmla="*/ 649451 w 2133103"/>
              <a:gd name="connsiteY47" fmla="*/ 3227698 h 4036004"/>
              <a:gd name="connsiteX48" fmla="*/ 681201 w 2133103"/>
              <a:gd name="connsiteY48" fmla="*/ 3507098 h 4036004"/>
              <a:gd name="connsiteX49" fmla="*/ 668501 w 2133103"/>
              <a:gd name="connsiteY49" fmla="*/ 3672198 h 4036004"/>
              <a:gd name="connsiteX50" fmla="*/ 630401 w 2133103"/>
              <a:gd name="connsiteY50" fmla="*/ 3824598 h 4036004"/>
              <a:gd name="connsiteX51" fmla="*/ 624051 w 2133103"/>
              <a:gd name="connsiteY51" fmla="*/ 3888098 h 4036004"/>
              <a:gd name="connsiteX52" fmla="*/ 687551 w 2133103"/>
              <a:gd name="connsiteY52" fmla="*/ 3983348 h 4036004"/>
              <a:gd name="connsiteX53" fmla="*/ 770101 w 2133103"/>
              <a:gd name="connsiteY53" fmla="*/ 4034148 h 4036004"/>
              <a:gd name="connsiteX54" fmla="*/ 852651 w 2133103"/>
              <a:gd name="connsiteY54" fmla="*/ 3919848 h 4036004"/>
              <a:gd name="connsiteX55" fmla="*/ 859001 w 2133103"/>
              <a:gd name="connsiteY55" fmla="*/ 3697598 h 4036004"/>
              <a:gd name="connsiteX56" fmla="*/ 871701 w 2133103"/>
              <a:gd name="connsiteY56" fmla="*/ 3526148 h 4036004"/>
              <a:gd name="connsiteX57" fmla="*/ 859001 w 2133103"/>
              <a:gd name="connsiteY57" fmla="*/ 3392798 h 4036004"/>
              <a:gd name="connsiteX58" fmla="*/ 878051 w 2133103"/>
              <a:gd name="connsiteY58" fmla="*/ 3291198 h 4036004"/>
              <a:gd name="connsiteX59" fmla="*/ 903451 w 2133103"/>
              <a:gd name="connsiteY59" fmla="*/ 3202298 h 4036004"/>
              <a:gd name="connsiteX60" fmla="*/ 928851 w 2133103"/>
              <a:gd name="connsiteY60" fmla="*/ 3107048 h 4036004"/>
              <a:gd name="connsiteX61" fmla="*/ 916151 w 2133103"/>
              <a:gd name="connsiteY61" fmla="*/ 2992748 h 4036004"/>
              <a:gd name="connsiteX62" fmla="*/ 909801 w 2133103"/>
              <a:gd name="connsiteY62" fmla="*/ 2897498 h 4036004"/>
              <a:gd name="connsiteX63" fmla="*/ 935201 w 2133103"/>
              <a:gd name="connsiteY63" fmla="*/ 2789548 h 4036004"/>
              <a:gd name="connsiteX64" fmla="*/ 947901 w 2133103"/>
              <a:gd name="connsiteY64" fmla="*/ 2681598 h 4036004"/>
              <a:gd name="connsiteX65" fmla="*/ 979651 w 2133103"/>
              <a:gd name="connsiteY65" fmla="*/ 2452998 h 4036004"/>
              <a:gd name="connsiteX66" fmla="*/ 1011401 w 2133103"/>
              <a:gd name="connsiteY66" fmla="*/ 2192648 h 4036004"/>
              <a:gd name="connsiteX67" fmla="*/ 1043151 w 2133103"/>
              <a:gd name="connsiteY67" fmla="*/ 2154548 h 4036004"/>
              <a:gd name="connsiteX68" fmla="*/ 1068551 w 2133103"/>
              <a:gd name="connsiteY68" fmla="*/ 2167248 h 4036004"/>
              <a:gd name="connsiteX69" fmla="*/ 1081251 w 2133103"/>
              <a:gd name="connsiteY69" fmla="*/ 2224398 h 4036004"/>
              <a:gd name="connsiteX70" fmla="*/ 1113001 w 2133103"/>
              <a:gd name="connsiteY70" fmla="*/ 2497448 h 4036004"/>
              <a:gd name="connsiteX71" fmla="*/ 1151101 w 2133103"/>
              <a:gd name="connsiteY71" fmla="*/ 2751448 h 4036004"/>
              <a:gd name="connsiteX72" fmla="*/ 1176501 w 2133103"/>
              <a:gd name="connsiteY72" fmla="*/ 2853048 h 4036004"/>
              <a:gd name="connsiteX73" fmla="*/ 1176501 w 2133103"/>
              <a:gd name="connsiteY73" fmla="*/ 2935598 h 4036004"/>
              <a:gd name="connsiteX74" fmla="*/ 1170151 w 2133103"/>
              <a:gd name="connsiteY74" fmla="*/ 3018148 h 4036004"/>
              <a:gd name="connsiteX75" fmla="*/ 1176501 w 2133103"/>
              <a:gd name="connsiteY75" fmla="*/ 3113398 h 4036004"/>
              <a:gd name="connsiteX76" fmla="*/ 1208251 w 2133103"/>
              <a:gd name="connsiteY76" fmla="*/ 3316598 h 4036004"/>
              <a:gd name="connsiteX77" fmla="*/ 1233651 w 2133103"/>
              <a:gd name="connsiteY77" fmla="*/ 3449948 h 4036004"/>
              <a:gd name="connsiteX78" fmla="*/ 1227301 w 2133103"/>
              <a:gd name="connsiteY78" fmla="*/ 3576948 h 4036004"/>
              <a:gd name="connsiteX79" fmla="*/ 1227301 w 2133103"/>
              <a:gd name="connsiteY79" fmla="*/ 3640448 h 4036004"/>
              <a:gd name="connsiteX80" fmla="*/ 1246351 w 2133103"/>
              <a:gd name="connsiteY80" fmla="*/ 3672198 h 4036004"/>
              <a:gd name="connsiteX81" fmla="*/ 1252701 w 2133103"/>
              <a:gd name="connsiteY81" fmla="*/ 3773798 h 4036004"/>
              <a:gd name="connsiteX82" fmla="*/ 1252701 w 2133103"/>
              <a:gd name="connsiteY82" fmla="*/ 3869048 h 4036004"/>
              <a:gd name="connsiteX83" fmla="*/ 1278101 w 2133103"/>
              <a:gd name="connsiteY83" fmla="*/ 3932548 h 4036004"/>
              <a:gd name="connsiteX84" fmla="*/ 1322551 w 2133103"/>
              <a:gd name="connsiteY84" fmla="*/ 4008748 h 4036004"/>
              <a:gd name="connsiteX85" fmla="*/ 1341601 w 2133103"/>
              <a:gd name="connsiteY85" fmla="*/ 4021448 h 4036004"/>
              <a:gd name="connsiteX86" fmla="*/ 1398751 w 2133103"/>
              <a:gd name="connsiteY86" fmla="*/ 3996048 h 4036004"/>
              <a:gd name="connsiteX87" fmla="*/ 1468601 w 2133103"/>
              <a:gd name="connsiteY87" fmla="*/ 3926198 h 4036004"/>
              <a:gd name="connsiteX88" fmla="*/ 1481301 w 2133103"/>
              <a:gd name="connsiteY88" fmla="*/ 3818248 h 4036004"/>
              <a:gd name="connsiteX89" fmla="*/ 1430501 w 2133103"/>
              <a:gd name="connsiteY89" fmla="*/ 3678548 h 4036004"/>
              <a:gd name="connsiteX90" fmla="*/ 1424151 w 2133103"/>
              <a:gd name="connsiteY90" fmla="*/ 3538848 h 4036004"/>
              <a:gd name="connsiteX91" fmla="*/ 1424151 w 2133103"/>
              <a:gd name="connsiteY91" fmla="*/ 3392798 h 4036004"/>
              <a:gd name="connsiteX92" fmla="*/ 1462251 w 2133103"/>
              <a:gd name="connsiteY92" fmla="*/ 3113398 h 4036004"/>
              <a:gd name="connsiteX93" fmla="*/ 1411451 w 2133103"/>
              <a:gd name="connsiteY93" fmla="*/ 2821298 h 4036004"/>
              <a:gd name="connsiteX94" fmla="*/ 1405101 w 2133103"/>
              <a:gd name="connsiteY94" fmla="*/ 2668898 h 4036004"/>
              <a:gd name="connsiteX95" fmla="*/ 1455901 w 2133103"/>
              <a:gd name="connsiteY95" fmla="*/ 2357748 h 4036004"/>
              <a:gd name="connsiteX96" fmla="*/ 1481301 w 2133103"/>
              <a:gd name="connsiteY96" fmla="*/ 2033898 h 4036004"/>
              <a:gd name="connsiteX97" fmla="*/ 1386051 w 2133103"/>
              <a:gd name="connsiteY97" fmla="*/ 1570348 h 4036004"/>
              <a:gd name="connsiteX98" fmla="*/ 1379701 w 2133103"/>
              <a:gd name="connsiteY98" fmla="*/ 1449698 h 4036004"/>
              <a:gd name="connsiteX99" fmla="*/ 1405101 w 2133103"/>
              <a:gd name="connsiteY99" fmla="*/ 1189348 h 4036004"/>
              <a:gd name="connsiteX100" fmla="*/ 1449551 w 2133103"/>
              <a:gd name="connsiteY100" fmla="*/ 1354448 h 4036004"/>
              <a:gd name="connsiteX101" fmla="*/ 1481301 w 2133103"/>
              <a:gd name="connsiteY101" fmla="*/ 1519548 h 4036004"/>
              <a:gd name="connsiteX102" fmla="*/ 1652751 w 2133103"/>
              <a:gd name="connsiteY102" fmla="*/ 1817998 h 4036004"/>
              <a:gd name="connsiteX103" fmla="*/ 1741651 w 2133103"/>
              <a:gd name="connsiteY103" fmla="*/ 1976748 h 4036004"/>
              <a:gd name="connsiteX104" fmla="*/ 1773401 w 2133103"/>
              <a:gd name="connsiteY104" fmla="*/ 2084698 h 4036004"/>
              <a:gd name="connsiteX105" fmla="*/ 1805151 w 2133103"/>
              <a:gd name="connsiteY105" fmla="*/ 2173598 h 4036004"/>
              <a:gd name="connsiteX106" fmla="*/ 1849601 w 2133103"/>
              <a:gd name="connsiteY106" fmla="*/ 2287898 h 4036004"/>
              <a:gd name="connsiteX107" fmla="*/ 1887701 w 2133103"/>
              <a:gd name="connsiteY107" fmla="*/ 2294248 h 4036004"/>
              <a:gd name="connsiteX108" fmla="*/ 1887701 w 2133103"/>
              <a:gd name="connsiteY108" fmla="*/ 2179948 h 4036004"/>
              <a:gd name="connsiteX109" fmla="*/ 1919451 w 2133103"/>
              <a:gd name="connsiteY109" fmla="*/ 2262498 h 4036004"/>
              <a:gd name="connsiteX110" fmla="*/ 1951201 w 2133103"/>
              <a:gd name="connsiteY110" fmla="*/ 2306948 h 4036004"/>
              <a:gd name="connsiteX111" fmla="*/ 1976601 w 2133103"/>
              <a:gd name="connsiteY111" fmla="*/ 2325998 h 4036004"/>
              <a:gd name="connsiteX112" fmla="*/ 1976601 w 2133103"/>
              <a:gd name="connsiteY112" fmla="*/ 2281548 h 4036004"/>
              <a:gd name="connsiteX113" fmla="*/ 1970251 w 2133103"/>
              <a:gd name="connsiteY113" fmla="*/ 2192648 h 4036004"/>
              <a:gd name="connsiteX114" fmla="*/ 2014701 w 2133103"/>
              <a:gd name="connsiteY114" fmla="*/ 2287898 h 4036004"/>
              <a:gd name="connsiteX115" fmla="*/ 2052801 w 2133103"/>
              <a:gd name="connsiteY115" fmla="*/ 2306948 h 4036004"/>
              <a:gd name="connsiteX116" fmla="*/ 2027401 w 2133103"/>
              <a:gd name="connsiteY116" fmla="*/ 2218048 h 4036004"/>
              <a:gd name="connsiteX117" fmla="*/ 2008351 w 2133103"/>
              <a:gd name="connsiteY117" fmla="*/ 2154548 h 4036004"/>
              <a:gd name="connsiteX118" fmla="*/ 2065501 w 2133103"/>
              <a:gd name="connsiteY118" fmla="*/ 2230748 h 4036004"/>
              <a:gd name="connsiteX119" fmla="*/ 2109951 w 2133103"/>
              <a:gd name="connsiteY119" fmla="*/ 2243448 h 4036004"/>
              <a:gd name="connsiteX120" fmla="*/ 2109951 w 2133103"/>
              <a:gd name="connsiteY120" fmla="*/ 2186298 h 4036004"/>
              <a:gd name="connsiteX121" fmla="*/ 2021051 w 2133103"/>
              <a:gd name="connsiteY121" fmla="*/ 2071998 h 4036004"/>
              <a:gd name="connsiteX122" fmla="*/ 1989301 w 2133103"/>
              <a:gd name="connsiteY122" fmla="*/ 2014848 h 4036004"/>
              <a:gd name="connsiteX123" fmla="*/ 2059151 w 2133103"/>
              <a:gd name="connsiteY123" fmla="*/ 2021198 h 4036004"/>
              <a:gd name="connsiteX124" fmla="*/ 2122651 w 2133103"/>
              <a:gd name="connsiteY124" fmla="*/ 2027548 h 4036004"/>
              <a:gd name="connsiteX125" fmla="*/ 2122651 w 2133103"/>
              <a:gd name="connsiteY125" fmla="*/ 2002148 h 4036004"/>
              <a:gd name="connsiteX126" fmla="*/ 2021051 w 2133103"/>
              <a:gd name="connsiteY126" fmla="*/ 1932298 h 4036004"/>
              <a:gd name="connsiteX127" fmla="*/ 1900401 w 2133103"/>
              <a:gd name="connsiteY127" fmla="*/ 1887848 h 4036004"/>
              <a:gd name="connsiteX128" fmla="*/ 1849601 w 2133103"/>
              <a:gd name="connsiteY128" fmla="*/ 1773548 h 4036004"/>
              <a:gd name="connsiteX129" fmla="*/ 1786101 w 2133103"/>
              <a:gd name="connsiteY129" fmla="*/ 1538598 h 4036004"/>
              <a:gd name="connsiteX130" fmla="*/ 1716251 w 2133103"/>
              <a:gd name="connsiteY130" fmla="*/ 1424298 h 4036004"/>
              <a:gd name="connsiteX131" fmla="*/ 1671801 w 2133103"/>
              <a:gd name="connsiteY131" fmla="*/ 1214748 h 4036004"/>
              <a:gd name="connsiteX132" fmla="*/ 1633701 w 2133103"/>
              <a:gd name="connsiteY132" fmla="*/ 960748 h 4036004"/>
              <a:gd name="connsiteX133" fmla="*/ 1557501 w 2133103"/>
              <a:gd name="connsiteY133" fmla="*/ 814698 h 4036004"/>
              <a:gd name="connsiteX134" fmla="*/ 1373351 w 2133103"/>
              <a:gd name="connsiteY134" fmla="*/ 732148 h 4036004"/>
              <a:gd name="connsiteX135" fmla="*/ 1259051 w 2133103"/>
              <a:gd name="connsiteY135" fmla="*/ 668648 h 4036004"/>
              <a:gd name="connsiteX136" fmla="*/ 1233651 w 2133103"/>
              <a:gd name="connsiteY136" fmla="*/ 624198 h 4036004"/>
              <a:gd name="connsiteX137" fmla="*/ 1259051 w 2133103"/>
              <a:gd name="connsiteY137" fmla="*/ 554348 h 4036004"/>
              <a:gd name="connsiteX138" fmla="*/ 1328901 w 2133103"/>
              <a:gd name="connsiteY138" fmla="*/ 440048 h 4036004"/>
              <a:gd name="connsiteX139" fmla="*/ 1360651 w 2133103"/>
              <a:gd name="connsiteY139" fmla="*/ 370198 h 4036004"/>
              <a:gd name="connsiteX140" fmla="*/ 1360651 w 2133103"/>
              <a:gd name="connsiteY140" fmla="*/ 313048 h 4036004"/>
              <a:gd name="connsiteX141" fmla="*/ 1328901 w 2133103"/>
              <a:gd name="connsiteY141" fmla="*/ 274948 h 4036004"/>
              <a:gd name="connsiteX142" fmla="*/ 1303501 w 2133103"/>
              <a:gd name="connsiteY142" fmla="*/ 135248 h 4036004"/>
              <a:gd name="connsiteX143" fmla="*/ 1259051 w 2133103"/>
              <a:gd name="connsiteY143" fmla="*/ 59048 h 4036004"/>
              <a:gd name="connsiteX144" fmla="*/ 1176501 w 2133103"/>
              <a:gd name="connsiteY144" fmla="*/ 8248 h 4036004"/>
              <a:gd name="connsiteX145" fmla="*/ 1081251 w 2133103"/>
              <a:gd name="connsiteY145" fmla="*/ 1898 h 4036004"/>
              <a:gd name="connsiteX146" fmla="*/ 986001 w 2133103"/>
              <a:gd name="connsiteY146" fmla="*/ 27298 h 4036004"/>
              <a:gd name="connsiteX147" fmla="*/ 909801 w 2133103"/>
              <a:gd name="connsiteY147" fmla="*/ 84448 h 4036004"/>
              <a:gd name="connsiteX148" fmla="*/ 871701 w 2133103"/>
              <a:gd name="connsiteY148" fmla="*/ 173348 h 4036004"/>
              <a:gd name="connsiteX149" fmla="*/ 871701 w 2133103"/>
              <a:gd name="connsiteY149" fmla="*/ 262248 h 4036004"/>
              <a:gd name="connsiteX150" fmla="*/ 827251 w 2133103"/>
              <a:gd name="connsiteY150" fmla="*/ 306698 h 4036004"/>
              <a:gd name="connsiteX151" fmla="*/ 859001 w 2133103"/>
              <a:gd name="connsiteY151" fmla="*/ 401948 h 4036004"/>
              <a:gd name="connsiteX152" fmla="*/ 909801 w 2133103"/>
              <a:gd name="connsiteY152" fmla="*/ 528948 h 4036004"/>
              <a:gd name="connsiteX153" fmla="*/ 941551 w 2133103"/>
              <a:gd name="connsiteY153" fmla="*/ 611498 h 4036004"/>
              <a:gd name="connsiteX154" fmla="*/ 928851 w 2133103"/>
              <a:gd name="connsiteY154" fmla="*/ 681348 h 4036004"/>
              <a:gd name="connsiteX0" fmla="*/ 928806 w 2133058"/>
              <a:gd name="connsiteY0" fmla="*/ 681348 h 4036004"/>
              <a:gd name="connsiteX1" fmla="*/ 681156 w 2133058"/>
              <a:gd name="connsiteY1" fmla="*/ 763898 h 4036004"/>
              <a:gd name="connsiteX2" fmla="*/ 585906 w 2133058"/>
              <a:gd name="connsiteY2" fmla="*/ 852798 h 4036004"/>
              <a:gd name="connsiteX3" fmla="*/ 497006 w 2133058"/>
              <a:gd name="connsiteY3" fmla="*/ 1176648 h 4036004"/>
              <a:gd name="connsiteX4" fmla="*/ 458906 w 2133058"/>
              <a:gd name="connsiteY4" fmla="*/ 1386198 h 4036004"/>
              <a:gd name="connsiteX5" fmla="*/ 389056 w 2133058"/>
              <a:gd name="connsiteY5" fmla="*/ 1487798 h 4036004"/>
              <a:gd name="connsiteX6" fmla="*/ 312856 w 2133058"/>
              <a:gd name="connsiteY6" fmla="*/ 1684648 h 4036004"/>
              <a:gd name="connsiteX7" fmla="*/ 236656 w 2133058"/>
              <a:gd name="connsiteY7" fmla="*/ 1830698 h 4036004"/>
              <a:gd name="connsiteX8" fmla="*/ 109656 w 2133058"/>
              <a:gd name="connsiteY8" fmla="*/ 1906898 h 4036004"/>
              <a:gd name="connsiteX9" fmla="*/ 20756 w 2133058"/>
              <a:gd name="connsiteY9" fmla="*/ 1951348 h 4036004"/>
              <a:gd name="connsiteX10" fmla="*/ 1706 w 2133058"/>
              <a:gd name="connsiteY10" fmla="*/ 1976748 h 4036004"/>
              <a:gd name="connsiteX11" fmla="*/ 20756 w 2133058"/>
              <a:gd name="connsiteY11" fmla="*/ 2008498 h 4036004"/>
              <a:gd name="connsiteX12" fmla="*/ 52506 w 2133058"/>
              <a:gd name="connsiteY12" fmla="*/ 2014848 h 4036004"/>
              <a:gd name="connsiteX13" fmla="*/ 71556 w 2133058"/>
              <a:gd name="connsiteY13" fmla="*/ 2008498 h 4036004"/>
              <a:gd name="connsiteX14" fmla="*/ 90606 w 2133058"/>
              <a:gd name="connsiteY14" fmla="*/ 2008498 h 4036004"/>
              <a:gd name="connsiteX15" fmla="*/ 90606 w 2133058"/>
              <a:gd name="connsiteY15" fmla="*/ 2040248 h 4036004"/>
              <a:gd name="connsiteX16" fmla="*/ 46156 w 2133058"/>
              <a:gd name="connsiteY16" fmla="*/ 2091048 h 4036004"/>
              <a:gd name="connsiteX17" fmla="*/ 1706 w 2133058"/>
              <a:gd name="connsiteY17" fmla="*/ 2167248 h 4036004"/>
              <a:gd name="connsiteX18" fmla="*/ 14406 w 2133058"/>
              <a:gd name="connsiteY18" fmla="*/ 2192648 h 4036004"/>
              <a:gd name="connsiteX19" fmla="*/ 62825 w 2133058"/>
              <a:gd name="connsiteY19" fmla="*/ 2160898 h 4036004"/>
              <a:gd name="connsiteX20" fmla="*/ 122356 w 2133058"/>
              <a:gd name="connsiteY20" fmla="*/ 2141848 h 4036004"/>
              <a:gd name="connsiteX21" fmla="*/ 80287 w 2133058"/>
              <a:gd name="connsiteY21" fmla="*/ 2214873 h 4036004"/>
              <a:gd name="connsiteX22" fmla="*/ 70762 w 2133058"/>
              <a:gd name="connsiteY22" fmla="*/ 2249004 h 4036004"/>
              <a:gd name="connsiteX23" fmla="*/ 108862 w 2133058"/>
              <a:gd name="connsiteY23" fmla="*/ 2250591 h 4036004"/>
              <a:gd name="connsiteX24" fmla="*/ 166806 w 2133058"/>
              <a:gd name="connsiteY24" fmla="*/ 2154548 h 4036004"/>
              <a:gd name="connsiteX25" fmla="*/ 140612 w 2133058"/>
              <a:gd name="connsiteY25" fmla="*/ 2274404 h 4036004"/>
              <a:gd name="connsiteX26" fmla="*/ 179506 w 2133058"/>
              <a:gd name="connsiteY26" fmla="*/ 2268848 h 4036004"/>
              <a:gd name="connsiteX27" fmla="*/ 236656 w 2133058"/>
              <a:gd name="connsiteY27" fmla="*/ 2167248 h 4036004"/>
              <a:gd name="connsiteX28" fmla="*/ 255706 w 2133058"/>
              <a:gd name="connsiteY28" fmla="*/ 2230748 h 4036004"/>
              <a:gd name="connsiteX29" fmla="*/ 287456 w 2133058"/>
              <a:gd name="connsiteY29" fmla="*/ 2211698 h 4036004"/>
              <a:gd name="connsiteX30" fmla="*/ 300156 w 2133058"/>
              <a:gd name="connsiteY30" fmla="*/ 2122798 h 4036004"/>
              <a:gd name="connsiteX31" fmla="*/ 338256 w 2133058"/>
              <a:gd name="connsiteY31" fmla="*/ 1995798 h 4036004"/>
              <a:gd name="connsiteX32" fmla="*/ 363656 w 2133058"/>
              <a:gd name="connsiteY32" fmla="*/ 1938648 h 4036004"/>
              <a:gd name="connsiteX33" fmla="*/ 509706 w 2133058"/>
              <a:gd name="connsiteY33" fmla="*/ 1760848 h 4036004"/>
              <a:gd name="connsiteX34" fmla="*/ 662106 w 2133058"/>
              <a:gd name="connsiteY34" fmla="*/ 1532248 h 4036004"/>
              <a:gd name="connsiteX35" fmla="*/ 687506 w 2133058"/>
              <a:gd name="connsiteY35" fmla="*/ 1373498 h 4036004"/>
              <a:gd name="connsiteX36" fmla="*/ 731956 w 2133058"/>
              <a:gd name="connsiteY36" fmla="*/ 1252848 h 4036004"/>
              <a:gd name="connsiteX37" fmla="*/ 738306 w 2133058"/>
              <a:gd name="connsiteY37" fmla="*/ 1424298 h 4036004"/>
              <a:gd name="connsiteX38" fmla="*/ 757356 w 2133058"/>
              <a:gd name="connsiteY38" fmla="*/ 1513198 h 4036004"/>
              <a:gd name="connsiteX39" fmla="*/ 706556 w 2133058"/>
              <a:gd name="connsiteY39" fmla="*/ 1792598 h 4036004"/>
              <a:gd name="connsiteX40" fmla="*/ 649406 w 2133058"/>
              <a:gd name="connsiteY40" fmla="*/ 2211698 h 4036004"/>
              <a:gd name="connsiteX41" fmla="*/ 662106 w 2133058"/>
              <a:gd name="connsiteY41" fmla="*/ 2478398 h 4036004"/>
              <a:gd name="connsiteX42" fmla="*/ 687506 w 2133058"/>
              <a:gd name="connsiteY42" fmla="*/ 2599048 h 4036004"/>
              <a:gd name="connsiteX43" fmla="*/ 687506 w 2133058"/>
              <a:gd name="connsiteY43" fmla="*/ 2681598 h 4036004"/>
              <a:gd name="connsiteX44" fmla="*/ 668456 w 2133058"/>
              <a:gd name="connsiteY44" fmla="*/ 2751448 h 4036004"/>
              <a:gd name="connsiteX45" fmla="*/ 668456 w 2133058"/>
              <a:gd name="connsiteY45" fmla="*/ 2840348 h 4036004"/>
              <a:gd name="connsiteX46" fmla="*/ 636706 w 2133058"/>
              <a:gd name="connsiteY46" fmla="*/ 3005448 h 4036004"/>
              <a:gd name="connsiteX47" fmla="*/ 649406 w 2133058"/>
              <a:gd name="connsiteY47" fmla="*/ 3227698 h 4036004"/>
              <a:gd name="connsiteX48" fmla="*/ 681156 w 2133058"/>
              <a:gd name="connsiteY48" fmla="*/ 3507098 h 4036004"/>
              <a:gd name="connsiteX49" fmla="*/ 668456 w 2133058"/>
              <a:gd name="connsiteY49" fmla="*/ 3672198 h 4036004"/>
              <a:gd name="connsiteX50" fmla="*/ 630356 w 2133058"/>
              <a:gd name="connsiteY50" fmla="*/ 3824598 h 4036004"/>
              <a:gd name="connsiteX51" fmla="*/ 624006 w 2133058"/>
              <a:gd name="connsiteY51" fmla="*/ 3888098 h 4036004"/>
              <a:gd name="connsiteX52" fmla="*/ 687506 w 2133058"/>
              <a:gd name="connsiteY52" fmla="*/ 3983348 h 4036004"/>
              <a:gd name="connsiteX53" fmla="*/ 770056 w 2133058"/>
              <a:gd name="connsiteY53" fmla="*/ 4034148 h 4036004"/>
              <a:gd name="connsiteX54" fmla="*/ 852606 w 2133058"/>
              <a:gd name="connsiteY54" fmla="*/ 3919848 h 4036004"/>
              <a:gd name="connsiteX55" fmla="*/ 858956 w 2133058"/>
              <a:gd name="connsiteY55" fmla="*/ 3697598 h 4036004"/>
              <a:gd name="connsiteX56" fmla="*/ 871656 w 2133058"/>
              <a:gd name="connsiteY56" fmla="*/ 3526148 h 4036004"/>
              <a:gd name="connsiteX57" fmla="*/ 858956 w 2133058"/>
              <a:gd name="connsiteY57" fmla="*/ 3392798 h 4036004"/>
              <a:gd name="connsiteX58" fmla="*/ 878006 w 2133058"/>
              <a:gd name="connsiteY58" fmla="*/ 3291198 h 4036004"/>
              <a:gd name="connsiteX59" fmla="*/ 903406 w 2133058"/>
              <a:gd name="connsiteY59" fmla="*/ 3202298 h 4036004"/>
              <a:gd name="connsiteX60" fmla="*/ 928806 w 2133058"/>
              <a:gd name="connsiteY60" fmla="*/ 3107048 h 4036004"/>
              <a:gd name="connsiteX61" fmla="*/ 916106 w 2133058"/>
              <a:gd name="connsiteY61" fmla="*/ 2992748 h 4036004"/>
              <a:gd name="connsiteX62" fmla="*/ 909756 w 2133058"/>
              <a:gd name="connsiteY62" fmla="*/ 2897498 h 4036004"/>
              <a:gd name="connsiteX63" fmla="*/ 935156 w 2133058"/>
              <a:gd name="connsiteY63" fmla="*/ 2789548 h 4036004"/>
              <a:gd name="connsiteX64" fmla="*/ 947856 w 2133058"/>
              <a:gd name="connsiteY64" fmla="*/ 2681598 h 4036004"/>
              <a:gd name="connsiteX65" fmla="*/ 979606 w 2133058"/>
              <a:gd name="connsiteY65" fmla="*/ 2452998 h 4036004"/>
              <a:gd name="connsiteX66" fmla="*/ 1011356 w 2133058"/>
              <a:gd name="connsiteY66" fmla="*/ 2192648 h 4036004"/>
              <a:gd name="connsiteX67" fmla="*/ 1043106 w 2133058"/>
              <a:gd name="connsiteY67" fmla="*/ 2154548 h 4036004"/>
              <a:gd name="connsiteX68" fmla="*/ 1068506 w 2133058"/>
              <a:gd name="connsiteY68" fmla="*/ 2167248 h 4036004"/>
              <a:gd name="connsiteX69" fmla="*/ 1081206 w 2133058"/>
              <a:gd name="connsiteY69" fmla="*/ 2224398 h 4036004"/>
              <a:gd name="connsiteX70" fmla="*/ 1112956 w 2133058"/>
              <a:gd name="connsiteY70" fmla="*/ 2497448 h 4036004"/>
              <a:gd name="connsiteX71" fmla="*/ 1151056 w 2133058"/>
              <a:gd name="connsiteY71" fmla="*/ 2751448 h 4036004"/>
              <a:gd name="connsiteX72" fmla="*/ 1176456 w 2133058"/>
              <a:gd name="connsiteY72" fmla="*/ 2853048 h 4036004"/>
              <a:gd name="connsiteX73" fmla="*/ 1176456 w 2133058"/>
              <a:gd name="connsiteY73" fmla="*/ 2935598 h 4036004"/>
              <a:gd name="connsiteX74" fmla="*/ 1170106 w 2133058"/>
              <a:gd name="connsiteY74" fmla="*/ 3018148 h 4036004"/>
              <a:gd name="connsiteX75" fmla="*/ 1176456 w 2133058"/>
              <a:gd name="connsiteY75" fmla="*/ 3113398 h 4036004"/>
              <a:gd name="connsiteX76" fmla="*/ 1208206 w 2133058"/>
              <a:gd name="connsiteY76" fmla="*/ 3316598 h 4036004"/>
              <a:gd name="connsiteX77" fmla="*/ 1233606 w 2133058"/>
              <a:gd name="connsiteY77" fmla="*/ 3449948 h 4036004"/>
              <a:gd name="connsiteX78" fmla="*/ 1227256 w 2133058"/>
              <a:gd name="connsiteY78" fmla="*/ 3576948 h 4036004"/>
              <a:gd name="connsiteX79" fmla="*/ 1227256 w 2133058"/>
              <a:gd name="connsiteY79" fmla="*/ 3640448 h 4036004"/>
              <a:gd name="connsiteX80" fmla="*/ 1246306 w 2133058"/>
              <a:gd name="connsiteY80" fmla="*/ 3672198 h 4036004"/>
              <a:gd name="connsiteX81" fmla="*/ 1252656 w 2133058"/>
              <a:gd name="connsiteY81" fmla="*/ 3773798 h 4036004"/>
              <a:gd name="connsiteX82" fmla="*/ 1252656 w 2133058"/>
              <a:gd name="connsiteY82" fmla="*/ 3869048 h 4036004"/>
              <a:gd name="connsiteX83" fmla="*/ 1278056 w 2133058"/>
              <a:gd name="connsiteY83" fmla="*/ 3932548 h 4036004"/>
              <a:gd name="connsiteX84" fmla="*/ 1322506 w 2133058"/>
              <a:gd name="connsiteY84" fmla="*/ 4008748 h 4036004"/>
              <a:gd name="connsiteX85" fmla="*/ 1341556 w 2133058"/>
              <a:gd name="connsiteY85" fmla="*/ 4021448 h 4036004"/>
              <a:gd name="connsiteX86" fmla="*/ 1398706 w 2133058"/>
              <a:gd name="connsiteY86" fmla="*/ 3996048 h 4036004"/>
              <a:gd name="connsiteX87" fmla="*/ 1468556 w 2133058"/>
              <a:gd name="connsiteY87" fmla="*/ 3926198 h 4036004"/>
              <a:gd name="connsiteX88" fmla="*/ 1481256 w 2133058"/>
              <a:gd name="connsiteY88" fmla="*/ 3818248 h 4036004"/>
              <a:gd name="connsiteX89" fmla="*/ 1430456 w 2133058"/>
              <a:gd name="connsiteY89" fmla="*/ 3678548 h 4036004"/>
              <a:gd name="connsiteX90" fmla="*/ 1424106 w 2133058"/>
              <a:gd name="connsiteY90" fmla="*/ 3538848 h 4036004"/>
              <a:gd name="connsiteX91" fmla="*/ 1424106 w 2133058"/>
              <a:gd name="connsiteY91" fmla="*/ 3392798 h 4036004"/>
              <a:gd name="connsiteX92" fmla="*/ 1462206 w 2133058"/>
              <a:gd name="connsiteY92" fmla="*/ 3113398 h 4036004"/>
              <a:gd name="connsiteX93" fmla="*/ 1411406 w 2133058"/>
              <a:gd name="connsiteY93" fmla="*/ 2821298 h 4036004"/>
              <a:gd name="connsiteX94" fmla="*/ 1405056 w 2133058"/>
              <a:gd name="connsiteY94" fmla="*/ 2668898 h 4036004"/>
              <a:gd name="connsiteX95" fmla="*/ 1455856 w 2133058"/>
              <a:gd name="connsiteY95" fmla="*/ 2357748 h 4036004"/>
              <a:gd name="connsiteX96" fmla="*/ 1481256 w 2133058"/>
              <a:gd name="connsiteY96" fmla="*/ 2033898 h 4036004"/>
              <a:gd name="connsiteX97" fmla="*/ 1386006 w 2133058"/>
              <a:gd name="connsiteY97" fmla="*/ 1570348 h 4036004"/>
              <a:gd name="connsiteX98" fmla="*/ 1379656 w 2133058"/>
              <a:gd name="connsiteY98" fmla="*/ 1449698 h 4036004"/>
              <a:gd name="connsiteX99" fmla="*/ 1405056 w 2133058"/>
              <a:gd name="connsiteY99" fmla="*/ 1189348 h 4036004"/>
              <a:gd name="connsiteX100" fmla="*/ 1449506 w 2133058"/>
              <a:gd name="connsiteY100" fmla="*/ 1354448 h 4036004"/>
              <a:gd name="connsiteX101" fmla="*/ 1481256 w 2133058"/>
              <a:gd name="connsiteY101" fmla="*/ 1519548 h 4036004"/>
              <a:gd name="connsiteX102" fmla="*/ 1652706 w 2133058"/>
              <a:gd name="connsiteY102" fmla="*/ 1817998 h 4036004"/>
              <a:gd name="connsiteX103" fmla="*/ 1741606 w 2133058"/>
              <a:gd name="connsiteY103" fmla="*/ 1976748 h 4036004"/>
              <a:gd name="connsiteX104" fmla="*/ 1773356 w 2133058"/>
              <a:gd name="connsiteY104" fmla="*/ 2084698 h 4036004"/>
              <a:gd name="connsiteX105" fmla="*/ 1805106 w 2133058"/>
              <a:gd name="connsiteY105" fmla="*/ 2173598 h 4036004"/>
              <a:gd name="connsiteX106" fmla="*/ 1849556 w 2133058"/>
              <a:gd name="connsiteY106" fmla="*/ 2287898 h 4036004"/>
              <a:gd name="connsiteX107" fmla="*/ 1887656 w 2133058"/>
              <a:gd name="connsiteY107" fmla="*/ 2294248 h 4036004"/>
              <a:gd name="connsiteX108" fmla="*/ 1887656 w 2133058"/>
              <a:gd name="connsiteY108" fmla="*/ 2179948 h 4036004"/>
              <a:gd name="connsiteX109" fmla="*/ 1919406 w 2133058"/>
              <a:gd name="connsiteY109" fmla="*/ 2262498 h 4036004"/>
              <a:gd name="connsiteX110" fmla="*/ 1951156 w 2133058"/>
              <a:gd name="connsiteY110" fmla="*/ 2306948 h 4036004"/>
              <a:gd name="connsiteX111" fmla="*/ 1976556 w 2133058"/>
              <a:gd name="connsiteY111" fmla="*/ 2325998 h 4036004"/>
              <a:gd name="connsiteX112" fmla="*/ 1976556 w 2133058"/>
              <a:gd name="connsiteY112" fmla="*/ 2281548 h 4036004"/>
              <a:gd name="connsiteX113" fmla="*/ 1970206 w 2133058"/>
              <a:gd name="connsiteY113" fmla="*/ 2192648 h 4036004"/>
              <a:gd name="connsiteX114" fmla="*/ 2014656 w 2133058"/>
              <a:gd name="connsiteY114" fmla="*/ 2287898 h 4036004"/>
              <a:gd name="connsiteX115" fmla="*/ 2052756 w 2133058"/>
              <a:gd name="connsiteY115" fmla="*/ 2306948 h 4036004"/>
              <a:gd name="connsiteX116" fmla="*/ 2027356 w 2133058"/>
              <a:gd name="connsiteY116" fmla="*/ 2218048 h 4036004"/>
              <a:gd name="connsiteX117" fmla="*/ 2008306 w 2133058"/>
              <a:gd name="connsiteY117" fmla="*/ 2154548 h 4036004"/>
              <a:gd name="connsiteX118" fmla="*/ 2065456 w 2133058"/>
              <a:gd name="connsiteY118" fmla="*/ 2230748 h 4036004"/>
              <a:gd name="connsiteX119" fmla="*/ 2109906 w 2133058"/>
              <a:gd name="connsiteY119" fmla="*/ 2243448 h 4036004"/>
              <a:gd name="connsiteX120" fmla="*/ 2109906 w 2133058"/>
              <a:gd name="connsiteY120" fmla="*/ 2186298 h 4036004"/>
              <a:gd name="connsiteX121" fmla="*/ 2021006 w 2133058"/>
              <a:gd name="connsiteY121" fmla="*/ 2071998 h 4036004"/>
              <a:gd name="connsiteX122" fmla="*/ 1989256 w 2133058"/>
              <a:gd name="connsiteY122" fmla="*/ 2014848 h 4036004"/>
              <a:gd name="connsiteX123" fmla="*/ 2059106 w 2133058"/>
              <a:gd name="connsiteY123" fmla="*/ 2021198 h 4036004"/>
              <a:gd name="connsiteX124" fmla="*/ 2122606 w 2133058"/>
              <a:gd name="connsiteY124" fmla="*/ 2027548 h 4036004"/>
              <a:gd name="connsiteX125" fmla="*/ 2122606 w 2133058"/>
              <a:gd name="connsiteY125" fmla="*/ 2002148 h 4036004"/>
              <a:gd name="connsiteX126" fmla="*/ 2021006 w 2133058"/>
              <a:gd name="connsiteY126" fmla="*/ 1932298 h 4036004"/>
              <a:gd name="connsiteX127" fmla="*/ 1900356 w 2133058"/>
              <a:gd name="connsiteY127" fmla="*/ 1887848 h 4036004"/>
              <a:gd name="connsiteX128" fmla="*/ 1849556 w 2133058"/>
              <a:gd name="connsiteY128" fmla="*/ 1773548 h 4036004"/>
              <a:gd name="connsiteX129" fmla="*/ 1786056 w 2133058"/>
              <a:gd name="connsiteY129" fmla="*/ 1538598 h 4036004"/>
              <a:gd name="connsiteX130" fmla="*/ 1716206 w 2133058"/>
              <a:gd name="connsiteY130" fmla="*/ 1424298 h 4036004"/>
              <a:gd name="connsiteX131" fmla="*/ 1671756 w 2133058"/>
              <a:gd name="connsiteY131" fmla="*/ 1214748 h 4036004"/>
              <a:gd name="connsiteX132" fmla="*/ 1633656 w 2133058"/>
              <a:gd name="connsiteY132" fmla="*/ 960748 h 4036004"/>
              <a:gd name="connsiteX133" fmla="*/ 1557456 w 2133058"/>
              <a:gd name="connsiteY133" fmla="*/ 814698 h 4036004"/>
              <a:gd name="connsiteX134" fmla="*/ 1373306 w 2133058"/>
              <a:gd name="connsiteY134" fmla="*/ 732148 h 4036004"/>
              <a:gd name="connsiteX135" fmla="*/ 1259006 w 2133058"/>
              <a:gd name="connsiteY135" fmla="*/ 668648 h 4036004"/>
              <a:gd name="connsiteX136" fmla="*/ 1233606 w 2133058"/>
              <a:gd name="connsiteY136" fmla="*/ 624198 h 4036004"/>
              <a:gd name="connsiteX137" fmla="*/ 1259006 w 2133058"/>
              <a:gd name="connsiteY137" fmla="*/ 554348 h 4036004"/>
              <a:gd name="connsiteX138" fmla="*/ 1328856 w 2133058"/>
              <a:gd name="connsiteY138" fmla="*/ 440048 h 4036004"/>
              <a:gd name="connsiteX139" fmla="*/ 1360606 w 2133058"/>
              <a:gd name="connsiteY139" fmla="*/ 370198 h 4036004"/>
              <a:gd name="connsiteX140" fmla="*/ 1360606 w 2133058"/>
              <a:gd name="connsiteY140" fmla="*/ 313048 h 4036004"/>
              <a:gd name="connsiteX141" fmla="*/ 1328856 w 2133058"/>
              <a:gd name="connsiteY141" fmla="*/ 274948 h 4036004"/>
              <a:gd name="connsiteX142" fmla="*/ 1303456 w 2133058"/>
              <a:gd name="connsiteY142" fmla="*/ 135248 h 4036004"/>
              <a:gd name="connsiteX143" fmla="*/ 1259006 w 2133058"/>
              <a:gd name="connsiteY143" fmla="*/ 59048 h 4036004"/>
              <a:gd name="connsiteX144" fmla="*/ 1176456 w 2133058"/>
              <a:gd name="connsiteY144" fmla="*/ 8248 h 4036004"/>
              <a:gd name="connsiteX145" fmla="*/ 1081206 w 2133058"/>
              <a:gd name="connsiteY145" fmla="*/ 1898 h 4036004"/>
              <a:gd name="connsiteX146" fmla="*/ 985956 w 2133058"/>
              <a:gd name="connsiteY146" fmla="*/ 27298 h 4036004"/>
              <a:gd name="connsiteX147" fmla="*/ 909756 w 2133058"/>
              <a:gd name="connsiteY147" fmla="*/ 84448 h 4036004"/>
              <a:gd name="connsiteX148" fmla="*/ 871656 w 2133058"/>
              <a:gd name="connsiteY148" fmla="*/ 173348 h 4036004"/>
              <a:gd name="connsiteX149" fmla="*/ 871656 w 2133058"/>
              <a:gd name="connsiteY149" fmla="*/ 262248 h 4036004"/>
              <a:gd name="connsiteX150" fmla="*/ 827206 w 2133058"/>
              <a:gd name="connsiteY150" fmla="*/ 306698 h 4036004"/>
              <a:gd name="connsiteX151" fmla="*/ 858956 w 2133058"/>
              <a:gd name="connsiteY151" fmla="*/ 401948 h 4036004"/>
              <a:gd name="connsiteX152" fmla="*/ 909756 w 2133058"/>
              <a:gd name="connsiteY152" fmla="*/ 528948 h 4036004"/>
              <a:gd name="connsiteX153" fmla="*/ 941506 w 2133058"/>
              <a:gd name="connsiteY153" fmla="*/ 611498 h 4036004"/>
              <a:gd name="connsiteX154" fmla="*/ 928806 w 2133058"/>
              <a:gd name="connsiteY154" fmla="*/ 681348 h 4036004"/>
              <a:gd name="connsiteX0" fmla="*/ 928806 w 2133058"/>
              <a:gd name="connsiteY0" fmla="*/ 681348 h 4036004"/>
              <a:gd name="connsiteX1" fmla="*/ 681156 w 2133058"/>
              <a:gd name="connsiteY1" fmla="*/ 763898 h 4036004"/>
              <a:gd name="connsiteX2" fmla="*/ 585906 w 2133058"/>
              <a:gd name="connsiteY2" fmla="*/ 852798 h 4036004"/>
              <a:gd name="connsiteX3" fmla="*/ 497006 w 2133058"/>
              <a:gd name="connsiteY3" fmla="*/ 1176648 h 4036004"/>
              <a:gd name="connsiteX4" fmla="*/ 458906 w 2133058"/>
              <a:gd name="connsiteY4" fmla="*/ 1386198 h 4036004"/>
              <a:gd name="connsiteX5" fmla="*/ 389056 w 2133058"/>
              <a:gd name="connsiteY5" fmla="*/ 1487798 h 4036004"/>
              <a:gd name="connsiteX6" fmla="*/ 312856 w 2133058"/>
              <a:gd name="connsiteY6" fmla="*/ 1684648 h 4036004"/>
              <a:gd name="connsiteX7" fmla="*/ 236656 w 2133058"/>
              <a:gd name="connsiteY7" fmla="*/ 1830698 h 4036004"/>
              <a:gd name="connsiteX8" fmla="*/ 109656 w 2133058"/>
              <a:gd name="connsiteY8" fmla="*/ 1906898 h 4036004"/>
              <a:gd name="connsiteX9" fmla="*/ 20756 w 2133058"/>
              <a:gd name="connsiteY9" fmla="*/ 1951348 h 4036004"/>
              <a:gd name="connsiteX10" fmla="*/ 1706 w 2133058"/>
              <a:gd name="connsiteY10" fmla="*/ 1976748 h 4036004"/>
              <a:gd name="connsiteX11" fmla="*/ 20756 w 2133058"/>
              <a:gd name="connsiteY11" fmla="*/ 2008498 h 4036004"/>
              <a:gd name="connsiteX12" fmla="*/ 52506 w 2133058"/>
              <a:gd name="connsiteY12" fmla="*/ 2014848 h 4036004"/>
              <a:gd name="connsiteX13" fmla="*/ 71556 w 2133058"/>
              <a:gd name="connsiteY13" fmla="*/ 2008498 h 4036004"/>
              <a:gd name="connsiteX14" fmla="*/ 90606 w 2133058"/>
              <a:gd name="connsiteY14" fmla="*/ 2008498 h 4036004"/>
              <a:gd name="connsiteX15" fmla="*/ 90606 w 2133058"/>
              <a:gd name="connsiteY15" fmla="*/ 2040248 h 4036004"/>
              <a:gd name="connsiteX16" fmla="*/ 46156 w 2133058"/>
              <a:gd name="connsiteY16" fmla="*/ 2091048 h 4036004"/>
              <a:gd name="connsiteX17" fmla="*/ 1706 w 2133058"/>
              <a:gd name="connsiteY17" fmla="*/ 2167248 h 4036004"/>
              <a:gd name="connsiteX18" fmla="*/ 14406 w 2133058"/>
              <a:gd name="connsiteY18" fmla="*/ 2192648 h 4036004"/>
              <a:gd name="connsiteX19" fmla="*/ 62825 w 2133058"/>
              <a:gd name="connsiteY19" fmla="*/ 2160898 h 4036004"/>
              <a:gd name="connsiteX20" fmla="*/ 110450 w 2133058"/>
              <a:gd name="connsiteY20" fmla="*/ 2127561 h 4036004"/>
              <a:gd name="connsiteX21" fmla="*/ 80287 w 2133058"/>
              <a:gd name="connsiteY21" fmla="*/ 2214873 h 4036004"/>
              <a:gd name="connsiteX22" fmla="*/ 70762 w 2133058"/>
              <a:gd name="connsiteY22" fmla="*/ 2249004 h 4036004"/>
              <a:gd name="connsiteX23" fmla="*/ 108862 w 2133058"/>
              <a:gd name="connsiteY23" fmla="*/ 2250591 h 4036004"/>
              <a:gd name="connsiteX24" fmla="*/ 166806 w 2133058"/>
              <a:gd name="connsiteY24" fmla="*/ 2154548 h 4036004"/>
              <a:gd name="connsiteX25" fmla="*/ 140612 w 2133058"/>
              <a:gd name="connsiteY25" fmla="*/ 2274404 h 4036004"/>
              <a:gd name="connsiteX26" fmla="*/ 179506 w 2133058"/>
              <a:gd name="connsiteY26" fmla="*/ 2268848 h 4036004"/>
              <a:gd name="connsiteX27" fmla="*/ 236656 w 2133058"/>
              <a:gd name="connsiteY27" fmla="*/ 2167248 h 4036004"/>
              <a:gd name="connsiteX28" fmla="*/ 255706 w 2133058"/>
              <a:gd name="connsiteY28" fmla="*/ 2230748 h 4036004"/>
              <a:gd name="connsiteX29" fmla="*/ 287456 w 2133058"/>
              <a:gd name="connsiteY29" fmla="*/ 2211698 h 4036004"/>
              <a:gd name="connsiteX30" fmla="*/ 300156 w 2133058"/>
              <a:gd name="connsiteY30" fmla="*/ 2122798 h 4036004"/>
              <a:gd name="connsiteX31" fmla="*/ 338256 w 2133058"/>
              <a:gd name="connsiteY31" fmla="*/ 1995798 h 4036004"/>
              <a:gd name="connsiteX32" fmla="*/ 363656 w 2133058"/>
              <a:gd name="connsiteY32" fmla="*/ 1938648 h 4036004"/>
              <a:gd name="connsiteX33" fmla="*/ 509706 w 2133058"/>
              <a:gd name="connsiteY33" fmla="*/ 1760848 h 4036004"/>
              <a:gd name="connsiteX34" fmla="*/ 662106 w 2133058"/>
              <a:gd name="connsiteY34" fmla="*/ 1532248 h 4036004"/>
              <a:gd name="connsiteX35" fmla="*/ 687506 w 2133058"/>
              <a:gd name="connsiteY35" fmla="*/ 1373498 h 4036004"/>
              <a:gd name="connsiteX36" fmla="*/ 731956 w 2133058"/>
              <a:gd name="connsiteY36" fmla="*/ 1252848 h 4036004"/>
              <a:gd name="connsiteX37" fmla="*/ 738306 w 2133058"/>
              <a:gd name="connsiteY37" fmla="*/ 1424298 h 4036004"/>
              <a:gd name="connsiteX38" fmla="*/ 757356 w 2133058"/>
              <a:gd name="connsiteY38" fmla="*/ 1513198 h 4036004"/>
              <a:gd name="connsiteX39" fmla="*/ 706556 w 2133058"/>
              <a:gd name="connsiteY39" fmla="*/ 1792598 h 4036004"/>
              <a:gd name="connsiteX40" fmla="*/ 649406 w 2133058"/>
              <a:gd name="connsiteY40" fmla="*/ 2211698 h 4036004"/>
              <a:gd name="connsiteX41" fmla="*/ 662106 w 2133058"/>
              <a:gd name="connsiteY41" fmla="*/ 2478398 h 4036004"/>
              <a:gd name="connsiteX42" fmla="*/ 687506 w 2133058"/>
              <a:gd name="connsiteY42" fmla="*/ 2599048 h 4036004"/>
              <a:gd name="connsiteX43" fmla="*/ 687506 w 2133058"/>
              <a:gd name="connsiteY43" fmla="*/ 2681598 h 4036004"/>
              <a:gd name="connsiteX44" fmla="*/ 668456 w 2133058"/>
              <a:gd name="connsiteY44" fmla="*/ 2751448 h 4036004"/>
              <a:gd name="connsiteX45" fmla="*/ 668456 w 2133058"/>
              <a:gd name="connsiteY45" fmla="*/ 2840348 h 4036004"/>
              <a:gd name="connsiteX46" fmla="*/ 636706 w 2133058"/>
              <a:gd name="connsiteY46" fmla="*/ 3005448 h 4036004"/>
              <a:gd name="connsiteX47" fmla="*/ 649406 w 2133058"/>
              <a:gd name="connsiteY47" fmla="*/ 3227698 h 4036004"/>
              <a:gd name="connsiteX48" fmla="*/ 681156 w 2133058"/>
              <a:gd name="connsiteY48" fmla="*/ 3507098 h 4036004"/>
              <a:gd name="connsiteX49" fmla="*/ 668456 w 2133058"/>
              <a:gd name="connsiteY49" fmla="*/ 3672198 h 4036004"/>
              <a:gd name="connsiteX50" fmla="*/ 630356 w 2133058"/>
              <a:gd name="connsiteY50" fmla="*/ 3824598 h 4036004"/>
              <a:gd name="connsiteX51" fmla="*/ 624006 w 2133058"/>
              <a:gd name="connsiteY51" fmla="*/ 3888098 h 4036004"/>
              <a:gd name="connsiteX52" fmla="*/ 687506 w 2133058"/>
              <a:gd name="connsiteY52" fmla="*/ 3983348 h 4036004"/>
              <a:gd name="connsiteX53" fmla="*/ 770056 w 2133058"/>
              <a:gd name="connsiteY53" fmla="*/ 4034148 h 4036004"/>
              <a:gd name="connsiteX54" fmla="*/ 852606 w 2133058"/>
              <a:gd name="connsiteY54" fmla="*/ 3919848 h 4036004"/>
              <a:gd name="connsiteX55" fmla="*/ 858956 w 2133058"/>
              <a:gd name="connsiteY55" fmla="*/ 3697598 h 4036004"/>
              <a:gd name="connsiteX56" fmla="*/ 871656 w 2133058"/>
              <a:gd name="connsiteY56" fmla="*/ 3526148 h 4036004"/>
              <a:gd name="connsiteX57" fmla="*/ 858956 w 2133058"/>
              <a:gd name="connsiteY57" fmla="*/ 3392798 h 4036004"/>
              <a:gd name="connsiteX58" fmla="*/ 878006 w 2133058"/>
              <a:gd name="connsiteY58" fmla="*/ 3291198 h 4036004"/>
              <a:gd name="connsiteX59" fmla="*/ 903406 w 2133058"/>
              <a:gd name="connsiteY59" fmla="*/ 3202298 h 4036004"/>
              <a:gd name="connsiteX60" fmla="*/ 928806 w 2133058"/>
              <a:gd name="connsiteY60" fmla="*/ 3107048 h 4036004"/>
              <a:gd name="connsiteX61" fmla="*/ 916106 w 2133058"/>
              <a:gd name="connsiteY61" fmla="*/ 2992748 h 4036004"/>
              <a:gd name="connsiteX62" fmla="*/ 909756 w 2133058"/>
              <a:gd name="connsiteY62" fmla="*/ 2897498 h 4036004"/>
              <a:gd name="connsiteX63" fmla="*/ 935156 w 2133058"/>
              <a:gd name="connsiteY63" fmla="*/ 2789548 h 4036004"/>
              <a:gd name="connsiteX64" fmla="*/ 947856 w 2133058"/>
              <a:gd name="connsiteY64" fmla="*/ 2681598 h 4036004"/>
              <a:gd name="connsiteX65" fmla="*/ 979606 w 2133058"/>
              <a:gd name="connsiteY65" fmla="*/ 2452998 h 4036004"/>
              <a:gd name="connsiteX66" fmla="*/ 1011356 w 2133058"/>
              <a:gd name="connsiteY66" fmla="*/ 2192648 h 4036004"/>
              <a:gd name="connsiteX67" fmla="*/ 1043106 w 2133058"/>
              <a:gd name="connsiteY67" fmla="*/ 2154548 h 4036004"/>
              <a:gd name="connsiteX68" fmla="*/ 1068506 w 2133058"/>
              <a:gd name="connsiteY68" fmla="*/ 2167248 h 4036004"/>
              <a:gd name="connsiteX69" fmla="*/ 1081206 w 2133058"/>
              <a:gd name="connsiteY69" fmla="*/ 2224398 h 4036004"/>
              <a:gd name="connsiteX70" fmla="*/ 1112956 w 2133058"/>
              <a:gd name="connsiteY70" fmla="*/ 2497448 h 4036004"/>
              <a:gd name="connsiteX71" fmla="*/ 1151056 w 2133058"/>
              <a:gd name="connsiteY71" fmla="*/ 2751448 h 4036004"/>
              <a:gd name="connsiteX72" fmla="*/ 1176456 w 2133058"/>
              <a:gd name="connsiteY72" fmla="*/ 2853048 h 4036004"/>
              <a:gd name="connsiteX73" fmla="*/ 1176456 w 2133058"/>
              <a:gd name="connsiteY73" fmla="*/ 2935598 h 4036004"/>
              <a:gd name="connsiteX74" fmla="*/ 1170106 w 2133058"/>
              <a:gd name="connsiteY74" fmla="*/ 3018148 h 4036004"/>
              <a:gd name="connsiteX75" fmla="*/ 1176456 w 2133058"/>
              <a:gd name="connsiteY75" fmla="*/ 3113398 h 4036004"/>
              <a:gd name="connsiteX76" fmla="*/ 1208206 w 2133058"/>
              <a:gd name="connsiteY76" fmla="*/ 3316598 h 4036004"/>
              <a:gd name="connsiteX77" fmla="*/ 1233606 w 2133058"/>
              <a:gd name="connsiteY77" fmla="*/ 3449948 h 4036004"/>
              <a:gd name="connsiteX78" fmla="*/ 1227256 w 2133058"/>
              <a:gd name="connsiteY78" fmla="*/ 3576948 h 4036004"/>
              <a:gd name="connsiteX79" fmla="*/ 1227256 w 2133058"/>
              <a:gd name="connsiteY79" fmla="*/ 3640448 h 4036004"/>
              <a:gd name="connsiteX80" fmla="*/ 1246306 w 2133058"/>
              <a:gd name="connsiteY80" fmla="*/ 3672198 h 4036004"/>
              <a:gd name="connsiteX81" fmla="*/ 1252656 w 2133058"/>
              <a:gd name="connsiteY81" fmla="*/ 3773798 h 4036004"/>
              <a:gd name="connsiteX82" fmla="*/ 1252656 w 2133058"/>
              <a:gd name="connsiteY82" fmla="*/ 3869048 h 4036004"/>
              <a:gd name="connsiteX83" fmla="*/ 1278056 w 2133058"/>
              <a:gd name="connsiteY83" fmla="*/ 3932548 h 4036004"/>
              <a:gd name="connsiteX84" fmla="*/ 1322506 w 2133058"/>
              <a:gd name="connsiteY84" fmla="*/ 4008748 h 4036004"/>
              <a:gd name="connsiteX85" fmla="*/ 1341556 w 2133058"/>
              <a:gd name="connsiteY85" fmla="*/ 4021448 h 4036004"/>
              <a:gd name="connsiteX86" fmla="*/ 1398706 w 2133058"/>
              <a:gd name="connsiteY86" fmla="*/ 3996048 h 4036004"/>
              <a:gd name="connsiteX87" fmla="*/ 1468556 w 2133058"/>
              <a:gd name="connsiteY87" fmla="*/ 3926198 h 4036004"/>
              <a:gd name="connsiteX88" fmla="*/ 1481256 w 2133058"/>
              <a:gd name="connsiteY88" fmla="*/ 3818248 h 4036004"/>
              <a:gd name="connsiteX89" fmla="*/ 1430456 w 2133058"/>
              <a:gd name="connsiteY89" fmla="*/ 3678548 h 4036004"/>
              <a:gd name="connsiteX90" fmla="*/ 1424106 w 2133058"/>
              <a:gd name="connsiteY90" fmla="*/ 3538848 h 4036004"/>
              <a:gd name="connsiteX91" fmla="*/ 1424106 w 2133058"/>
              <a:gd name="connsiteY91" fmla="*/ 3392798 h 4036004"/>
              <a:gd name="connsiteX92" fmla="*/ 1462206 w 2133058"/>
              <a:gd name="connsiteY92" fmla="*/ 3113398 h 4036004"/>
              <a:gd name="connsiteX93" fmla="*/ 1411406 w 2133058"/>
              <a:gd name="connsiteY93" fmla="*/ 2821298 h 4036004"/>
              <a:gd name="connsiteX94" fmla="*/ 1405056 w 2133058"/>
              <a:gd name="connsiteY94" fmla="*/ 2668898 h 4036004"/>
              <a:gd name="connsiteX95" fmla="*/ 1455856 w 2133058"/>
              <a:gd name="connsiteY95" fmla="*/ 2357748 h 4036004"/>
              <a:gd name="connsiteX96" fmla="*/ 1481256 w 2133058"/>
              <a:gd name="connsiteY96" fmla="*/ 2033898 h 4036004"/>
              <a:gd name="connsiteX97" fmla="*/ 1386006 w 2133058"/>
              <a:gd name="connsiteY97" fmla="*/ 1570348 h 4036004"/>
              <a:gd name="connsiteX98" fmla="*/ 1379656 w 2133058"/>
              <a:gd name="connsiteY98" fmla="*/ 1449698 h 4036004"/>
              <a:gd name="connsiteX99" fmla="*/ 1405056 w 2133058"/>
              <a:gd name="connsiteY99" fmla="*/ 1189348 h 4036004"/>
              <a:gd name="connsiteX100" fmla="*/ 1449506 w 2133058"/>
              <a:gd name="connsiteY100" fmla="*/ 1354448 h 4036004"/>
              <a:gd name="connsiteX101" fmla="*/ 1481256 w 2133058"/>
              <a:gd name="connsiteY101" fmla="*/ 1519548 h 4036004"/>
              <a:gd name="connsiteX102" fmla="*/ 1652706 w 2133058"/>
              <a:gd name="connsiteY102" fmla="*/ 1817998 h 4036004"/>
              <a:gd name="connsiteX103" fmla="*/ 1741606 w 2133058"/>
              <a:gd name="connsiteY103" fmla="*/ 1976748 h 4036004"/>
              <a:gd name="connsiteX104" fmla="*/ 1773356 w 2133058"/>
              <a:gd name="connsiteY104" fmla="*/ 2084698 h 4036004"/>
              <a:gd name="connsiteX105" fmla="*/ 1805106 w 2133058"/>
              <a:gd name="connsiteY105" fmla="*/ 2173598 h 4036004"/>
              <a:gd name="connsiteX106" fmla="*/ 1849556 w 2133058"/>
              <a:gd name="connsiteY106" fmla="*/ 2287898 h 4036004"/>
              <a:gd name="connsiteX107" fmla="*/ 1887656 w 2133058"/>
              <a:gd name="connsiteY107" fmla="*/ 2294248 h 4036004"/>
              <a:gd name="connsiteX108" fmla="*/ 1887656 w 2133058"/>
              <a:gd name="connsiteY108" fmla="*/ 2179948 h 4036004"/>
              <a:gd name="connsiteX109" fmla="*/ 1919406 w 2133058"/>
              <a:gd name="connsiteY109" fmla="*/ 2262498 h 4036004"/>
              <a:gd name="connsiteX110" fmla="*/ 1951156 w 2133058"/>
              <a:gd name="connsiteY110" fmla="*/ 2306948 h 4036004"/>
              <a:gd name="connsiteX111" fmla="*/ 1976556 w 2133058"/>
              <a:gd name="connsiteY111" fmla="*/ 2325998 h 4036004"/>
              <a:gd name="connsiteX112" fmla="*/ 1976556 w 2133058"/>
              <a:gd name="connsiteY112" fmla="*/ 2281548 h 4036004"/>
              <a:gd name="connsiteX113" fmla="*/ 1970206 w 2133058"/>
              <a:gd name="connsiteY113" fmla="*/ 2192648 h 4036004"/>
              <a:gd name="connsiteX114" fmla="*/ 2014656 w 2133058"/>
              <a:gd name="connsiteY114" fmla="*/ 2287898 h 4036004"/>
              <a:gd name="connsiteX115" fmla="*/ 2052756 w 2133058"/>
              <a:gd name="connsiteY115" fmla="*/ 2306948 h 4036004"/>
              <a:gd name="connsiteX116" fmla="*/ 2027356 w 2133058"/>
              <a:gd name="connsiteY116" fmla="*/ 2218048 h 4036004"/>
              <a:gd name="connsiteX117" fmla="*/ 2008306 w 2133058"/>
              <a:gd name="connsiteY117" fmla="*/ 2154548 h 4036004"/>
              <a:gd name="connsiteX118" fmla="*/ 2065456 w 2133058"/>
              <a:gd name="connsiteY118" fmla="*/ 2230748 h 4036004"/>
              <a:gd name="connsiteX119" fmla="*/ 2109906 w 2133058"/>
              <a:gd name="connsiteY119" fmla="*/ 2243448 h 4036004"/>
              <a:gd name="connsiteX120" fmla="*/ 2109906 w 2133058"/>
              <a:gd name="connsiteY120" fmla="*/ 2186298 h 4036004"/>
              <a:gd name="connsiteX121" fmla="*/ 2021006 w 2133058"/>
              <a:gd name="connsiteY121" fmla="*/ 2071998 h 4036004"/>
              <a:gd name="connsiteX122" fmla="*/ 1989256 w 2133058"/>
              <a:gd name="connsiteY122" fmla="*/ 2014848 h 4036004"/>
              <a:gd name="connsiteX123" fmla="*/ 2059106 w 2133058"/>
              <a:gd name="connsiteY123" fmla="*/ 2021198 h 4036004"/>
              <a:gd name="connsiteX124" fmla="*/ 2122606 w 2133058"/>
              <a:gd name="connsiteY124" fmla="*/ 2027548 h 4036004"/>
              <a:gd name="connsiteX125" fmla="*/ 2122606 w 2133058"/>
              <a:gd name="connsiteY125" fmla="*/ 2002148 h 4036004"/>
              <a:gd name="connsiteX126" fmla="*/ 2021006 w 2133058"/>
              <a:gd name="connsiteY126" fmla="*/ 1932298 h 4036004"/>
              <a:gd name="connsiteX127" fmla="*/ 1900356 w 2133058"/>
              <a:gd name="connsiteY127" fmla="*/ 1887848 h 4036004"/>
              <a:gd name="connsiteX128" fmla="*/ 1849556 w 2133058"/>
              <a:gd name="connsiteY128" fmla="*/ 1773548 h 4036004"/>
              <a:gd name="connsiteX129" fmla="*/ 1786056 w 2133058"/>
              <a:gd name="connsiteY129" fmla="*/ 1538598 h 4036004"/>
              <a:gd name="connsiteX130" fmla="*/ 1716206 w 2133058"/>
              <a:gd name="connsiteY130" fmla="*/ 1424298 h 4036004"/>
              <a:gd name="connsiteX131" fmla="*/ 1671756 w 2133058"/>
              <a:gd name="connsiteY131" fmla="*/ 1214748 h 4036004"/>
              <a:gd name="connsiteX132" fmla="*/ 1633656 w 2133058"/>
              <a:gd name="connsiteY132" fmla="*/ 960748 h 4036004"/>
              <a:gd name="connsiteX133" fmla="*/ 1557456 w 2133058"/>
              <a:gd name="connsiteY133" fmla="*/ 814698 h 4036004"/>
              <a:gd name="connsiteX134" fmla="*/ 1373306 w 2133058"/>
              <a:gd name="connsiteY134" fmla="*/ 732148 h 4036004"/>
              <a:gd name="connsiteX135" fmla="*/ 1259006 w 2133058"/>
              <a:gd name="connsiteY135" fmla="*/ 668648 h 4036004"/>
              <a:gd name="connsiteX136" fmla="*/ 1233606 w 2133058"/>
              <a:gd name="connsiteY136" fmla="*/ 624198 h 4036004"/>
              <a:gd name="connsiteX137" fmla="*/ 1259006 w 2133058"/>
              <a:gd name="connsiteY137" fmla="*/ 554348 h 4036004"/>
              <a:gd name="connsiteX138" fmla="*/ 1328856 w 2133058"/>
              <a:gd name="connsiteY138" fmla="*/ 440048 h 4036004"/>
              <a:gd name="connsiteX139" fmla="*/ 1360606 w 2133058"/>
              <a:gd name="connsiteY139" fmla="*/ 370198 h 4036004"/>
              <a:gd name="connsiteX140" fmla="*/ 1360606 w 2133058"/>
              <a:gd name="connsiteY140" fmla="*/ 313048 h 4036004"/>
              <a:gd name="connsiteX141" fmla="*/ 1328856 w 2133058"/>
              <a:gd name="connsiteY141" fmla="*/ 274948 h 4036004"/>
              <a:gd name="connsiteX142" fmla="*/ 1303456 w 2133058"/>
              <a:gd name="connsiteY142" fmla="*/ 135248 h 4036004"/>
              <a:gd name="connsiteX143" fmla="*/ 1259006 w 2133058"/>
              <a:gd name="connsiteY143" fmla="*/ 59048 h 4036004"/>
              <a:gd name="connsiteX144" fmla="*/ 1176456 w 2133058"/>
              <a:gd name="connsiteY144" fmla="*/ 8248 h 4036004"/>
              <a:gd name="connsiteX145" fmla="*/ 1081206 w 2133058"/>
              <a:gd name="connsiteY145" fmla="*/ 1898 h 4036004"/>
              <a:gd name="connsiteX146" fmla="*/ 985956 w 2133058"/>
              <a:gd name="connsiteY146" fmla="*/ 27298 h 4036004"/>
              <a:gd name="connsiteX147" fmla="*/ 909756 w 2133058"/>
              <a:gd name="connsiteY147" fmla="*/ 84448 h 4036004"/>
              <a:gd name="connsiteX148" fmla="*/ 871656 w 2133058"/>
              <a:gd name="connsiteY148" fmla="*/ 173348 h 4036004"/>
              <a:gd name="connsiteX149" fmla="*/ 871656 w 2133058"/>
              <a:gd name="connsiteY149" fmla="*/ 262248 h 4036004"/>
              <a:gd name="connsiteX150" fmla="*/ 827206 w 2133058"/>
              <a:gd name="connsiteY150" fmla="*/ 306698 h 4036004"/>
              <a:gd name="connsiteX151" fmla="*/ 858956 w 2133058"/>
              <a:gd name="connsiteY151" fmla="*/ 401948 h 4036004"/>
              <a:gd name="connsiteX152" fmla="*/ 909756 w 2133058"/>
              <a:gd name="connsiteY152" fmla="*/ 528948 h 4036004"/>
              <a:gd name="connsiteX153" fmla="*/ 941506 w 2133058"/>
              <a:gd name="connsiteY153" fmla="*/ 611498 h 4036004"/>
              <a:gd name="connsiteX154" fmla="*/ 928806 w 2133058"/>
              <a:gd name="connsiteY154" fmla="*/ 681348 h 4036004"/>
              <a:gd name="connsiteX0" fmla="*/ 929620 w 2133872"/>
              <a:gd name="connsiteY0" fmla="*/ 681348 h 4036004"/>
              <a:gd name="connsiteX1" fmla="*/ 681970 w 2133872"/>
              <a:gd name="connsiteY1" fmla="*/ 763898 h 4036004"/>
              <a:gd name="connsiteX2" fmla="*/ 586720 w 2133872"/>
              <a:gd name="connsiteY2" fmla="*/ 852798 h 4036004"/>
              <a:gd name="connsiteX3" fmla="*/ 497820 w 2133872"/>
              <a:gd name="connsiteY3" fmla="*/ 1176648 h 4036004"/>
              <a:gd name="connsiteX4" fmla="*/ 459720 w 2133872"/>
              <a:gd name="connsiteY4" fmla="*/ 1386198 h 4036004"/>
              <a:gd name="connsiteX5" fmla="*/ 389870 w 2133872"/>
              <a:gd name="connsiteY5" fmla="*/ 1487798 h 4036004"/>
              <a:gd name="connsiteX6" fmla="*/ 313670 w 2133872"/>
              <a:gd name="connsiteY6" fmla="*/ 1684648 h 4036004"/>
              <a:gd name="connsiteX7" fmla="*/ 237470 w 2133872"/>
              <a:gd name="connsiteY7" fmla="*/ 1830698 h 4036004"/>
              <a:gd name="connsiteX8" fmla="*/ 110470 w 2133872"/>
              <a:gd name="connsiteY8" fmla="*/ 1906898 h 4036004"/>
              <a:gd name="connsiteX9" fmla="*/ 21570 w 2133872"/>
              <a:gd name="connsiteY9" fmla="*/ 1951348 h 4036004"/>
              <a:gd name="connsiteX10" fmla="*/ 2520 w 2133872"/>
              <a:gd name="connsiteY10" fmla="*/ 1976748 h 4036004"/>
              <a:gd name="connsiteX11" fmla="*/ 21570 w 2133872"/>
              <a:gd name="connsiteY11" fmla="*/ 2008498 h 4036004"/>
              <a:gd name="connsiteX12" fmla="*/ 53320 w 2133872"/>
              <a:gd name="connsiteY12" fmla="*/ 2014848 h 4036004"/>
              <a:gd name="connsiteX13" fmla="*/ 72370 w 2133872"/>
              <a:gd name="connsiteY13" fmla="*/ 2008498 h 4036004"/>
              <a:gd name="connsiteX14" fmla="*/ 91420 w 2133872"/>
              <a:gd name="connsiteY14" fmla="*/ 2008498 h 4036004"/>
              <a:gd name="connsiteX15" fmla="*/ 91420 w 2133872"/>
              <a:gd name="connsiteY15" fmla="*/ 2040248 h 4036004"/>
              <a:gd name="connsiteX16" fmla="*/ 58876 w 2133872"/>
              <a:gd name="connsiteY16" fmla="*/ 2102955 h 4036004"/>
              <a:gd name="connsiteX17" fmla="*/ 2520 w 2133872"/>
              <a:gd name="connsiteY17" fmla="*/ 2167248 h 4036004"/>
              <a:gd name="connsiteX18" fmla="*/ 15220 w 2133872"/>
              <a:gd name="connsiteY18" fmla="*/ 2192648 h 4036004"/>
              <a:gd name="connsiteX19" fmla="*/ 63639 w 2133872"/>
              <a:gd name="connsiteY19" fmla="*/ 2160898 h 4036004"/>
              <a:gd name="connsiteX20" fmla="*/ 111264 w 2133872"/>
              <a:gd name="connsiteY20" fmla="*/ 2127561 h 4036004"/>
              <a:gd name="connsiteX21" fmla="*/ 81101 w 2133872"/>
              <a:gd name="connsiteY21" fmla="*/ 2214873 h 4036004"/>
              <a:gd name="connsiteX22" fmla="*/ 71576 w 2133872"/>
              <a:gd name="connsiteY22" fmla="*/ 2249004 h 4036004"/>
              <a:gd name="connsiteX23" fmla="*/ 109676 w 2133872"/>
              <a:gd name="connsiteY23" fmla="*/ 2250591 h 4036004"/>
              <a:gd name="connsiteX24" fmla="*/ 167620 w 2133872"/>
              <a:gd name="connsiteY24" fmla="*/ 2154548 h 4036004"/>
              <a:gd name="connsiteX25" fmla="*/ 141426 w 2133872"/>
              <a:gd name="connsiteY25" fmla="*/ 2274404 h 4036004"/>
              <a:gd name="connsiteX26" fmla="*/ 180320 w 2133872"/>
              <a:gd name="connsiteY26" fmla="*/ 2268848 h 4036004"/>
              <a:gd name="connsiteX27" fmla="*/ 237470 w 2133872"/>
              <a:gd name="connsiteY27" fmla="*/ 2167248 h 4036004"/>
              <a:gd name="connsiteX28" fmla="*/ 256520 w 2133872"/>
              <a:gd name="connsiteY28" fmla="*/ 2230748 h 4036004"/>
              <a:gd name="connsiteX29" fmla="*/ 288270 w 2133872"/>
              <a:gd name="connsiteY29" fmla="*/ 2211698 h 4036004"/>
              <a:gd name="connsiteX30" fmla="*/ 300970 w 2133872"/>
              <a:gd name="connsiteY30" fmla="*/ 2122798 h 4036004"/>
              <a:gd name="connsiteX31" fmla="*/ 339070 w 2133872"/>
              <a:gd name="connsiteY31" fmla="*/ 1995798 h 4036004"/>
              <a:gd name="connsiteX32" fmla="*/ 364470 w 2133872"/>
              <a:gd name="connsiteY32" fmla="*/ 1938648 h 4036004"/>
              <a:gd name="connsiteX33" fmla="*/ 510520 w 2133872"/>
              <a:gd name="connsiteY33" fmla="*/ 1760848 h 4036004"/>
              <a:gd name="connsiteX34" fmla="*/ 662920 w 2133872"/>
              <a:gd name="connsiteY34" fmla="*/ 1532248 h 4036004"/>
              <a:gd name="connsiteX35" fmla="*/ 688320 w 2133872"/>
              <a:gd name="connsiteY35" fmla="*/ 1373498 h 4036004"/>
              <a:gd name="connsiteX36" fmla="*/ 732770 w 2133872"/>
              <a:gd name="connsiteY36" fmla="*/ 1252848 h 4036004"/>
              <a:gd name="connsiteX37" fmla="*/ 739120 w 2133872"/>
              <a:gd name="connsiteY37" fmla="*/ 1424298 h 4036004"/>
              <a:gd name="connsiteX38" fmla="*/ 758170 w 2133872"/>
              <a:gd name="connsiteY38" fmla="*/ 1513198 h 4036004"/>
              <a:gd name="connsiteX39" fmla="*/ 707370 w 2133872"/>
              <a:gd name="connsiteY39" fmla="*/ 1792598 h 4036004"/>
              <a:gd name="connsiteX40" fmla="*/ 650220 w 2133872"/>
              <a:gd name="connsiteY40" fmla="*/ 2211698 h 4036004"/>
              <a:gd name="connsiteX41" fmla="*/ 662920 w 2133872"/>
              <a:gd name="connsiteY41" fmla="*/ 2478398 h 4036004"/>
              <a:gd name="connsiteX42" fmla="*/ 688320 w 2133872"/>
              <a:gd name="connsiteY42" fmla="*/ 2599048 h 4036004"/>
              <a:gd name="connsiteX43" fmla="*/ 688320 w 2133872"/>
              <a:gd name="connsiteY43" fmla="*/ 2681598 h 4036004"/>
              <a:gd name="connsiteX44" fmla="*/ 669270 w 2133872"/>
              <a:gd name="connsiteY44" fmla="*/ 2751448 h 4036004"/>
              <a:gd name="connsiteX45" fmla="*/ 669270 w 2133872"/>
              <a:gd name="connsiteY45" fmla="*/ 2840348 h 4036004"/>
              <a:gd name="connsiteX46" fmla="*/ 637520 w 2133872"/>
              <a:gd name="connsiteY46" fmla="*/ 3005448 h 4036004"/>
              <a:gd name="connsiteX47" fmla="*/ 650220 w 2133872"/>
              <a:gd name="connsiteY47" fmla="*/ 3227698 h 4036004"/>
              <a:gd name="connsiteX48" fmla="*/ 681970 w 2133872"/>
              <a:gd name="connsiteY48" fmla="*/ 3507098 h 4036004"/>
              <a:gd name="connsiteX49" fmla="*/ 669270 w 2133872"/>
              <a:gd name="connsiteY49" fmla="*/ 3672198 h 4036004"/>
              <a:gd name="connsiteX50" fmla="*/ 631170 w 2133872"/>
              <a:gd name="connsiteY50" fmla="*/ 3824598 h 4036004"/>
              <a:gd name="connsiteX51" fmla="*/ 624820 w 2133872"/>
              <a:gd name="connsiteY51" fmla="*/ 3888098 h 4036004"/>
              <a:gd name="connsiteX52" fmla="*/ 688320 w 2133872"/>
              <a:gd name="connsiteY52" fmla="*/ 3983348 h 4036004"/>
              <a:gd name="connsiteX53" fmla="*/ 770870 w 2133872"/>
              <a:gd name="connsiteY53" fmla="*/ 4034148 h 4036004"/>
              <a:gd name="connsiteX54" fmla="*/ 853420 w 2133872"/>
              <a:gd name="connsiteY54" fmla="*/ 3919848 h 4036004"/>
              <a:gd name="connsiteX55" fmla="*/ 859770 w 2133872"/>
              <a:gd name="connsiteY55" fmla="*/ 3697598 h 4036004"/>
              <a:gd name="connsiteX56" fmla="*/ 872470 w 2133872"/>
              <a:gd name="connsiteY56" fmla="*/ 3526148 h 4036004"/>
              <a:gd name="connsiteX57" fmla="*/ 859770 w 2133872"/>
              <a:gd name="connsiteY57" fmla="*/ 3392798 h 4036004"/>
              <a:gd name="connsiteX58" fmla="*/ 878820 w 2133872"/>
              <a:gd name="connsiteY58" fmla="*/ 3291198 h 4036004"/>
              <a:gd name="connsiteX59" fmla="*/ 904220 w 2133872"/>
              <a:gd name="connsiteY59" fmla="*/ 3202298 h 4036004"/>
              <a:gd name="connsiteX60" fmla="*/ 929620 w 2133872"/>
              <a:gd name="connsiteY60" fmla="*/ 3107048 h 4036004"/>
              <a:gd name="connsiteX61" fmla="*/ 916920 w 2133872"/>
              <a:gd name="connsiteY61" fmla="*/ 2992748 h 4036004"/>
              <a:gd name="connsiteX62" fmla="*/ 910570 w 2133872"/>
              <a:gd name="connsiteY62" fmla="*/ 2897498 h 4036004"/>
              <a:gd name="connsiteX63" fmla="*/ 935970 w 2133872"/>
              <a:gd name="connsiteY63" fmla="*/ 2789548 h 4036004"/>
              <a:gd name="connsiteX64" fmla="*/ 948670 w 2133872"/>
              <a:gd name="connsiteY64" fmla="*/ 2681598 h 4036004"/>
              <a:gd name="connsiteX65" fmla="*/ 980420 w 2133872"/>
              <a:gd name="connsiteY65" fmla="*/ 2452998 h 4036004"/>
              <a:gd name="connsiteX66" fmla="*/ 1012170 w 2133872"/>
              <a:gd name="connsiteY66" fmla="*/ 2192648 h 4036004"/>
              <a:gd name="connsiteX67" fmla="*/ 1043920 w 2133872"/>
              <a:gd name="connsiteY67" fmla="*/ 2154548 h 4036004"/>
              <a:gd name="connsiteX68" fmla="*/ 1069320 w 2133872"/>
              <a:gd name="connsiteY68" fmla="*/ 2167248 h 4036004"/>
              <a:gd name="connsiteX69" fmla="*/ 1082020 w 2133872"/>
              <a:gd name="connsiteY69" fmla="*/ 2224398 h 4036004"/>
              <a:gd name="connsiteX70" fmla="*/ 1113770 w 2133872"/>
              <a:gd name="connsiteY70" fmla="*/ 2497448 h 4036004"/>
              <a:gd name="connsiteX71" fmla="*/ 1151870 w 2133872"/>
              <a:gd name="connsiteY71" fmla="*/ 2751448 h 4036004"/>
              <a:gd name="connsiteX72" fmla="*/ 1177270 w 2133872"/>
              <a:gd name="connsiteY72" fmla="*/ 2853048 h 4036004"/>
              <a:gd name="connsiteX73" fmla="*/ 1177270 w 2133872"/>
              <a:gd name="connsiteY73" fmla="*/ 2935598 h 4036004"/>
              <a:gd name="connsiteX74" fmla="*/ 1170920 w 2133872"/>
              <a:gd name="connsiteY74" fmla="*/ 3018148 h 4036004"/>
              <a:gd name="connsiteX75" fmla="*/ 1177270 w 2133872"/>
              <a:gd name="connsiteY75" fmla="*/ 3113398 h 4036004"/>
              <a:gd name="connsiteX76" fmla="*/ 1209020 w 2133872"/>
              <a:gd name="connsiteY76" fmla="*/ 3316598 h 4036004"/>
              <a:gd name="connsiteX77" fmla="*/ 1234420 w 2133872"/>
              <a:gd name="connsiteY77" fmla="*/ 3449948 h 4036004"/>
              <a:gd name="connsiteX78" fmla="*/ 1228070 w 2133872"/>
              <a:gd name="connsiteY78" fmla="*/ 3576948 h 4036004"/>
              <a:gd name="connsiteX79" fmla="*/ 1228070 w 2133872"/>
              <a:gd name="connsiteY79" fmla="*/ 3640448 h 4036004"/>
              <a:gd name="connsiteX80" fmla="*/ 1247120 w 2133872"/>
              <a:gd name="connsiteY80" fmla="*/ 3672198 h 4036004"/>
              <a:gd name="connsiteX81" fmla="*/ 1253470 w 2133872"/>
              <a:gd name="connsiteY81" fmla="*/ 3773798 h 4036004"/>
              <a:gd name="connsiteX82" fmla="*/ 1253470 w 2133872"/>
              <a:gd name="connsiteY82" fmla="*/ 3869048 h 4036004"/>
              <a:gd name="connsiteX83" fmla="*/ 1278870 w 2133872"/>
              <a:gd name="connsiteY83" fmla="*/ 3932548 h 4036004"/>
              <a:gd name="connsiteX84" fmla="*/ 1323320 w 2133872"/>
              <a:gd name="connsiteY84" fmla="*/ 4008748 h 4036004"/>
              <a:gd name="connsiteX85" fmla="*/ 1342370 w 2133872"/>
              <a:gd name="connsiteY85" fmla="*/ 4021448 h 4036004"/>
              <a:gd name="connsiteX86" fmla="*/ 1399520 w 2133872"/>
              <a:gd name="connsiteY86" fmla="*/ 3996048 h 4036004"/>
              <a:gd name="connsiteX87" fmla="*/ 1469370 w 2133872"/>
              <a:gd name="connsiteY87" fmla="*/ 3926198 h 4036004"/>
              <a:gd name="connsiteX88" fmla="*/ 1482070 w 2133872"/>
              <a:gd name="connsiteY88" fmla="*/ 3818248 h 4036004"/>
              <a:gd name="connsiteX89" fmla="*/ 1431270 w 2133872"/>
              <a:gd name="connsiteY89" fmla="*/ 3678548 h 4036004"/>
              <a:gd name="connsiteX90" fmla="*/ 1424920 w 2133872"/>
              <a:gd name="connsiteY90" fmla="*/ 3538848 h 4036004"/>
              <a:gd name="connsiteX91" fmla="*/ 1424920 w 2133872"/>
              <a:gd name="connsiteY91" fmla="*/ 3392798 h 4036004"/>
              <a:gd name="connsiteX92" fmla="*/ 1463020 w 2133872"/>
              <a:gd name="connsiteY92" fmla="*/ 3113398 h 4036004"/>
              <a:gd name="connsiteX93" fmla="*/ 1412220 w 2133872"/>
              <a:gd name="connsiteY93" fmla="*/ 2821298 h 4036004"/>
              <a:gd name="connsiteX94" fmla="*/ 1405870 w 2133872"/>
              <a:gd name="connsiteY94" fmla="*/ 2668898 h 4036004"/>
              <a:gd name="connsiteX95" fmla="*/ 1456670 w 2133872"/>
              <a:gd name="connsiteY95" fmla="*/ 2357748 h 4036004"/>
              <a:gd name="connsiteX96" fmla="*/ 1482070 w 2133872"/>
              <a:gd name="connsiteY96" fmla="*/ 2033898 h 4036004"/>
              <a:gd name="connsiteX97" fmla="*/ 1386820 w 2133872"/>
              <a:gd name="connsiteY97" fmla="*/ 1570348 h 4036004"/>
              <a:gd name="connsiteX98" fmla="*/ 1380470 w 2133872"/>
              <a:gd name="connsiteY98" fmla="*/ 1449698 h 4036004"/>
              <a:gd name="connsiteX99" fmla="*/ 1405870 w 2133872"/>
              <a:gd name="connsiteY99" fmla="*/ 1189348 h 4036004"/>
              <a:gd name="connsiteX100" fmla="*/ 1450320 w 2133872"/>
              <a:gd name="connsiteY100" fmla="*/ 1354448 h 4036004"/>
              <a:gd name="connsiteX101" fmla="*/ 1482070 w 2133872"/>
              <a:gd name="connsiteY101" fmla="*/ 1519548 h 4036004"/>
              <a:gd name="connsiteX102" fmla="*/ 1653520 w 2133872"/>
              <a:gd name="connsiteY102" fmla="*/ 1817998 h 4036004"/>
              <a:gd name="connsiteX103" fmla="*/ 1742420 w 2133872"/>
              <a:gd name="connsiteY103" fmla="*/ 1976748 h 4036004"/>
              <a:gd name="connsiteX104" fmla="*/ 1774170 w 2133872"/>
              <a:gd name="connsiteY104" fmla="*/ 2084698 h 4036004"/>
              <a:gd name="connsiteX105" fmla="*/ 1805920 w 2133872"/>
              <a:gd name="connsiteY105" fmla="*/ 2173598 h 4036004"/>
              <a:gd name="connsiteX106" fmla="*/ 1850370 w 2133872"/>
              <a:gd name="connsiteY106" fmla="*/ 2287898 h 4036004"/>
              <a:gd name="connsiteX107" fmla="*/ 1888470 w 2133872"/>
              <a:gd name="connsiteY107" fmla="*/ 2294248 h 4036004"/>
              <a:gd name="connsiteX108" fmla="*/ 1888470 w 2133872"/>
              <a:gd name="connsiteY108" fmla="*/ 2179948 h 4036004"/>
              <a:gd name="connsiteX109" fmla="*/ 1920220 w 2133872"/>
              <a:gd name="connsiteY109" fmla="*/ 2262498 h 4036004"/>
              <a:gd name="connsiteX110" fmla="*/ 1951970 w 2133872"/>
              <a:gd name="connsiteY110" fmla="*/ 2306948 h 4036004"/>
              <a:gd name="connsiteX111" fmla="*/ 1977370 w 2133872"/>
              <a:gd name="connsiteY111" fmla="*/ 2325998 h 4036004"/>
              <a:gd name="connsiteX112" fmla="*/ 1977370 w 2133872"/>
              <a:gd name="connsiteY112" fmla="*/ 2281548 h 4036004"/>
              <a:gd name="connsiteX113" fmla="*/ 1971020 w 2133872"/>
              <a:gd name="connsiteY113" fmla="*/ 2192648 h 4036004"/>
              <a:gd name="connsiteX114" fmla="*/ 2015470 w 2133872"/>
              <a:gd name="connsiteY114" fmla="*/ 2287898 h 4036004"/>
              <a:gd name="connsiteX115" fmla="*/ 2053570 w 2133872"/>
              <a:gd name="connsiteY115" fmla="*/ 2306948 h 4036004"/>
              <a:gd name="connsiteX116" fmla="*/ 2028170 w 2133872"/>
              <a:gd name="connsiteY116" fmla="*/ 2218048 h 4036004"/>
              <a:gd name="connsiteX117" fmla="*/ 2009120 w 2133872"/>
              <a:gd name="connsiteY117" fmla="*/ 2154548 h 4036004"/>
              <a:gd name="connsiteX118" fmla="*/ 2066270 w 2133872"/>
              <a:gd name="connsiteY118" fmla="*/ 2230748 h 4036004"/>
              <a:gd name="connsiteX119" fmla="*/ 2110720 w 2133872"/>
              <a:gd name="connsiteY119" fmla="*/ 2243448 h 4036004"/>
              <a:gd name="connsiteX120" fmla="*/ 2110720 w 2133872"/>
              <a:gd name="connsiteY120" fmla="*/ 2186298 h 4036004"/>
              <a:gd name="connsiteX121" fmla="*/ 2021820 w 2133872"/>
              <a:gd name="connsiteY121" fmla="*/ 2071998 h 4036004"/>
              <a:gd name="connsiteX122" fmla="*/ 1990070 w 2133872"/>
              <a:gd name="connsiteY122" fmla="*/ 2014848 h 4036004"/>
              <a:gd name="connsiteX123" fmla="*/ 2059920 w 2133872"/>
              <a:gd name="connsiteY123" fmla="*/ 2021198 h 4036004"/>
              <a:gd name="connsiteX124" fmla="*/ 2123420 w 2133872"/>
              <a:gd name="connsiteY124" fmla="*/ 2027548 h 4036004"/>
              <a:gd name="connsiteX125" fmla="*/ 2123420 w 2133872"/>
              <a:gd name="connsiteY125" fmla="*/ 2002148 h 4036004"/>
              <a:gd name="connsiteX126" fmla="*/ 2021820 w 2133872"/>
              <a:gd name="connsiteY126" fmla="*/ 1932298 h 4036004"/>
              <a:gd name="connsiteX127" fmla="*/ 1901170 w 2133872"/>
              <a:gd name="connsiteY127" fmla="*/ 1887848 h 4036004"/>
              <a:gd name="connsiteX128" fmla="*/ 1850370 w 2133872"/>
              <a:gd name="connsiteY128" fmla="*/ 1773548 h 4036004"/>
              <a:gd name="connsiteX129" fmla="*/ 1786870 w 2133872"/>
              <a:gd name="connsiteY129" fmla="*/ 1538598 h 4036004"/>
              <a:gd name="connsiteX130" fmla="*/ 1717020 w 2133872"/>
              <a:gd name="connsiteY130" fmla="*/ 1424298 h 4036004"/>
              <a:gd name="connsiteX131" fmla="*/ 1672570 w 2133872"/>
              <a:gd name="connsiteY131" fmla="*/ 1214748 h 4036004"/>
              <a:gd name="connsiteX132" fmla="*/ 1634470 w 2133872"/>
              <a:gd name="connsiteY132" fmla="*/ 960748 h 4036004"/>
              <a:gd name="connsiteX133" fmla="*/ 1558270 w 2133872"/>
              <a:gd name="connsiteY133" fmla="*/ 814698 h 4036004"/>
              <a:gd name="connsiteX134" fmla="*/ 1374120 w 2133872"/>
              <a:gd name="connsiteY134" fmla="*/ 732148 h 4036004"/>
              <a:gd name="connsiteX135" fmla="*/ 1259820 w 2133872"/>
              <a:gd name="connsiteY135" fmla="*/ 668648 h 4036004"/>
              <a:gd name="connsiteX136" fmla="*/ 1234420 w 2133872"/>
              <a:gd name="connsiteY136" fmla="*/ 624198 h 4036004"/>
              <a:gd name="connsiteX137" fmla="*/ 1259820 w 2133872"/>
              <a:gd name="connsiteY137" fmla="*/ 554348 h 4036004"/>
              <a:gd name="connsiteX138" fmla="*/ 1329670 w 2133872"/>
              <a:gd name="connsiteY138" fmla="*/ 440048 h 4036004"/>
              <a:gd name="connsiteX139" fmla="*/ 1361420 w 2133872"/>
              <a:gd name="connsiteY139" fmla="*/ 370198 h 4036004"/>
              <a:gd name="connsiteX140" fmla="*/ 1361420 w 2133872"/>
              <a:gd name="connsiteY140" fmla="*/ 313048 h 4036004"/>
              <a:gd name="connsiteX141" fmla="*/ 1329670 w 2133872"/>
              <a:gd name="connsiteY141" fmla="*/ 274948 h 4036004"/>
              <a:gd name="connsiteX142" fmla="*/ 1304270 w 2133872"/>
              <a:gd name="connsiteY142" fmla="*/ 135248 h 4036004"/>
              <a:gd name="connsiteX143" fmla="*/ 1259820 w 2133872"/>
              <a:gd name="connsiteY143" fmla="*/ 59048 h 4036004"/>
              <a:gd name="connsiteX144" fmla="*/ 1177270 w 2133872"/>
              <a:gd name="connsiteY144" fmla="*/ 8248 h 4036004"/>
              <a:gd name="connsiteX145" fmla="*/ 1082020 w 2133872"/>
              <a:gd name="connsiteY145" fmla="*/ 1898 h 4036004"/>
              <a:gd name="connsiteX146" fmla="*/ 986770 w 2133872"/>
              <a:gd name="connsiteY146" fmla="*/ 27298 h 4036004"/>
              <a:gd name="connsiteX147" fmla="*/ 910570 w 2133872"/>
              <a:gd name="connsiteY147" fmla="*/ 84448 h 4036004"/>
              <a:gd name="connsiteX148" fmla="*/ 872470 w 2133872"/>
              <a:gd name="connsiteY148" fmla="*/ 173348 h 4036004"/>
              <a:gd name="connsiteX149" fmla="*/ 872470 w 2133872"/>
              <a:gd name="connsiteY149" fmla="*/ 262248 h 4036004"/>
              <a:gd name="connsiteX150" fmla="*/ 828020 w 2133872"/>
              <a:gd name="connsiteY150" fmla="*/ 306698 h 4036004"/>
              <a:gd name="connsiteX151" fmla="*/ 859770 w 2133872"/>
              <a:gd name="connsiteY151" fmla="*/ 401948 h 4036004"/>
              <a:gd name="connsiteX152" fmla="*/ 910570 w 2133872"/>
              <a:gd name="connsiteY152" fmla="*/ 528948 h 4036004"/>
              <a:gd name="connsiteX153" fmla="*/ 942320 w 2133872"/>
              <a:gd name="connsiteY153" fmla="*/ 611498 h 4036004"/>
              <a:gd name="connsiteX154" fmla="*/ 929620 w 2133872"/>
              <a:gd name="connsiteY154" fmla="*/ 681348 h 4036004"/>
              <a:gd name="connsiteX0" fmla="*/ 929456 w 2133708"/>
              <a:gd name="connsiteY0" fmla="*/ 681348 h 4036004"/>
              <a:gd name="connsiteX1" fmla="*/ 681806 w 2133708"/>
              <a:gd name="connsiteY1" fmla="*/ 763898 h 4036004"/>
              <a:gd name="connsiteX2" fmla="*/ 586556 w 2133708"/>
              <a:gd name="connsiteY2" fmla="*/ 852798 h 4036004"/>
              <a:gd name="connsiteX3" fmla="*/ 497656 w 2133708"/>
              <a:gd name="connsiteY3" fmla="*/ 1176648 h 4036004"/>
              <a:gd name="connsiteX4" fmla="*/ 459556 w 2133708"/>
              <a:gd name="connsiteY4" fmla="*/ 1386198 h 4036004"/>
              <a:gd name="connsiteX5" fmla="*/ 389706 w 2133708"/>
              <a:gd name="connsiteY5" fmla="*/ 1487798 h 4036004"/>
              <a:gd name="connsiteX6" fmla="*/ 313506 w 2133708"/>
              <a:gd name="connsiteY6" fmla="*/ 1684648 h 4036004"/>
              <a:gd name="connsiteX7" fmla="*/ 237306 w 2133708"/>
              <a:gd name="connsiteY7" fmla="*/ 1830698 h 4036004"/>
              <a:gd name="connsiteX8" fmla="*/ 110306 w 2133708"/>
              <a:gd name="connsiteY8" fmla="*/ 1906898 h 4036004"/>
              <a:gd name="connsiteX9" fmla="*/ 21406 w 2133708"/>
              <a:gd name="connsiteY9" fmla="*/ 1951348 h 4036004"/>
              <a:gd name="connsiteX10" fmla="*/ 2356 w 2133708"/>
              <a:gd name="connsiteY10" fmla="*/ 1976748 h 4036004"/>
              <a:gd name="connsiteX11" fmla="*/ 21406 w 2133708"/>
              <a:gd name="connsiteY11" fmla="*/ 2008498 h 4036004"/>
              <a:gd name="connsiteX12" fmla="*/ 53156 w 2133708"/>
              <a:gd name="connsiteY12" fmla="*/ 2014848 h 4036004"/>
              <a:gd name="connsiteX13" fmla="*/ 72206 w 2133708"/>
              <a:gd name="connsiteY13" fmla="*/ 2008498 h 4036004"/>
              <a:gd name="connsiteX14" fmla="*/ 91256 w 2133708"/>
              <a:gd name="connsiteY14" fmla="*/ 2008498 h 4036004"/>
              <a:gd name="connsiteX15" fmla="*/ 91256 w 2133708"/>
              <a:gd name="connsiteY15" fmla="*/ 2040248 h 4036004"/>
              <a:gd name="connsiteX16" fmla="*/ 56331 w 2133708"/>
              <a:gd name="connsiteY16" fmla="*/ 2100573 h 4036004"/>
              <a:gd name="connsiteX17" fmla="*/ 2356 w 2133708"/>
              <a:gd name="connsiteY17" fmla="*/ 2167248 h 4036004"/>
              <a:gd name="connsiteX18" fmla="*/ 15056 w 2133708"/>
              <a:gd name="connsiteY18" fmla="*/ 2192648 h 4036004"/>
              <a:gd name="connsiteX19" fmla="*/ 63475 w 2133708"/>
              <a:gd name="connsiteY19" fmla="*/ 2160898 h 4036004"/>
              <a:gd name="connsiteX20" fmla="*/ 111100 w 2133708"/>
              <a:gd name="connsiteY20" fmla="*/ 2127561 h 4036004"/>
              <a:gd name="connsiteX21" fmla="*/ 80937 w 2133708"/>
              <a:gd name="connsiteY21" fmla="*/ 2214873 h 4036004"/>
              <a:gd name="connsiteX22" fmla="*/ 71412 w 2133708"/>
              <a:gd name="connsiteY22" fmla="*/ 2249004 h 4036004"/>
              <a:gd name="connsiteX23" fmla="*/ 109512 w 2133708"/>
              <a:gd name="connsiteY23" fmla="*/ 2250591 h 4036004"/>
              <a:gd name="connsiteX24" fmla="*/ 167456 w 2133708"/>
              <a:gd name="connsiteY24" fmla="*/ 2154548 h 4036004"/>
              <a:gd name="connsiteX25" fmla="*/ 141262 w 2133708"/>
              <a:gd name="connsiteY25" fmla="*/ 2274404 h 4036004"/>
              <a:gd name="connsiteX26" fmla="*/ 180156 w 2133708"/>
              <a:gd name="connsiteY26" fmla="*/ 2268848 h 4036004"/>
              <a:gd name="connsiteX27" fmla="*/ 237306 w 2133708"/>
              <a:gd name="connsiteY27" fmla="*/ 2167248 h 4036004"/>
              <a:gd name="connsiteX28" fmla="*/ 256356 w 2133708"/>
              <a:gd name="connsiteY28" fmla="*/ 2230748 h 4036004"/>
              <a:gd name="connsiteX29" fmla="*/ 288106 w 2133708"/>
              <a:gd name="connsiteY29" fmla="*/ 2211698 h 4036004"/>
              <a:gd name="connsiteX30" fmla="*/ 300806 w 2133708"/>
              <a:gd name="connsiteY30" fmla="*/ 2122798 h 4036004"/>
              <a:gd name="connsiteX31" fmla="*/ 338906 w 2133708"/>
              <a:gd name="connsiteY31" fmla="*/ 1995798 h 4036004"/>
              <a:gd name="connsiteX32" fmla="*/ 364306 w 2133708"/>
              <a:gd name="connsiteY32" fmla="*/ 1938648 h 4036004"/>
              <a:gd name="connsiteX33" fmla="*/ 510356 w 2133708"/>
              <a:gd name="connsiteY33" fmla="*/ 1760848 h 4036004"/>
              <a:gd name="connsiteX34" fmla="*/ 662756 w 2133708"/>
              <a:gd name="connsiteY34" fmla="*/ 1532248 h 4036004"/>
              <a:gd name="connsiteX35" fmla="*/ 688156 w 2133708"/>
              <a:gd name="connsiteY35" fmla="*/ 1373498 h 4036004"/>
              <a:gd name="connsiteX36" fmla="*/ 732606 w 2133708"/>
              <a:gd name="connsiteY36" fmla="*/ 1252848 h 4036004"/>
              <a:gd name="connsiteX37" fmla="*/ 738956 w 2133708"/>
              <a:gd name="connsiteY37" fmla="*/ 1424298 h 4036004"/>
              <a:gd name="connsiteX38" fmla="*/ 758006 w 2133708"/>
              <a:gd name="connsiteY38" fmla="*/ 1513198 h 4036004"/>
              <a:gd name="connsiteX39" fmla="*/ 707206 w 2133708"/>
              <a:gd name="connsiteY39" fmla="*/ 1792598 h 4036004"/>
              <a:gd name="connsiteX40" fmla="*/ 650056 w 2133708"/>
              <a:gd name="connsiteY40" fmla="*/ 2211698 h 4036004"/>
              <a:gd name="connsiteX41" fmla="*/ 662756 w 2133708"/>
              <a:gd name="connsiteY41" fmla="*/ 2478398 h 4036004"/>
              <a:gd name="connsiteX42" fmla="*/ 688156 w 2133708"/>
              <a:gd name="connsiteY42" fmla="*/ 2599048 h 4036004"/>
              <a:gd name="connsiteX43" fmla="*/ 688156 w 2133708"/>
              <a:gd name="connsiteY43" fmla="*/ 2681598 h 4036004"/>
              <a:gd name="connsiteX44" fmla="*/ 669106 w 2133708"/>
              <a:gd name="connsiteY44" fmla="*/ 2751448 h 4036004"/>
              <a:gd name="connsiteX45" fmla="*/ 669106 w 2133708"/>
              <a:gd name="connsiteY45" fmla="*/ 2840348 h 4036004"/>
              <a:gd name="connsiteX46" fmla="*/ 637356 w 2133708"/>
              <a:gd name="connsiteY46" fmla="*/ 3005448 h 4036004"/>
              <a:gd name="connsiteX47" fmla="*/ 650056 w 2133708"/>
              <a:gd name="connsiteY47" fmla="*/ 3227698 h 4036004"/>
              <a:gd name="connsiteX48" fmla="*/ 681806 w 2133708"/>
              <a:gd name="connsiteY48" fmla="*/ 3507098 h 4036004"/>
              <a:gd name="connsiteX49" fmla="*/ 669106 w 2133708"/>
              <a:gd name="connsiteY49" fmla="*/ 3672198 h 4036004"/>
              <a:gd name="connsiteX50" fmla="*/ 631006 w 2133708"/>
              <a:gd name="connsiteY50" fmla="*/ 3824598 h 4036004"/>
              <a:gd name="connsiteX51" fmla="*/ 624656 w 2133708"/>
              <a:gd name="connsiteY51" fmla="*/ 3888098 h 4036004"/>
              <a:gd name="connsiteX52" fmla="*/ 688156 w 2133708"/>
              <a:gd name="connsiteY52" fmla="*/ 3983348 h 4036004"/>
              <a:gd name="connsiteX53" fmla="*/ 770706 w 2133708"/>
              <a:gd name="connsiteY53" fmla="*/ 4034148 h 4036004"/>
              <a:gd name="connsiteX54" fmla="*/ 853256 w 2133708"/>
              <a:gd name="connsiteY54" fmla="*/ 3919848 h 4036004"/>
              <a:gd name="connsiteX55" fmla="*/ 859606 w 2133708"/>
              <a:gd name="connsiteY55" fmla="*/ 3697598 h 4036004"/>
              <a:gd name="connsiteX56" fmla="*/ 872306 w 2133708"/>
              <a:gd name="connsiteY56" fmla="*/ 3526148 h 4036004"/>
              <a:gd name="connsiteX57" fmla="*/ 859606 w 2133708"/>
              <a:gd name="connsiteY57" fmla="*/ 3392798 h 4036004"/>
              <a:gd name="connsiteX58" fmla="*/ 878656 w 2133708"/>
              <a:gd name="connsiteY58" fmla="*/ 3291198 h 4036004"/>
              <a:gd name="connsiteX59" fmla="*/ 904056 w 2133708"/>
              <a:gd name="connsiteY59" fmla="*/ 3202298 h 4036004"/>
              <a:gd name="connsiteX60" fmla="*/ 929456 w 2133708"/>
              <a:gd name="connsiteY60" fmla="*/ 3107048 h 4036004"/>
              <a:gd name="connsiteX61" fmla="*/ 916756 w 2133708"/>
              <a:gd name="connsiteY61" fmla="*/ 2992748 h 4036004"/>
              <a:gd name="connsiteX62" fmla="*/ 910406 w 2133708"/>
              <a:gd name="connsiteY62" fmla="*/ 2897498 h 4036004"/>
              <a:gd name="connsiteX63" fmla="*/ 935806 w 2133708"/>
              <a:gd name="connsiteY63" fmla="*/ 2789548 h 4036004"/>
              <a:gd name="connsiteX64" fmla="*/ 948506 w 2133708"/>
              <a:gd name="connsiteY64" fmla="*/ 2681598 h 4036004"/>
              <a:gd name="connsiteX65" fmla="*/ 980256 w 2133708"/>
              <a:gd name="connsiteY65" fmla="*/ 2452998 h 4036004"/>
              <a:gd name="connsiteX66" fmla="*/ 1012006 w 2133708"/>
              <a:gd name="connsiteY66" fmla="*/ 2192648 h 4036004"/>
              <a:gd name="connsiteX67" fmla="*/ 1043756 w 2133708"/>
              <a:gd name="connsiteY67" fmla="*/ 2154548 h 4036004"/>
              <a:gd name="connsiteX68" fmla="*/ 1069156 w 2133708"/>
              <a:gd name="connsiteY68" fmla="*/ 2167248 h 4036004"/>
              <a:gd name="connsiteX69" fmla="*/ 1081856 w 2133708"/>
              <a:gd name="connsiteY69" fmla="*/ 2224398 h 4036004"/>
              <a:gd name="connsiteX70" fmla="*/ 1113606 w 2133708"/>
              <a:gd name="connsiteY70" fmla="*/ 2497448 h 4036004"/>
              <a:gd name="connsiteX71" fmla="*/ 1151706 w 2133708"/>
              <a:gd name="connsiteY71" fmla="*/ 2751448 h 4036004"/>
              <a:gd name="connsiteX72" fmla="*/ 1177106 w 2133708"/>
              <a:gd name="connsiteY72" fmla="*/ 2853048 h 4036004"/>
              <a:gd name="connsiteX73" fmla="*/ 1177106 w 2133708"/>
              <a:gd name="connsiteY73" fmla="*/ 2935598 h 4036004"/>
              <a:gd name="connsiteX74" fmla="*/ 1170756 w 2133708"/>
              <a:gd name="connsiteY74" fmla="*/ 3018148 h 4036004"/>
              <a:gd name="connsiteX75" fmla="*/ 1177106 w 2133708"/>
              <a:gd name="connsiteY75" fmla="*/ 3113398 h 4036004"/>
              <a:gd name="connsiteX76" fmla="*/ 1208856 w 2133708"/>
              <a:gd name="connsiteY76" fmla="*/ 3316598 h 4036004"/>
              <a:gd name="connsiteX77" fmla="*/ 1234256 w 2133708"/>
              <a:gd name="connsiteY77" fmla="*/ 3449948 h 4036004"/>
              <a:gd name="connsiteX78" fmla="*/ 1227906 w 2133708"/>
              <a:gd name="connsiteY78" fmla="*/ 3576948 h 4036004"/>
              <a:gd name="connsiteX79" fmla="*/ 1227906 w 2133708"/>
              <a:gd name="connsiteY79" fmla="*/ 3640448 h 4036004"/>
              <a:gd name="connsiteX80" fmla="*/ 1246956 w 2133708"/>
              <a:gd name="connsiteY80" fmla="*/ 3672198 h 4036004"/>
              <a:gd name="connsiteX81" fmla="*/ 1253306 w 2133708"/>
              <a:gd name="connsiteY81" fmla="*/ 3773798 h 4036004"/>
              <a:gd name="connsiteX82" fmla="*/ 1253306 w 2133708"/>
              <a:gd name="connsiteY82" fmla="*/ 3869048 h 4036004"/>
              <a:gd name="connsiteX83" fmla="*/ 1278706 w 2133708"/>
              <a:gd name="connsiteY83" fmla="*/ 3932548 h 4036004"/>
              <a:gd name="connsiteX84" fmla="*/ 1323156 w 2133708"/>
              <a:gd name="connsiteY84" fmla="*/ 4008748 h 4036004"/>
              <a:gd name="connsiteX85" fmla="*/ 1342206 w 2133708"/>
              <a:gd name="connsiteY85" fmla="*/ 4021448 h 4036004"/>
              <a:gd name="connsiteX86" fmla="*/ 1399356 w 2133708"/>
              <a:gd name="connsiteY86" fmla="*/ 3996048 h 4036004"/>
              <a:gd name="connsiteX87" fmla="*/ 1469206 w 2133708"/>
              <a:gd name="connsiteY87" fmla="*/ 3926198 h 4036004"/>
              <a:gd name="connsiteX88" fmla="*/ 1481906 w 2133708"/>
              <a:gd name="connsiteY88" fmla="*/ 3818248 h 4036004"/>
              <a:gd name="connsiteX89" fmla="*/ 1431106 w 2133708"/>
              <a:gd name="connsiteY89" fmla="*/ 3678548 h 4036004"/>
              <a:gd name="connsiteX90" fmla="*/ 1424756 w 2133708"/>
              <a:gd name="connsiteY90" fmla="*/ 3538848 h 4036004"/>
              <a:gd name="connsiteX91" fmla="*/ 1424756 w 2133708"/>
              <a:gd name="connsiteY91" fmla="*/ 3392798 h 4036004"/>
              <a:gd name="connsiteX92" fmla="*/ 1462856 w 2133708"/>
              <a:gd name="connsiteY92" fmla="*/ 3113398 h 4036004"/>
              <a:gd name="connsiteX93" fmla="*/ 1412056 w 2133708"/>
              <a:gd name="connsiteY93" fmla="*/ 2821298 h 4036004"/>
              <a:gd name="connsiteX94" fmla="*/ 1405706 w 2133708"/>
              <a:gd name="connsiteY94" fmla="*/ 2668898 h 4036004"/>
              <a:gd name="connsiteX95" fmla="*/ 1456506 w 2133708"/>
              <a:gd name="connsiteY95" fmla="*/ 2357748 h 4036004"/>
              <a:gd name="connsiteX96" fmla="*/ 1481906 w 2133708"/>
              <a:gd name="connsiteY96" fmla="*/ 2033898 h 4036004"/>
              <a:gd name="connsiteX97" fmla="*/ 1386656 w 2133708"/>
              <a:gd name="connsiteY97" fmla="*/ 1570348 h 4036004"/>
              <a:gd name="connsiteX98" fmla="*/ 1380306 w 2133708"/>
              <a:gd name="connsiteY98" fmla="*/ 1449698 h 4036004"/>
              <a:gd name="connsiteX99" fmla="*/ 1405706 w 2133708"/>
              <a:gd name="connsiteY99" fmla="*/ 1189348 h 4036004"/>
              <a:gd name="connsiteX100" fmla="*/ 1450156 w 2133708"/>
              <a:gd name="connsiteY100" fmla="*/ 1354448 h 4036004"/>
              <a:gd name="connsiteX101" fmla="*/ 1481906 w 2133708"/>
              <a:gd name="connsiteY101" fmla="*/ 1519548 h 4036004"/>
              <a:gd name="connsiteX102" fmla="*/ 1653356 w 2133708"/>
              <a:gd name="connsiteY102" fmla="*/ 1817998 h 4036004"/>
              <a:gd name="connsiteX103" fmla="*/ 1742256 w 2133708"/>
              <a:gd name="connsiteY103" fmla="*/ 1976748 h 4036004"/>
              <a:gd name="connsiteX104" fmla="*/ 1774006 w 2133708"/>
              <a:gd name="connsiteY104" fmla="*/ 2084698 h 4036004"/>
              <a:gd name="connsiteX105" fmla="*/ 1805756 w 2133708"/>
              <a:gd name="connsiteY105" fmla="*/ 2173598 h 4036004"/>
              <a:gd name="connsiteX106" fmla="*/ 1850206 w 2133708"/>
              <a:gd name="connsiteY106" fmla="*/ 2287898 h 4036004"/>
              <a:gd name="connsiteX107" fmla="*/ 1888306 w 2133708"/>
              <a:gd name="connsiteY107" fmla="*/ 2294248 h 4036004"/>
              <a:gd name="connsiteX108" fmla="*/ 1888306 w 2133708"/>
              <a:gd name="connsiteY108" fmla="*/ 2179948 h 4036004"/>
              <a:gd name="connsiteX109" fmla="*/ 1920056 w 2133708"/>
              <a:gd name="connsiteY109" fmla="*/ 2262498 h 4036004"/>
              <a:gd name="connsiteX110" fmla="*/ 1951806 w 2133708"/>
              <a:gd name="connsiteY110" fmla="*/ 2306948 h 4036004"/>
              <a:gd name="connsiteX111" fmla="*/ 1977206 w 2133708"/>
              <a:gd name="connsiteY111" fmla="*/ 2325998 h 4036004"/>
              <a:gd name="connsiteX112" fmla="*/ 1977206 w 2133708"/>
              <a:gd name="connsiteY112" fmla="*/ 2281548 h 4036004"/>
              <a:gd name="connsiteX113" fmla="*/ 1970856 w 2133708"/>
              <a:gd name="connsiteY113" fmla="*/ 2192648 h 4036004"/>
              <a:gd name="connsiteX114" fmla="*/ 2015306 w 2133708"/>
              <a:gd name="connsiteY114" fmla="*/ 2287898 h 4036004"/>
              <a:gd name="connsiteX115" fmla="*/ 2053406 w 2133708"/>
              <a:gd name="connsiteY115" fmla="*/ 2306948 h 4036004"/>
              <a:gd name="connsiteX116" fmla="*/ 2028006 w 2133708"/>
              <a:gd name="connsiteY116" fmla="*/ 2218048 h 4036004"/>
              <a:gd name="connsiteX117" fmla="*/ 2008956 w 2133708"/>
              <a:gd name="connsiteY117" fmla="*/ 2154548 h 4036004"/>
              <a:gd name="connsiteX118" fmla="*/ 2066106 w 2133708"/>
              <a:gd name="connsiteY118" fmla="*/ 2230748 h 4036004"/>
              <a:gd name="connsiteX119" fmla="*/ 2110556 w 2133708"/>
              <a:gd name="connsiteY119" fmla="*/ 2243448 h 4036004"/>
              <a:gd name="connsiteX120" fmla="*/ 2110556 w 2133708"/>
              <a:gd name="connsiteY120" fmla="*/ 2186298 h 4036004"/>
              <a:gd name="connsiteX121" fmla="*/ 2021656 w 2133708"/>
              <a:gd name="connsiteY121" fmla="*/ 2071998 h 4036004"/>
              <a:gd name="connsiteX122" fmla="*/ 1989906 w 2133708"/>
              <a:gd name="connsiteY122" fmla="*/ 2014848 h 4036004"/>
              <a:gd name="connsiteX123" fmla="*/ 2059756 w 2133708"/>
              <a:gd name="connsiteY123" fmla="*/ 2021198 h 4036004"/>
              <a:gd name="connsiteX124" fmla="*/ 2123256 w 2133708"/>
              <a:gd name="connsiteY124" fmla="*/ 2027548 h 4036004"/>
              <a:gd name="connsiteX125" fmla="*/ 2123256 w 2133708"/>
              <a:gd name="connsiteY125" fmla="*/ 2002148 h 4036004"/>
              <a:gd name="connsiteX126" fmla="*/ 2021656 w 2133708"/>
              <a:gd name="connsiteY126" fmla="*/ 1932298 h 4036004"/>
              <a:gd name="connsiteX127" fmla="*/ 1901006 w 2133708"/>
              <a:gd name="connsiteY127" fmla="*/ 1887848 h 4036004"/>
              <a:gd name="connsiteX128" fmla="*/ 1850206 w 2133708"/>
              <a:gd name="connsiteY128" fmla="*/ 1773548 h 4036004"/>
              <a:gd name="connsiteX129" fmla="*/ 1786706 w 2133708"/>
              <a:gd name="connsiteY129" fmla="*/ 1538598 h 4036004"/>
              <a:gd name="connsiteX130" fmla="*/ 1716856 w 2133708"/>
              <a:gd name="connsiteY130" fmla="*/ 1424298 h 4036004"/>
              <a:gd name="connsiteX131" fmla="*/ 1672406 w 2133708"/>
              <a:gd name="connsiteY131" fmla="*/ 1214748 h 4036004"/>
              <a:gd name="connsiteX132" fmla="*/ 1634306 w 2133708"/>
              <a:gd name="connsiteY132" fmla="*/ 960748 h 4036004"/>
              <a:gd name="connsiteX133" fmla="*/ 1558106 w 2133708"/>
              <a:gd name="connsiteY133" fmla="*/ 814698 h 4036004"/>
              <a:gd name="connsiteX134" fmla="*/ 1373956 w 2133708"/>
              <a:gd name="connsiteY134" fmla="*/ 732148 h 4036004"/>
              <a:gd name="connsiteX135" fmla="*/ 1259656 w 2133708"/>
              <a:gd name="connsiteY135" fmla="*/ 668648 h 4036004"/>
              <a:gd name="connsiteX136" fmla="*/ 1234256 w 2133708"/>
              <a:gd name="connsiteY136" fmla="*/ 624198 h 4036004"/>
              <a:gd name="connsiteX137" fmla="*/ 1259656 w 2133708"/>
              <a:gd name="connsiteY137" fmla="*/ 554348 h 4036004"/>
              <a:gd name="connsiteX138" fmla="*/ 1329506 w 2133708"/>
              <a:gd name="connsiteY138" fmla="*/ 440048 h 4036004"/>
              <a:gd name="connsiteX139" fmla="*/ 1361256 w 2133708"/>
              <a:gd name="connsiteY139" fmla="*/ 370198 h 4036004"/>
              <a:gd name="connsiteX140" fmla="*/ 1361256 w 2133708"/>
              <a:gd name="connsiteY140" fmla="*/ 313048 h 4036004"/>
              <a:gd name="connsiteX141" fmla="*/ 1329506 w 2133708"/>
              <a:gd name="connsiteY141" fmla="*/ 274948 h 4036004"/>
              <a:gd name="connsiteX142" fmla="*/ 1304106 w 2133708"/>
              <a:gd name="connsiteY142" fmla="*/ 135248 h 4036004"/>
              <a:gd name="connsiteX143" fmla="*/ 1259656 w 2133708"/>
              <a:gd name="connsiteY143" fmla="*/ 59048 h 4036004"/>
              <a:gd name="connsiteX144" fmla="*/ 1177106 w 2133708"/>
              <a:gd name="connsiteY144" fmla="*/ 8248 h 4036004"/>
              <a:gd name="connsiteX145" fmla="*/ 1081856 w 2133708"/>
              <a:gd name="connsiteY145" fmla="*/ 1898 h 4036004"/>
              <a:gd name="connsiteX146" fmla="*/ 986606 w 2133708"/>
              <a:gd name="connsiteY146" fmla="*/ 27298 h 4036004"/>
              <a:gd name="connsiteX147" fmla="*/ 910406 w 2133708"/>
              <a:gd name="connsiteY147" fmla="*/ 84448 h 4036004"/>
              <a:gd name="connsiteX148" fmla="*/ 872306 w 2133708"/>
              <a:gd name="connsiteY148" fmla="*/ 173348 h 4036004"/>
              <a:gd name="connsiteX149" fmla="*/ 872306 w 2133708"/>
              <a:gd name="connsiteY149" fmla="*/ 262248 h 4036004"/>
              <a:gd name="connsiteX150" fmla="*/ 827856 w 2133708"/>
              <a:gd name="connsiteY150" fmla="*/ 306698 h 4036004"/>
              <a:gd name="connsiteX151" fmla="*/ 859606 w 2133708"/>
              <a:gd name="connsiteY151" fmla="*/ 401948 h 4036004"/>
              <a:gd name="connsiteX152" fmla="*/ 910406 w 2133708"/>
              <a:gd name="connsiteY152" fmla="*/ 528948 h 4036004"/>
              <a:gd name="connsiteX153" fmla="*/ 942156 w 2133708"/>
              <a:gd name="connsiteY153" fmla="*/ 611498 h 4036004"/>
              <a:gd name="connsiteX154" fmla="*/ 929456 w 2133708"/>
              <a:gd name="connsiteY154" fmla="*/ 681348 h 4036004"/>
              <a:gd name="connsiteX0" fmla="*/ 929456 w 2133708"/>
              <a:gd name="connsiteY0" fmla="*/ 681348 h 4036004"/>
              <a:gd name="connsiteX1" fmla="*/ 681806 w 2133708"/>
              <a:gd name="connsiteY1" fmla="*/ 763898 h 4036004"/>
              <a:gd name="connsiteX2" fmla="*/ 586556 w 2133708"/>
              <a:gd name="connsiteY2" fmla="*/ 852798 h 4036004"/>
              <a:gd name="connsiteX3" fmla="*/ 497656 w 2133708"/>
              <a:gd name="connsiteY3" fmla="*/ 1176648 h 4036004"/>
              <a:gd name="connsiteX4" fmla="*/ 459556 w 2133708"/>
              <a:gd name="connsiteY4" fmla="*/ 1386198 h 4036004"/>
              <a:gd name="connsiteX5" fmla="*/ 389706 w 2133708"/>
              <a:gd name="connsiteY5" fmla="*/ 1487798 h 4036004"/>
              <a:gd name="connsiteX6" fmla="*/ 313506 w 2133708"/>
              <a:gd name="connsiteY6" fmla="*/ 1684648 h 4036004"/>
              <a:gd name="connsiteX7" fmla="*/ 237306 w 2133708"/>
              <a:gd name="connsiteY7" fmla="*/ 1830698 h 4036004"/>
              <a:gd name="connsiteX8" fmla="*/ 110306 w 2133708"/>
              <a:gd name="connsiteY8" fmla="*/ 1906898 h 4036004"/>
              <a:gd name="connsiteX9" fmla="*/ 21406 w 2133708"/>
              <a:gd name="connsiteY9" fmla="*/ 1951348 h 4036004"/>
              <a:gd name="connsiteX10" fmla="*/ 2356 w 2133708"/>
              <a:gd name="connsiteY10" fmla="*/ 1976748 h 4036004"/>
              <a:gd name="connsiteX11" fmla="*/ 21406 w 2133708"/>
              <a:gd name="connsiteY11" fmla="*/ 2008498 h 4036004"/>
              <a:gd name="connsiteX12" fmla="*/ 53156 w 2133708"/>
              <a:gd name="connsiteY12" fmla="*/ 2014848 h 4036004"/>
              <a:gd name="connsiteX13" fmla="*/ 72206 w 2133708"/>
              <a:gd name="connsiteY13" fmla="*/ 2008498 h 4036004"/>
              <a:gd name="connsiteX14" fmla="*/ 91256 w 2133708"/>
              <a:gd name="connsiteY14" fmla="*/ 2008498 h 4036004"/>
              <a:gd name="connsiteX15" fmla="*/ 91256 w 2133708"/>
              <a:gd name="connsiteY15" fmla="*/ 2040248 h 4036004"/>
              <a:gd name="connsiteX16" fmla="*/ 56331 w 2133708"/>
              <a:gd name="connsiteY16" fmla="*/ 2100573 h 4036004"/>
              <a:gd name="connsiteX17" fmla="*/ 2356 w 2133708"/>
              <a:gd name="connsiteY17" fmla="*/ 2167248 h 4036004"/>
              <a:gd name="connsiteX18" fmla="*/ 15056 w 2133708"/>
              <a:gd name="connsiteY18" fmla="*/ 2192648 h 4036004"/>
              <a:gd name="connsiteX19" fmla="*/ 63475 w 2133708"/>
              <a:gd name="connsiteY19" fmla="*/ 2160898 h 4036004"/>
              <a:gd name="connsiteX20" fmla="*/ 111100 w 2133708"/>
              <a:gd name="connsiteY20" fmla="*/ 2127561 h 4036004"/>
              <a:gd name="connsiteX21" fmla="*/ 80937 w 2133708"/>
              <a:gd name="connsiteY21" fmla="*/ 2214873 h 4036004"/>
              <a:gd name="connsiteX22" fmla="*/ 71412 w 2133708"/>
              <a:gd name="connsiteY22" fmla="*/ 2249004 h 4036004"/>
              <a:gd name="connsiteX23" fmla="*/ 109512 w 2133708"/>
              <a:gd name="connsiteY23" fmla="*/ 2250591 h 4036004"/>
              <a:gd name="connsiteX24" fmla="*/ 167456 w 2133708"/>
              <a:gd name="connsiteY24" fmla="*/ 2154548 h 4036004"/>
              <a:gd name="connsiteX25" fmla="*/ 141262 w 2133708"/>
              <a:gd name="connsiteY25" fmla="*/ 2274404 h 4036004"/>
              <a:gd name="connsiteX26" fmla="*/ 180156 w 2133708"/>
              <a:gd name="connsiteY26" fmla="*/ 2268848 h 4036004"/>
              <a:gd name="connsiteX27" fmla="*/ 237306 w 2133708"/>
              <a:gd name="connsiteY27" fmla="*/ 2167248 h 4036004"/>
              <a:gd name="connsiteX28" fmla="*/ 256356 w 2133708"/>
              <a:gd name="connsiteY28" fmla="*/ 2230748 h 4036004"/>
              <a:gd name="connsiteX29" fmla="*/ 280963 w 2133708"/>
              <a:gd name="connsiteY29" fmla="*/ 2192648 h 4036004"/>
              <a:gd name="connsiteX30" fmla="*/ 300806 w 2133708"/>
              <a:gd name="connsiteY30" fmla="*/ 2122798 h 4036004"/>
              <a:gd name="connsiteX31" fmla="*/ 338906 w 2133708"/>
              <a:gd name="connsiteY31" fmla="*/ 1995798 h 4036004"/>
              <a:gd name="connsiteX32" fmla="*/ 364306 w 2133708"/>
              <a:gd name="connsiteY32" fmla="*/ 1938648 h 4036004"/>
              <a:gd name="connsiteX33" fmla="*/ 510356 w 2133708"/>
              <a:gd name="connsiteY33" fmla="*/ 1760848 h 4036004"/>
              <a:gd name="connsiteX34" fmla="*/ 662756 w 2133708"/>
              <a:gd name="connsiteY34" fmla="*/ 1532248 h 4036004"/>
              <a:gd name="connsiteX35" fmla="*/ 688156 w 2133708"/>
              <a:gd name="connsiteY35" fmla="*/ 1373498 h 4036004"/>
              <a:gd name="connsiteX36" fmla="*/ 732606 w 2133708"/>
              <a:gd name="connsiteY36" fmla="*/ 1252848 h 4036004"/>
              <a:gd name="connsiteX37" fmla="*/ 738956 w 2133708"/>
              <a:gd name="connsiteY37" fmla="*/ 1424298 h 4036004"/>
              <a:gd name="connsiteX38" fmla="*/ 758006 w 2133708"/>
              <a:gd name="connsiteY38" fmla="*/ 1513198 h 4036004"/>
              <a:gd name="connsiteX39" fmla="*/ 707206 w 2133708"/>
              <a:gd name="connsiteY39" fmla="*/ 1792598 h 4036004"/>
              <a:gd name="connsiteX40" fmla="*/ 650056 w 2133708"/>
              <a:gd name="connsiteY40" fmla="*/ 2211698 h 4036004"/>
              <a:gd name="connsiteX41" fmla="*/ 662756 w 2133708"/>
              <a:gd name="connsiteY41" fmla="*/ 2478398 h 4036004"/>
              <a:gd name="connsiteX42" fmla="*/ 688156 w 2133708"/>
              <a:gd name="connsiteY42" fmla="*/ 2599048 h 4036004"/>
              <a:gd name="connsiteX43" fmla="*/ 688156 w 2133708"/>
              <a:gd name="connsiteY43" fmla="*/ 2681598 h 4036004"/>
              <a:gd name="connsiteX44" fmla="*/ 669106 w 2133708"/>
              <a:gd name="connsiteY44" fmla="*/ 2751448 h 4036004"/>
              <a:gd name="connsiteX45" fmla="*/ 669106 w 2133708"/>
              <a:gd name="connsiteY45" fmla="*/ 2840348 h 4036004"/>
              <a:gd name="connsiteX46" fmla="*/ 637356 w 2133708"/>
              <a:gd name="connsiteY46" fmla="*/ 3005448 h 4036004"/>
              <a:gd name="connsiteX47" fmla="*/ 650056 w 2133708"/>
              <a:gd name="connsiteY47" fmla="*/ 3227698 h 4036004"/>
              <a:gd name="connsiteX48" fmla="*/ 681806 w 2133708"/>
              <a:gd name="connsiteY48" fmla="*/ 3507098 h 4036004"/>
              <a:gd name="connsiteX49" fmla="*/ 669106 w 2133708"/>
              <a:gd name="connsiteY49" fmla="*/ 3672198 h 4036004"/>
              <a:gd name="connsiteX50" fmla="*/ 631006 w 2133708"/>
              <a:gd name="connsiteY50" fmla="*/ 3824598 h 4036004"/>
              <a:gd name="connsiteX51" fmla="*/ 624656 w 2133708"/>
              <a:gd name="connsiteY51" fmla="*/ 3888098 h 4036004"/>
              <a:gd name="connsiteX52" fmla="*/ 688156 w 2133708"/>
              <a:gd name="connsiteY52" fmla="*/ 3983348 h 4036004"/>
              <a:gd name="connsiteX53" fmla="*/ 770706 w 2133708"/>
              <a:gd name="connsiteY53" fmla="*/ 4034148 h 4036004"/>
              <a:gd name="connsiteX54" fmla="*/ 853256 w 2133708"/>
              <a:gd name="connsiteY54" fmla="*/ 3919848 h 4036004"/>
              <a:gd name="connsiteX55" fmla="*/ 859606 w 2133708"/>
              <a:gd name="connsiteY55" fmla="*/ 3697598 h 4036004"/>
              <a:gd name="connsiteX56" fmla="*/ 872306 w 2133708"/>
              <a:gd name="connsiteY56" fmla="*/ 3526148 h 4036004"/>
              <a:gd name="connsiteX57" fmla="*/ 859606 w 2133708"/>
              <a:gd name="connsiteY57" fmla="*/ 3392798 h 4036004"/>
              <a:gd name="connsiteX58" fmla="*/ 878656 w 2133708"/>
              <a:gd name="connsiteY58" fmla="*/ 3291198 h 4036004"/>
              <a:gd name="connsiteX59" fmla="*/ 904056 w 2133708"/>
              <a:gd name="connsiteY59" fmla="*/ 3202298 h 4036004"/>
              <a:gd name="connsiteX60" fmla="*/ 929456 w 2133708"/>
              <a:gd name="connsiteY60" fmla="*/ 3107048 h 4036004"/>
              <a:gd name="connsiteX61" fmla="*/ 916756 w 2133708"/>
              <a:gd name="connsiteY61" fmla="*/ 2992748 h 4036004"/>
              <a:gd name="connsiteX62" fmla="*/ 910406 w 2133708"/>
              <a:gd name="connsiteY62" fmla="*/ 2897498 h 4036004"/>
              <a:gd name="connsiteX63" fmla="*/ 935806 w 2133708"/>
              <a:gd name="connsiteY63" fmla="*/ 2789548 h 4036004"/>
              <a:gd name="connsiteX64" fmla="*/ 948506 w 2133708"/>
              <a:gd name="connsiteY64" fmla="*/ 2681598 h 4036004"/>
              <a:gd name="connsiteX65" fmla="*/ 980256 w 2133708"/>
              <a:gd name="connsiteY65" fmla="*/ 2452998 h 4036004"/>
              <a:gd name="connsiteX66" fmla="*/ 1012006 w 2133708"/>
              <a:gd name="connsiteY66" fmla="*/ 2192648 h 4036004"/>
              <a:gd name="connsiteX67" fmla="*/ 1043756 w 2133708"/>
              <a:gd name="connsiteY67" fmla="*/ 2154548 h 4036004"/>
              <a:gd name="connsiteX68" fmla="*/ 1069156 w 2133708"/>
              <a:gd name="connsiteY68" fmla="*/ 2167248 h 4036004"/>
              <a:gd name="connsiteX69" fmla="*/ 1081856 w 2133708"/>
              <a:gd name="connsiteY69" fmla="*/ 2224398 h 4036004"/>
              <a:gd name="connsiteX70" fmla="*/ 1113606 w 2133708"/>
              <a:gd name="connsiteY70" fmla="*/ 2497448 h 4036004"/>
              <a:gd name="connsiteX71" fmla="*/ 1151706 w 2133708"/>
              <a:gd name="connsiteY71" fmla="*/ 2751448 h 4036004"/>
              <a:gd name="connsiteX72" fmla="*/ 1177106 w 2133708"/>
              <a:gd name="connsiteY72" fmla="*/ 2853048 h 4036004"/>
              <a:gd name="connsiteX73" fmla="*/ 1177106 w 2133708"/>
              <a:gd name="connsiteY73" fmla="*/ 2935598 h 4036004"/>
              <a:gd name="connsiteX74" fmla="*/ 1170756 w 2133708"/>
              <a:gd name="connsiteY74" fmla="*/ 3018148 h 4036004"/>
              <a:gd name="connsiteX75" fmla="*/ 1177106 w 2133708"/>
              <a:gd name="connsiteY75" fmla="*/ 3113398 h 4036004"/>
              <a:gd name="connsiteX76" fmla="*/ 1208856 w 2133708"/>
              <a:gd name="connsiteY76" fmla="*/ 3316598 h 4036004"/>
              <a:gd name="connsiteX77" fmla="*/ 1234256 w 2133708"/>
              <a:gd name="connsiteY77" fmla="*/ 3449948 h 4036004"/>
              <a:gd name="connsiteX78" fmla="*/ 1227906 w 2133708"/>
              <a:gd name="connsiteY78" fmla="*/ 3576948 h 4036004"/>
              <a:gd name="connsiteX79" fmla="*/ 1227906 w 2133708"/>
              <a:gd name="connsiteY79" fmla="*/ 3640448 h 4036004"/>
              <a:gd name="connsiteX80" fmla="*/ 1246956 w 2133708"/>
              <a:gd name="connsiteY80" fmla="*/ 3672198 h 4036004"/>
              <a:gd name="connsiteX81" fmla="*/ 1253306 w 2133708"/>
              <a:gd name="connsiteY81" fmla="*/ 3773798 h 4036004"/>
              <a:gd name="connsiteX82" fmla="*/ 1253306 w 2133708"/>
              <a:gd name="connsiteY82" fmla="*/ 3869048 h 4036004"/>
              <a:gd name="connsiteX83" fmla="*/ 1278706 w 2133708"/>
              <a:gd name="connsiteY83" fmla="*/ 3932548 h 4036004"/>
              <a:gd name="connsiteX84" fmla="*/ 1323156 w 2133708"/>
              <a:gd name="connsiteY84" fmla="*/ 4008748 h 4036004"/>
              <a:gd name="connsiteX85" fmla="*/ 1342206 w 2133708"/>
              <a:gd name="connsiteY85" fmla="*/ 4021448 h 4036004"/>
              <a:gd name="connsiteX86" fmla="*/ 1399356 w 2133708"/>
              <a:gd name="connsiteY86" fmla="*/ 3996048 h 4036004"/>
              <a:gd name="connsiteX87" fmla="*/ 1469206 w 2133708"/>
              <a:gd name="connsiteY87" fmla="*/ 3926198 h 4036004"/>
              <a:gd name="connsiteX88" fmla="*/ 1481906 w 2133708"/>
              <a:gd name="connsiteY88" fmla="*/ 3818248 h 4036004"/>
              <a:gd name="connsiteX89" fmla="*/ 1431106 w 2133708"/>
              <a:gd name="connsiteY89" fmla="*/ 3678548 h 4036004"/>
              <a:gd name="connsiteX90" fmla="*/ 1424756 w 2133708"/>
              <a:gd name="connsiteY90" fmla="*/ 3538848 h 4036004"/>
              <a:gd name="connsiteX91" fmla="*/ 1424756 w 2133708"/>
              <a:gd name="connsiteY91" fmla="*/ 3392798 h 4036004"/>
              <a:gd name="connsiteX92" fmla="*/ 1462856 w 2133708"/>
              <a:gd name="connsiteY92" fmla="*/ 3113398 h 4036004"/>
              <a:gd name="connsiteX93" fmla="*/ 1412056 w 2133708"/>
              <a:gd name="connsiteY93" fmla="*/ 2821298 h 4036004"/>
              <a:gd name="connsiteX94" fmla="*/ 1405706 w 2133708"/>
              <a:gd name="connsiteY94" fmla="*/ 2668898 h 4036004"/>
              <a:gd name="connsiteX95" fmla="*/ 1456506 w 2133708"/>
              <a:gd name="connsiteY95" fmla="*/ 2357748 h 4036004"/>
              <a:gd name="connsiteX96" fmla="*/ 1481906 w 2133708"/>
              <a:gd name="connsiteY96" fmla="*/ 2033898 h 4036004"/>
              <a:gd name="connsiteX97" fmla="*/ 1386656 w 2133708"/>
              <a:gd name="connsiteY97" fmla="*/ 1570348 h 4036004"/>
              <a:gd name="connsiteX98" fmla="*/ 1380306 w 2133708"/>
              <a:gd name="connsiteY98" fmla="*/ 1449698 h 4036004"/>
              <a:gd name="connsiteX99" fmla="*/ 1405706 w 2133708"/>
              <a:gd name="connsiteY99" fmla="*/ 1189348 h 4036004"/>
              <a:gd name="connsiteX100" fmla="*/ 1450156 w 2133708"/>
              <a:gd name="connsiteY100" fmla="*/ 1354448 h 4036004"/>
              <a:gd name="connsiteX101" fmla="*/ 1481906 w 2133708"/>
              <a:gd name="connsiteY101" fmla="*/ 1519548 h 4036004"/>
              <a:gd name="connsiteX102" fmla="*/ 1653356 w 2133708"/>
              <a:gd name="connsiteY102" fmla="*/ 1817998 h 4036004"/>
              <a:gd name="connsiteX103" fmla="*/ 1742256 w 2133708"/>
              <a:gd name="connsiteY103" fmla="*/ 1976748 h 4036004"/>
              <a:gd name="connsiteX104" fmla="*/ 1774006 w 2133708"/>
              <a:gd name="connsiteY104" fmla="*/ 2084698 h 4036004"/>
              <a:gd name="connsiteX105" fmla="*/ 1805756 w 2133708"/>
              <a:gd name="connsiteY105" fmla="*/ 2173598 h 4036004"/>
              <a:gd name="connsiteX106" fmla="*/ 1850206 w 2133708"/>
              <a:gd name="connsiteY106" fmla="*/ 2287898 h 4036004"/>
              <a:gd name="connsiteX107" fmla="*/ 1888306 w 2133708"/>
              <a:gd name="connsiteY107" fmla="*/ 2294248 h 4036004"/>
              <a:gd name="connsiteX108" fmla="*/ 1888306 w 2133708"/>
              <a:gd name="connsiteY108" fmla="*/ 2179948 h 4036004"/>
              <a:gd name="connsiteX109" fmla="*/ 1920056 w 2133708"/>
              <a:gd name="connsiteY109" fmla="*/ 2262498 h 4036004"/>
              <a:gd name="connsiteX110" fmla="*/ 1951806 w 2133708"/>
              <a:gd name="connsiteY110" fmla="*/ 2306948 h 4036004"/>
              <a:gd name="connsiteX111" fmla="*/ 1977206 w 2133708"/>
              <a:gd name="connsiteY111" fmla="*/ 2325998 h 4036004"/>
              <a:gd name="connsiteX112" fmla="*/ 1977206 w 2133708"/>
              <a:gd name="connsiteY112" fmla="*/ 2281548 h 4036004"/>
              <a:gd name="connsiteX113" fmla="*/ 1970856 w 2133708"/>
              <a:gd name="connsiteY113" fmla="*/ 2192648 h 4036004"/>
              <a:gd name="connsiteX114" fmla="*/ 2015306 w 2133708"/>
              <a:gd name="connsiteY114" fmla="*/ 2287898 h 4036004"/>
              <a:gd name="connsiteX115" fmla="*/ 2053406 w 2133708"/>
              <a:gd name="connsiteY115" fmla="*/ 2306948 h 4036004"/>
              <a:gd name="connsiteX116" fmla="*/ 2028006 w 2133708"/>
              <a:gd name="connsiteY116" fmla="*/ 2218048 h 4036004"/>
              <a:gd name="connsiteX117" fmla="*/ 2008956 w 2133708"/>
              <a:gd name="connsiteY117" fmla="*/ 2154548 h 4036004"/>
              <a:gd name="connsiteX118" fmla="*/ 2066106 w 2133708"/>
              <a:gd name="connsiteY118" fmla="*/ 2230748 h 4036004"/>
              <a:gd name="connsiteX119" fmla="*/ 2110556 w 2133708"/>
              <a:gd name="connsiteY119" fmla="*/ 2243448 h 4036004"/>
              <a:gd name="connsiteX120" fmla="*/ 2110556 w 2133708"/>
              <a:gd name="connsiteY120" fmla="*/ 2186298 h 4036004"/>
              <a:gd name="connsiteX121" fmla="*/ 2021656 w 2133708"/>
              <a:gd name="connsiteY121" fmla="*/ 2071998 h 4036004"/>
              <a:gd name="connsiteX122" fmla="*/ 1989906 w 2133708"/>
              <a:gd name="connsiteY122" fmla="*/ 2014848 h 4036004"/>
              <a:gd name="connsiteX123" fmla="*/ 2059756 w 2133708"/>
              <a:gd name="connsiteY123" fmla="*/ 2021198 h 4036004"/>
              <a:gd name="connsiteX124" fmla="*/ 2123256 w 2133708"/>
              <a:gd name="connsiteY124" fmla="*/ 2027548 h 4036004"/>
              <a:gd name="connsiteX125" fmla="*/ 2123256 w 2133708"/>
              <a:gd name="connsiteY125" fmla="*/ 2002148 h 4036004"/>
              <a:gd name="connsiteX126" fmla="*/ 2021656 w 2133708"/>
              <a:gd name="connsiteY126" fmla="*/ 1932298 h 4036004"/>
              <a:gd name="connsiteX127" fmla="*/ 1901006 w 2133708"/>
              <a:gd name="connsiteY127" fmla="*/ 1887848 h 4036004"/>
              <a:gd name="connsiteX128" fmla="*/ 1850206 w 2133708"/>
              <a:gd name="connsiteY128" fmla="*/ 1773548 h 4036004"/>
              <a:gd name="connsiteX129" fmla="*/ 1786706 w 2133708"/>
              <a:gd name="connsiteY129" fmla="*/ 1538598 h 4036004"/>
              <a:gd name="connsiteX130" fmla="*/ 1716856 w 2133708"/>
              <a:gd name="connsiteY130" fmla="*/ 1424298 h 4036004"/>
              <a:gd name="connsiteX131" fmla="*/ 1672406 w 2133708"/>
              <a:gd name="connsiteY131" fmla="*/ 1214748 h 4036004"/>
              <a:gd name="connsiteX132" fmla="*/ 1634306 w 2133708"/>
              <a:gd name="connsiteY132" fmla="*/ 960748 h 4036004"/>
              <a:gd name="connsiteX133" fmla="*/ 1558106 w 2133708"/>
              <a:gd name="connsiteY133" fmla="*/ 814698 h 4036004"/>
              <a:gd name="connsiteX134" fmla="*/ 1373956 w 2133708"/>
              <a:gd name="connsiteY134" fmla="*/ 732148 h 4036004"/>
              <a:gd name="connsiteX135" fmla="*/ 1259656 w 2133708"/>
              <a:gd name="connsiteY135" fmla="*/ 668648 h 4036004"/>
              <a:gd name="connsiteX136" fmla="*/ 1234256 w 2133708"/>
              <a:gd name="connsiteY136" fmla="*/ 624198 h 4036004"/>
              <a:gd name="connsiteX137" fmla="*/ 1259656 w 2133708"/>
              <a:gd name="connsiteY137" fmla="*/ 554348 h 4036004"/>
              <a:gd name="connsiteX138" fmla="*/ 1329506 w 2133708"/>
              <a:gd name="connsiteY138" fmla="*/ 440048 h 4036004"/>
              <a:gd name="connsiteX139" fmla="*/ 1361256 w 2133708"/>
              <a:gd name="connsiteY139" fmla="*/ 370198 h 4036004"/>
              <a:gd name="connsiteX140" fmla="*/ 1361256 w 2133708"/>
              <a:gd name="connsiteY140" fmla="*/ 313048 h 4036004"/>
              <a:gd name="connsiteX141" fmla="*/ 1329506 w 2133708"/>
              <a:gd name="connsiteY141" fmla="*/ 274948 h 4036004"/>
              <a:gd name="connsiteX142" fmla="*/ 1304106 w 2133708"/>
              <a:gd name="connsiteY142" fmla="*/ 135248 h 4036004"/>
              <a:gd name="connsiteX143" fmla="*/ 1259656 w 2133708"/>
              <a:gd name="connsiteY143" fmla="*/ 59048 h 4036004"/>
              <a:gd name="connsiteX144" fmla="*/ 1177106 w 2133708"/>
              <a:gd name="connsiteY144" fmla="*/ 8248 h 4036004"/>
              <a:gd name="connsiteX145" fmla="*/ 1081856 w 2133708"/>
              <a:gd name="connsiteY145" fmla="*/ 1898 h 4036004"/>
              <a:gd name="connsiteX146" fmla="*/ 986606 w 2133708"/>
              <a:gd name="connsiteY146" fmla="*/ 27298 h 4036004"/>
              <a:gd name="connsiteX147" fmla="*/ 910406 w 2133708"/>
              <a:gd name="connsiteY147" fmla="*/ 84448 h 4036004"/>
              <a:gd name="connsiteX148" fmla="*/ 872306 w 2133708"/>
              <a:gd name="connsiteY148" fmla="*/ 173348 h 4036004"/>
              <a:gd name="connsiteX149" fmla="*/ 872306 w 2133708"/>
              <a:gd name="connsiteY149" fmla="*/ 262248 h 4036004"/>
              <a:gd name="connsiteX150" fmla="*/ 827856 w 2133708"/>
              <a:gd name="connsiteY150" fmla="*/ 306698 h 4036004"/>
              <a:gd name="connsiteX151" fmla="*/ 859606 w 2133708"/>
              <a:gd name="connsiteY151" fmla="*/ 401948 h 4036004"/>
              <a:gd name="connsiteX152" fmla="*/ 910406 w 2133708"/>
              <a:gd name="connsiteY152" fmla="*/ 528948 h 4036004"/>
              <a:gd name="connsiteX153" fmla="*/ 942156 w 2133708"/>
              <a:gd name="connsiteY153" fmla="*/ 611498 h 4036004"/>
              <a:gd name="connsiteX154" fmla="*/ 929456 w 2133708"/>
              <a:gd name="connsiteY154" fmla="*/ 681348 h 4036004"/>
              <a:gd name="connsiteX0" fmla="*/ 935318 w 2139570"/>
              <a:gd name="connsiteY0" fmla="*/ 681348 h 4036004"/>
              <a:gd name="connsiteX1" fmla="*/ 687668 w 2139570"/>
              <a:gd name="connsiteY1" fmla="*/ 763898 h 4036004"/>
              <a:gd name="connsiteX2" fmla="*/ 592418 w 2139570"/>
              <a:gd name="connsiteY2" fmla="*/ 852798 h 4036004"/>
              <a:gd name="connsiteX3" fmla="*/ 503518 w 2139570"/>
              <a:gd name="connsiteY3" fmla="*/ 1176648 h 4036004"/>
              <a:gd name="connsiteX4" fmla="*/ 465418 w 2139570"/>
              <a:gd name="connsiteY4" fmla="*/ 1386198 h 4036004"/>
              <a:gd name="connsiteX5" fmla="*/ 395568 w 2139570"/>
              <a:gd name="connsiteY5" fmla="*/ 1487798 h 4036004"/>
              <a:gd name="connsiteX6" fmla="*/ 319368 w 2139570"/>
              <a:gd name="connsiteY6" fmla="*/ 1684648 h 4036004"/>
              <a:gd name="connsiteX7" fmla="*/ 243168 w 2139570"/>
              <a:gd name="connsiteY7" fmla="*/ 1830698 h 4036004"/>
              <a:gd name="connsiteX8" fmla="*/ 116168 w 2139570"/>
              <a:gd name="connsiteY8" fmla="*/ 1906898 h 4036004"/>
              <a:gd name="connsiteX9" fmla="*/ 27268 w 2139570"/>
              <a:gd name="connsiteY9" fmla="*/ 1951348 h 4036004"/>
              <a:gd name="connsiteX10" fmla="*/ 8218 w 2139570"/>
              <a:gd name="connsiteY10" fmla="*/ 1976748 h 4036004"/>
              <a:gd name="connsiteX11" fmla="*/ 3456 w 2139570"/>
              <a:gd name="connsiteY11" fmla="*/ 2010880 h 4036004"/>
              <a:gd name="connsiteX12" fmla="*/ 59018 w 2139570"/>
              <a:gd name="connsiteY12" fmla="*/ 2014848 h 4036004"/>
              <a:gd name="connsiteX13" fmla="*/ 78068 w 2139570"/>
              <a:gd name="connsiteY13" fmla="*/ 2008498 h 4036004"/>
              <a:gd name="connsiteX14" fmla="*/ 97118 w 2139570"/>
              <a:gd name="connsiteY14" fmla="*/ 2008498 h 4036004"/>
              <a:gd name="connsiteX15" fmla="*/ 97118 w 2139570"/>
              <a:gd name="connsiteY15" fmla="*/ 2040248 h 4036004"/>
              <a:gd name="connsiteX16" fmla="*/ 62193 w 2139570"/>
              <a:gd name="connsiteY16" fmla="*/ 2100573 h 4036004"/>
              <a:gd name="connsiteX17" fmla="*/ 8218 w 2139570"/>
              <a:gd name="connsiteY17" fmla="*/ 2167248 h 4036004"/>
              <a:gd name="connsiteX18" fmla="*/ 20918 w 2139570"/>
              <a:gd name="connsiteY18" fmla="*/ 2192648 h 4036004"/>
              <a:gd name="connsiteX19" fmla="*/ 69337 w 2139570"/>
              <a:gd name="connsiteY19" fmla="*/ 2160898 h 4036004"/>
              <a:gd name="connsiteX20" fmla="*/ 116962 w 2139570"/>
              <a:gd name="connsiteY20" fmla="*/ 2127561 h 4036004"/>
              <a:gd name="connsiteX21" fmla="*/ 86799 w 2139570"/>
              <a:gd name="connsiteY21" fmla="*/ 2214873 h 4036004"/>
              <a:gd name="connsiteX22" fmla="*/ 77274 w 2139570"/>
              <a:gd name="connsiteY22" fmla="*/ 2249004 h 4036004"/>
              <a:gd name="connsiteX23" fmla="*/ 115374 w 2139570"/>
              <a:gd name="connsiteY23" fmla="*/ 2250591 h 4036004"/>
              <a:gd name="connsiteX24" fmla="*/ 173318 w 2139570"/>
              <a:gd name="connsiteY24" fmla="*/ 2154548 h 4036004"/>
              <a:gd name="connsiteX25" fmla="*/ 147124 w 2139570"/>
              <a:gd name="connsiteY25" fmla="*/ 2274404 h 4036004"/>
              <a:gd name="connsiteX26" fmla="*/ 186018 w 2139570"/>
              <a:gd name="connsiteY26" fmla="*/ 2268848 h 4036004"/>
              <a:gd name="connsiteX27" fmla="*/ 243168 w 2139570"/>
              <a:gd name="connsiteY27" fmla="*/ 2167248 h 4036004"/>
              <a:gd name="connsiteX28" fmla="*/ 262218 w 2139570"/>
              <a:gd name="connsiteY28" fmla="*/ 2230748 h 4036004"/>
              <a:gd name="connsiteX29" fmla="*/ 286825 w 2139570"/>
              <a:gd name="connsiteY29" fmla="*/ 2192648 h 4036004"/>
              <a:gd name="connsiteX30" fmla="*/ 306668 w 2139570"/>
              <a:gd name="connsiteY30" fmla="*/ 2122798 h 4036004"/>
              <a:gd name="connsiteX31" fmla="*/ 344768 w 2139570"/>
              <a:gd name="connsiteY31" fmla="*/ 1995798 h 4036004"/>
              <a:gd name="connsiteX32" fmla="*/ 370168 w 2139570"/>
              <a:gd name="connsiteY32" fmla="*/ 1938648 h 4036004"/>
              <a:gd name="connsiteX33" fmla="*/ 516218 w 2139570"/>
              <a:gd name="connsiteY33" fmla="*/ 1760848 h 4036004"/>
              <a:gd name="connsiteX34" fmla="*/ 668618 w 2139570"/>
              <a:gd name="connsiteY34" fmla="*/ 1532248 h 4036004"/>
              <a:gd name="connsiteX35" fmla="*/ 694018 w 2139570"/>
              <a:gd name="connsiteY35" fmla="*/ 1373498 h 4036004"/>
              <a:gd name="connsiteX36" fmla="*/ 738468 w 2139570"/>
              <a:gd name="connsiteY36" fmla="*/ 1252848 h 4036004"/>
              <a:gd name="connsiteX37" fmla="*/ 744818 w 2139570"/>
              <a:gd name="connsiteY37" fmla="*/ 1424298 h 4036004"/>
              <a:gd name="connsiteX38" fmla="*/ 763868 w 2139570"/>
              <a:gd name="connsiteY38" fmla="*/ 1513198 h 4036004"/>
              <a:gd name="connsiteX39" fmla="*/ 713068 w 2139570"/>
              <a:gd name="connsiteY39" fmla="*/ 1792598 h 4036004"/>
              <a:gd name="connsiteX40" fmla="*/ 655918 w 2139570"/>
              <a:gd name="connsiteY40" fmla="*/ 2211698 h 4036004"/>
              <a:gd name="connsiteX41" fmla="*/ 668618 w 2139570"/>
              <a:gd name="connsiteY41" fmla="*/ 2478398 h 4036004"/>
              <a:gd name="connsiteX42" fmla="*/ 694018 w 2139570"/>
              <a:gd name="connsiteY42" fmla="*/ 2599048 h 4036004"/>
              <a:gd name="connsiteX43" fmla="*/ 694018 w 2139570"/>
              <a:gd name="connsiteY43" fmla="*/ 2681598 h 4036004"/>
              <a:gd name="connsiteX44" fmla="*/ 674968 w 2139570"/>
              <a:gd name="connsiteY44" fmla="*/ 2751448 h 4036004"/>
              <a:gd name="connsiteX45" fmla="*/ 674968 w 2139570"/>
              <a:gd name="connsiteY45" fmla="*/ 2840348 h 4036004"/>
              <a:gd name="connsiteX46" fmla="*/ 643218 w 2139570"/>
              <a:gd name="connsiteY46" fmla="*/ 3005448 h 4036004"/>
              <a:gd name="connsiteX47" fmla="*/ 655918 w 2139570"/>
              <a:gd name="connsiteY47" fmla="*/ 3227698 h 4036004"/>
              <a:gd name="connsiteX48" fmla="*/ 687668 w 2139570"/>
              <a:gd name="connsiteY48" fmla="*/ 3507098 h 4036004"/>
              <a:gd name="connsiteX49" fmla="*/ 674968 w 2139570"/>
              <a:gd name="connsiteY49" fmla="*/ 3672198 h 4036004"/>
              <a:gd name="connsiteX50" fmla="*/ 636868 w 2139570"/>
              <a:gd name="connsiteY50" fmla="*/ 3824598 h 4036004"/>
              <a:gd name="connsiteX51" fmla="*/ 630518 w 2139570"/>
              <a:gd name="connsiteY51" fmla="*/ 3888098 h 4036004"/>
              <a:gd name="connsiteX52" fmla="*/ 694018 w 2139570"/>
              <a:gd name="connsiteY52" fmla="*/ 3983348 h 4036004"/>
              <a:gd name="connsiteX53" fmla="*/ 776568 w 2139570"/>
              <a:gd name="connsiteY53" fmla="*/ 4034148 h 4036004"/>
              <a:gd name="connsiteX54" fmla="*/ 859118 w 2139570"/>
              <a:gd name="connsiteY54" fmla="*/ 3919848 h 4036004"/>
              <a:gd name="connsiteX55" fmla="*/ 865468 w 2139570"/>
              <a:gd name="connsiteY55" fmla="*/ 3697598 h 4036004"/>
              <a:gd name="connsiteX56" fmla="*/ 878168 w 2139570"/>
              <a:gd name="connsiteY56" fmla="*/ 3526148 h 4036004"/>
              <a:gd name="connsiteX57" fmla="*/ 865468 w 2139570"/>
              <a:gd name="connsiteY57" fmla="*/ 3392798 h 4036004"/>
              <a:gd name="connsiteX58" fmla="*/ 884518 w 2139570"/>
              <a:gd name="connsiteY58" fmla="*/ 3291198 h 4036004"/>
              <a:gd name="connsiteX59" fmla="*/ 909918 w 2139570"/>
              <a:gd name="connsiteY59" fmla="*/ 3202298 h 4036004"/>
              <a:gd name="connsiteX60" fmla="*/ 935318 w 2139570"/>
              <a:gd name="connsiteY60" fmla="*/ 3107048 h 4036004"/>
              <a:gd name="connsiteX61" fmla="*/ 922618 w 2139570"/>
              <a:gd name="connsiteY61" fmla="*/ 2992748 h 4036004"/>
              <a:gd name="connsiteX62" fmla="*/ 916268 w 2139570"/>
              <a:gd name="connsiteY62" fmla="*/ 2897498 h 4036004"/>
              <a:gd name="connsiteX63" fmla="*/ 941668 w 2139570"/>
              <a:gd name="connsiteY63" fmla="*/ 2789548 h 4036004"/>
              <a:gd name="connsiteX64" fmla="*/ 954368 w 2139570"/>
              <a:gd name="connsiteY64" fmla="*/ 2681598 h 4036004"/>
              <a:gd name="connsiteX65" fmla="*/ 986118 w 2139570"/>
              <a:gd name="connsiteY65" fmla="*/ 2452998 h 4036004"/>
              <a:gd name="connsiteX66" fmla="*/ 1017868 w 2139570"/>
              <a:gd name="connsiteY66" fmla="*/ 2192648 h 4036004"/>
              <a:gd name="connsiteX67" fmla="*/ 1049618 w 2139570"/>
              <a:gd name="connsiteY67" fmla="*/ 2154548 h 4036004"/>
              <a:gd name="connsiteX68" fmla="*/ 1075018 w 2139570"/>
              <a:gd name="connsiteY68" fmla="*/ 2167248 h 4036004"/>
              <a:gd name="connsiteX69" fmla="*/ 1087718 w 2139570"/>
              <a:gd name="connsiteY69" fmla="*/ 2224398 h 4036004"/>
              <a:gd name="connsiteX70" fmla="*/ 1119468 w 2139570"/>
              <a:gd name="connsiteY70" fmla="*/ 2497448 h 4036004"/>
              <a:gd name="connsiteX71" fmla="*/ 1157568 w 2139570"/>
              <a:gd name="connsiteY71" fmla="*/ 2751448 h 4036004"/>
              <a:gd name="connsiteX72" fmla="*/ 1182968 w 2139570"/>
              <a:gd name="connsiteY72" fmla="*/ 2853048 h 4036004"/>
              <a:gd name="connsiteX73" fmla="*/ 1182968 w 2139570"/>
              <a:gd name="connsiteY73" fmla="*/ 2935598 h 4036004"/>
              <a:gd name="connsiteX74" fmla="*/ 1176618 w 2139570"/>
              <a:gd name="connsiteY74" fmla="*/ 3018148 h 4036004"/>
              <a:gd name="connsiteX75" fmla="*/ 1182968 w 2139570"/>
              <a:gd name="connsiteY75" fmla="*/ 3113398 h 4036004"/>
              <a:gd name="connsiteX76" fmla="*/ 1214718 w 2139570"/>
              <a:gd name="connsiteY76" fmla="*/ 3316598 h 4036004"/>
              <a:gd name="connsiteX77" fmla="*/ 1240118 w 2139570"/>
              <a:gd name="connsiteY77" fmla="*/ 3449948 h 4036004"/>
              <a:gd name="connsiteX78" fmla="*/ 1233768 w 2139570"/>
              <a:gd name="connsiteY78" fmla="*/ 3576948 h 4036004"/>
              <a:gd name="connsiteX79" fmla="*/ 1233768 w 2139570"/>
              <a:gd name="connsiteY79" fmla="*/ 3640448 h 4036004"/>
              <a:gd name="connsiteX80" fmla="*/ 1252818 w 2139570"/>
              <a:gd name="connsiteY80" fmla="*/ 3672198 h 4036004"/>
              <a:gd name="connsiteX81" fmla="*/ 1259168 w 2139570"/>
              <a:gd name="connsiteY81" fmla="*/ 3773798 h 4036004"/>
              <a:gd name="connsiteX82" fmla="*/ 1259168 w 2139570"/>
              <a:gd name="connsiteY82" fmla="*/ 3869048 h 4036004"/>
              <a:gd name="connsiteX83" fmla="*/ 1284568 w 2139570"/>
              <a:gd name="connsiteY83" fmla="*/ 3932548 h 4036004"/>
              <a:gd name="connsiteX84" fmla="*/ 1329018 w 2139570"/>
              <a:gd name="connsiteY84" fmla="*/ 4008748 h 4036004"/>
              <a:gd name="connsiteX85" fmla="*/ 1348068 w 2139570"/>
              <a:gd name="connsiteY85" fmla="*/ 4021448 h 4036004"/>
              <a:gd name="connsiteX86" fmla="*/ 1405218 w 2139570"/>
              <a:gd name="connsiteY86" fmla="*/ 3996048 h 4036004"/>
              <a:gd name="connsiteX87" fmla="*/ 1475068 w 2139570"/>
              <a:gd name="connsiteY87" fmla="*/ 3926198 h 4036004"/>
              <a:gd name="connsiteX88" fmla="*/ 1487768 w 2139570"/>
              <a:gd name="connsiteY88" fmla="*/ 3818248 h 4036004"/>
              <a:gd name="connsiteX89" fmla="*/ 1436968 w 2139570"/>
              <a:gd name="connsiteY89" fmla="*/ 3678548 h 4036004"/>
              <a:gd name="connsiteX90" fmla="*/ 1430618 w 2139570"/>
              <a:gd name="connsiteY90" fmla="*/ 3538848 h 4036004"/>
              <a:gd name="connsiteX91" fmla="*/ 1430618 w 2139570"/>
              <a:gd name="connsiteY91" fmla="*/ 3392798 h 4036004"/>
              <a:gd name="connsiteX92" fmla="*/ 1468718 w 2139570"/>
              <a:gd name="connsiteY92" fmla="*/ 3113398 h 4036004"/>
              <a:gd name="connsiteX93" fmla="*/ 1417918 w 2139570"/>
              <a:gd name="connsiteY93" fmla="*/ 2821298 h 4036004"/>
              <a:gd name="connsiteX94" fmla="*/ 1411568 w 2139570"/>
              <a:gd name="connsiteY94" fmla="*/ 2668898 h 4036004"/>
              <a:gd name="connsiteX95" fmla="*/ 1462368 w 2139570"/>
              <a:gd name="connsiteY95" fmla="*/ 2357748 h 4036004"/>
              <a:gd name="connsiteX96" fmla="*/ 1487768 w 2139570"/>
              <a:gd name="connsiteY96" fmla="*/ 2033898 h 4036004"/>
              <a:gd name="connsiteX97" fmla="*/ 1392518 w 2139570"/>
              <a:gd name="connsiteY97" fmla="*/ 1570348 h 4036004"/>
              <a:gd name="connsiteX98" fmla="*/ 1386168 w 2139570"/>
              <a:gd name="connsiteY98" fmla="*/ 1449698 h 4036004"/>
              <a:gd name="connsiteX99" fmla="*/ 1411568 w 2139570"/>
              <a:gd name="connsiteY99" fmla="*/ 1189348 h 4036004"/>
              <a:gd name="connsiteX100" fmla="*/ 1456018 w 2139570"/>
              <a:gd name="connsiteY100" fmla="*/ 1354448 h 4036004"/>
              <a:gd name="connsiteX101" fmla="*/ 1487768 w 2139570"/>
              <a:gd name="connsiteY101" fmla="*/ 1519548 h 4036004"/>
              <a:gd name="connsiteX102" fmla="*/ 1659218 w 2139570"/>
              <a:gd name="connsiteY102" fmla="*/ 1817998 h 4036004"/>
              <a:gd name="connsiteX103" fmla="*/ 1748118 w 2139570"/>
              <a:gd name="connsiteY103" fmla="*/ 1976748 h 4036004"/>
              <a:gd name="connsiteX104" fmla="*/ 1779868 w 2139570"/>
              <a:gd name="connsiteY104" fmla="*/ 2084698 h 4036004"/>
              <a:gd name="connsiteX105" fmla="*/ 1811618 w 2139570"/>
              <a:gd name="connsiteY105" fmla="*/ 2173598 h 4036004"/>
              <a:gd name="connsiteX106" fmla="*/ 1856068 w 2139570"/>
              <a:gd name="connsiteY106" fmla="*/ 2287898 h 4036004"/>
              <a:gd name="connsiteX107" fmla="*/ 1894168 w 2139570"/>
              <a:gd name="connsiteY107" fmla="*/ 2294248 h 4036004"/>
              <a:gd name="connsiteX108" fmla="*/ 1894168 w 2139570"/>
              <a:gd name="connsiteY108" fmla="*/ 2179948 h 4036004"/>
              <a:gd name="connsiteX109" fmla="*/ 1925918 w 2139570"/>
              <a:gd name="connsiteY109" fmla="*/ 2262498 h 4036004"/>
              <a:gd name="connsiteX110" fmla="*/ 1957668 w 2139570"/>
              <a:gd name="connsiteY110" fmla="*/ 2306948 h 4036004"/>
              <a:gd name="connsiteX111" fmla="*/ 1983068 w 2139570"/>
              <a:gd name="connsiteY111" fmla="*/ 2325998 h 4036004"/>
              <a:gd name="connsiteX112" fmla="*/ 1983068 w 2139570"/>
              <a:gd name="connsiteY112" fmla="*/ 2281548 h 4036004"/>
              <a:gd name="connsiteX113" fmla="*/ 1976718 w 2139570"/>
              <a:gd name="connsiteY113" fmla="*/ 2192648 h 4036004"/>
              <a:gd name="connsiteX114" fmla="*/ 2021168 w 2139570"/>
              <a:gd name="connsiteY114" fmla="*/ 2287898 h 4036004"/>
              <a:gd name="connsiteX115" fmla="*/ 2059268 w 2139570"/>
              <a:gd name="connsiteY115" fmla="*/ 2306948 h 4036004"/>
              <a:gd name="connsiteX116" fmla="*/ 2033868 w 2139570"/>
              <a:gd name="connsiteY116" fmla="*/ 2218048 h 4036004"/>
              <a:gd name="connsiteX117" fmla="*/ 2014818 w 2139570"/>
              <a:gd name="connsiteY117" fmla="*/ 2154548 h 4036004"/>
              <a:gd name="connsiteX118" fmla="*/ 2071968 w 2139570"/>
              <a:gd name="connsiteY118" fmla="*/ 2230748 h 4036004"/>
              <a:gd name="connsiteX119" fmla="*/ 2116418 w 2139570"/>
              <a:gd name="connsiteY119" fmla="*/ 2243448 h 4036004"/>
              <a:gd name="connsiteX120" fmla="*/ 2116418 w 2139570"/>
              <a:gd name="connsiteY120" fmla="*/ 2186298 h 4036004"/>
              <a:gd name="connsiteX121" fmla="*/ 2027518 w 2139570"/>
              <a:gd name="connsiteY121" fmla="*/ 2071998 h 4036004"/>
              <a:gd name="connsiteX122" fmla="*/ 1995768 w 2139570"/>
              <a:gd name="connsiteY122" fmla="*/ 2014848 h 4036004"/>
              <a:gd name="connsiteX123" fmla="*/ 2065618 w 2139570"/>
              <a:gd name="connsiteY123" fmla="*/ 2021198 h 4036004"/>
              <a:gd name="connsiteX124" fmla="*/ 2129118 w 2139570"/>
              <a:gd name="connsiteY124" fmla="*/ 2027548 h 4036004"/>
              <a:gd name="connsiteX125" fmla="*/ 2129118 w 2139570"/>
              <a:gd name="connsiteY125" fmla="*/ 2002148 h 4036004"/>
              <a:gd name="connsiteX126" fmla="*/ 2027518 w 2139570"/>
              <a:gd name="connsiteY126" fmla="*/ 1932298 h 4036004"/>
              <a:gd name="connsiteX127" fmla="*/ 1906868 w 2139570"/>
              <a:gd name="connsiteY127" fmla="*/ 1887848 h 4036004"/>
              <a:gd name="connsiteX128" fmla="*/ 1856068 w 2139570"/>
              <a:gd name="connsiteY128" fmla="*/ 1773548 h 4036004"/>
              <a:gd name="connsiteX129" fmla="*/ 1792568 w 2139570"/>
              <a:gd name="connsiteY129" fmla="*/ 1538598 h 4036004"/>
              <a:gd name="connsiteX130" fmla="*/ 1722718 w 2139570"/>
              <a:gd name="connsiteY130" fmla="*/ 1424298 h 4036004"/>
              <a:gd name="connsiteX131" fmla="*/ 1678268 w 2139570"/>
              <a:gd name="connsiteY131" fmla="*/ 1214748 h 4036004"/>
              <a:gd name="connsiteX132" fmla="*/ 1640168 w 2139570"/>
              <a:gd name="connsiteY132" fmla="*/ 960748 h 4036004"/>
              <a:gd name="connsiteX133" fmla="*/ 1563968 w 2139570"/>
              <a:gd name="connsiteY133" fmla="*/ 814698 h 4036004"/>
              <a:gd name="connsiteX134" fmla="*/ 1379818 w 2139570"/>
              <a:gd name="connsiteY134" fmla="*/ 732148 h 4036004"/>
              <a:gd name="connsiteX135" fmla="*/ 1265518 w 2139570"/>
              <a:gd name="connsiteY135" fmla="*/ 668648 h 4036004"/>
              <a:gd name="connsiteX136" fmla="*/ 1240118 w 2139570"/>
              <a:gd name="connsiteY136" fmla="*/ 624198 h 4036004"/>
              <a:gd name="connsiteX137" fmla="*/ 1265518 w 2139570"/>
              <a:gd name="connsiteY137" fmla="*/ 554348 h 4036004"/>
              <a:gd name="connsiteX138" fmla="*/ 1335368 w 2139570"/>
              <a:gd name="connsiteY138" fmla="*/ 440048 h 4036004"/>
              <a:gd name="connsiteX139" fmla="*/ 1367118 w 2139570"/>
              <a:gd name="connsiteY139" fmla="*/ 370198 h 4036004"/>
              <a:gd name="connsiteX140" fmla="*/ 1367118 w 2139570"/>
              <a:gd name="connsiteY140" fmla="*/ 313048 h 4036004"/>
              <a:gd name="connsiteX141" fmla="*/ 1335368 w 2139570"/>
              <a:gd name="connsiteY141" fmla="*/ 274948 h 4036004"/>
              <a:gd name="connsiteX142" fmla="*/ 1309968 w 2139570"/>
              <a:gd name="connsiteY142" fmla="*/ 135248 h 4036004"/>
              <a:gd name="connsiteX143" fmla="*/ 1265518 w 2139570"/>
              <a:gd name="connsiteY143" fmla="*/ 59048 h 4036004"/>
              <a:gd name="connsiteX144" fmla="*/ 1182968 w 2139570"/>
              <a:gd name="connsiteY144" fmla="*/ 8248 h 4036004"/>
              <a:gd name="connsiteX145" fmla="*/ 1087718 w 2139570"/>
              <a:gd name="connsiteY145" fmla="*/ 1898 h 4036004"/>
              <a:gd name="connsiteX146" fmla="*/ 992468 w 2139570"/>
              <a:gd name="connsiteY146" fmla="*/ 27298 h 4036004"/>
              <a:gd name="connsiteX147" fmla="*/ 916268 w 2139570"/>
              <a:gd name="connsiteY147" fmla="*/ 84448 h 4036004"/>
              <a:gd name="connsiteX148" fmla="*/ 878168 w 2139570"/>
              <a:gd name="connsiteY148" fmla="*/ 173348 h 4036004"/>
              <a:gd name="connsiteX149" fmla="*/ 878168 w 2139570"/>
              <a:gd name="connsiteY149" fmla="*/ 262248 h 4036004"/>
              <a:gd name="connsiteX150" fmla="*/ 833718 w 2139570"/>
              <a:gd name="connsiteY150" fmla="*/ 306698 h 4036004"/>
              <a:gd name="connsiteX151" fmla="*/ 865468 w 2139570"/>
              <a:gd name="connsiteY151" fmla="*/ 401948 h 4036004"/>
              <a:gd name="connsiteX152" fmla="*/ 916268 w 2139570"/>
              <a:gd name="connsiteY152" fmla="*/ 528948 h 4036004"/>
              <a:gd name="connsiteX153" fmla="*/ 948018 w 2139570"/>
              <a:gd name="connsiteY153" fmla="*/ 611498 h 4036004"/>
              <a:gd name="connsiteX154" fmla="*/ 935318 w 2139570"/>
              <a:gd name="connsiteY154" fmla="*/ 681348 h 4036004"/>
              <a:gd name="connsiteX0" fmla="*/ 943132 w 2147384"/>
              <a:gd name="connsiteY0" fmla="*/ 681348 h 4036004"/>
              <a:gd name="connsiteX1" fmla="*/ 695482 w 2147384"/>
              <a:gd name="connsiteY1" fmla="*/ 763898 h 4036004"/>
              <a:gd name="connsiteX2" fmla="*/ 600232 w 2147384"/>
              <a:gd name="connsiteY2" fmla="*/ 852798 h 4036004"/>
              <a:gd name="connsiteX3" fmla="*/ 511332 w 2147384"/>
              <a:gd name="connsiteY3" fmla="*/ 1176648 h 4036004"/>
              <a:gd name="connsiteX4" fmla="*/ 473232 w 2147384"/>
              <a:gd name="connsiteY4" fmla="*/ 1386198 h 4036004"/>
              <a:gd name="connsiteX5" fmla="*/ 403382 w 2147384"/>
              <a:gd name="connsiteY5" fmla="*/ 1487798 h 4036004"/>
              <a:gd name="connsiteX6" fmla="*/ 327182 w 2147384"/>
              <a:gd name="connsiteY6" fmla="*/ 1684648 h 4036004"/>
              <a:gd name="connsiteX7" fmla="*/ 250982 w 2147384"/>
              <a:gd name="connsiteY7" fmla="*/ 1830698 h 4036004"/>
              <a:gd name="connsiteX8" fmla="*/ 123982 w 2147384"/>
              <a:gd name="connsiteY8" fmla="*/ 1906898 h 4036004"/>
              <a:gd name="connsiteX9" fmla="*/ 35082 w 2147384"/>
              <a:gd name="connsiteY9" fmla="*/ 1951348 h 4036004"/>
              <a:gd name="connsiteX10" fmla="*/ 1745 w 2147384"/>
              <a:gd name="connsiteY10" fmla="*/ 1979129 h 4036004"/>
              <a:gd name="connsiteX11" fmla="*/ 11270 w 2147384"/>
              <a:gd name="connsiteY11" fmla="*/ 2010880 h 4036004"/>
              <a:gd name="connsiteX12" fmla="*/ 66832 w 2147384"/>
              <a:gd name="connsiteY12" fmla="*/ 2014848 h 4036004"/>
              <a:gd name="connsiteX13" fmla="*/ 85882 w 2147384"/>
              <a:gd name="connsiteY13" fmla="*/ 2008498 h 4036004"/>
              <a:gd name="connsiteX14" fmla="*/ 104932 w 2147384"/>
              <a:gd name="connsiteY14" fmla="*/ 2008498 h 4036004"/>
              <a:gd name="connsiteX15" fmla="*/ 104932 w 2147384"/>
              <a:gd name="connsiteY15" fmla="*/ 2040248 h 4036004"/>
              <a:gd name="connsiteX16" fmla="*/ 70007 w 2147384"/>
              <a:gd name="connsiteY16" fmla="*/ 2100573 h 4036004"/>
              <a:gd name="connsiteX17" fmla="*/ 16032 w 2147384"/>
              <a:gd name="connsiteY17" fmla="*/ 2167248 h 4036004"/>
              <a:gd name="connsiteX18" fmla="*/ 28732 w 2147384"/>
              <a:gd name="connsiteY18" fmla="*/ 2192648 h 4036004"/>
              <a:gd name="connsiteX19" fmla="*/ 77151 w 2147384"/>
              <a:gd name="connsiteY19" fmla="*/ 2160898 h 4036004"/>
              <a:gd name="connsiteX20" fmla="*/ 124776 w 2147384"/>
              <a:gd name="connsiteY20" fmla="*/ 2127561 h 4036004"/>
              <a:gd name="connsiteX21" fmla="*/ 94613 w 2147384"/>
              <a:gd name="connsiteY21" fmla="*/ 2214873 h 4036004"/>
              <a:gd name="connsiteX22" fmla="*/ 85088 w 2147384"/>
              <a:gd name="connsiteY22" fmla="*/ 2249004 h 4036004"/>
              <a:gd name="connsiteX23" fmla="*/ 123188 w 2147384"/>
              <a:gd name="connsiteY23" fmla="*/ 2250591 h 4036004"/>
              <a:gd name="connsiteX24" fmla="*/ 181132 w 2147384"/>
              <a:gd name="connsiteY24" fmla="*/ 2154548 h 4036004"/>
              <a:gd name="connsiteX25" fmla="*/ 154938 w 2147384"/>
              <a:gd name="connsiteY25" fmla="*/ 2274404 h 4036004"/>
              <a:gd name="connsiteX26" fmla="*/ 193832 w 2147384"/>
              <a:gd name="connsiteY26" fmla="*/ 2268848 h 4036004"/>
              <a:gd name="connsiteX27" fmla="*/ 250982 w 2147384"/>
              <a:gd name="connsiteY27" fmla="*/ 2167248 h 4036004"/>
              <a:gd name="connsiteX28" fmla="*/ 270032 w 2147384"/>
              <a:gd name="connsiteY28" fmla="*/ 2230748 h 4036004"/>
              <a:gd name="connsiteX29" fmla="*/ 294639 w 2147384"/>
              <a:gd name="connsiteY29" fmla="*/ 2192648 h 4036004"/>
              <a:gd name="connsiteX30" fmla="*/ 314482 w 2147384"/>
              <a:gd name="connsiteY30" fmla="*/ 2122798 h 4036004"/>
              <a:gd name="connsiteX31" fmla="*/ 352582 w 2147384"/>
              <a:gd name="connsiteY31" fmla="*/ 1995798 h 4036004"/>
              <a:gd name="connsiteX32" fmla="*/ 377982 w 2147384"/>
              <a:gd name="connsiteY32" fmla="*/ 1938648 h 4036004"/>
              <a:gd name="connsiteX33" fmla="*/ 524032 w 2147384"/>
              <a:gd name="connsiteY33" fmla="*/ 1760848 h 4036004"/>
              <a:gd name="connsiteX34" fmla="*/ 676432 w 2147384"/>
              <a:gd name="connsiteY34" fmla="*/ 1532248 h 4036004"/>
              <a:gd name="connsiteX35" fmla="*/ 701832 w 2147384"/>
              <a:gd name="connsiteY35" fmla="*/ 1373498 h 4036004"/>
              <a:gd name="connsiteX36" fmla="*/ 746282 w 2147384"/>
              <a:gd name="connsiteY36" fmla="*/ 1252848 h 4036004"/>
              <a:gd name="connsiteX37" fmla="*/ 752632 w 2147384"/>
              <a:gd name="connsiteY37" fmla="*/ 1424298 h 4036004"/>
              <a:gd name="connsiteX38" fmla="*/ 771682 w 2147384"/>
              <a:gd name="connsiteY38" fmla="*/ 1513198 h 4036004"/>
              <a:gd name="connsiteX39" fmla="*/ 720882 w 2147384"/>
              <a:gd name="connsiteY39" fmla="*/ 1792598 h 4036004"/>
              <a:gd name="connsiteX40" fmla="*/ 663732 w 2147384"/>
              <a:gd name="connsiteY40" fmla="*/ 2211698 h 4036004"/>
              <a:gd name="connsiteX41" fmla="*/ 676432 w 2147384"/>
              <a:gd name="connsiteY41" fmla="*/ 2478398 h 4036004"/>
              <a:gd name="connsiteX42" fmla="*/ 701832 w 2147384"/>
              <a:gd name="connsiteY42" fmla="*/ 2599048 h 4036004"/>
              <a:gd name="connsiteX43" fmla="*/ 701832 w 2147384"/>
              <a:gd name="connsiteY43" fmla="*/ 2681598 h 4036004"/>
              <a:gd name="connsiteX44" fmla="*/ 682782 w 2147384"/>
              <a:gd name="connsiteY44" fmla="*/ 2751448 h 4036004"/>
              <a:gd name="connsiteX45" fmla="*/ 682782 w 2147384"/>
              <a:gd name="connsiteY45" fmla="*/ 2840348 h 4036004"/>
              <a:gd name="connsiteX46" fmla="*/ 651032 w 2147384"/>
              <a:gd name="connsiteY46" fmla="*/ 3005448 h 4036004"/>
              <a:gd name="connsiteX47" fmla="*/ 663732 w 2147384"/>
              <a:gd name="connsiteY47" fmla="*/ 3227698 h 4036004"/>
              <a:gd name="connsiteX48" fmla="*/ 695482 w 2147384"/>
              <a:gd name="connsiteY48" fmla="*/ 3507098 h 4036004"/>
              <a:gd name="connsiteX49" fmla="*/ 682782 w 2147384"/>
              <a:gd name="connsiteY49" fmla="*/ 3672198 h 4036004"/>
              <a:gd name="connsiteX50" fmla="*/ 644682 w 2147384"/>
              <a:gd name="connsiteY50" fmla="*/ 3824598 h 4036004"/>
              <a:gd name="connsiteX51" fmla="*/ 638332 w 2147384"/>
              <a:gd name="connsiteY51" fmla="*/ 3888098 h 4036004"/>
              <a:gd name="connsiteX52" fmla="*/ 701832 w 2147384"/>
              <a:gd name="connsiteY52" fmla="*/ 3983348 h 4036004"/>
              <a:gd name="connsiteX53" fmla="*/ 784382 w 2147384"/>
              <a:gd name="connsiteY53" fmla="*/ 4034148 h 4036004"/>
              <a:gd name="connsiteX54" fmla="*/ 866932 w 2147384"/>
              <a:gd name="connsiteY54" fmla="*/ 3919848 h 4036004"/>
              <a:gd name="connsiteX55" fmla="*/ 873282 w 2147384"/>
              <a:gd name="connsiteY55" fmla="*/ 3697598 h 4036004"/>
              <a:gd name="connsiteX56" fmla="*/ 885982 w 2147384"/>
              <a:gd name="connsiteY56" fmla="*/ 3526148 h 4036004"/>
              <a:gd name="connsiteX57" fmla="*/ 873282 w 2147384"/>
              <a:gd name="connsiteY57" fmla="*/ 3392798 h 4036004"/>
              <a:gd name="connsiteX58" fmla="*/ 892332 w 2147384"/>
              <a:gd name="connsiteY58" fmla="*/ 3291198 h 4036004"/>
              <a:gd name="connsiteX59" fmla="*/ 917732 w 2147384"/>
              <a:gd name="connsiteY59" fmla="*/ 3202298 h 4036004"/>
              <a:gd name="connsiteX60" fmla="*/ 943132 w 2147384"/>
              <a:gd name="connsiteY60" fmla="*/ 3107048 h 4036004"/>
              <a:gd name="connsiteX61" fmla="*/ 930432 w 2147384"/>
              <a:gd name="connsiteY61" fmla="*/ 2992748 h 4036004"/>
              <a:gd name="connsiteX62" fmla="*/ 924082 w 2147384"/>
              <a:gd name="connsiteY62" fmla="*/ 2897498 h 4036004"/>
              <a:gd name="connsiteX63" fmla="*/ 949482 w 2147384"/>
              <a:gd name="connsiteY63" fmla="*/ 2789548 h 4036004"/>
              <a:gd name="connsiteX64" fmla="*/ 962182 w 2147384"/>
              <a:gd name="connsiteY64" fmla="*/ 2681598 h 4036004"/>
              <a:gd name="connsiteX65" fmla="*/ 993932 w 2147384"/>
              <a:gd name="connsiteY65" fmla="*/ 2452998 h 4036004"/>
              <a:gd name="connsiteX66" fmla="*/ 1025682 w 2147384"/>
              <a:gd name="connsiteY66" fmla="*/ 2192648 h 4036004"/>
              <a:gd name="connsiteX67" fmla="*/ 1057432 w 2147384"/>
              <a:gd name="connsiteY67" fmla="*/ 2154548 h 4036004"/>
              <a:gd name="connsiteX68" fmla="*/ 1082832 w 2147384"/>
              <a:gd name="connsiteY68" fmla="*/ 2167248 h 4036004"/>
              <a:gd name="connsiteX69" fmla="*/ 1095532 w 2147384"/>
              <a:gd name="connsiteY69" fmla="*/ 2224398 h 4036004"/>
              <a:gd name="connsiteX70" fmla="*/ 1127282 w 2147384"/>
              <a:gd name="connsiteY70" fmla="*/ 2497448 h 4036004"/>
              <a:gd name="connsiteX71" fmla="*/ 1165382 w 2147384"/>
              <a:gd name="connsiteY71" fmla="*/ 2751448 h 4036004"/>
              <a:gd name="connsiteX72" fmla="*/ 1190782 w 2147384"/>
              <a:gd name="connsiteY72" fmla="*/ 2853048 h 4036004"/>
              <a:gd name="connsiteX73" fmla="*/ 1190782 w 2147384"/>
              <a:gd name="connsiteY73" fmla="*/ 2935598 h 4036004"/>
              <a:gd name="connsiteX74" fmla="*/ 1184432 w 2147384"/>
              <a:gd name="connsiteY74" fmla="*/ 3018148 h 4036004"/>
              <a:gd name="connsiteX75" fmla="*/ 1190782 w 2147384"/>
              <a:gd name="connsiteY75" fmla="*/ 3113398 h 4036004"/>
              <a:gd name="connsiteX76" fmla="*/ 1222532 w 2147384"/>
              <a:gd name="connsiteY76" fmla="*/ 3316598 h 4036004"/>
              <a:gd name="connsiteX77" fmla="*/ 1247932 w 2147384"/>
              <a:gd name="connsiteY77" fmla="*/ 3449948 h 4036004"/>
              <a:gd name="connsiteX78" fmla="*/ 1241582 w 2147384"/>
              <a:gd name="connsiteY78" fmla="*/ 3576948 h 4036004"/>
              <a:gd name="connsiteX79" fmla="*/ 1241582 w 2147384"/>
              <a:gd name="connsiteY79" fmla="*/ 3640448 h 4036004"/>
              <a:gd name="connsiteX80" fmla="*/ 1260632 w 2147384"/>
              <a:gd name="connsiteY80" fmla="*/ 3672198 h 4036004"/>
              <a:gd name="connsiteX81" fmla="*/ 1266982 w 2147384"/>
              <a:gd name="connsiteY81" fmla="*/ 3773798 h 4036004"/>
              <a:gd name="connsiteX82" fmla="*/ 1266982 w 2147384"/>
              <a:gd name="connsiteY82" fmla="*/ 3869048 h 4036004"/>
              <a:gd name="connsiteX83" fmla="*/ 1292382 w 2147384"/>
              <a:gd name="connsiteY83" fmla="*/ 3932548 h 4036004"/>
              <a:gd name="connsiteX84" fmla="*/ 1336832 w 2147384"/>
              <a:gd name="connsiteY84" fmla="*/ 4008748 h 4036004"/>
              <a:gd name="connsiteX85" fmla="*/ 1355882 w 2147384"/>
              <a:gd name="connsiteY85" fmla="*/ 4021448 h 4036004"/>
              <a:gd name="connsiteX86" fmla="*/ 1413032 w 2147384"/>
              <a:gd name="connsiteY86" fmla="*/ 3996048 h 4036004"/>
              <a:gd name="connsiteX87" fmla="*/ 1482882 w 2147384"/>
              <a:gd name="connsiteY87" fmla="*/ 3926198 h 4036004"/>
              <a:gd name="connsiteX88" fmla="*/ 1495582 w 2147384"/>
              <a:gd name="connsiteY88" fmla="*/ 3818248 h 4036004"/>
              <a:gd name="connsiteX89" fmla="*/ 1444782 w 2147384"/>
              <a:gd name="connsiteY89" fmla="*/ 3678548 h 4036004"/>
              <a:gd name="connsiteX90" fmla="*/ 1438432 w 2147384"/>
              <a:gd name="connsiteY90" fmla="*/ 3538848 h 4036004"/>
              <a:gd name="connsiteX91" fmla="*/ 1438432 w 2147384"/>
              <a:gd name="connsiteY91" fmla="*/ 3392798 h 4036004"/>
              <a:gd name="connsiteX92" fmla="*/ 1476532 w 2147384"/>
              <a:gd name="connsiteY92" fmla="*/ 3113398 h 4036004"/>
              <a:gd name="connsiteX93" fmla="*/ 1425732 w 2147384"/>
              <a:gd name="connsiteY93" fmla="*/ 2821298 h 4036004"/>
              <a:gd name="connsiteX94" fmla="*/ 1419382 w 2147384"/>
              <a:gd name="connsiteY94" fmla="*/ 2668898 h 4036004"/>
              <a:gd name="connsiteX95" fmla="*/ 1470182 w 2147384"/>
              <a:gd name="connsiteY95" fmla="*/ 2357748 h 4036004"/>
              <a:gd name="connsiteX96" fmla="*/ 1495582 w 2147384"/>
              <a:gd name="connsiteY96" fmla="*/ 2033898 h 4036004"/>
              <a:gd name="connsiteX97" fmla="*/ 1400332 w 2147384"/>
              <a:gd name="connsiteY97" fmla="*/ 1570348 h 4036004"/>
              <a:gd name="connsiteX98" fmla="*/ 1393982 w 2147384"/>
              <a:gd name="connsiteY98" fmla="*/ 1449698 h 4036004"/>
              <a:gd name="connsiteX99" fmla="*/ 1419382 w 2147384"/>
              <a:gd name="connsiteY99" fmla="*/ 1189348 h 4036004"/>
              <a:gd name="connsiteX100" fmla="*/ 1463832 w 2147384"/>
              <a:gd name="connsiteY100" fmla="*/ 1354448 h 4036004"/>
              <a:gd name="connsiteX101" fmla="*/ 1495582 w 2147384"/>
              <a:gd name="connsiteY101" fmla="*/ 1519548 h 4036004"/>
              <a:gd name="connsiteX102" fmla="*/ 1667032 w 2147384"/>
              <a:gd name="connsiteY102" fmla="*/ 1817998 h 4036004"/>
              <a:gd name="connsiteX103" fmla="*/ 1755932 w 2147384"/>
              <a:gd name="connsiteY103" fmla="*/ 1976748 h 4036004"/>
              <a:gd name="connsiteX104" fmla="*/ 1787682 w 2147384"/>
              <a:gd name="connsiteY104" fmla="*/ 2084698 h 4036004"/>
              <a:gd name="connsiteX105" fmla="*/ 1819432 w 2147384"/>
              <a:gd name="connsiteY105" fmla="*/ 2173598 h 4036004"/>
              <a:gd name="connsiteX106" fmla="*/ 1863882 w 2147384"/>
              <a:gd name="connsiteY106" fmla="*/ 2287898 h 4036004"/>
              <a:gd name="connsiteX107" fmla="*/ 1901982 w 2147384"/>
              <a:gd name="connsiteY107" fmla="*/ 2294248 h 4036004"/>
              <a:gd name="connsiteX108" fmla="*/ 1901982 w 2147384"/>
              <a:gd name="connsiteY108" fmla="*/ 2179948 h 4036004"/>
              <a:gd name="connsiteX109" fmla="*/ 1933732 w 2147384"/>
              <a:gd name="connsiteY109" fmla="*/ 2262498 h 4036004"/>
              <a:gd name="connsiteX110" fmla="*/ 1965482 w 2147384"/>
              <a:gd name="connsiteY110" fmla="*/ 2306948 h 4036004"/>
              <a:gd name="connsiteX111" fmla="*/ 1990882 w 2147384"/>
              <a:gd name="connsiteY111" fmla="*/ 2325998 h 4036004"/>
              <a:gd name="connsiteX112" fmla="*/ 1990882 w 2147384"/>
              <a:gd name="connsiteY112" fmla="*/ 2281548 h 4036004"/>
              <a:gd name="connsiteX113" fmla="*/ 1984532 w 2147384"/>
              <a:gd name="connsiteY113" fmla="*/ 2192648 h 4036004"/>
              <a:gd name="connsiteX114" fmla="*/ 2028982 w 2147384"/>
              <a:gd name="connsiteY114" fmla="*/ 2287898 h 4036004"/>
              <a:gd name="connsiteX115" fmla="*/ 2067082 w 2147384"/>
              <a:gd name="connsiteY115" fmla="*/ 2306948 h 4036004"/>
              <a:gd name="connsiteX116" fmla="*/ 2041682 w 2147384"/>
              <a:gd name="connsiteY116" fmla="*/ 2218048 h 4036004"/>
              <a:gd name="connsiteX117" fmla="*/ 2022632 w 2147384"/>
              <a:gd name="connsiteY117" fmla="*/ 2154548 h 4036004"/>
              <a:gd name="connsiteX118" fmla="*/ 2079782 w 2147384"/>
              <a:gd name="connsiteY118" fmla="*/ 2230748 h 4036004"/>
              <a:gd name="connsiteX119" fmla="*/ 2124232 w 2147384"/>
              <a:gd name="connsiteY119" fmla="*/ 2243448 h 4036004"/>
              <a:gd name="connsiteX120" fmla="*/ 2124232 w 2147384"/>
              <a:gd name="connsiteY120" fmla="*/ 2186298 h 4036004"/>
              <a:gd name="connsiteX121" fmla="*/ 2035332 w 2147384"/>
              <a:gd name="connsiteY121" fmla="*/ 2071998 h 4036004"/>
              <a:gd name="connsiteX122" fmla="*/ 2003582 w 2147384"/>
              <a:gd name="connsiteY122" fmla="*/ 2014848 h 4036004"/>
              <a:gd name="connsiteX123" fmla="*/ 2073432 w 2147384"/>
              <a:gd name="connsiteY123" fmla="*/ 2021198 h 4036004"/>
              <a:gd name="connsiteX124" fmla="*/ 2136932 w 2147384"/>
              <a:gd name="connsiteY124" fmla="*/ 2027548 h 4036004"/>
              <a:gd name="connsiteX125" fmla="*/ 2136932 w 2147384"/>
              <a:gd name="connsiteY125" fmla="*/ 2002148 h 4036004"/>
              <a:gd name="connsiteX126" fmla="*/ 2035332 w 2147384"/>
              <a:gd name="connsiteY126" fmla="*/ 1932298 h 4036004"/>
              <a:gd name="connsiteX127" fmla="*/ 1914682 w 2147384"/>
              <a:gd name="connsiteY127" fmla="*/ 1887848 h 4036004"/>
              <a:gd name="connsiteX128" fmla="*/ 1863882 w 2147384"/>
              <a:gd name="connsiteY128" fmla="*/ 1773548 h 4036004"/>
              <a:gd name="connsiteX129" fmla="*/ 1800382 w 2147384"/>
              <a:gd name="connsiteY129" fmla="*/ 1538598 h 4036004"/>
              <a:gd name="connsiteX130" fmla="*/ 1730532 w 2147384"/>
              <a:gd name="connsiteY130" fmla="*/ 1424298 h 4036004"/>
              <a:gd name="connsiteX131" fmla="*/ 1686082 w 2147384"/>
              <a:gd name="connsiteY131" fmla="*/ 1214748 h 4036004"/>
              <a:gd name="connsiteX132" fmla="*/ 1647982 w 2147384"/>
              <a:gd name="connsiteY132" fmla="*/ 960748 h 4036004"/>
              <a:gd name="connsiteX133" fmla="*/ 1571782 w 2147384"/>
              <a:gd name="connsiteY133" fmla="*/ 814698 h 4036004"/>
              <a:gd name="connsiteX134" fmla="*/ 1387632 w 2147384"/>
              <a:gd name="connsiteY134" fmla="*/ 732148 h 4036004"/>
              <a:gd name="connsiteX135" fmla="*/ 1273332 w 2147384"/>
              <a:gd name="connsiteY135" fmla="*/ 668648 h 4036004"/>
              <a:gd name="connsiteX136" fmla="*/ 1247932 w 2147384"/>
              <a:gd name="connsiteY136" fmla="*/ 624198 h 4036004"/>
              <a:gd name="connsiteX137" fmla="*/ 1273332 w 2147384"/>
              <a:gd name="connsiteY137" fmla="*/ 554348 h 4036004"/>
              <a:gd name="connsiteX138" fmla="*/ 1343182 w 2147384"/>
              <a:gd name="connsiteY138" fmla="*/ 440048 h 4036004"/>
              <a:gd name="connsiteX139" fmla="*/ 1374932 w 2147384"/>
              <a:gd name="connsiteY139" fmla="*/ 370198 h 4036004"/>
              <a:gd name="connsiteX140" fmla="*/ 1374932 w 2147384"/>
              <a:gd name="connsiteY140" fmla="*/ 313048 h 4036004"/>
              <a:gd name="connsiteX141" fmla="*/ 1343182 w 2147384"/>
              <a:gd name="connsiteY141" fmla="*/ 274948 h 4036004"/>
              <a:gd name="connsiteX142" fmla="*/ 1317782 w 2147384"/>
              <a:gd name="connsiteY142" fmla="*/ 135248 h 4036004"/>
              <a:gd name="connsiteX143" fmla="*/ 1273332 w 2147384"/>
              <a:gd name="connsiteY143" fmla="*/ 59048 h 4036004"/>
              <a:gd name="connsiteX144" fmla="*/ 1190782 w 2147384"/>
              <a:gd name="connsiteY144" fmla="*/ 8248 h 4036004"/>
              <a:gd name="connsiteX145" fmla="*/ 1095532 w 2147384"/>
              <a:gd name="connsiteY145" fmla="*/ 1898 h 4036004"/>
              <a:gd name="connsiteX146" fmla="*/ 1000282 w 2147384"/>
              <a:gd name="connsiteY146" fmla="*/ 27298 h 4036004"/>
              <a:gd name="connsiteX147" fmla="*/ 924082 w 2147384"/>
              <a:gd name="connsiteY147" fmla="*/ 84448 h 4036004"/>
              <a:gd name="connsiteX148" fmla="*/ 885982 w 2147384"/>
              <a:gd name="connsiteY148" fmla="*/ 173348 h 4036004"/>
              <a:gd name="connsiteX149" fmla="*/ 885982 w 2147384"/>
              <a:gd name="connsiteY149" fmla="*/ 262248 h 4036004"/>
              <a:gd name="connsiteX150" fmla="*/ 841532 w 2147384"/>
              <a:gd name="connsiteY150" fmla="*/ 306698 h 4036004"/>
              <a:gd name="connsiteX151" fmla="*/ 873282 w 2147384"/>
              <a:gd name="connsiteY151" fmla="*/ 401948 h 4036004"/>
              <a:gd name="connsiteX152" fmla="*/ 924082 w 2147384"/>
              <a:gd name="connsiteY152" fmla="*/ 528948 h 4036004"/>
              <a:gd name="connsiteX153" fmla="*/ 955832 w 2147384"/>
              <a:gd name="connsiteY153" fmla="*/ 611498 h 4036004"/>
              <a:gd name="connsiteX154" fmla="*/ 943132 w 2147384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71255 w 2148607"/>
              <a:gd name="connsiteY28" fmla="*/ 2230748 h 4036004"/>
              <a:gd name="connsiteX29" fmla="*/ 295862 w 2148607"/>
              <a:gd name="connsiteY29" fmla="*/ 2192648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6705 w 2148607"/>
              <a:gd name="connsiteY110" fmla="*/ 2306948 h 4036004"/>
              <a:gd name="connsiteX111" fmla="*/ 1992105 w 2148607"/>
              <a:gd name="connsiteY111" fmla="*/ 2325998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30205 w 2148607"/>
              <a:gd name="connsiteY114" fmla="*/ 2287898 h 4036004"/>
              <a:gd name="connsiteX115" fmla="*/ 2068305 w 2148607"/>
              <a:gd name="connsiteY115" fmla="*/ 2306948 h 4036004"/>
              <a:gd name="connsiteX116" fmla="*/ 2042905 w 2148607"/>
              <a:gd name="connsiteY116" fmla="*/ 2218048 h 4036004"/>
              <a:gd name="connsiteX117" fmla="*/ 2023855 w 2148607"/>
              <a:gd name="connsiteY117" fmla="*/ 2154548 h 4036004"/>
              <a:gd name="connsiteX118" fmla="*/ 2081005 w 2148607"/>
              <a:gd name="connsiteY118" fmla="*/ 2230748 h 4036004"/>
              <a:gd name="connsiteX119" fmla="*/ 2125455 w 2148607"/>
              <a:gd name="connsiteY119" fmla="*/ 2243448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5862 w 2148607"/>
              <a:gd name="connsiteY29" fmla="*/ 2192648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6705 w 2148607"/>
              <a:gd name="connsiteY110" fmla="*/ 2306948 h 4036004"/>
              <a:gd name="connsiteX111" fmla="*/ 1992105 w 2148607"/>
              <a:gd name="connsiteY111" fmla="*/ 2325998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30205 w 2148607"/>
              <a:gd name="connsiteY114" fmla="*/ 2287898 h 4036004"/>
              <a:gd name="connsiteX115" fmla="*/ 2068305 w 2148607"/>
              <a:gd name="connsiteY115" fmla="*/ 2306948 h 4036004"/>
              <a:gd name="connsiteX116" fmla="*/ 2042905 w 2148607"/>
              <a:gd name="connsiteY116" fmla="*/ 2218048 h 4036004"/>
              <a:gd name="connsiteX117" fmla="*/ 2023855 w 2148607"/>
              <a:gd name="connsiteY117" fmla="*/ 2154548 h 4036004"/>
              <a:gd name="connsiteX118" fmla="*/ 2081005 w 2148607"/>
              <a:gd name="connsiteY118" fmla="*/ 2230748 h 4036004"/>
              <a:gd name="connsiteX119" fmla="*/ 2125455 w 2148607"/>
              <a:gd name="connsiteY119" fmla="*/ 2243448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6705 w 2148607"/>
              <a:gd name="connsiteY110" fmla="*/ 2306948 h 4036004"/>
              <a:gd name="connsiteX111" fmla="*/ 1992105 w 2148607"/>
              <a:gd name="connsiteY111" fmla="*/ 2325998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30205 w 2148607"/>
              <a:gd name="connsiteY114" fmla="*/ 2287898 h 4036004"/>
              <a:gd name="connsiteX115" fmla="*/ 2068305 w 2148607"/>
              <a:gd name="connsiteY115" fmla="*/ 2306948 h 4036004"/>
              <a:gd name="connsiteX116" fmla="*/ 2042905 w 2148607"/>
              <a:gd name="connsiteY116" fmla="*/ 2218048 h 4036004"/>
              <a:gd name="connsiteX117" fmla="*/ 2023855 w 2148607"/>
              <a:gd name="connsiteY117" fmla="*/ 2154548 h 4036004"/>
              <a:gd name="connsiteX118" fmla="*/ 2081005 w 2148607"/>
              <a:gd name="connsiteY118" fmla="*/ 2230748 h 4036004"/>
              <a:gd name="connsiteX119" fmla="*/ 2125455 w 2148607"/>
              <a:gd name="connsiteY119" fmla="*/ 2243448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4324 w 2148607"/>
              <a:gd name="connsiteY110" fmla="*/ 2337904 h 4036004"/>
              <a:gd name="connsiteX111" fmla="*/ 1992105 w 2148607"/>
              <a:gd name="connsiteY111" fmla="*/ 2325998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30205 w 2148607"/>
              <a:gd name="connsiteY114" fmla="*/ 2287898 h 4036004"/>
              <a:gd name="connsiteX115" fmla="*/ 2068305 w 2148607"/>
              <a:gd name="connsiteY115" fmla="*/ 2306948 h 4036004"/>
              <a:gd name="connsiteX116" fmla="*/ 2042905 w 2148607"/>
              <a:gd name="connsiteY116" fmla="*/ 2218048 h 4036004"/>
              <a:gd name="connsiteX117" fmla="*/ 2023855 w 2148607"/>
              <a:gd name="connsiteY117" fmla="*/ 2154548 h 4036004"/>
              <a:gd name="connsiteX118" fmla="*/ 2081005 w 2148607"/>
              <a:gd name="connsiteY118" fmla="*/ 2230748 h 4036004"/>
              <a:gd name="connsiteX119" fmla="*/ 2125455 w 2148607"/>
              <a:gd name="connsiteY119" fmla="*/ 2243448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4324 w 2148607"/>
              <a:gd name="connsiteY110" fmla="*/ 2337904 h 4036004"/>
              <a:gd name="connsiteX111" fmla="*/ 1987342 w 2148607"/>
              <a:gd name="connsiteY111" fmla="*/ 2316473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30205 w 2148607"/>
              <a:gd name="connsiteY114" fmla="*/ 2287898 h 4036004"/>
              <a:gd name="connsiteX115" fmla="*/ 2068305 w 2148607"/>
              <a:gd name="connsiteY115" fmla="*/ 2306948 h 4036004"/>
              <a:gd name="connsiteX116" fmla="*/ 2042905 w 2148607"/>
              <a:gd name="connsiteY116" fmla="*/ 2218048 h 4036004"/>
              <a:gd name="connsiteX117" fmla="*/ 2023855 w 2148607"/>
              <a:gd name="connsiteY117" fmla="*/ 2154548 h 4036004"/>
              <a:gd name="connsiteX118" fmla="*/ 2081005 w 2148607"/>
              <a:gd name="connsiteY118" fmla="*/ 2230748 h 4036004"/>
              <a:gd name="connsiteX119" fmla="*/ 2125455 w 2148607"/>
              <a:gd name="connsiteY119" fmla="*/ 2243448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4324 w 2148607"/>
              <a:gd name="connsiteY110" fmla="*/ 2337904 h 4036004"/>
              <a:gd name="connsiteX111" fmla="*/ 1987342 w 2148607"/>
              <a:gd name="connsiteY111" fmla="*/ 2316473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42111 w 2148607"/>
              <a:gd name="connsiteY114" fmla="*/ 2314092 h 4036004"/>
              <a:gd name="connsiteX115" fmla="*/ 2068305 w 2148607"/>
              <a:gd name="connsiteY115" fmla="*/ 2306948 h 4036004"/>
              <a:gd name="connsiteX116" fmla="*/ 2042905 w 2148607"/>
              <a:gd name="connsiteY116" fmla="*/ 2218048 h 4036004"/>
              <a:gd name="connsiteX117" fmla="*/ 2023855 w 2148607"/>
              <a:gd name="connsiteY117" fmla="*/ 2154548 h 4036004"/>
              <a:gd name="connsiteX118" fmla="*/ 2081005 w 2148607"/>
              <a:gd name="connsiteY118" fmla="*/ 2230748 h 4036004"/>
              <a:gd name="connsiteX119" fmla="*/ 2125455 w 2148607"/>
              <a:gd name="connsiteY119" fmla="*/ 2243448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4324 w 2148607"/>
              <a:gd name="connsiteY110" fmla="*/ 2337904 h 4036004"/>
              <a:gd name="connsiteX111" fmla="*/ 1987342 w 2148607"/>
              <a:gd name="connsiteY111" fmla="*/ 2316473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42111 w 2148607"/>
              <a:gd name="connsiteY114" fmla="*/ 2314092 h 4036004"/>
              <a:gd name="connsiteX115" fmla="*/ 2082593 w 2148607"/>
              <a:gd name="connsiteY115" fmla="*/ 2318854 h 4036004"/>
              <a:gd name="connsiteX116" fmla="*/ 2042905 w 2148607"/>
              <a:gd name="connsiteY116" fmla="*/ 2218048 h 4036004"/>
              <a:gd name="connsiteX117" fmla="*/ 2023855 w 2148607"/>
              <a:gd name="connsiteY117" fmla="*/ 2154548 h 4036004"/>
              <a:gd name="connsiteX118" fmla="*/ 2081005 w 2148607"/>
              <a:gd name="connsiteY118" fmla="*/ 2230748 h 4036004"/>
              <a:gd name="connsiteX119" fmla="*/ 2125455 w 2148607"/>
              <a:gd name="connsiteY119" fmla="*/ 2243448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4324 w 2148607"/>
              <a:gd name="connsiteY110" fmla="*/ 2337904 h 4036004"/>
              <a:gd name="connsiteX111" fmla="*/ 1987342 w 2148607"/>
              <a:gd name="connsiteY111" fmla="*/ 2316473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42111 w 2148607"/>
              <a:gd name="connsiteY114" fmla="*/ 2314092 h 4036004"/>
              <a:gd name="connsiteX115" fmla="*/ 2082593 w 2148607"/>
              <a:gd name="connsiteY115" fmla="*/ 2318854 h 4036004"/>
              <a:gd name="connsiteX116" fmla="*/ 2042905 w 2148607"/>
              <a:gd name="connsiteY116" fmla="*/ 2218048 h 4036004"/>
              <a:gd name="connsiteX117" fmla="*/ 2023855 w 2148607"/>
              <a:gd name="connsiteY117" fmla="*/ 2154548 h 4036004"/>
              <a:gd name="connsiteX118" fmla="*/ 2083386 w 2148607"/>
              <a:gd name="connsiteY118" fmla="*/ 2216461 h 4036004"/>
              <a:gd name="connsiteX119" fmla="*/ 2125455 w 2148607"/>
              <a:gd name="connsiteY119" fmla="*/ 2243448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4324 w 2148607"/>
              <a:gd name="connsiteY110" fmla="*/ 2337904 h 4036004"/>
              <a:gd name="connsiteX111" fmla="*/ 1987342 w 2148607"/>
              <a:gd name="connsiteY111" fmla="*/ 2316473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42111 w 2148607"/>
              <a:gd name="connsiteY114" fmla="*/ 2314092 h 4036004"/>
              <a:gd name="connsiteX115" fmla="*/ 2082593 w 2148607"/>
              <a:gd name="connsiteY115" fmla="*/ 2318854 h 4036004"/>
              <a:gd name="connsiteX116" fmla="*/ 2042905 w 2148607"/>
              <a:gd name="connsiteY116" fmla="*/ 2218048 h 4036004"/>
              <a:gd name="connsiteX117" fmla="*/ 2023855 w 2148607"/>
              <a:gd name="connsiteY117" fmla="*/ 2154548 h 4036004"/>
              <a:gd name="connsiteX118" fmla="*/ 2083386 w 2148607"/>
              <a:gd name="connsiteY118" fmla="*/ 2216461 h 4036004"/>
              <a:gd name="connsiteX119" fmla="*/ 2132598 w 2148607"/>
              <a:gd name="connsiteY119" fmla="*/ 2241067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4324 w 2148607"/>
              <a:gd name="connsiteY110" fmla="*/ 2337904 h 4036004"/>
              <a:gd name="connsiteX111" fmla="*/ 1987342 w 2148607"/>
              <a:gd name="connsiteY111" fmla="*/ 2316473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42111 w 2148607"/>
              <a:gd name="connsiteY114" fmla="*/ 2314092 h 4036004"/>
              <a:gd name="connsiteX115" fmla="*/ 2082593 w 2148607"/>
              <a:gd name="connsiteY115" fmla="*/ 2318854 h 4036004"/>
              <a:gd name="connsiteX116" fmla="*/ 2057193 w 2148607"/>
              <a:gd name="connsiteY116" fmla="*/ 2234716 h 4036004"/>
              <a:gd name="connsiteX117" fmla="*/ 2023855 w 2148607"/>
              <a:gd name="connsiteY117" fmla="*/ 2154548 h 4036004"/>
              <a:gd name="connsiteX118" fmla="*/ 2083386 w 2148607"/>
              <a:gd name="connsiteY118" fmla="*/ 2216461 h 4036004"/>
              <a:gd name="connsiteX119" fmla="*/ 2132598 w 2148607"/>
              <a:gd name="connsiteY119" fmla="*/ 2241067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4324 w 2148607"/>
              <a:gd name="connsiteY110" fmla="*/ 2337904 h 4036004"/>
              <a:gd name="connsiteX111" fmla="*/ 1987342 w 2148607"/>
              <a:gd name="connsiteY111" fmla="*/ 2316473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42111 w 2148607"/>
              <a:gd name="connsiteY114" fmla="*/ 2314092 h 4036004"/>
              <a:gd name="connsiteX115" fmla="*/ 2092118 w 2148607"/>
              <a:gd name="connsiteY115" fmla="*/ 2318854 h 4036004"/>
              <a:gd name="connsiteX116" fmla="*/ 2057193 w 2148607"/>
              <a:gd name="connsiteY116" fmla="*/ 2234716 h 4036004"/>
              <a:gd name="connsiteX117" fmla="*/ 2023855 w 2148607"/>
              <a:gd name="connsiteY117" fmla="*/ 2154548 h 4036004"/>
              <a:gd name="connsiteX118" fmla="*/ 2083386 w 2148607"/>
              <a:gd name="connsiteY118" fmla="*/ 2216461 h 4036004"/>
              <a:gd name="connsiteX119" fmla="*/ 2132598 w 2148607"/>
              <a:gd name="connsiteY119" fmla="*/ 2241067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4324 w 2148607"/>
              <a:gd name="connsiteY110" fmla="*/ 2337904 h 4036004"/>
              <a:gd name="connsiteX111" fmla="*/ 1994486 w 2148607"/>
              <a:gd name="connsiteY111" fmla="*/ 2323616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42111 w 2148607"/>
              <a:gd name="connsiteY114" fmla="*/ 2314092 h 4036004"/>
              <a:gd name="connsiteX115" fmla="*/ 2092118 w 2148607"/>
              <a:gd name="connsiteY115" fmla="*/ 2318854 h 4036004"/>
              <a:gd name="connsiteX116" fmla="*/ 2057193 w 2148607"/>
              <a:gd name="connsiteY116" fmla="*/ 2234716 h 4036004"/>
              <a:gd name="connsiteX117" fmla="*/ 2023855 w 2148607"/>
              <a:gd name="connsiteY117" fmla="*/ 2154548 h 4036004"/>
              <a:gd name="connsiteX118" fmla="*/ 2083386 w 2148607"/>
              <a:gd name="connsiteY118" fmla="*/ 2216461 h 4036004"/>
              <a:gd name="connsiteX119" fmla="*/ 2132598 w 2148607"/>
              <a:gd name="connsiteY119" fmla="*/ 2241067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59561 w 2148607"/>
              <a:gd name="connsiteY110" fmla="*/ 2328379 h 4036004"/>
              <a:gd name="connsiteX111" fmla="*/ 1994486 w 2148607"/>
              <a:gd name="connsiteY111" fmla="*/ 2323616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42111 w 2148607"/>
              <a:gd name="connsiteY114" fmla="*/ 2314092 h 4036004"/>
              <a:gd name="connsiteX115" fmla="*/ 2092118 w 2148607"/>
              <a:gd name="connsiteY115" fmla="*/ 2318854 h 4036004"/>
              <a:gd name="connsiteX116" fmla="*/ 2057193 w 2148607"/>
              <a:gd name="connsiteY116" fmla="*/ 2234716 h 4036004"/>
              <a:gd name="connsiteX117" fmla="*/ 2023855 w 2148607"/>
              <a:gd name="connsiteY117" fmla="*/ 2154548 h 4036004"/>
              <a:gd name="connsiteX118" fmla="*/ 2083386 w 2148607"/>
              <a:gd name="connsiteY118" fmla="*/ 2216461 h 4036004"/>
              <a:gd name="connsiteX119" fmla="*/ 2132598 w 2148607"/>
              <a:gd name="connsiteY119" fmla="*/ 2241067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39870"/>
              <a:gd name="connsiteY0" fmla="*/ 681348 h 4036004"/>
              <a:gd name="connsiteX1" fmla="*/ 696705 w 2139870"/>
              <a:gd name="connsiteY1" fmla="*/ 763898 h 4036004"/>
              <a:gd name="connsiteX2" fmla="*/ 601455 w 2139870"/>
              <a:gd name="connsiteY2" fmla="*/ 852798 h 4036004"/>
              <a:gd name="connsiteX3" fmla="*/ 512555 w 2139870"/>
              <a:gd name="connsiteY3" fmla="*/ 1176648 h 4036004"/>
              <a:gd name="connsiteX4" fmla="*/ 474455 w 2139870"/>
              <a:gd name="connsiteY4" fmla="*/ 1386198 h 4036004"/>
              <a:gd name="connsiteX5" fmla="*/ 404605 w 2139870"/>
              <a:gd name="connsiteY5" fmla="*/ 1487798 h 4036004"/>
              <a:gd name="connsiteX6" fmla="*/ 328405 w 2139870"/>
              <a:gd name="connsiteY6" fmla="*/ 1684648 h 4036004"/>
              <a:gd name="connsiteX7" fmla="*/ 252205 w 2139870"/>
              <a:gd name="connsiteY7" fmla="*/ 1830698 h 4036004"/>
              <a:gd name="connsiteX8" fmla="*/ 125205 w 2139870"/>
              <a:gd name="connsiteY8" fmla="*/ 1906898 h 4036004"/>
              <a:gd name="connsiteX9" fmla="*/ 52974 w 2139870"/>
              <a:gd name="connsiteY9" fmla="*/ 1960873 h 4036004"/>
              <a:gd name="connsiteX10" fmla="*/ 2968 w 2139870"/>
              <a:gd name="connsiteY10" fmla="*/ 1979129 h 4036004"/>
              <a:gd name="connsiteX11" fmla="*/ 12493 w 2139870"/>
              <a:gd name="connsiteY11" fmla="*/ 2010880 h 4036004"/>
              <a:gd name="connsiteX12" fmla="*/ 68055 w 2139870"/>
              <a:gd name="connsiteY12" fmla="*/ 2014848 h 4036004"/>
              <a:gd name="connsiteX13" fmla="*/ 87105 w 2139870"/>
              <a:gd name="connsiteY13" fmla="*/ 2008498 h 4036004"/>
              <a:gd name="connsiteX14" fmla="*/ 106155 w 2139870"/>
              <a:gd name="connsiteY14" fmla="*/ 2008498 h 4036004"/>
              <a:gd name="connsiteX15" fmla="*/ 106155 w 2139870"/>
              <a:gd name="connsiteY15" fmla="*/ 2040248 h 4036004"/>
              <a:gd name="connsiteX16" fmla="*/ 71230 w 2139870"/>
              <a:gd name="connsiteY16" fmla="*/ 2100573 h 4036004"/>
              <a:gd name="connsiteX17" fmla="*/ 17255 w 2139870"/>
              <a:gd name="connsiteY17" fmla="*/ 2167248 h 4036004"/>
              <a:gd name="connsiteX18" fmla="*/ 29955 w 2139870"/>
              <a:gd name="connsiteY18" fmla="*/ 2192648 h 4036004"/>
              <a:gd name="connsiteX19" fmla="*/ 78374 w 2139870"/>
              <a:gd name="connsiteY19" fmla="*/ 2160898 h 4036004"/>
              <a:gd name="connsiteX20" fmla="*/ 125999 w 2139870"/>
              <a:gd name="connsiteY20" fmla="*/ 2127561 h 4036004"/>
              <a:gd name="connsiteX21" fmla="*/ 95836 w 2139870"/>
              <a:gd name="connsiteY21" fmla="*/ 2214873 h 4036004"/>
              <a:gd name="connsiteX22" fmla="*/ 86311 w 2139870"/>
              <a:gd name="connsiteY22" fmla="*/ 2249004 h 4036004"/>
              <a:gd name="connsiteX23" fmla="*/ 124411 w 2139870"/>
              <a:gd name="connsiteY23" fmla="*/ 2250591 h 4036004"/>
              <a:gd name="connsiteX24" fmla="*/ 182355 w 2139870"/>
              <a:gd name="connsiteY24" fmla="*/ 2154548 h 4036004"/>
              <a:gd name="connsiteX25" fmla="*/ 156161 w 2139870"/>
              <a:gd name="connsiteY25" fmla="*/ 2274404 h 4036004"/>
              <a:gd name="connsiteX26" fmla="*/ 195055 w 2139870"/>
              <a:gd name="connsiteY26" fmla="*/ 2268848 h 4036004"/>
              <a:gd name="connsiteX27" fmla="*/ 252205 w 2139870"/>
              <a:gd name="connsiteY27" fmla="*/ 2167248 h 4036004"/>
              <a:gd name="connsiteX28" fmla="*/ 261730 w 2139870"/>
              <a:gd name="connsiteY28" fmla="*/ 2254561 h 4036004"/>
              <a:gd name="connsiteX29" fmla="*/ 291099 w 2139870"/>
              <a:gd name="connsiteY29" fmla="*/ 2245035 h 4036004"/>
              <a:gd name="connsiteX30" fmla="*/ 315705 w 2139870"/>
              <a:gd name="connsiteY30" fmla="*/ 2122798 h 4036004"/>
              <a:gd name="connsiteX31" fmla="*/ 353805 w 2139870"/>
              <a:gd name="connsiteY31" fmla="*/ 1995798 h 4036004"/>
              <a:gd name="connsiteX32" fmla="*/ 379205 w 2139870"/>
              <a:gd name="connsiteY32" fmla="*/ 1938648 h 4036004"/>
              <a:gd name="connsiteX33" fmla="*/ 525255 w 2139870"/>
              <a:gd name="connsiteY33" fmla="*/ 1760848 h 4036004"/>
              <a:gd name="connsiteX34" fmla="*/ 677655 w 2139870"/>
              <a:gd name="connsiteY34" fmla="*/ 1532248 h 4036004"/>
              <a:gd name="connsiteX35" fmla="*/ 703055 w 2139870"/>
              <a:gd name="connsiteY35" fmla="*/ 1373498 h 4036004"/>
              <a:gd name="connsiteX36" fmla="*/ 747505 w 2139870"/>
              <a:gd name="connsiteY36" fmla="*/ 1252848 h 4036004"/>
              <a:gd name="connsiteX37" fmla="*/ 753855 w 2139870"/>
              <a:gd name="connsiteY37" fmla="*/ 1424298 h 4036004"/>
              <a:gd name="connsiteX38" fmla="*/ 772905 w 2139870"/>
              <a:gd name="connsiteY38" fmla="*/ 1513198 h 4036004"/>
              <a:gd name="connsiteX39" fmla="*/ 722105 w 2139870"/>
              <a:gd name="connsiteY39" fmla="*/ 1792598 h 4036004"/>
              <a:gd name="connsiteX40" fmla="*/ 664955 w 2139870"/>
              <a:gd name="connsiteY40" fmla="*/ 2211698 h 4036004"/>
              <a:gd name="connsiteX41" fmla="*/ 677655 w 2139870"/>
              <a:gd name="connsiteY41" fmla="*/ 2478398 h 4036004"/>
              <a:gd name="connsiteX42" fmla="*/ 703055 w 2139870"/>
              <a:gd name="connsiteY42" fmla="*/ 2599048 h 4036004"/>
              <a:gd name="connsiteX43" fmla="*/ 703055 w 2139870"/>
              <a:gd name="connsiteY43" fmla="*/ 2681598 h 4036004"/>
              <a:gd name="connsiteX44" fmla="*/ 684005 w 2139870"/>
              <a:gd name="connsiteY44" fmla="*/ 2751448 h 4036004"/>
              <a:gd name="connsiteX45" fmla="*/ 684005 w 2139870"/>
              <a:gd name="connsiteY45" fmla="*/ 2840348 h 4036004"/>
              <a:gd name="connsiteX46" fmla="*/ 652255 w 2139870"/>
              <a:gd name="connsiteY46" fmla="*/ 3005448 h 4036004"/>
              <a:gd name="connsiteX47" fmla="*/ 664955 w 2139870"/>
              <a:gd name="connsiteY47" fmla="*/ 3227698 h 4036004"/>
              <a:gd name="connsiteX48" fmla="*/ 696705 w 2139870"/>
              <a:gd name="connsiteY48" fmla="*/ 3507098 h 4036004"/>
              <a:gd name="connsiteX49" fmla="*/ 684005 w 2139870"/>
              <a:gd name="connsiteY49" fmla="*/ 3672198 h 4036004"/>
              <a:gd name="connsiteX50" fmla="*/ 645905 w 2139870"/>
              <a:gd name="connsiteY50" fmla="*/ 3824598 h 4036004"/>
              <a:gd name="connsiteX51" fmla="*/ 639555 w 2139870"/>
              <a:gd name="connsiteY51" fmla="*/ 3888098 h 4036004"/>
              <a:gd name="connsiteX52" fmla="*/ 703055 w 2139870"/>
              <a:gd name="connsiteY52" fmla="*/ 3983348 h 4036004"/>
              <a:gd name="connsiteX53" fmla="*/ 785605 w 2139870"/>
              <a:gd name="connsiteY53" fmla="*/ 4034148 h 4036004"/>
              <a:gd name="connsiteX54" fmla="*/ 868155 w 2139870"/>
              <a:gd name="connsiteY54" fmla="*/ 3919848 h 4036004"/>
              <a:gd name="connsiteX55" fmla="*/ 874505 w 2139870"/>
              <a:gd name="connsiteY55" fmla="*/ 3697598 h 4036004"/>
              <a:gd name="connsiteX56" fmla="*/ 887205 w 2139870"/>
              <a:gd name="connsiteY56" fmla="*/ 3526148 h 4036004"/>
              <a:gd name="connsiteX57" fmla="*/ 874505 w 2139870"/>
              <a:gd name="connsiteY57" fmla="*/ 3392798 h 4036004"/>
              <a:gd name="connsiteX58" fmla="*/ 893555 w 2139870"/>
              <a:gd name="connsiteY58" fmla="*/ 3291198 h 4036004"/>
              <a:gd name="connsiteX59" fmla="*/ 918955 w 2139870"/>
              <a:gd name="connsiteY59" fmla="*/ 3202298 h 4036004"/>
              <a:gd name="connsiteX60" fmla="*/ 944355 w 2139870"/>
              <a:gd name="connsiteY60" fmla="*/ 3107048 h 4036004"/>
              <a:gd name="connsiteX61" fmla="*/ 931655 w 2139870"/>
              <a:gd name="connsiteY61" fmla="*/ 2992748 h 4036004"/>
              <a:gd name="connsiteX62" fmla="*/ 925305 w 2139870"/>
              <a:gd name="connsiteY62" fmla="*/ 2897498 h 4036004"/>
              <a:gd name="connsiteX63" fmla="*/ 950705 w 2139870"/>
              <a:gd name="connsiteY63" fmla="*/ 2789548 h 4036004"/>
              <a:gd name="connsiteX64" fmla="*/ 963405 w 2139870"/>
              <a:gd name="connsiteY64" fmla="*/ 2681598 h 4036004"/>
              <a:gd name="connsiteX65" fmla="*/ 995155 w 2139870"/>
              <a:gd name="connsiteY65" fmla="*/ 2452998 h 4036004"/>
              <a:gd name="connsiteX66" fmla="*/ 1026905 w 2139870"/>
              <a:gd name="connsiteY66" fmla="*/ 2192648 h 4036004"/>
              <a:gd name="connsiteX67" fmla="*/ 1058655 w 2139870"/>
              <a:gd name="connsiteY67" fmla="*/ 2154548 h 4036004"/>
              <a:gd name="connsiteX68" fmla="*/ 1084055 w 2139870"/>
              <a:gd name="connsiteY68" fmla="*/ 2167248 h 4036004"/>
              <a:gd name="connsiteX69" fmla="*/ 1096755 w 2139870"/>
              <a:gd name="connsiteY69" fmla="*/ 2224398 h 4036004"/>
              <a:gd name="connsiteX70" fmla="*/ 1128505 w 2139870"/>
              <a:gd name="connsiteY70" fmla="*/ 2497448 h 4036004"/>
              <a:gd name="connsiteX71" fmla="*/ 1166605 w 2139870"/>
              <a:gd name="connsiteY71" fmla="*/ 2751448 h 4036004"/>
              <a:gd name="connsiteX72" fmla="*/ 1192005 w 2139870"/>
              <a:gd name="connsiteY72" fmla="*/ 2853048 h 4036004"/>
              <a:gd name="connsiteX73" fmla="*/ 1192005 w 2139870"/>
              <a:gd name="connsiteY73" fmla="*/ 2935598 h 4036004"/>
              <a:gd name="connsiteX74" fmla="*/ 1185655 w 2139870"/>
              <a:gd name="connsiteY74" fmla="*/ 3018148 h 4036004"/>
              <a:gd name="connsiteX75" fmla="*/ 1192005 w 2139870"/>
              <a:gd name="connsiteY75" fmla="*/ 3113398 h 4036004"/>
              <a:gd name="connsiteX76" fmla="*/ 1223755 w 2139870"/>
              <a:gd name="connsiteY76" fmla="*/ 3316598 h 4036004"/>
              <a:gd name="connsiteX77" fmla="*/ 1249155 w 2139870"/>
              <a:gd name="connsiteY77" fmla="*/ 3449948 h 4036004"/>
              <a:gd name="connsiteX78" fmla="*/ 1242805 w 2139870"/>
              <a:gd name="connsiteY78" fmla="*/ 3576948 h 4036004"/>
              <a:gd name="connsiteX79" fmla="*/ 1242805 w 2139870"/>
              <a:gd name="connsiteY79" fmla="*/ 3640448 h 4036004"/>
              <a:gd name="connsiteX80" fmla="*/ 1261855 w 2139870"/>
              <a:gd name="connsiteY80" fmla="*/ 3672198 h 4036004"/>
              <a:gd name="connsiteX81" fmla="*/ 1268205 w 2139870"/>
              <a:gd name="connsiteY81" fmla="*/ 3773798 h 4036004"/>
              <a:gd name="connsiteX82" fmla="*/ 1268205 w 2139870"/>
              <a:gd name="connsiteY82" fmla="*/ 3869048 h 4036004"/>
              <a:gd name="connsiteX83" fmla="*/ 1293605 w 2139870"/>
              <a:gd name="connsiteY83" fmla="*/ 3932548 h 4036004"/>
              <a:gd name="connsiteX84" fmla="*/ 1338055 w 2139870"/>
              <a:gd name="connsiteY84" fmla="*/ 4008748 h 4036004"/>
              <a:gd name="connsiteX85" fmla="*/ 1357105 w 2139870"/>
              <a:gd name="connsiteY85" fmla="*/ 4021448 h 4036004"/>
              <a:gd name="connsiteX86" fmla="*/ 1414255 w 2139870"/>
              <a:gd name="connsiteY86" fmla="*/ 3996048 h 4036004"/>
              <a:gd name="connsiteX87" fmla="*/ 1484105 w 2139870"/>
              <a:gd name="connsiteY87" fmla="*/ 3926198 h 4036004"/>
              <a:gd name="connsiteX88" fmla="*/ 1496805 w 2139870"/>
              <a:gd name="connsiteY88" fmla="*/ 3818248 h 4036004"/>
              <a:gd name="connsiteX89" fmla="*/ 1446005 w 2139870"/>
              <a:gd name="connsiteY89" fmla="*/ 3678548 h 4036004"/>
              <a:gd name="connsiteX90" fmla="*/ 1439655 w 2139870"/>
              <a:gd name="connsiteY90" fmla="*/ 3538848 h 4036004"/>
              <a:gd name="connsiteX91" fmla="*/ 1439655 w 2139870"/>
              <a:gd name="connsiteY91" fmla="*/ 3392798 h 4036004"/>
              <a:gd name="connsiteX92" fmla="*/ 1477755 w 2139870"/>
              <a:gd name="connsiteY92" fmla="*/ 3113398 h 4036004"/>
              <a:gd name="connsiteX93" fmla="*/ 1426955 w 2139870"/>
              <a:gd name="connsiteY93" fmla="*/ 2821298 h 4036004"/>
              <a:gd name="connsiteX94" fmla="*/ 1420605 w 2139870"/>
              <a:gd name="connsiteY94" fmla="*/ 2668898 h 4036004"/>
              <a:gd name="connsiteX95" fmla="*/ 1471405 w 2139870"/>
              <a:gd name="connsiteY95" fmla="*/ 2357748 h 4036004"/>
              <a:gd name="connsiteX96" fmla="*/ 1496805 w 2139870"/>
              <a:gd name="connsiteY96" fmla="*/ 2033898 h 4036004"/>
              <a:gd name="connsiteX97" fmla="*/ 1401555 w 2139870"/>
              <a:gd name="connsiteY97" fmla="*/ 1570348 h 4036004"/>
              <a:gd name="connsiteX98" fmla="*/ 1395205 w 2139870"/>
              <a:gd name="connsiteY98" fmla="*/ 1449698 h 4036004"/>
              <a:gd name="connsiteX99" fmla="*/ 1420605 w 2139870"/>
              <a:gd name="connsiteY99" fmla="*/ 1189348 h 4036004"/>
              <a:gd name="connsiteX100" fmla="*/ 1465055 w 2139870"/>
              <a:gd name="connsiteY100" fmla="*/ 1354448 h 4036004"/>
              <a:gd name="connsiteX101" fmla="*/ 1496805 w 2139870"/>
              <a:gd name="connsiteY101" fmla="*/ 1519548 h 4036004"/>
              <a:gd name="connsiteX102" fmla="*/ 1668255 w 2139870"/>
              <a:gd name="connsiteY102" fmla="*/ 1817998 h 4036004"/>
              <a:gd name="connsiteX103" fmla="*/ 1757155 w 2139870"/>
              <a:gd name="connsiteY103" fmla="*/ 1976748 h 4036004"/>
              <a:gd name="connsiteX104" fmla="*/ 1788905 w 2139870"/>
              <a:gd name="connsiteY104" fmla="*/ 2084698 h 4036004"/>
              <a:gd name="connsiteX105" fmla="*/ 1820655 w 2139870"/>
              <a:gd name="connsiteY105" fmla="*/ 2173598 h 4036004"/>
              <a:gd name="connsiteX106" fmla="*/ 1865105 w 2139870"/>
              <a:gd name="connsiteY106" fmla="*/ 2287898 h 4036004"/>
              <a:gd name="connsiteX107" fmla="*/ 1903205 w 2139870"/>
              <a:gd name="connsiteY107" fmla="*/ 2294248 h 4036004"/>
              <a:gd name="connsiteX108" fmla="*/ 1903205 w 2139870"/>
              <a:gd name="connsiteY108" fmla="*/ 2179948 h 4036004"/>
              <a:gd name="connsiteX109" fmla="*/ 1934955 w 2139870"/>
              <a:gd name="connsiteY109" fmla="*/ 2262498 h 4036004"/>
              <a:gd name="connsiteX110" fmla="*/ 1959561 w 2139870"/>
              <a:gd name="connsiteY110" fmla="*/ 2328379 h 4036004"/>
              <a:gd name="connsiteX111" fmla="*/ 1994486 w 2139870"/>
              <a:gd name="connsiteY111" fmla="*/ 2323616 h 4036004"/>
              <a:gd name="connsiteX112" fmla="*/ 1992105 w 2139870"/>
              <a:gd name="connsiteY112" fmla="*/ 2281548 h 4036004"/>
              <a:gd name="connsiteX113" fmla="*/ 1985755 w 2139870"/>
              <a:gd name="connsiteY113" fmla="*/ 2192648 h 4036004"/>
              <a:gd name="connsiteX114" fmla="*/ 2042111 w 2139870"/>
              <a:gd name="connsiteY114" fmla="*/ 2314092 h 4036004"/>
              <a:gd name="connsiteX115" fmla="*/ 2092118 w 2139870"/>
              <a:gd name="connsiteY115" fmla="*/ 2318854 h 4036004"/>
              <a:gd name="connsiteX116" fmla="*/ 2057193 w 2139870"/>
              <a:gd name="connsiteY116" fmla="*/ 2234716 h 4036004"/>
              <a:gd name="connsiteX117" fmla="*/ 2023855 w 2139870"/>
              <a:gd name="connsiteY117" fmla="*/ 2154548 h 4036004"/>
              <a:gd name="connsiteX118" fmla="*/ 2083386 w 2139870"/>
              <a:gd name="connsiteY118" fmla="*/ 2216461 h 4036004"/>
              <a:gd name="connsiteX119" fmla="*/ 2132598 w 2139870"/>
              <a:gd name="connsiteY119" fmla="*/ 2241067 h 4036004"/>
              <a:gd name="connsiteX120" fmla="*/ 2125455 w 2139870"/>
              <a:gd name="connsiteY120" fmla="*/ 2186298 h 4036004"/>
              <a:gd name="connsiteX121" fmla="*/ 2036555 w 2139870"/>
              <a:gd name="connsiteY121" fmla="*/ 2071998 h 4036004"/>
              <a:gd name="connsiteX122" fmla="*/ 2004805 w 2139870"/>
              <a:gd name="connsiteY122" fmla="*/ 2014848 h 4036004"/>
              <a:gd name="connsiteX123" fmla="*/ 2074655 w 2139870"/>
              <a:gd name="connsiteY123" fmla="*/ 2021198 h 4036004"/>
              <a:gd name="connsiteX124" fmla="*/ 2138155 w 2139870"/>
              <a:gd name="connsiteY124" fmla="*/ 2027548 h 4036004"/>
              <a:gd name="connsiteX125" fmla="*/ 2114343 w 2139870"/>
              <a:gd name="connsiteY125" fmla="*/ 1995005 h 4036004"/>
              <a:gd name="connsiteX126" fmla="*/ 2036555 w 2139870"/>
              <a:gd name="connsiteY126" fmla="*/ 1932298 h 4036004"/>
              <a:gd name="connsiteX127" fmla="*/ 1915905 w 2139870"/>
              <a:gd name="connsiteY127" fmla="*/ 1887848 h 4036004"/>
              <a:gd name="connsiteX128" fmla="*/ 1865105 w 2139870"/>
              <a:gd name="connsiteY128" fmla="*/ 1773548 h 4036004"/>
              <a:gd name="connsiteX129" fmla="*/ 1801605 w 2139870"/>
              <a:gd name="connsiteY129" fmla="*/ 1538598 h 4036004"/>
              <a:gd name="connsiteX130" fmla="*/ 1731755 w 2139870"/>
              <a:gd name="connsiteY130" fmla="*/ 1424298 h 4036004"/>
              <a:gd name="connsiteX131" fmla="*/ 1687305 w 2139870"/>
              <a:gd name="connsiteY131" fmla="*/ 1214748 h 4036004"/>
              <a:gd name="connsiteX132" fmla="*/ 1649205 w 2139870"/>
              <a:gd name="connsiteY132" fmla="*/ 960748 h 4036004"/>
              <a:gd name="connsiteX133" fmla="*/ 1573005 w 2139870"/>
              <a:gd name="connsiteY133" fmla="*/ 814698 h 4036004"/>
              <a:gd name="connsiteX134" fmla="*/ 1388855 w 2139870"/>
              <a:gd name="connsiteY134" fmla="*/ 732148 h 4036004"/>
              <a:gd name="connsiteX135" fmla="*/ 1274555 w 2139870"/>
              <a:gd name="connsiteY135" fmla="*/ 668648 h 4036004"/>
              <a:gd name="connsiteX136" fmla="*/ 1249155 w 2139870"/>
              <a:gd name="connsiteY136" fmla="*/ 624198 h 4036004"/>
              <a:gd name="connsiteX137" fmla="*/ 1274555 w 2139870"/>
              <a:gd name="connsiteY137" fmla="*/ 554348 h 4036004"/>
              <a:gd name="connsiteX138" fmla="*/ 1344405 w 2139870"/>
              <a:gd name="connsiteY138" fmla="*/ 440048 h 4036004"/>
              <a:gd name="connsiteX139" fmla="*/ 1376155 w 2139870"/>
              <a:gd name="connsiteY139" fmla="*/ 370198 h 4036004"/>
              <a:gd name="connsiteX140" fmla="*/ 1376155 w 2139870"/>
              <a:gd name="connsiteY140" fmla="*/ 313048 h 4036004"/>
              <a:gd name="connsiteX141" fmla="*/ 1344405 w 2139870"/>
              <a:gd name="connsiteY141" fmla="*/ 274948 h 4036004"/>
              <a:gd name="connsiteX142" fmla="*/ 1319005 w 2139870"/>
              <a:gd name="connsiteY142" fmla="*/ 135248 h 4036004"/>
              <a:gd name="connsiteX143" fmla="*/ 1274555 w 2139870"/>
              <a:gd name="connsiteY143" fmla="*/ 59048 h 4036004"/>
              <a:gd name="connsiteX144" fmla="*/ 1192005 w 2139870"/>
              <a:gd name="connsiteY144" fmla="*/ 8248 h 4036004"/>
              <a:gd name="connsiteX145" fmla="*/ 1096755 w 2139870"/>
              <a:gd name="connsiteY145" fmla="*/ 1898 h 4036004"/>
              <a:gd name="connsiteX146" fmla="*/ 1001505 w 2139870"/>
              <a:gd name="connsiteY146" fmla="*/ 27298 h 4036004"/>
              <a:gd name="connsiteX147" fmla="*/ 925305 w 2139870"/>
              <a:gd name="connsiteY147" fmla="*/ 84448 h 4036004"/>
              <a:gd name="connsiteX148" fmla="*/ 887205 w 2139870"/>
              <a:gd name="connsiteY148" fmla="*/ 173348 h 4036004"/>
              <a:gd name="connsiteX149" fmla="*/ 887205 w 2139870"/>
              <a:gd name="connsiteY149" fmla="*/ 262248 h 4036004"/>
              <a:gd name="connsiteX150" fmla="*/ 842755 w 2139870"/>
              <a:gd name="connsiteY150" fmla="*/ 306698 h 4036004"/>
              <a:gd name="connsiteX151" fmla="*/ 874505 w 2139870"/>
              <a:gd name="connsiteY151" fmla="*/ 401948 h 4036004"/>
              <a:gd name="connsiteX152" fmla="*/ 925305 w 2139870"/>
              <a:gd name="connsiteY152" fmla="*/ 528948 h 4036004"/>
              <a:gd name="connsiteX153" fmla="*/ 957055 w 2139870"/>
              <a:gd name="connsiteY153" fmla="*/ 611498 h 4036004"/>
              <a:gd name="connsiteX154" fmla="*/ 944355 w 2139870"/>
              <a:gd name="connsiteY154" fmla="*/ 681348 h 4036004"/>
              <a:gd name="connsiteX0" fmla="*/ 944355 w 2151205"/>
              <a:gd name="connsiteY0" fmla="*/ 681348 h 4036004"/>
              <a:gd name="connsiteX1" fmla="*/ 696705 w 2151205"/>
              <a:gd name="connsiteY1" fmla="*/ 763898 h 4036004"/>
              <a:gd name="connsiteX2" fmla="*/ 601455 w 2151205"/>
              <a:gd name="connsiteY2" fmla="*/ 852798 h 4036004"/>
              <a:gd name="connsiteX3" fmla="*/ 512555 w 2151205"/>
              <a:gd name="connsiteY3" fmla="*/ 1176648 h 4036004"/>
              <a:gd name="connsiteX4" fmla="*/ 474455 w 2151205"/>
              <a:gd name="connsiteY4" fmla="*/ 1386198 h 4036004"/>
              <a:gd name="connsiteX5" fmla="*/ 404605 w 2151205"/>
              <a:gd name="connsiteY5" fmla="*/ 1487798 h 4036004"/>
              <a:gd name="connsiteX6" fmla="*/ 328405 w 2151205"/>
              <a:gd name="connsiteY6" fmla="*/ 1684648 h 4036004"/>
              <a:gd name="connsiteX7" fmla="*/ 252205 w 2151205"/>
              <a:gd name="connsiteY7" fmla="*/ 1830698 h 4036004"/>
              <a:gd name="connsiteX8" fmla="*/ 125205 w 2151205"/>
              <a:gd name="connsiteY8" fmla="*/ 1906898 h 4036004"/>
              <a:gd name="connsiteX9" fmla="*/ 52974 w 2151205"/>
              <a:gd name="connsiteY9" fmla="*/ 1960873 h 4036004"/>
              <a:gd name="connsiteX10" fmla="*/ 2968 w 2151205"/>
              <a:gd name="connsiteY10" fmla="*/ 1979129 h 4036004"/>
              <a:gd name="connsiteX11" fmla="*/ 12493 w 2151205"/>
              <a:gd name="connsiteY11" fmla="*/ 2010880 h 4036004"/>
              <a:gd name="connsiteX12" fmla="*/ 68055 w 2151205"/>
              <a:gd name="connsiteY12" fmla="*/ 2014848 h 4036004"/>
              <a:gd name="connsiteX13" fmla="*/ 87105 w 2151205"/>
              <a:gd name="connsiteY13" fmla="*/ 2008498 h 4036004"/>
              <a:gd name="connsiteX14" fmla="*/ 106155 w 2151205"/>
              <a:gd name="connsiteY14" fmla="*/ 2008498 h 4036004"/>
              <a:gd name="connsiteX15" fmla="*/ 106155 w 2151205"/>
              <a:gd name="connsiteY15" fmla="*/ 2040248 h 4036004"/>
              <a:gd name="connsiteX16" fmla="*/ 71230 w 2151205"/>
              <a:gd name="connsiteY16" fmla="*/ 2100573 h 4036004"/>
              <a:gd name="connsiteX17" fmla="*/ 17255 w 2151205"/>
              <a:gd name="connsiteY17" fmla="*/ 2167248 h 4036004"/>
              <a:gd name="connsiteX18" fmla="*/ 29955 w 2151205"/>
              <a:gd name="connsiteY18" fmla="*/ 2192648 h 4036004"/>
              <a:gd name="connsiteX19" fmla="*/ 78374 w 2151205"/>
              <a:gd name="connsiteY19" fmla="*/ 2160898 h 4036004"/>
              <a:gd name="connsiteX20" fmla="*/ 125999 w 2151205"/>
              <a:gd name="connsiteY20" fmla="*/ 2127561 h 4036004"/>
              <a:gd name="connsiteX21" fmla="*/ 95836 w 2151205"/>
              <a:gd name="connsiteY21" fmla="*/ 2214873 h 4036004"/>
              <a:gd name="connsiteX22" fmla="*/ 86311 w 2151205"/>
              <a:gd name="connsiteY22" fmla="*/ 2249004 h 4036004"/>
              <a:gd name="connsiteX23" fmla="*/ 124411 w 2151205"/>
              <a:gd name="connsiteY23" fmla="*/ 2250591 h 4036004"/>
              <a:gd name="connsiteX24" fmla="*/ 182355 w 2151205"/>
              <a:gd name="connsiteY24" fmla="*/ 2154548 h 4036004"/>
              <a:gd name="connsiteX25" fmla="*/ 156161 w 2151205"/>
              <a:gd name="connsiteY25" fmla="*/ 2274404 h 4036004"/>
              <a:gd name="connsiteX26" fmla="*/ 195055 w 2151205"/>
              <a:gd name="connsiteY26" fmla="*/ 2268848 h 4036004"/>
              <a:gd name="connsiteX27" fmla="*/ 252205 w 2151205"/>
              <a:gd name="connsiteY27" fmla="*/ 2167248 h 4036004"/>
              <a:gd name="connsiteX28" fmla="*/ 261730 w 2151205"/>
              <a:gd name="connsiteY28" fmla="*/ 2254561 h 4036004"/>
              <a:gd name="connsiteX29" fmla="*/ 291099 w 2151205"/>
              <a:gd name="connsiteY29" fmla="*/ 2245035 h 4036004"/>
              <a:gd name="connsiteX30" fmla="*/ 315705 w 2151205"/>
              <a:gd name="connsiteY30" fmla="*/ 2122798 h 4036004"/>
              <a:gd name="connsiteX31" fmla="*/ 353805 w 2151205"/>
              <a:gd name="connsiteY31" fmla="*/ 1995798 h 4036004"/>
              <a:gd name="connsiteX32" fmla="*/ 379205 w 2151205"/>
              <a:gd name="connsiteY32" fmla="*/ 1938648 h 4036004"/>
              <a:gd name="connsiteX33" fmla="*/ 525255 w 2151205"/>
              <a:gd name="connsiteY33" fmla="*/ 1760848 h 4036004"/>
              <a:gd name="connsiteX34" fmla="*/ 677655 w 2151205"/>
              <a:gd name="connsiteY34" fmla="*/ 1532248 h 4036004"/>
              <a:gd name="connsiteX35" fmla="*/ 703055 w 2151205"/>
              <a:gd name="connsiteY35" fmla="*/ 1373498 h 4036004"/>
              <a:gd name="connsiteX36" fmla="*/ 747505 w 2151205"/>
              <a:gd name="connsiteY36" fmla="*/ 1252848 h 4036004"/>
              <a:gd name="connsiteX37" fmla="*/ 753855 w 2151205"/>
              <a:gd name="connsiteY37" fmla="*/ 1424298 h 4036004"/>
              <a:gd name="connsiteX38" fmla="*/ 772905 w 2151205"/>
              <a:gd name="connsiteY38" fmla="*/ 1513198 h 4036004"/>
              <a:gd name="connsiteX39" fmla="*/ 722105 w 2151205"/>
              <a:gd name="connsiteY39" fmla="*/ 1792598 h 4036004"/>
              <a:gd name="connsiteX40" fmla="*/ 664955 w 2151205"/>
              <a:gd name="connsiteY40" fmla="*/ 2211698 h 4036004"/>
              <a:gd name="connsiteX41" fmla="*/ 677655 w 2151205"/>
              <a:gd name="connsiteY41" fmla="*/ 2478398 h 4036004"/>
              <a:gd name="connsiteX42" fmla="*/ 703055 w 2151205"/>
              <a:gd name="connsiteY42" fmla="*/ 2599048 h 4036004"/>
              <a:gd name="connsiteX43" fmla="*/ 703055 w 2151205"/>
              <a:gd name="connsiteY43" fmla="*/ 2681598 h 4036004"/>
              <a:gd name="connsiteX44" fmla="*/ 684005 w 2151205"/>
              <a:gd name="connsiteY44" fmla="*/ 2751448 h 4036004"/>
              <a:gd name="connsiteX45" fmla="*/ 684005 w 2151205"/>
              <a:gd name="connsiteY45" fmla="*/ 2840348 h 4036004"/>
              <a:gd name="connsiteX46" fmla="*/ 652255 w 2151205"/>
              <a:gd name="connsiteY46" fmla="*/ 3005448 h 4036004"/>
              <a:gd name="connsiteX47" fmla="*/ 664955 w 2151205"/>
              <a:gd name="connsiteY47" fmla="*/ 3227698 h 4036004"/>
              <a:gd name="connsiteX48" fmla="*/ 696705 w 2151205"/>
              <a:gd name="connsiteY48" fmla="*/ 3507098 h 4036004"/>
              <a:gd name="connsiteX49" fmla="*/ 684005 w 2151205"/>
              <a:gd name="connsiteY49" fmla="*/ 3672198 h 4036004"/>
              <a:gd name="connsiteX50" fmla="*/ 645905 w 2151205"/>
              <a:gd name="connsiteY50" fmla="*/ 3824598 h 4036004"/>
              <a:gd name="connsiteX51" fmla="*/ 639555 w 2151205"/>
              <a:gd name="connsiteY51" fmla="*/ 3888098 h 4036004"/>
              <a:gd name="connsiteX52" fmla="*/ 703055 w 2151205"/>
              <a:gd name="connsiteY52" fmla="*/ 3983348 h 4036004"/>
              <a:gd name="connsiteX53" fmla="*/ 785605 w 2151205"/>
              <a:gd name="connsiteY53" fmla="*/ 4034148 h 4036004"/>
              <a:gd name="connsiteX54" fmla="*/ 868155 w 2151205"/>
              <a:gd name="connsiteY54" fmla="*/ 3919848 h 4036004"/>
              <a:gd name="connsiteX55" fmla="*/ 874505 w 2151205"/>
              <a:gd name="connsiteY55" fmla="*/ 3697598 h 4036004"/>
              <a:gd name="connsiteX56" fmla="*/ 887205 w 2151205"/>
              <a:gd name="connsiteY56" fmla="*/ 3526148 h 4036004"/>
              <a:gd name="connsiteX57" fmla="*/ 874505 w 2151205"/>
              <a:gd name="connsiteY57" fmla="*/ 3392798 h 4036004"/>
              <a:gd name="connsiteX58" fmla="*/ 893555 w 2151205"/>
              <a:gd name="connsiteY58" fmla="*/ 3291198 h 4036004"/>
              <a:gd name="connsiteX59" fmla="*/ 918955 w 2151205"/>
              <a:gd name="connsiteY59" fmla="*/ 3202298 h 4036004"/>
              <a:gd name="connsiteX60" fmla="*/ 944355 w 2151205"/>
              <a:gd name="connsiteY60" fmla="*/ 3107048 h 4036004"/>
              <a:gd name="connsiteX61" fmla="*/ 931655 w 2151205"/>
              <a:gd name="connsiteY61" fmla="*/ 2992748 h 4036004"/>
              <a:gd name="connsiteX62" fmla="*/ 925305 w 2151205"/>
              <a:gd name="connsiteY62" fmla="*/ 2897498 h 4036004"/>
              <a:gd name="connsiteX63" fmla="*/ 950705 w 2151205"/>
              <a:gd name="connsiteY63" fmla="*/ 2789548 h 4036004"/>
              <a:gd name="connsiteX64" fmla="*/ 963405 w 2151205"/>
              <a:gd name="connsiteY64" fmla="*/ 2681598 h 4036004"/>
              <a:gd name="connsiteX65" fmla="*/ 995155 w 2151205"/>
              <a:gd name="connsiteY65" fmla="*/ 2452998 h 4036004"/>
              <a:gd name="connsiteX66" fmla="*/ 1026905 w 2151205"/>
              <a:gd name="connsiteY66" fmla="*/ 2192648 h 4036004"/>
              <a:gd name="connsiteX67" fmla="*/ 1058655 w 2151205"/>
              <a:gd name="connsiteY67" fmla="*/ 2154548 h 4036004"/>
              <a:gd name="connsiteX68" fmla="*/ 1084055 w 2151205"/>
              <a:gd name="connsiteY68" fmla="*/ 2167248 h 4036004"/>
              <a:gd name="connsiteX69" fmla="*/ 1096755 w 2151205"/>
              <a:gd name="connsiteY69" fmla="*/ 2224398 h 4036004"/>
              <a:gd name="connsiteX70" fmla="*/ 1128505 w 2151205"/>
              <a:gd name="connsiteY70" fmla="*/ 2497448 h 4036004"/>
              <a:gd name="connsiteX71" fmla="*/ 1166605 w 2151205"/>
              <a:gd name="connsiteY71" fmla="*/ 2751448 h 4036004"/>
              <a:gd name="connsiteX72" fmla="*/ 1192005 w 2151205"/>
              <a:gd name="connsiteY72" fmla="*/ 2853048 h 4036004"/>
              <a:gd name="connsiteX73" fmla="*/ 1192005 w 2151205"/>
              <a:gd name="connsiteY73" fmla="*/ 2935598 h 4036004"/>
              <a:gd name="connsiteX74" fmla="*/ 1185655 w 2151205"/>
              <a:gd name="connsiteY74" fmla="*/ 3018148 h 4036004"/>
              <a:gd name="connsiteX75" fmla="*/ 1192005 w 2151205"/>
              <a:gd name="connsiteY75" fmla="*/ 3113398 h 4036004"/>
              <a:gd name="connsiteX76" fmla="*/ 1223755 w 2151205"/>
              <a:gd name="connsiteY76" fmla="*/ 3316598 h 4036004"/>
              <a:gd name="connsiteX77" fmla="*/ 1249155 w 2151205"/>
              <a:gd name="connsiteY77" fmla="*/ 3449948 h 4036004"/>
              <a:gd name="connsiteX78" fmla="*/ 1242805 w 2151205"/>
              <a:gd name="connsiteY78" fmla="*/ 3576948 h 4036004"/>
              <a:gd name="connsiteX79" fmla="*/ 1242805 w 2151205"/>
              <a:gd name="connsiteY79" fmla="*/ 3640448 h 4036004"/>
              <a:gd name="connsiteX80" fmla="*/ 1261855 w 2151205"/>
              <a:gd name="connsiteY80" fmla="*/ 3672198 h 4036004"/>
              <a:gd name="connsiteX81" fmla="*/ 1268205 w 2151205"/>
              <a:gd name="connsiteY81" fmla="*/ 3773798 h 4036004"/>
              <a:gd name="connsiteX82" fmla="*/ 1268205 w 2151205"/>
              <a:gd name="connsiteY82" fmla="*/ 3869048 h 4036004"/>
              <a:gd name="connsiteX83" fmla="*/ 1293605 w 2151205"/>
              <a:gd name="connsiteY83" fmla="*/ 3932548 h 4036004"/>
              <a:gd name="connsiteX84" fmla="*/ 1338055 w 2151205"/>
              <a:gd name="connsiteY84" fmla="*/ 4008748 h 4036004"/>
              <a:gd name="connsiteX85" fmla="*/ 1357105 w 2151205"/>
              <a:gd name="connsiteY85" fmla="*/ 4021448 h 4036004"/>
              <a:gd name="connsiteX86" fmla="*/ 1414255 w 2151205"/>
              <a:gd name="connsiteY86" fmla="*/ 3996048 h 4036004"/>
              <a:gd name="connsiteX87" fmla="*/ 1484105 w 2151205"/>
              <a:gd name="connsiteY87" fmla="*/ 3926198 h 4036004"/>
              <a:gd name="connsiteX88" fmla="*/ 1496805 w 2151205"/>
              <a:gd name="connsiteY88" fmla="*/ 3818248 h 4036004"/>
              <a:gd name="connsiteX89" fmla="*/ 1446005 w 2151205"/>
              <a:gd name="connsiteY89" fmla="*/ 3678548 h 4036004"/>
              <a:gd name="connsiteX90" fmla="*/ 1439655 w 2151205"/>
              <a:gd name="connsiteY90" fmla="*/ 3538848 h 4036004"/>
              <a:gd name="connsiteX91" fmla="*/ 1439655 w 2151205"/>
              <a:gd name="connsiteY91" fmla="*/ 3392798 h 4036004"/>
              <a:gd name="connsiteX92" fmla="*/ 1477755 w 2151205"/>
              <a:gd name="connsiteY92" fmla="*/ 3113398 h 4036004"/>
              <a:gd name="connsiteX93" fmla="*/ 1426955 w 2151205"/>
              <a:gd name="connsiteY93" fmla="*/ 2821298 h 4036004"/>
              <a:gd name="connsiteX94" fmla="*/ 1420605 w 2151205"/>
              <a:gd name="connsiteY94" fmla="*/ 2668898 h 4036004"/>
              <a:gd name="connsiteX95" fmla="*/ 1471405 w 2151205"/>
              <a:gd name="connsiteY95" fmla="*/ 2357748 h 4036004"/>
              <a:gd name="connsiteX96" fmla="*/ 1496805 w 2151205"/>
              <a:gd name="connsiteY96" fmla="*/ 2033898 h 4036004"/>
              <a:gd name="connsiteX97" fmla="*/ 1401555 w 2151205"/>
              <a:gd name="connsiteY97" fmla="*/ 1570348 h 4036004"/>
              <a:gd name="connsiteX98" fmla="*/ 1395205 w 2151205"/>
              <a:gd name="connsiteY98" fmla="*/ 1449698 h 4036004"/>
              <a:gd name="connsiteX99" fmla="*/ 1420605 w 2151205"/>
              <a:gd name="connsiteY99" fmla="*/ 1189348 h 4036004"/>
              <a:gd name="connsiteX100" fmla="*/ 1465055 w 2151205"/>
              <a:gd name="connsiteY100" fmla="*/ 1354448 h 4036004"/>
              <a:gd name="connsiteX101" fmla="*/ 1496805 w 2151205"/>
              <a:gd name="connsiteY101" fmla="*/ 1519548 h 4036004"/>
              <a:gd name="connsiteX102" fmla="*/ 1668255 w 2151205"/>
              <a:gd name="connsiteY102" fmla="*/ 1817998 h 4036004"/>
              <a:gd name="connsiteX103" fmla="*/ 1757155 w 2151205"/>
              <a:gd name="connsiteY103" fmla="*/ 1976748 h 4036004"/>
              <a:gd name="connsiteX104" fmla="*/ 1788905 w 2151205"/>
              <a:gd name="connsiteY104" fmla="*/ 2084698 h 4036004"/>
              <a:gd name="connsiteX105" fmla="*/ 1820655 w 2151205"/>
              <a:gd name="connsiteY105" fmla="*/ 2173598 h 4036004"/>
              <a:gd name="connsiteX106" fmla="*/ 1865105 w 2151205"/>
              <a:gd name="connsiteY106" fmla="*/ 2287898 h 4036004"/>
              <a:gd name="connsiteX107" fmla="*/ 1903205 w 2151205"/>
              <a:gd name="connsiteY107" fmla="*/ 2294248 h 4036004"/>
              <a:gd name="connsiteX108" fmla="*/ 1903205 w 2151205"/>
              <a:gd name="connsiteY108" fmla="*/ 2179948 h 4036004"/>
              <a:gd name="connsiteX109" fmla="*/ 1934955 w 2151205"/>
              <a:gd name="connsiteY109" fmla="*/ 2262498 h 4036004"/>
              <a:gd name="connsiteX110" fmla="*/ 1959561 w 2151205"/>
              <a:gd name="connsiteY110" fmla="*/ 2328379 h 4036004"/>
              <a:gd name="connsiteX111" fmla="*/ 1994486 w 2151205"/>
              <a:gd name="connsiteY111" fmla="*/ 2323616 h 4036004"/>
              <a:gd name="connsiteX112" fmla="*/ 1992105 w 2151205"/>
              <a:gd name="connsiteY112" fmla="*/ 2281548 h 4036004"/>
              <a:gd name="connsiteX113" fmla="*/ 1985755 w 2151205"/>
              <a:gd name="connsiteY113" fmla="*/ 2192648 h 4036004"/>
              <a:gd name="connsiteX114" fmla="*/ 2042111 w 2151205"/>
              <a:gd name="connsiteY114" fmla="*/ 2314092 h 4036004"/>
              <a:gd name="connsiteX115" fmla="*/ 2092118 w 2151205"/>
              <a:gd name="connsiteY115" fmla="*/ 2318854 h 4036004"/>
              <a:gd name="connsiteX116" fmla="*/ 2057193 w 2151205"/>
              <a:gd name="connsiteY116" fmla="*/ 2234716 h 4036004"/>
              <a:gd name="connsiteX117" fmla="*/ 2023855 w 2151205"/>
              <a:gd name="connsiteY117" fmla="*/ 2154548 h 4036004"/>
              <a:gd name="connsiteX118" fmla="*/ 2083386 w 2151205"/>
              <a:gd name="connsiteY118" fmla="*/ 2216461 h 4036004"/>
              <a:gd name="connsiteX119" fmla="*/ 2132598 w 2151205"/>
              <a:gd name="connsiteY119" fmla="*/ 2241067 h 4036004"/>
              <a:gd name="connsiteX120" fmla="*/ 2125455 w 2151205"/>
              <a:gd name="connsiteY120" fmla="*/ 2186298 h 4036004"/>
              <a:gd name="connsiteX121" fmla="*/ 2036555 w 2151205"/>
              <a:gd name="connsiteY121" fmla="*/ 2071998 h 4036004"/>
              <a:gd name="connsiteX122" fmla="*/ 2004805 w 2151205"/>
              <a:gd name="connsiteY122" fmla="*/ 2014848 h 4036004"/>
              <a:gd name="connsiteX123" fmla="*/ 2074655 w 2151205"/>
              <a:gd name="connsiteY123" fmla="*/ 2021198 h 4036004"/>
              <a:gd name="connsiteX124" fmla="*/ 2150061 w 2151205"/>
              <a:gd name="connsiteY124" fmla="*/ 2029929 h 4036004"/>
              <a:gd name="connsiteX125" fmla="*/ 2114343 w 2151205"/>
              <a:gd name="connsiteY125" fmla="*/ 1995005 h 4036004"/>
              <a:gd name="connsiteX126" fmla="*/ 2036555 w 2151205"/>
              <a:gd name="connsiteY126" fmla="*/ 1932298 h 4036004"/>
              <a:gd name="connsiteX127" fmla="*/ 1915905 w 2151205"/>
              <a:gd name="connsiteY127" fmla="*/ 1887848 h 4036004"/>
              <a:gd name="connsiteX128" fmla="*/ 1865105 w 2151205"/>
              <a:gd name="connsiteY128" fmla="*/ 1773548 h 4036004"/>
              <a:gd name="connsiteX129" fmla="*/ 1801605 w 2151205"/>
              <a:gd name="connsiteY129" fmla="*/ 1538598 h 4036004"/>
              <a:gd name="connsiteX130" fmla="*/ 1731755 w 2151205"/>
              <a:gd name="connsiteY130" fmla="*/ 1424298 h 4036004"/>
              <a:gd name="connsiteX131" fmla="*/ 1687305 w 2151205"/>
              <a:gd name="connsiteY131" fmla="*/ 1214748 h 4036004"/>
              <a:gd name="connsiteX132" fmla="*/ 1649205 w 2151205"/>
              <a:gd name="connsiteY132" fmla="*/ 960748 h 4036004"/>
              <a:gd name="connsiteX133" fmla="*/ 1573005 w 2151205"/>
              <a:gd name="connsiteY133" fmla="*/ 814698 h 4036004"/>
              <a:gd name="connsiteX134" fmla="*/ 1388855 w 2151205"/>
              <a:gd name="connsiteY134" fmla="*/ 732148 h 4036004"/>
              <a:gd name="connsiteX135" fmla="*/ 1274555 w 2151205"/>
              <a:gd name="connsiteY135" fmla="*/ 668648 h 4036004"/>
              <a:gd name="connsiteX136" fmla="*/ 1249155 w 2151205"/>
              <a:gd name="connsiteY136" fmla="*/ 624198 h 4036004"/>
              <a:gd name="connsiteX137" fmla="*/ 1274555 w 2151205"/>
              <a:gd name="connsiteY137" fmla="*/ 554348 h 4036004"/>
              <a:gd name="connsiteX138" fmla="*/ 1344405 w 2151205"/>
              <a:gd name="connsiteY138" fmla="*/ 440048 h 4036004"/>
              <a:gd name="connsiteX139" fmla="*/ 1376155 w 2151205"/>
              <a:gd name="connsiteY139" fmla="*/ 370198 h 4036004"/>
              <a:gd name="connsiteX140" fmla="*/ 1376155 w 2151205"/>
              <a:gd name="connsiteY140" fmla="*/ 313048 h 4036004"/>
              <a:gd name="connsiteX141" fmla="*/ 1344405 w 2151205"/>
              <a:gd name="connsiteY141" fmla="*/ 274948 h 4036004"/>
              <a:gd name="connsiteX142" fmla="*/ 1319005 w 2151205"/>
              <a:gd name="connsiteY142" fmla="*/ 135248 h 4036004"/>
              <a:gd name="connsiteX143" fmla="*/ 1274555 w 2151205"/>
              <a:gd name="connsiteY143" fmla="*/ 59048 h 4036004"/>
              <a:gd name="connsiteX144" fmla="*/ 1192005 w 2151205"/>
              <a:gd name="connsiteY144" fmla="*/ 8248 h 4036004"/>
              <a:gd name="connsiteX145" fmla="*/ 1096755 w 2151205"/>
              <a:gd name="connsiteY145" fmla="*/ 1898 h 4036004"/>
              <a:gd name="connsiteX146" fmla="*/ 1001505 w 2151205"/>
              <a:gd name="connsiteY146" fmla="*/ 27298 h 4036004"/>
              <a:gd name="connsiteX147" fmla="*/ 925305 w 2151205"/>
              <a:gd name="connsiteY147" fmla="*/ 84448 h 4036004"/>
              <a:gd name="connsiteX148" fmla="*/ 887205 w 2151205"/>
              <a:gd name="connsiteY148" fmla="*/ 173348 h 4036004"/>
              <a:gd name="connsiteX149" fmla="*/ 887205 w 2151205"/>
              <a:gd name="connsiteY149" fmla="*/ 262248 h 4036004"/>
              <a:gd name="connsiteX150" fmla="*/ 842755 w 2151205"/>
              <a:gd name="connsiteY150" fmla="*/ 306698 h 4036004"/>
              <a:gd name="connsiteX151" fmla="*/ 874505 w 2151205"/>
              <a:gd name="connsiteY151" fmla="*/ 401948 h 4036004"/>
              <a:gd name="connsiteX152" fmla="*/ 925305 w 2151205"/>
              <a:gd name="connsiteY152" fmla="*/ 528948 h 4036004"/>
              <a:gd name="connsiteX153" fmla="*/ 957055 w 2151205"/>
              <a:gd name="connsiteY153" fmla="*/ 611498 h 4036004"/>
              <a:gd name="connsiteX154" fmla="*/ 944355 w 2151205"/>
              <a:gd name="connsiteY154" fmla="*/ 681348 h 4036004"/>
              <a:gd name="connsiteX0" fmla="*/ 944355 w 2155491"/>
              <a:gd name="connsiteY0" fmla="*/ 681348 h 4036004"/>
              <a:gd name="connsiteX1" fmla="*/ 696705 w 2155491"/>
              <a:gd name="connsiteY1" fmla="*/ 763898 h 4036004"/>
              <a:gd name="connsiteX2" fmla="*/ 601455 w 2155491"/>
              <a:gd name="connsiteY2" fmla="*/ 852798 h 4036004"/>
              <a:gd name="connsiteX3" fmla="*/ 512555 w 2155491"/>
              <a:gd name="connsiteY3" fmla="*/ 1176648 h 4036004"/>
              <a:gd name="connsiteX4" fmla="*/ 474455 w 2155491"/>
              <a:gd name="connsiteY4" fmla="*/ 1386198 h 4036004"/>
              <a:gd name="connsiteX5" fmla="*/ 404605 w 2155491"/>
              <a:gd name="connsiteY5" fmla="*/ 1487798 h 4036004"/>
              <a:gd name="connsiteX6" fmla="*/ 328405 w 2155491"/>
              <a:gd name="connsiteY6" fmla="*/ 1684648 h 4036004"/>
              <a:gd name="connsiteX7" fmla="*/ 252205 w 2155491"/>
              <a:gd name="connsiteY7" fmla="*/ 1830698 h 4036004"/>
              <a:gd name="connsiteX8" fmla="*/ 125205 w 2155491"/>
              <a:gd name="connsiteY8" fmla="*/ 1906898 h 4036004"/>
              <a:gd name="connsiteX9" fmla="*/ 52974 w 2155491"/>
              <a:gd name="connsiteY9" fmla="*/ 1960873 h 4036004"/>
              <a:gd name="connsiteX10" fmla="*/ 2968 w 2155491"/>
              <a:gd name="connsiteY10" fmla="*/ 1979129 h 4036004"/>
              <a:gd name="connsiteX11" fmla="*/ 12493 w 2155491"/>
              <a:gd name="connsiteY11" fmla="*/ 2010880 h 4036004"/>
              <a:gd name="connsiteX12" fmla="*/ 68055 w 2155491"/>
              <a:gd name="connsiteY12" fmla="*/ 2014848 h 4036004"/>
              <a:gd name="connsiteX13" fmla="*/ 87105 w 2155491"/>
              <a:gd name="connsiteY13" fmla="*/ 2008498 h 4036004"/>
              <a:gd name="connsiteX14" fmla="*/ 106155 w 2155491"/>
              <a:gd name="connsiteY14" fmla="*/ 2008498 h 4036004"/>
              <a:gd name="connsiteX15" fmla="*/ 106155 w 2155491"/>
              <a:gd name="connsiteY15" fmla="*/ 2040248 h 4036004"/>
              <a:gd name="connsiteX16" fmla="*/ 71230 w 2155491"/>
              <a:gd name="connsiteY16" fmla="*/ 2100573 h 4036004"/>
              <a:gd name="connsiteX17" fmla="*/ 17255 w 2155491"/>
              <a:gd name="connsiteY17" fmla="*/ 2167248 h 4036004"/>
              <a:gd name="connsiteX18" fmla="*/ 29955 w 2155491"/>
              <a:gd name="connsiteY18" fmla="*/ 2192648 h 4036004"/>
              <a:gd name="connsiteX19" fmla="*/ 78374 w 2155491"/>
              <a:gd name="connsiteY19" fmla="*/ 2160898 h 4036004"/>
              <a:gd name="connsiteX20" fmla="*/ 125999 w 2155491"/>
              <a:gd name="connsiteY20" fmla="*/ 2127561 h 4036004"/>
              <a:gd name="connsiteX21" fmla="*/ 95836 w 2155491"/>
              <a:gd name="connsiteY21" fmla="*/ 2214873 h 4036004"/>
              <a:gd name="connsiteX22" fmla="*/ 86311 w 2155491"/>
              <a:gd name="connsiteY22" fmla="*/ 2249004 h 4036004"/>
              <a:gd name="connsiteX23" fmla="*/ 124411 w 2155491"/>
              <a:gd name="connsiteY23" fmla="*/ 2250591 h 4036004"/>
              <a:gd name="connsiteX24" fmla="*/ 182355 w 2155491"/>
              <a:gd name="connsiteY24" fmla="*/ 2154548 h 4036004"/>
              <a:gd name="connsiteX25" fmla="*/ 156161 w 2155491"/>
              <a:gd name="connsiteY25" fmla="*/ 2274404 h 4036004"/>
              <a:gd name="connsiteX26" fmla="*/ 195055 w 2155491"/>
              <a:gd name="connsiteY26" fmla="*/ 2268848 h 4036004"/>
              <a:gd name="connsiteX27" fmla="*/ 252205 w 2155491"/>
              <a:gd name="connsiteY27" fmla="*/ 2167248 h 4036004"/>
              <a:gd name="connsiteX28" fmla="*/ 261730 w 2155491"/>
              <a:gd name="connsiteY28" fmla="*/ 2254561 h 4036004"/>
              <a:gd name="connsiteX29" fmla="*/ 291099 w 2155491"/>
              <a:gd name="connsiteY29" fmla="*/ 2245035 h 4036004"/>
              <a:gd name="connsiteX30" fmla="*/ 315705 w 2155491"/>
              <a:gd name="connsiteY30" fmla="*/ 2122798 h 4036004"/>
              <a:gd name="connsiteX31" fmla="*/ 353805 w 2155491"/>
              <a:gd name="connsiteY31" fmla="*/ 1995798 h 4036004"/>
              <a:gd name="connsiteX32" fmla="*/ 379205 w 2155491"/>
              <a:gd name="connsiteY32" fmla="*/ 1938648 h 4036004"/>
              <a:gd name="connsiteX33" fmla="*/ 525255 w 2155491"/>
              <a:gd name="connsiteY33" fmla="*/ 1760848 h 4036004"/>
              <a:gd name="connsiteX34" fmla="*/ 677655 w 2155491"/>
              <a:gd name="connsiteY34" fmla="*/ 1532248 h 4036004"/>
              <a:gd name="connsiteX35" fmla="*/ 703055 w 2155491"/>
              <a:gd name="connsiteY35" fmla="*/ 1373498 h 4036004"/>
              <a:gd name="connsiteX36" fmla="*/ 747505 w 2155491"/>
              <a:gd name="connsiteY36" fmla="*/ 1252848 h 4036004"/>
              <a:gd name="connsiteX37" fmla="*/ 753855 w 2155491"/>
              <a:gd name="connsiteY37" fmla="*/ 1424298 h 4036004"/>
              <a:gd name="connsiteX38" fmla="*/ 772905 w 2155491"/>
              <a:gd name="connsiteY38" fmla="*/ 1513198 h 4036004"/>
              <a:gd name="connsiteX39" fmla="*/ 722105 w 2155491"/>
              <a:gd name="connsiteY39" fmla="*/ 1792598 h 4036004"/>
              <a:gd name="connsiteX40" fmla="*/ 664955 w 2155491"/>
              <a:gd name="connsiteY40" fmla="*/ 2211698 h 4036004"/>
              <a:gd name="connsiteX41" fmla="*/ 677655 w 2155491"/>
              <a:gd name="connsiteY41" fmla="*/ 2478398 h 4036004"/>
              <a:gd name="connsiteX42" fmla="*/ 703055 w 2155491"/>
              <a:gd name="connsiteY42" fmla="*/ 2599048 h 4036004"/>
              <a:gd name="connsiteX43" fmla="*/ 703055 w 2155491"/>
              <a:gd name="connsiteY43" fmla="*/ 2681598 h 4036004"/>
              <a:gd name="connsiteX44" fmla="*/ 684005 w 2155491"/>
              <a:gd name="connsiteY44" fmla="*/ 2751448 h 4036004"/>
              <a:gd name="connsiteX45" fmla="*/ 684005 w 2155491"/>
              <a:gd name="connsiteY45" fmla="*/ 2840348 h 4036004"/>
              <a:gd name="connsiteX46" fmla="*/ 652255 w 2155491"/>
              <a:gd name="connsiteY46" fmla="*/ 3005448 h 4036004"/>
              <a:gd name="connsiteX47" fmla="*/ 664955 w 2155491"/>
              <a:gd name="connsiteY47" fmla="*/ 3227698 h 4036004"/>
              <a:gd name="connsiteX48" fmla="*/ 696705 w 2155491"/>
              <a:gd name="connsiteY48" fmla="*/ 3507098 h 4036004"/>
              <a:gd name="connsiteX49" fmla="*/ 684005 w 2155491"/>
              <a:gd name="connsiteY49" fmla="*/ 3672198 h 4036004"/>
              <a:gd name="connsiteX50" fmla="*/ 645905 w 2155491"/>
              <a:gd name="connsiteY50" fmla="*/ 3824598 h 4036004"/>
              <a:gd name="connsiteX51" fmla="*/ 639555 w 2155491"/>
              <a:gd name="connsiteY51" fmla="*/ 3888098 h 4036004"/>
              <a:gd name="connsiteX52" fmla="*/ 703055 w 2155491"/>
              <a:gd name="connsiteY52" fmla="*/ 3983348 h 4036004"/>
              <a:gd name="connsiteX53" fmla="*/ 785605 w 2155491"/>
              <a:gd name="connsiteY53" fmla="*/ 4034148 h 4036004"/>
              <a:gd name="connsiteX54" fmla="*/ 868155 w 2155491"/>
              <a:gd name="connsiteY54" fmla="*/ 3919848 h 4036004"/>
              <a:gd name="connsiteX55" fmla="*/ 874505 w 2155491"/>
              <a:gd name="connsiteY55" fmla="*/ 3697598 h 4036004"/>
              <a:gd name="connsiteX56" fmla="*/ 887205 w 2155491"/>
              <a:gd name="connsiteY56" fmla="*/ 3526148 h 4036004"/>
              <a:gd name="connsiteX57" fmla="*/ 874505 w 2155491"/>
              <a:gd name="connsiteY57" fmla="*/ 3392798 h 4036004"/>
              <a:gd name="connsiteX58" fmla="*/ 893555 w 2155491"/>
              <a:gd name="connsiteY58" fmla="*/ 3291198 h 4036004"/>
              <a:gd name="connsiteX59" fmla="*/ 918955 w 2155491"/>
              <a:gd name="connsiteY59" fmla="*/ 3202298 h 4036004"/>
              <a:gd name="connsiteX60" fmla="*/ 944355 w 2155491"/>
              <a:gd name="connsiteY60" fmla="*/ 3107048 h 4036004"/>
              <a:gd name="connsiteX61" fmla="*/ 931655 w 2155491"/>
              <a:gd name="connsiteY61" fmla="*/ 2992748 h 4036004"/>
              <a:gd name="connsiteX62" fmla="*/ 925305 w 2155491"/>
              <a:gd name="connsiteY62" fmla="*/ 2897498 h 4036004"/>
              <a:gd name="connsiteX63" fmla="*/ 950705 w 2155491"/>
              <a:gd name="connsiteY63" fmla="*/ 2789548 h 4036004"/>
              <a:gd name="connsiteX64" fmla="*/ 963405 w 2155491"/>
              <a:gd name="connsiteY64" fmla="*/ 2681598 h 4036004"/>
              <a:gd name="connsiteX65" fmla="*/ 995155 w 2155491"/>
              <a:gd name="connsiteY65" fmla="*/ 2452998 h 4036004"/>
              <a:gd name="connsiteX66" fmla="*/ 1026905 w 2155491"/>
              <a:gd name="connsiteY66" fmla="*/ 2192648 h 4036004"/>
              <a:gd name="connsiteX67" fmla="*/ 1058655 w 2155491"/>
              <a:gd name="connsiteY67" fmla="*/ 2154548 h 4036004"/>
              <a:gd name="connsiteX68" fmla="*/ 1084055 w 2155491"/>
              <a:gd name="connsiteY68" fmla="*/ 2167248 h 4036004"/>
              <a:gd name="connsiteX69" fmla="*/ 1096755 w 2155491"/>
              <a:gd name="connsiteY69" fmla="*/ 2224398 h 4036004"/>
              <a:gd name="connsiteX70" fmla="*/ 1128505 w 2155491"/>
              <a:gd name="connsiteY70" fmla="*/ 2497448 h 4036004"/>
              <a:gd name="connsiteX71" fmla="*/ 1166605 w 2155491"/>
              <a:gd name="connsiteY71" fmla="*/ 2751448 h 4036004"/>
              <a:gd name="connsiteX72" fmla="*/ 1192005 w 2155491"/>
              <a:gd name="connsiteY72" fmla="*/ 2853048 h 4036004"/>
              <a:gd name="connsiteX73" fmla="*/ 1192005 w 2155491"/>
              <a:gd name="connsiteY73" fmla="*/ 2935598 h 4036004"/>
              <a:gd name="connsiteX74" fmla="*/ 1185655 w 2155491"/>
              <a:gd name="connsiteY74" fmla="*/ 3018148 h 4036004"/>
              <a:gd name="connsiteX75" fmla="*/ 1192005 w 2155491"/>
              <a:gd name="connsiteY75" fmla="*/ 3113398 h 4036004"/>
              <a:gd name="connsiteX76" fmla="*/ 1223755 w 2155491"/>
              <a:gd name="connsiteY76" fmla="*/ 3316598 h 4036004"/>
              <a:gd name="connsiteX77" fmla="*/ 1249155 w 2155491"/>
              <a:gd name="connsiteY77" fmla="*/ 3449948 h 4036004"/>
              <a:gd name="connsiteX78" fmla="*/ 1242805 w 2155491"/>
              <a:gd name="connsiteY78" fmla="*/ 3576948 h 4036004"/>
              <a:gd name="connsiteX79" fmla="*/ 1242805 w 2155491"/>
              <a:gd name="connsiteY79" fmla="*/ 3640448 h 4036004"/>
              <a:gd name="connsiteX80" fmla="*/ 1261855 w 2155491"/>
              <a:gd name="connsiteY80" fmla="*/ 3672198 h 4036004"/>
              <a:gd name="connsiteX81" fmla="*/ 1268205 w 2155491"/>
              <a:gd name="connsiteY81" fmla="*/ 3773798 h 4036004"/>
              <a:gd name="connsiteX82" fmla="*/ 1268205 w 2155491"/>
              <a:gd name="connsiteY82" fmla="*/ 3869048 h 4036004"/>
              <a:gd name="connsiteX83" fmla="*/ 1293605 w 2155491"/>
              <a:gd name="connsiteY83" fmla="*/ 3932548 h 4036004"/>
              <a:gd name="connsiteX84" fmla="*/ 1338055 w 2155491"/>
              <a:gd name="connsiteY84" fmla="*/ 4008748 h 4036004"/>
              <a:gd name="connsiteX85" fmla="*/ 1357105 w 2155491"/>
              <a:gd name="connsiteY85" fmla="*/ 4021448 h 4036004"/>
              <a:gd name="connsiteX86" fmla="*/ 1414255 w 2155491"/>
              <a:gd name="connsiteY86" fmla="*/ 3996048 h 4036004"/>
              <a:gd name="connsiteX87" fmla="*/ 1484105 w 2155491"/>
              <a:gd name="connsiteY87" fmla="*/ 3926198 h 4036004"/>
              <a:gd name="connsiteX88" fmla="*/ 1496805 w 2155491"/>
              <a:gd name="connsiteY88" fmla="*/ 3818248 h 4036004"/>
              <a:gd name="connsiteX89" fmla="*/ 1446005 w 2155491"/>
              <a:gd name="connsiteY89" fmla="*/ 3678548 h 4036004"/>
              <a:gd name="connsiteX90" fmla="*/ 1439655 w 2155491"/>
              <a:gd name="connsiteY90" fmla="*/ 3538848 h 4036004"/>
              <a:gd name="connsiteX91" fmla="*/ 1439655 w 2155491"/>
              <a:gd name="connsiteY91" fmla="*/ 3392798 h 4036004"/>
              <a:gd name="connsiteX92" fmla="*/ 1477755 w 2155491"/>
              <a:gd name="connsiteY92" fmla="*/ 3113398 h 4036004"/>
              <a:gd name="connsiteX93" fmla="*/ 1426955 w 2155491"/>
              <a:gd name="connsiteY93" fmla="*/ 2821298 h 4036004"/>
              <a:gd name="connsiteX94" fmla="*/ 1420605 w 2155491"/>
              <a:gd name="connsiteY94" fmla="*/ 2668898 h 4036004"/>
              <a:gd name="connsiteX95" fmla="*/ 1471405 w 2155491"/>
              <a:gd name="connsiteY95" fmla="*/ 2357748 h 4036004"/>
              <a:gd name="connsiteX96" fmla="*/ 1496805 w 2155491"/>
              <a:gd name="connsiteY96" fmla="*/ 2033898 h 4036004"/>
              <a:gd name="connsiteX97" fmla="*/ 1401555 w 2155491"/>
              <a:gd name="connsiteY97" fmla="*/ 1570348 h 4036004"/>
              <a:gd name="connsiteX98" fmla="*/ 1395205 w 2155491"/>
              <a:gd name="connsiteY98" fmla="*/ 1449698 h 4036004"/>
              <a:gd name="connsiteX99" fmla="*/ 1420605 w 2155491"/>
              <a:gd name="connsiteY99" fmla="*/ 1189348 h 4036004"/>
              <a:gd name="connsiteX100" fmla="*/ 1465055 w 2155491"/>
              <a:gd name="connsiteY100" fmla="*/ 1354448 h 4036004"/>
              <a:gd name="connsiteX101" fmla="*/ 1496805 w 2155491"/>
              <a:gd name="connsiteY101" fmla="*/ 1519548 h 4036004"/>
              <a:gd name="connsiteX102" fmla="*/ 1668255 w 2155491"/>
              <a:gd name="connsiteY102" fmla="*/ 1817998 h 4036004"/>
              <a:gd name="connsiteX103" fmla="*/ 1757155 w 2155491"/>
              <a:gd name="connsiteY103" fmla="*/ 1976748 h 4036004"/>
              <a:gd name="connsiteX104" fmla="*/ 1788905 w 2155491"/>
              <a:gd name="connsiteY104" fmla="*/ 2084698 h 4036004"/>
              <a:gd name="connsiteX105" fmla="*/ 1820655 w 2155491"/>
              <a:gd name="connsiteY105" fmla="*/ 2173598 h 4036004"/>
              <a:gd name="connsiteX106" fmla="*/ 1865105 w 2155491"/>
              <a:gd name="connsiteY106" fmla="*/ 2287898 h 4036004"/>
              <a:gd name="connsiteX107" fmla="*/ 1903205 w 2155491"/>
              <a:gd name="connsiteY107" fmla="*/ 2294248 h 4036004"/>
              <a:gd name="connsiteX108" fmla="*/ 1903205 w 2155491"/>
              <a:gd name="connsiteY108" fmla="*/ 2179948 h 4036004"/>
              <a:gd name="connsiteX109" fmla="*/ 1934955 w 2155491"/>
              <a:gd name="connsiteY109" fmla="*/ 2262498 h 4036004"/>
              <a:gd name="connsiteX110" fmla="*/ 1959561 w 2155491"/>
              <a:gd name="connsiteY110" fmla="*/ 2328379 h 4036004"/>
              <a:gd name="connsiteX111" fmla="*/ 1994486 w 2155491"/>
              <a:gd name="connsiteY111" fmla="*/ 2323616 h 4036004"/>
              <a:gd name="connsiteX112" fmla="*/ 1992105 w 2155491"/>
              <a:gd name="connsiteY112" fmla="*/ 2281548 h 4036004"/>
              <a:gd name="connsiteX113" fmla="*/ 1985755 w 2155491"/>
              <a:gd name="connsiteY113" fmla="*/ 2192648 h 4036004"/>
              <a:gd name="connsiteX114" fmla="*/ 2042111 w 2155491"/>
              <a:gd name="connsiteY114" fmla="*/ 2314092 h 4036004"/>
              <a:gd name="connsiteX115" fmla="*/ 2092118 w 2155491"/>
              <a:gd name="connsiteY115" fmla="*/ 2318854 h 4036004"/>
              <a:gd name="connsiteX116" fmla="*/ 2057193 w 2155491"/>
              <a:gd name="connsiteY116" fmla="*/ 2234716 h 4036004"/>
              <a:gd name="connsiteX117" fmla="*/ 2023855 w 2155491"/>
              <a:gd name="connsiteY117" fmla="*/ 2154548 h 4036004"/>
              <a:gd name="connsiteX118" fmla="*/ 2083386 w 2155491"/>
              <a:gd name="connsiteY118" fmla="*/ 2216461 h 4036004"/>
              <a:gd name="connsiteX119" fmla="*/ 2132598 w 2155491"/>
              <a:gd name="connsiteY119" fmla="*/ 2241067 h 4036004"/>
              <a:gd name="connsiteX120" fmla="*/ 2125455 w 2155491"/>
              <a:gd name="connsiteY120" fmla="*/ 2186298 h 4036004"/>
              <a:gd name="connsiteX121" fmla="*/ 2036555 w 2155491"/>
              <a:gd name="connsiteY121" fmla="*/ 2071998 h 4036004"/>
              <a:gd name="connsiteX122" fmla="*/ 2004805 w 2155491"/>
              <a:gd name="connsiteY122" fmla="*/ 2014848 h 4036004"/>
              <a:gd name="connsiteX123" fmla="*/ 2074655 w 2155491"/>
              <a:gd name="connsiteY123" fmla="*/ 2021198 h 4036004"/>
              <a:gd name="connsiteX124" fmla="*/ 2150061 w 2155491"/>
              <a:gd name="connsiteY124" fmla="*/ 2029929 h 4036004"/>
              <a:gd name="connsiteX125" fmla="*/ 2145627 w 2155491"/>
              <a:gd name="connsiteY125" fmla="*/ 2005012 h 4036004"/>
              <a:gd name="connsiteX126" fmla="*/ 2114343 w 2155491"/>
              <a:gd name="connsiteY126" fmla="*/ 1995005 h 4036004"/>
              <a:gd name="connsiteX127" fmla="*/ 2036555 w 2155491"/>
              <a:gd name="connsiteY127" fmla="*/ 1932298 h 4036004"/>
              <a:gd name="connsiteX128" fmla="*/ 1915905 w 2155491"/>
              <a:gd name="connsiteY128" fmla="*/ 1887848 h 4036004"/>
              <a:gd name="connsiteX129" fmla="*/ 1865105 w 2155491"/>
              <a:gd name="connsiteY129" fmla="*/ 1773548 h 4036004"/>
              <a:gd name="connsiteX130" fmla="*/ 1801605 w 2155491"/>
              <a:gd name="connsiteY130" fmla="*/ 1538598 h 4036004"/>
              <a:gd name="connsiteX131" fmla="*/ 1731755 w 2155491"/>
              <a:gd name="connsiteY131" fmla="*/ 1424298 h 4036004"/>
              <a:gd name="connsiteX132" fmla="*/ 1687305 w 2155491"/>
              <a:gd name="connsiteY132" fmla="*/ 1214748 h 4036004"/>
              <a:gd name="connsiteX133" fmla="*/ 1649205 w 2155491"/>
              <a:gd name="connsiteY133" fmla="*/ 960748 h 4036004"/>
              <a:gd name="connsiteX134" fmla="*/ 1573005 w 2155491"/>
              <a:gd name="connsiteY134" fmla="*/ 814698 h 4036004"/>
              <a:gd name="connsiteX135" fmla="*/ 1388855 w 2155491"/>
              <a:gd name="connsiteY135" fmla="*/ 732148 h 4036004"/>
              <a:gd name="connsiteX136" fmla="*/ 1274555 w 2155491"/>
              <a:gd name="connsiteY136" fmla="*/ 668648 h 4036004"/>
              <a:gd name="connsiteX137" fmla="*/ 1249155 w 2155491"/>
              <a:gd name="connsiteY137" fmla="*/ 624198 h 4036004"/>
              <a:gd name="connsiteX138" fmla="*/ 1274555 w 2155491"/>
              <a:gd name="connsiteY138" fmla="*/ 554348 h 4036004"/>
              <a:gd name="connsiteX139" fmla="*/ 1344405 w 2155491"/>
              <a:gd name="connsiteY139" fmla="*/ 440048 h 4036004"/>
              <a:gd name="connsiteX140" fmla="*/ 1376155 w 2155491"/>
              <a:gd name="connsiteY140" fmla="*/ 370198 h 4036004"/>
              <a:gd name="connsiteX141" fmla="*/ 1376155 w 2155491"/>
              <a:gd name="connsiteY141" fmla="*/ 313048 h 4036004"/>
              <a:gd name="connsiteX142" fmla="*/ 1344405 w 2155491"/>
              <a:gd name="connsiteY142" fmla="*/ 274948 h 4036004"/>
              <a:gd name="connsiteX143" fmla="*/ 1319005 w 2155491"/>
              <a:gd name="connsiteY143" fmla="*/ 135248 h 4036004"/>
              <a:gd name="connsiteX144" fmla="*/ 1274555 w 2155491"/>
              <a:gd name="connsiteY144" fmla="*/ 59048 h 4036004"/>
              <a:gd name="connsiteX145" fmla="*/ 1192005 w 2155491"/>
              <a:gd name="connsiteY145" fmla="*/ 8248 h 4036004"/>
              <a:gd name="connsiteX146" fmla="*/ 1096755 w 2155491"/>
              <a:gd name="connsiteY146" fmla="*/ 1898 h 4036004"/>
              <a:gd name="connsiteX147" fmla="*/ 1001505 w 2155491"/>
              <a:gd name="connsiteY147" fmla="*/ 27298 h 4036004"/>
              <a:gd name="connsiteX148" fmla="*/ 925305 w 2155491"/>
              <a:gd name="connsiteY148" fmla="*/ 84448 h 4036004"/>
              <a:gd name="connsiteX149" fmla="*/ 887205 w 2155491"/>
              <a:gd name="connsiteY149" fmla="*/ 173348 h 4036004"/>
              <a:gd name="connsiteX150" fmla="*/ 887205 w 2155491"/>
              <a:gd name="connsiteY150" fmla="*/ 262248 h 4036004"/>
              <a:gd name="connsiteX151" fmla="*/ 842755 w 2155491"/>
              <a:gd name="connsiteY151" fmla="*/ 306698 h 4036004"/>
              <a:gd name="connsiteX152" fmla="*/ 874505 w 2155491"/>
              <a:gd name="connsiteY152" fmla="*/ 401948 h 4036004"/>
              <a:gd name="connsiteX153" fmla="*/ 925305 w 2155491"/>
              <a:gd name="connsiteY153" fmla="*/ 528948 h 4036004"/>
              <a:gd name="connsiteX154" fmla="*/ 957055 w 2155491"/>
              <a:gd name="connsiteY154" fmla="*/ 611498 h 4036004"/>
              <a:gd name="connsiteX155" fmla="*/ 944355 w 2155491"/>
              <a:gd name="connsiteY155" fmla="*/ 681348 h 4036004"/>
              <a:gd name="connsiteX0" fmla="*/ 944355 w 2155491"/>
              <a:gd name="connsiteY0" fmla="*/ 681348 h 4036004"/>
              <a:gd name="connsiteX1" fmla="*/ 696705 w 2155491"/>
              <a:gd name="connsiteY1" fmla="*/ 763898 h 4036004"/>
              <a:gd name="connsiteX2" fmla="*/ 601455 w 2155491"/>
              <a:gd name="connsiteY2" fmla="*/ 852798 h 4036004"/>
              <a:gd name="connsiteX3" fmla="*/ 512555 w 2155491"/>
              <a:gd name="connsiteY3" fmla="*/ 1176648 h 4036004"/>
              <a:gd name="connsiteX4" fmla="*/ 474455 w 2155491"/>
              <a:gd name="connsiteY4" fmla="*/ 1386198 h 4036004"/>
              <a:gd name="connsiteX5" fmla="*/ 404605 w 2155491"/>
              <a:gd name="connsiteY5" fmla="*/ 1487798 h 4036004"/>
              <a:gd name="connsiteX6" fmla="*/ 328405 w 2155491"/>
              <a:gd name="connsiteY6" fmla="*/ 1684648 h 4036004"/>
              <a:gd name="connsiteX7" fmla="*/ 252205 w 2155491"/>
              <a:gd name="connsiteY7" fmla="*/ 1830698 h 4036004"/>
              <a:gd name="connsiteX8" fmla="*/ 125205 w 2155491"/>
              <a:gd name="connsiteY8" fmla="*/ 1906898 h 4036004"/>
              <a:gd name="connsiteX9" fmla="*/ 52974 w 2155491"/>
              <a:gd name="connsiteY9" fmla="*/ 1960873 h 4036004"/>
              <a:gd name="connsiteX10" fmla="*/ 2968 w 2155491"/>
              <a:gd name="connsiteY10" fmla="*/ 1979129 h 4036004"/>
              <a:gd name="connsiteX11" fmla="*/ 12493 w 2155491"/>
              <a:gd name="connsiteY11" fmla="*/ 2010880 h 4036004"/>
              <a:gd name="connsiteX12" fmla="*/ 68055 w 2155491"/>
              <a:gd name="connsiteY12" fmla="*/ 2014848 h 4036004"/>
              <a:gd name="connsiteX13" fmla="*/ 87105 w 2155491"/>
              <a:gd name="connsiteY13" fmla="*/ 2008498 h 4036004"/>
              <a:gd name="connsiteX14" fmla="*/ 106155 w 2155491"/>
              <a:gd name="connsiteY14" fmla="*/ 2008498 h 4036004"/>
              <a:gd name="connsiteX15" fmla="*/ 106155 w 2155491"/>
              <a:gd name="connsiteY15" fmla="*/ 2040248 h 4036004"/>
              <a:gd name="connsiteX16" fmla="*/ 71230 w 2155491"/>
              <a:gd name="connsiteY16" fmla="*/ 2100573 h 4036004"/>
              <a:gd name="connsiteX17" fmla="*/ 17255 w 2155491"/>
              <a:gd name="connsiteY17" fmla="*/ 2167248 h 4036004"/>
              <a:gd name="connsiteX18" fmla="*/ 29955 w 2155491"/>
              <a:gd name="connsiteY18" fmla="*/ 2192648 h 4036004"/>
              <a:gd name="connsiteX19" fmla="*/ 78374 w 2155491"/>
              <a:gd name="connsiteY19" fmla="*/ 2160898 h 4036004"/>
              <a:gd name="connsiteX20" fmla="*/ 125999 w 2155491"/>
              <a:gd name="connsiteY20" fmla="*/ 2127561 h 4036004"/>
              <a:gd name="connsiteX21" fmla="*/ 95836 w 2155491"/>
              <a:gd name="connsiteY21" fmla="*/ 2214873 h 4036004"/>
              <a:gd name="connsiteX22" fmla="*/ 86311 w 2155491"/>
              <a:gd name="connsiteY22" fmla="*/ 2249004 h 4036004"/>
              <a:gd name="connsiteX23" fmla="*/ 124411 w 2155491"/>
              <a:gd name="connsiteY23" fmla="*/ 2250591 h 4036004"/>
              <a:gd name="connsiteX24" fmla="*/ 182355 w 2155491"/>
              <a:gd name="connsiteY24" fmla="*/ 2154548 h 4036004"/>
              <a:gd name="connsiteX25" fmla="*/ 156161 w 2155491"/>
              <a:gd name="connsiteY25" fmla="*/ 2274404 h 4036004"/>
              <a:gd name="connsiteX26" fmla="*/ 195055 w 2155491"/>
              <a:gd name="connsiteY26" fmla="*/ 2268848 h 4036004"/>
              <a:gd name="connsiteX27" fmla="*/ 252205 w 2155491"/>
              <a:gd name="connsiteY27" fmla="*/ 2167248 h 4036004"/>
              <a:gd name="connsiteX28" fmla="*/ 261730 w 2155491"/>
              <a:gd name="connsiteY28" fmla="*/ 2254561 h 4036004"/>
              <a:gd name="connsiteX29" fmla="*/ 291099 w 2155491"/>
              <a:gd name="connsiteY29" fmla="*/ 2245035 h 4036004"/>
              <a:gd name="connsiteX30" fmla="*/ 315705 w 2155491"/>
              <a:gd name="connsiteY30" fmla="*/ 2122798 h 4036004"/>
              <a:gd name="connsiteX31" fmla="*/ 353805 w 2155491"/>
              <a:gd name="connsiteY31" fmla="*/ 1995798 h 4036004"/>
              <a:gd name="connsiteX32" fmla="*/ 379205 w 2155491"/>
              <a:gd name="connsiteY32" fmla="*/ 1938648 h 4036004"/>
              <a:gd name="connsiteX33" fmla="*/ 525255 w 2155491"/>
              <a:gd name="connsiteY33" fmla="*/ 1760848 h 4036004"/>
              <a:gd name="connsiteX34" fmla="*/ 677655 w 2155491"/>
              <a:gd name="connsiteY34" fmla="*/ 1532248 h 4036004"/>
              <a:gd name="connsiteX35" fmla="*/ 703055 w 2155491"/>
              <a:gd name="connsiteY35" fmla="*/ 1373498 h 4036004"/>
              <a:gd name="connsiteX36" fmla="*/ 747505 w 2155491"/>
              <a:gd name="connsiteY36" fmla="*/ 1252848 h 4036004"/>
              <a:gd name="connsiteX37" fmla="*/ 753855 w 2155491"/>
              <a:gd name="connsiteY37" fmla="*/ 1424298 h 4036004"/>
              <a:gd name="connsiteX38" fmla="*/ 772905 w 2155491"/>
              <a:gd name="connsiteY38" fmla="*/ 1513198 h 4036004"/>
              <a:gd name="connsiteX39" fmla="*/ 722105 w 2155491"/>
              <a:gd name="connsiteY39" fmla="*/ 1792598 h 4036004"/>
              <a:gd name="connsiteX40" fmla="*/ 664955 w 2155491"/>
              <a:gd name="connsiteY40" fmla="*/ 2211698 h 4036004"/>
              <a:gd name="connsiteX41" fmla="*/ 677655 w 2155491"/>
              <a:gd name="connsiteY41" fmla="*/ 2478398 h 4036004"/>
              <a:gd name="connsiteX42" fmla="*/ 703055 w 2155491"/>
              <a:gd name="connsiteY42" fmla="*/ 2599048 h 4036004"/>
              <a:gd name="connsiteX43" fmla="*/ 703055 w 2155491"/>
              <a:gd name="connsiteY43" fmla="*/ 2681598 h 4036004"/>
              <a:gd name="connsiteX44" fmla="*/ 684005 w 2155491"/>
              <a:gd name="connsiteY44" fmla="*/ 2751448 h 4036004"/>
              <a:gd name="connsiteX45" fmla="*/ 684005 w 2155491"/>
              <a:gd name="connsiteY45" fmla="*/ 2840348 h 4036004"/>
              <a:gd name="connsiteX46" fmla="*/ 652255 w 2155491"/>
              <a:gd name="connsiteY46" fmla="*/ 3005448 h 4036004"/>
              <a:gd name="connsiteX47" fmla="*/ 664955 w 2155491"/>
              <a:gd name="connsiteY47" fmla="*/ 3227698 h 4036004"/>
              <a:gd name="connsiteX48" fmla="*/ 696705 w 2155491"/>
              <a:gd name="connsiteY48" fmla="*/ 3507098 h 4036004"/>
              <a:gd name="connsiteX49" fmla="*/ 684005 w 2155491"/>
              <a:gd name="connsiteY49" fmla="*/ 3672198 h 4036004"/>
              <a:gd name="connsiteX50" fmla="*/ 645905 w 2155491"/>
              <a:gd name="connsiteY50" fmla="*/ 3824598 h 4036004"/>
              <a:gd name="connsiteX51" fmla="*/ 639555 w 2155491"/>
              <a:gd name="connsiteY51" fmla="*/ 3888098 h 4036004"/>
              <a:gd name="connsiteX52" fmla="*/ 703055 w 2155491"/>
              <a:gd name="connsiteY52" fmla="*/ 3983348 h 4036004"/>
              <a:gd name="connsiteX53" fmla="*/ 785605 w 2155491"/>
              <a:gd name="connsiteY53" fmla="*/ 4034148 h 4036004"/>
              <a:gd name="connsiteX54" fmla="*/ 868155 w 2155491"/>
              <a:gd name="connsiteY54" fmla="*/ 3919848 h 4036004"/>
              <a:gd name="connsiteX55" fmla="*/ 874505 w 2155491"/>
              <a:gd name="connsiteY55" fmla="*/ 3697598 h 4036004"/>
              <a:gd name="connsiteX56" fmla="*/ 887205 w 2155491"/>
              <a:gd name="connsiteY56" fmla="*/ 3526148 h 4036004"/>
              <a:gd name="connsiteX57" fmla="*/ 874505 w 2155491"/>
              <a:gd name="connsiteY57" fmla="*/ 3392798 h 4036004"/>
              <a:gd name="connsiteX58" fmla="*/ 893555 w 2155491"/>
              <a:gd name="connsiteY58" fmla="*/ 3291198 h 4036004"/>
              <a:gd name="connsiteX59" fmla="*/ 918955 w 2155491"/>
              <a:gd name="connsiteY59" fmla="*/ 3202298 h 4036004"/>
              <a:gd name="connsiteX60" fmla="*/ 944355 w 2155491"/>
              <a:gd name="connsiteY60" fmla="*/ 3107048 h 4036004"/>
              <a:gd name="connsiteX61" fmla="*/ 931655 w 2155491"/>
              <a:gd name="connsiteY61" fmla="*/ 2992748 h 4036004"/>
              <a:gd name="connsiteX62" fmla="*/ 925305 w 2155491"/>
              <a:gd name="connsiteY62" fmla="*/ 2897498 h 4036004"/>
              <a:gd name="connsiteX63" fmla="*/ 950705 w 2155491"/>
              <a:gd name="connsiteY63" fmla="*/ 2789548 h 4036004"/>
              <a:gd name="connsiteX64" fmla="*/ 963405 w 2155491"/>
              <a:gd name="connsiteY64" fmla="*/ 2681598 h 4036004"/>
              <a:gd name="connsiteX65" fmla="*/ 995155 w 2155491"/>
              <a:gd name="connsiteY65" fmla="*/ 2452998 h 4036004"/>
              <a:gd name="connsiteX66" fmla="*/ 1026905 w 2155491"/>
              <a:gd name="connsiteY66" fmla="*/ 2192648 h 4036004"/>
              <a:gd name="connsiteX67" fmla="*/ 1058655 w 2155491"/>
              <a:gd name="connsiteY67" fmla="*/ 2154548 h 4036004"/>
              <a:gd name="connsiteX68" fmla="*/ 1084055 w 2155491"/>
              <a:gd name="connsiteY68" fmla="*/ 2167248 h 4036004"/>
              <a:gd name="connsiteX69" fmla="*/ 1096755 w 2155491"/>
              <a:gd name="connsiteY69" fmla="*/ 2224398 h 4036004"/>
              <a:gd name="connsiteX70" fmla="*/ 1128505 w 2155491"/>
              <a:gd name="connsiteY70" fmla="*/ 2497448 h 4036004"/>
              <a:gd name="connsiteX71" fmla="*/ 1166605 w 2155491"/>
              <a:gd name="connsiteY71" fmla="*/ 2751448 h 4036004"/>
              <a:gd name="connsiteX72" fmla="*/ 1192005 w 2155491"/>
              <a:gd name="connsiteY72" fmla="*/ 2853048 h 4036004"/>
              <a:gd name="connsiteX73" fmla="*/ 1192005 w 2155491"/>
              <a:gd name="connsiteY73" fmla="*/ 2935598 h 4036004"/>
              <a:gd name="connsiteX74" fmla="*/ 1185655 w 2155491"/>
              <a:gd name="connsiteY74" fmla="*/ 3018148 h 4036004"/>
              <a:gd name="connsiteX75" fmla="*/ 1192005 w 2155491"/>
              <a:gd name="connsiteY75" fmla="*/ 3113398 h 4036004"/>
              <a:gd name="connsiteX76" fmla="*/ 1223755 w 2155491"/>
              <a:gd name="connsiteY76" fmla="*/ 3316598 h 4036004"/>
              <a:gd name="connsiteX77" fmla="*/ 1249155 w 2155491"/>
              <a:gd name="connsiteY77" fmla="*/ 3449948 h 4036004"/>
              <a:gd name="connsiteX78" fmla="*/ 1242805 w 2155491"/>
              <a:gd name="connsiteY78" fmla="*/ 3576948 h 4036004"/>
              <a:gd name="connsiteX79" fmla="*/ 1242805 w 2155491"/>
              <a:gd name="connsiteY79" fmla="*/ 3640448 h 4036004"/>
              <a:gd name="connsiteX80" fmla="*/ 1261855 w 2155491"/>
              <a:gd name="connsiteY80" fmla="*/ 3672198 h 4036004"/>
              <a:gd name="connsiteX81" fmla="*/ 1268205 w 2155491"/>
              <a:gd name="connsiteY81" fmla="*/ 3773798 h 4036004"/>
              <a:gd name="connsiteX82" fmla="*/ 1268205 w 2155491"/>
              <a:gd name="connsiteY82" fmla="*/ 3869048 h 4036004"/>
              <a:gd name="connsiteX83" fmla="*/ 1293605 w 2155491"/>
              <a:gd name="connsiteY83" fmla="*/ 3932548 h 4036004"/>
              <a:gd name="connsiteX84" fmla="*/ 1338055 w 2155491"/>
              <a:gd name="connsiteY84" fmla="*/ 4008748 h 4036004"/>
              <a:gd name="connsiteX85" fmla="*/ 1357105 w 2155491"/>
              <a:gd name="connsiteY85" fmla="*/ 4021448 h 4036004"/>
              <a:gd name="connsiteX86" fmla="*/ 1414255 w 2155491"/>
              <a:gd name="connsiteY86" fmla="*/ 3996048 h 4036004"/>
              <a:gd name="connsiteX87" fmla="*/ 1484105 w 2155491"/>
              <a:gd name="connsiteY87" fmla="*/ 3926198 h 4036004"/>
              <a:gd name="connsiteX88" fmla="*/ 1496805 w 2155491"/>
              <a:gd name="connsiteY88" fmla="*/ 3818248 h 4036004"/>
              <a:gd name="connsiteX89" fmla="*/ 1446005 w 2155491"/>
              <a:gd name="connsiteY89" fmla="*/ 3678548 h 4036004"/>
              <a:gd name="connsiteX90" fmla="*/ 1439655 w 2155491"/>
              <a:gd name="connsiteY90" fmla="*/ 3538848 h 4036004"/>
              <a:gd name="connsiteX91" fmla="*/ 1439655 w 2155491"/>
              <a:gd name="connsiteY91" fmla="*/ 3392798 h 4036004"/>
              <a:gd name="connsiteX92" fmla="*/ 1477755 w 2155491"/>
              <a:gd name="connsiteY92" fmla="*/ 3113398 h 4036004"/>
              <a:gd name="connsiteX93" fmla="*/ 1426955 w 2155491"/>
              <a:gd name="connsiteY93" fmla="*/ 2821298 h 4036004"/>
              <a:gd name="connsiteX94" fmla="*/ 1420605 w 2155491"/>
              <a:gd name="connsiteY94" fmla="*/ 2668898 h 4036004"/>
              <a:gd name="connsiteX95" fmla="*/ 1471405 w 2155491"/>
              <a:gd name="connsiteY95" fmla="*/ 2357748 h 4036004"/>
              <a:gd name="connsiteX96" fmla="*/ 1496805 w 2155491"/>
              <a:gd name="connsiteY96" fmla="*/ 2033898 h 4036004"/>
              <a:gd name="connsiteX97" fmla="*/ 1401555 w 2155491"/>
              <a:gd name="connsiteY97" fmla="*/ 1570348 h 4036004"/>
              <a:gd name="connsiteX98" fmla="*/ 1395205 w 2155491"/>
              <a:gd name="connsiteY98" fmla="*/ 1449698 h 4036004"/>
              <a:gd name="connsiteX99" fmla="*/ 1420605 w 2155491"/>
              <a:gd name="connsiteY99" fmla="*/ 1189348 h 4036004"/>
              <a:gd name="connsiteX100" fmla="*/ 1465055 w 2155491"/>
              <a:gd name="connsiteY100" fmla="*/ 1354448 h 4036004"/>
              <a:gd name="connsiteX101" fmla="*/ 1496805 w 2155491"/>
              <a:gd name="connsiteY101" fmla="*/ 1519548 h 4036004"/>
              <a:gd name="connsiteX102" fmla="*/ 1668255 w 2155491"/>
              <a:gd name="connsiteY102" fmla="*/ 1817998 h 4036004"/>
              <a:gd name="connsiteX103" fmla="*/ 1757155 w 2155491"/>
              <a:gd name="connsiteY103" fmla="*/ 1976748 h 4036004"/>
              <a:gd name="connsiteX104" fmla="*/ 1788905 w 2155491"/>
              <a:gd name="connsiteY104" fmla="*/ 2084698 h 4036004"/>
              <a:gd name="connsiteX105" fmla="*/ 1820655 w 2155491"/>
              <a:gd name="connsiteY105" fmla="*/ 2173598 h 4036004"/>
              <a:gd name="connsiteX106" fmla="*/ 1865105 w 2155491"/>
              <a:gd name="connsiteY106" fmla="*/ 2287898 h 4036004"/>
              <a:gd name="connsiteX107" fmla="*/ 1903205 w 2155491"/>
              <a:gd name="connsiteY107" fmla="*/ 2294248 h 4036004"/>
              <a:gd name="connsiteX108" fmla="*/ 1903205 w 2155491"/>
              <a:gd name="connsiteY108" fmla="*/ 2179948 h 4036004"/>
              <a:gd name="connsiteX109" fmla="*/ 1934955 w 2155491"/>
              <a:gd name="connsiteY109" fmla="*/ 2262498 h 4036004"/>
              <a:gd name="connsiteX110" fmla="*/ 1959561 w 2155491"/>
              <a:gd name="connsiteY110" fmla="*/ 2328379 h 4036004"/>
              <a:gd name="connsiteX111" fmla="*/ 1994486 w 2155491"/>
              <a:gd name="connsiteY111" fmla="*/ 2323616 h 4036004"/>
              <a:gd name="connsiteX112" fmla="*/ 1992105 w 2155491"/>
              <a:gd name="connsiteY112" fmla="*/ 2281548 h 4036004"/>
              <a:gd name="connsiteX113" fmla="*/ 1985755 w 2155491"/>
              <a:gd name="connsiteY113" fmla="*/ 2192648 h 4036004"/>
              <a:gd name="connsiteX114" fmla="*/ 2042111 w 2155491"/>
              <a:gd name="connsiteY114" fmla="*/ 2314092 h 4036004"/>
              <a:gd name="connsiteX115" fmla="*/ 2092118 w 2155491"/>
              <a:gd name="connsiteY115" fmla="*/ 2318854 h 4036004"/>
              <a:gd name="connsiteX116" fmla="*/ 2057193 w 2155491"/>
              <a:gd name="connsiteY116" fmla="*/ 2234716 h 4036004"/>
              <a:gd name="connsiteX117" fmla="*/ 2023855 w 2155491"/>
              <a:gd name="connsiteY117" fmla="*/ 2154548 h 4036004"/>
              <a:gd name="connsiteX118" fmla="*/ 2083386 w 2155491"/>
              <a:gd name="connsiteY118" fmla="*/ 2216461 h 4036004"/>
              <a:gd name="connsiteX119" fmla="*/ 2132598 w 2155491"/>
              <a:gd name="connsiteY119" fmla="*/ 2241067 h 4036004"/>
              <a:gd name="connsiteX120" fmla="*/ 2125455 w 2155491"/>
              <a:gd name="connsiteY120" fmla="*/ 2186298 h 4036004"/>
              <a:gd name="connsiteX121" fmla="*/ 2036555 w 2155491"/>
              <a:gd name="connsiteY121" fmla="*/ 2071998 h 4036004"/>
              <a:gd name="connsiteX122" fmla="*/ 2004805 w 2155491"/>
              <a:gd name="connsiteY122" fmla="*/ 2014848 h 4036004"/>
              <a:gd name="connsiteX123" fmla="*/ 2074655 w 2155491"/>
              <a:gd name="connsiteY123" fmla="*/ 2021198 h 4036004"/>
              <a:gd name="connsiteX124" fmla="*/ 2150061 w 2155491"/>
              <a:gd name="connsiteY124" fmla="*/ 2029929 h 4036004"/>
              <a:gd name="connsiteX125" fmla="*/ 2145627 w 2155491"/>
              <a:gd name="connsiteY125" fmla="*/ 2005012 h 4036004"/>
              <a:gd name="connsiteX126" fmla="*/ 2111962 w 2155491"/>
              <a:gd name="connsiteY126" fmla="*/ 1983099 h 4036004"/>
              <a:gd name="connsiteX127" fmla="*/ 2036555 w 2155491"/>
              <a:gd name="connsiteY127" fmla="*/ 1932298 h 4036004"/>
              <a:gd name="connsiteX128" fmla="*/ 1915905 w 2155491"/>
              <a:gd name="connsiteY128" fmla="*/ 1887848 h 4036004"/>
              <a:gd name="connsiteX129" fmla="*/ 1865105 w 2155491"/>
              <a:gd name="connsiteY129" fmla="*/ 1773548 h 4036004"/>
              <a:gd name="connsiteX130" fmla="*/ 1801605 w 2155491"/>
              <a:gd name="connsiteY130" fmla="*/ 1538598 h 4036004"/>
              <a:gd name="connsiteX131" fmla="*/ 1731755 w 2155491"/>
              <a:gd name="connsiteY131" fmla="*/ 1424298 h 4036004"/>
              <a:gd name="connsiteX132" fmla="*/ 1687305 w 2155491"/>
              <a:gd name="connsiteY132" fmla="*/ 1214748 h 4036004"/>
              <a:gd name="connsiteX133" fmla="*/ 1649205 w 2155491"/>
              <a:gd name="connsiteY133" fmla="*/ 960748 h 4036004"/>
              <a:gd name="connsiteX134" fmla="*/ 1573005 w 2155491"/>
              <a:gd name="connsiteY134" fmla="*/ 814698 h 4036004"/>
              <a:gd name="connsiteX135" fmla="*/ 1388855 w 2155491"/>
              <a:gd name="connsiteY135" fmla="*/ 732148 h 4036004"/>
              <a:gd name="connsiteX136" fmla="*/ 1274555 w 2155491"/>
              <a:gd name="connsiteY136" fmla="*/ 668648 h 4036004"/>
              <a:gd name="connsiteX137" fmla="*/ 1249155 w 2155491"/>
              <a:gd name="connsiteY137" fmla="*/ 624198 h 4036004"/>
              <a:gd name="connsiteX138" fmla="*/ 1274555 w 2155491"/>
              <a:gd name="connsiteY138" fmla="*/ 554348 h 4036004"/>
              <a:gd name="connsiteX139" fmla="*/ 1344405 w 2155491"/>
              <a:gd name="connsiteY139" fmla="*/ 440048 h 4036004"/>
              <a:gd name="connsiteX140" fmla="*/ 1376155 w 2155491"/>
              <a:gd name="connsiteY140" fmla="*/ 370198 h 4036004"/>
              <a:gd name="connsiteX141" fmla="*/ 1376155 w 2155491"/>
              <a:gd name="connsiteY141" fmla="*/ 313048 h 4036004"/>
              <a:gd name="connsiteX142" fmla="*/ 1344405 w 2155491"/>
              <a:gd name="connsiteY142" fmla="*/ 274948 h 4036004"/>
              <a:gd name="connsiteX143" fmla="*/ 1319005 w 2155491"/>
              <a:gd name="connsiteY143" fmla="*/ 135248 h 4036004"/>
              <a:gd name="connsiteX144" fmla="*/ 1274555 w 2155491"/>
              <a:gd name="connsiteY144" fmla="*/ 59048 h 4036004"/>
              <a:gd name="connsiteX145" fmla="*/ 1192005 w 2155491"/>
              <a:gd name="connsiteY145" fmla="*/ 8248 h 4036004"/>
              <a:gd name="connsiteX146" fmla="*/ 1096755 w 2155491"/>
              <a:gd name="connsiteY146" fmla="*/ 1898 h 4036004"/>
              <a:gd name="connsiteX147" fmla="*/ 1001505 w 2155491"/>
              <a:gd name="connsiteY147" fmla="*/ 27298 h 4036004"/>
              <a:gd name="connsiteX148" fmla="*/ 925305 w 2155491"/>
              <a:gd name="connsiteY148" fmla="*/ 84448 h 4036004"/>
              <a:gd name="connsiteX149" fmla="*/ 887205 w 2155491"/>
              <a:gd name="connsiteY149" fmla="*/ 173348 h 4036004"/>
              <a:gd name="connsiteX150" fmla="*/ 887205 w 2155491"/>
              <a:gd name="connsiteY150" fmla="*/ 262248 h 4036004"/>
              <a:gd name="connsiteX151" fmla="*/ 842755 w 2155491"/>
              <a:gd name="connsiteY151" fmla="*/ 306698 h 4036004"/>
              <a:gd name="connsiteX152" fmla="*/ 874505 w 2155491"/>
              <a:gd name="connsiteY152" fmla="*/ 401948 h 4036004"/>
              <a:gd name="connsiteX153" fmla="*/ 925305 w 2155491"/>
              <a:gd name="connsiteY153" fmla="*/ 528948 h 4036004"/>
              <a:gd name="connsiteX154" fmla="*/ 957055 w 2155491"/>
              <a:gd name="connsiteY154" fmla="*/ 611498 h 4036004"/>
              <a:gd name="connsiteX155" fmla="*/ 944355 w 2155491"/>
              <a:gd name="connsiteY155" fmla="*/ 681348 h 4036004"/>
              <a:gd name="connsiteX0" fmla="*/ 944355 w 2155315"/>
              <a:gd name="connsiteY0" fmla="*/ 681348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72905 w 2155315"/>
              <a:gd name="connsiteY38" fmla="*/ 1513198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1555 w 2155315"/>
              <a:gd name="connsiteY97" fmla="*/ 1570348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85755 w 2155315"/>
              <a:gd name="connsiteY113" fmla="*/ 2192648 h 4036004"/>
              <a:gd name="connsiteX114" fmla="*/ 2042111 w 2155315"/>
              <a:gd name="connsiteY114" fmla="*/ 2314092 h 4036004"/>
              <a:gd name="connsiteX115" fmla="*/ 2092118 w 2155315"/>
              <a:gd name="connsiteY115" fmla="*/ 2318854 h 4036004"/>
              <a:gd name="connsiteX116" fmla="*/ 2057193 w 2155315"/>
              <a:gd name="connsiteY116" fmla="*/ 2234716 h 4036004"/>
              <a:gd name="connsiteX117" fmla="*/ 2023855 w 2155315"/>
              <a:gd name="connsiteY117" fmla="*/ 2154548 h 4036004"/>
              <a:gd name="connsiteX118" fmla="*/ 2083386 w 2155315"/>
              <a:gd name="connsiteY118" fmla="*/ 2216461 h 4036004"/>
              <a:gd name="connsiteX119" fmla="*/ 2132598 w 2155315"/>
              <a:gd name="connsiteY119" fmla="*/ 2241067 h 4036004"/>
              <a:gd name="connsiteX120" fmla="*/ 2125455 w 2155315"/>
              <a:gd name="connsiteY120" fmla="*/ 2186298 h 4036004"/>
              <a:gd name="connsiteX121" fmla="*/ 2036555 w 2155315"/>
              <a:gd name="connsiteY121" fmla="*/ 2071998 h 4036004"/>
              <a:gd name="connsiteX122" fmla="*/ 2004805 w 2155315"/>
              <a:gd name="connsiteY122" fmla="*/ 2014848 h 4036004"/>
              <a:gd name="connsiteX123" fmla="*/ 2077036 w 2155315"/>
              <a:gd name="connsiteY123" fmla="*/ 2035486 h 4036004"/>
              <a:gd name="connsiteX124" fmla="*/ 2150061 w 2155315"/>
              <a:gd name="connsiteY124" fmla="*/ 2029929 h 4036004"/>
              <a:gd name="connsiteX125" fmla="*/ 2145627 w 2155315"/>
              <a:gd name="connsiteY125" fmla="*/ 2005012 h 4036004"/>
              <a:gd name="connsiteX126" fmla="*/ 2111962 w 2155315"/>
              <a:gd name="connsiteY126" fmla="*/ 1983099 h 4036004"/>
              <a:gd name="connsiteX127" fmla="*/ 2036555 w 2155315"/>
              <a:gd name="connsiteY127" fmla="*/ 1932298 h 4036004"/>
              <a:gd name="connsiteX128" fmla="*/ 1915905 w 2155315"/>
              <a:gd name="connsiteY128" fmla="*/ 1887848 h 4036004"/>
              <a:gd name="connsiteX129" fmla="*/ 1865105 w 2155315"/>
              <a:gd name="connsiteY129" fmla="*/ 1773548 h 4036004"/>
              <a:gd name="connsiteX130" fmla="*/ 1801605 w 2155315"/>
              <a:gd name="connsiteY130" fmla="*/ 1538598 h 4036004"/>
              <a:gd name="connsiteX131" fmla="*/ 1731755 w 2155315"/>
              <a:gd name="connsiteY131" fmla="*/ 1424298 h 4036004"/>
              <a:gd name="connsiteX132" fmla="*/ 1687305 w 2155315"/>
              <a:gd name="connsiteY132" fmla="*/ 1214748 h 4036004"/>
              <a:gd name="connsiteX133" fmla="*/ 1649205 w 2155315"/>
              <a:gd name="connsiteY133" fmla="*/ 960748 h 4036004"/>
              <a:gd name="connsiteX134" fmla="*/ 1573005 w 2155315"/>
              <a:gd name="connsiteY134" fmla="*/ 814698 h 4036004"/>
              <a:gd name="connsiteX135" fmla="*/ 1388855 w 2155315"/>
              <a:gd name="connsiteY135" fmla="*/ 732148 h 4036004"/>
              <a:gd name="connsiteX136" fmla="*/ 1274555 w 2155315"/>
              <a:gd name="connsiteY136" fmla="*/ 668648 h 4036004"/>
              <a:gd name="connsiteX137" fmla="*/ 1249155 w 2155315"/>
              <a:gd name="connsiteY137" fmla="*/ 624198 h 4036004"/>
              <a:gd name="connsiteX138" fmla="*/ 1274555 w 2155315"/>
              <a:gd name="connsiteY138" fmla="*/ 554348 h 4036004"/>
              <a:gd name="connsiteX139" fmla="*/ 1344405 w 2155315"/>
              <a:gd name="connsiteY139" fmla="*/ 440048 h 4036004"/>
              <a:gd name="connsiteX140" fmla="*/ 1376155 w 2155315"/>
              <a:gd name="connsiteY140" fmla="*/ 370198 h 4036004"/>
              <a:gd name="connsiteX141" fmla="*/ 1376155 w 2155315"/>
              <a:gd name="connsiteY141" fmla="*/ 313048 h 4036004"/>
              <a:gd name="connsiteX142" fmla="*/ 1344405 w 2155315"/>
              <a:gd name="connsiteY142" fmla="*/ 274948 h 4036004"/>
              <a:gd name="connsiteX143" fmla="*/ 1319005 w 2155315"/>
              <a:gd name="connsiteY143" fmla="*/ 135248 h 4036004"/>
              <a:gd name="connsiteX144" fmla="*/ 1274555 w 2155315"/>
              <a:gd name="connsiteY144" fmla="*/ 59048 h 4036004"/>
              <a:gd name="connsiteX145" fmla="*/ 1192005 w 2155315"/>
              <a:gd name="connsiteY145" fmla="*/ 8248 h 4036004"/>
              <a:gd name="connsiteX146" fmla="*/ 1096755 w 2155315"/>
              <a:gd name="connsiteY146" fmla="*/ 1898 h 4036004"/>
              <a:gd name="connsiteX147" fmla="*/ 1001505 w 2155315"/>
              <a:gd name="connsiteY147" fmla="*/ 27298 h 4036004"/>
              <a:gd name="connsiteX148" fmla="*/ 925305 w 2155315"/>
              <a:gd name="connsiteY148" fmla="*/ 84448 h 4036004"/>
              <a:gd name="connsiteX149" fmla="*/ 887205 w 2155315"/>
              <a:gd name="connsiteY149" fmla="*/ 173348 h 4036004"/>
              <a:gd name="connsiteX150" fmla="*/ 887205 w 2155315"/>
              <a:gd name="connsiteY150" fmla="*/ 262248 h 4036004"/>
              <a:gd name="connsiteX151" fmla="*/ 842755 w 2155315"/>
              <a:gd name="connsiteY151" fmla="*/ 306698 h 4036004"/>
              <a:gd name="connsiteX152" fmla="*/ 874505 w 2155315"/>
              <a:gd name="connsiteY152" fmla="*/ 401948 h 4036004"/>
              <a:gd name="connsiteX153" fmla="*/ 925305 w 2155315"/>
              <a:gd name="connsiteY153" fmla="*/ 528948 h 4036004"/>
              <a:gd name="connsiteX154" fmla="*/ 957055 w 2155315"/>
              <a:gd name="connsiteY154" fmla="*/ 611498 h 4036004"/>
              <a:gd name="connsiteX155" fmla="*/ 944355 w 2155315"/>
              <a:gd name="connsiteY155" fmla="*/ 681348 h 4036004"/>
              <a:gd name="connsiteX0" fmla="*/ 944355 w 2155315"/>
              <a:gd name="connsiteY0" fmla="*/ 681348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72905 w 2155315"/>
              <a:gd name="connsiteY38" fmla="*/ 1513198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1555 w 2155315"/>
              <a:gd name="connsiteY97" fmla="*/ 1570348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42111 w 2155315"/>
              <a:gd name="connsiteY115" fmla="*/ 2314092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74505 w 2155315"/>
              <a:gd name="connsiteY153" fmla="*/ 401948 h 4036004"/>
              <a:gd name="connsiteX154" fmla="*/ 925305 w 2155315"/>
              <a:gd name="connsiteY154" fmla="*/ 528948 h 4036004"/>
              <a:gd name="connsiteX155" fmla="*/ 957055 w 2155315"/>
              <a:gd name="connsiteY155" fmla="*/ 611498 h 4036004"/>
              <a:gd name="connsiteX156" fmla="*/ 944355 w 2155315"/>
              <a:gd name="connsiteY156" fmla="*/ 681348 h 4036004"/>
              <a:gd name="connsiteX0" fmla="*/ 944355 w 2155315"/>
              <a:gd name="connsiteY0" fmla="*/ 681348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72905 w 2155315"/>
              <a:gd name="connsiteY38" fmla="*/ 1513198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1555 w 2155315"/>
              <a:gd name="connsiteY97" fmla="*/ 1570348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74505 w 2155315"/>
              <a:gd name="connsiteY153" fmla="*/ 401948 h 4036004"/>
              <a:gd name="connsiteX154" fmla="*/ 925305 w 2155315"/>
              <a:gd name="connsiteY154" fmla="*/ 528948 h 4036004"/>
              <a:gd name="connsiteX155" fmla="*/ 957055 w 2155315"/>
              <a:gd name="connsiteY155" fmla="*/ 611498 h 4036004"/>
              <a:gd name="connsiteX156" fmla="*/ 944355 w 2155315"/>
              <a:gd name="connsiteY156" fmla="*/ 681348 h 4036004"/>
              <a:gd name="connsiteX0" fmla="*/ 944355 w 2155315"/>
              <a:gd name="connsiteY0" fmla="*/ 681348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8142 w 2155315"/>
              <a:gd name="connsiteY38" fmla="*/ 1553679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1555 w 2155315"/>
              <a:gd name="connsiteY97" fmla="*/ 1570348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74505 w 2155315"/>
              <a:gd name="connsiteY153" fmla="*/ 401948 h 4036004"/>
              <a:gd name="connsiteX154" fmla="*/ 925305 w 2155315"/>
              <a:gd name="connsiteY154" fmla="*/ 528948 h 4036004"/>
              <a:gd name="connsiteX155" fmla="*/ 957055 w 2155315"/>
              <a:gd name="connsiteY155" fmla="*/ 611498 h 4036004"/>
              <a:gd name="connsiteX156" fmla="*/ 944355 w 2155315"/>
              <a:gd name="connsiteY156" fmla="*/ 681348 h 4036004"/>
              <a:gd name="connsiteX0" fmla="*/ 944355 w 2155315"/>
              <a:gd name="connsiteY0" fmla="*/ 681348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1555 w 2155315"/>
              <a:gd name="connsiteY97" fmla="*/ 1570348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74505 w 2155315"/>
              <a:gd name="connsiteY153" fmla="*/ 401948 h 4036004"/>
              <a:gd name="connsiteX154" fmla="*/ 925305 w 2155315"/>
              <a:gd name="connsiteY154" fmla="*/ 528948 h 4036004"/>
              <a:gd name="connsiteX155" fmla="*/ 957055 w 2155315"/>
              <a:gd name="connsiteY155" fmla="*/ 611498 h 4036004"/>
              <a:gd name="connsiteX156" fmla="*/ 944355 w 2155315"/>
              <a:gd name="connsiteY156" fmla="*/ 681348 h 4036004"/>
              <a:gd name="connsiteX0" fmla="*/ 944355 w 2155315"/>
              <a:gd name="connsiteY0" fmla="*/ 681348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3937 w 2155315"/>
              <a:gd name="connsiteY97" fmla="*/ 1601304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74505 w 2155315"/>
              <a:gd name="connsiteY153" fmla="*/ 401948 h 4036004"/>
              <a:gd name="connsiteX154" fmla="*/ 925305 w 2155315"/>
              <a:gd name="connsiteY154" fmla="*/ 528948 h 4036004"/>
              <a:gd name="connsiteX155" fmla="*/ 957055 w 2155315"/>
              <a:gd name="connsiteY155" fmla="*/ 611498 h 4036004"/>
              <a:gd name="connsiteX156" fmla="*/ 944355 w 2155315"/>
              <a:gd name="connsiteY156" fmla="*/ 681348 h 4036004"/>
              <a:gd name="connsiteX0" fmla="*/ 915780 w 2155315"/>
              <a:gd name="connsiteY0" fmla="*/ 671823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3937 w 2155315"/>
              <a:gd name="connsiteY97" fmla="*/ 1601304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74505 w 2155315"/>
              <a:gd name="connsiteY153" fmla="*/ 401948 h 4036004"/>
              <a:gd name="connsiteX154" fmla="*/ 925305 w 2155315"/>
              <a:gd name="connsiteY154" fmla="*/ 528948 h 4036004"/>
              <a:gd name="connsiteX155" fmla="*/ 957055 w 2155315"/>
              <a:gd name="connsiteY155" fmla="*/ 611498 h 4036004"/>
              <a:gd name="connsiteX156" fmla="*/ 915780 w 2155315"/>
              <a:gd name="connsiteY156" fmla="*/ 671823 h 4036004"/>
              <a:gd name="connsiteX0" fmla="*/ 915780 w 2155315"/>
              <a:gd name="connsiteY0" fmla="*/ 671823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3937 w 2155315"/>
              <a:gd name="connsiteY97" fmla="*/ 1601304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74505 w 2155315"/>
              <a:gd name="connsiteY153" fmla="*/ 378136 h 4036004"/>
              <a:gd name="connsiteX154" fmla="*/ 925305 w 2155315"/>
              <a:gd name="connsiteY154" fmla="*/ 528948 h 4036004"/>
              <a:gd name="connsiteX155" fmla="*/ 957055 w 2155315"/>
              <a:gd name="connsiteY155" fmla="*/ 611498 h 4036004"/>
              <a:gd name="connsiteX156" fmla="*/ 915780 w 2155315"/>
              <a:gd name="connsiteY156" fmla="*/ 671823 h 4036004"/>
              <a:gd name="connsiteX0" fmla="*/ 915780 w 2155315"/>
              <a:gd name="connsiteY0" fmla="*/ 671823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3937 w 2155315"/>
              <a:gd name="connsiteY97" fmla="*/ 1601304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76886 w 2155315"/>
              <a:gd name="connsiteY153" fmla="*/ 392424 h 4036004"/>
              <a:gd name="connsiteX154" fmla="*/ 925305 w 2155315"/>
              <a:gd name="connsiteY154" fmla="*/ 528948 h 4036004"/>
              <a:gd name="connsiteX155" fmla="*/ 957055 w 2155315"/>
              <a:gd name="connsiteY155" fmla="*/ 611498 h 4036004"/>
              <a:gd name="connsiteX156" fmla="*/ 915780 w 2155315"/>
              <a:gd name="connsiteY156" fmla="*/ 671823 h 4036004"/>
              <a:gd name="connsiteX0" fmla="*/ 915780 w 2155315"/>
              <a:gd name="connsiteY0" fmla="*/ 671823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3937 w 2155315"/>
              <a:gd name="connsiteY97" fmla="*/ 1601304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76886 w 2155315"/>
              <a:gd name="connsiteY153" fmla="*/ 392424 h 4036004"/>
              <a:gd name="connsiteX154" fmla="*/ 939593 w 2155315"/>
              <a:gd name="connsiteY154" fmla="*/ 524186 h 4036004"/>
              <a:gd name="connsiteX155" fmla="*/ 957055 w 2155315"/>
              <a:gd name="connsiteY155" fmla="*/ 611498 h 4036004"/>
              <a:gd name="connsiteX156" fmla="*/ 915780 w 2155315"/>
              <a:gd name="connsiteY156" fmla="*/ 671823 h 4036004"/>
              <a:gd name="connsiteX0" fmla="*/ 915780 w 2155315"/>
              <a:gd name="connsiteY0" fmla="*/ 671823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3937 w 2155315"/>
              <a:gd name="connsiteY97" fmla="*/ 1601304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76886 w 2155315"/>
              <a:gd name="connsiteY153" fmla="*/ 392424 h 4036004"/>
              <a:gd name="connsiteX154" fmla="*/ 944356 w 2155315"/>
              <a:gd name="connsiteY154" fmla="*/ 536092 h 4036004"/>
              <a:gd name="connsiteX155" fmla="*/ 957055 w 2155315"/>
              <a:gd name="connsiteY155" fmla="*/ 611498 h 4036004"/>
              <a:gd name="connsiteX156" fmla="*/ 915780 w 2155315"/>
              <a:gd name="connsiteY156" fmla="*/ 671823 h 4036004"/>
              <a:gd name="connsiteX0" fmla="*/ 915780 w 2155315"/>
              <a:gd name="connsiteY0" fmla="*/ 671823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3937 w 2155315"/>
              <a:gd name="connsiteY97" fmla="*/ 1601304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84030 w 2155315"/>
              <a:gd name="connsiteY153" fmla="*/ 416236 h 4036004"/>
              <a:gd name="connsiteX154" fmla="*/ 944356 w 2155315"/>
              <a:gd name="connsiteY154" fmla="*/ 536092 h 4036004"/>
              <a:gd name="connsiteX155" fmla="*/ 957055 w 2155315"/>
              <a:gd name="connsiteY155" fmla="*/ 611498 h 4036004"/>
              <a:gd name="connsiteX156" fmla="*/ 915780 w 2155315"/>
              <a:gd name="connsiteY156" fmla="*/ 671823 h 4036004"/>
              <a:gd name="connsiteX0" fmla="*/ 915780 w 2155315"/>
              <a:gd name="connsiteY0" fmla="*/ 671823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3937 w 2155315"/>
              <a:gd name="connsiteY97" fmla="*/ 1601304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38321 w 2155315"/>
              <a:gd name="connsiteY153" fmla="*/ 350044 h 4036004"/>
              <a:gd name="connsiteX154" fmla="*/ 884030 w 2155315"/>
              <a:gd name="connsiteY154" fmla="*/ 416236 h 4036004"/>
              <a:gd name="connsiteX155" fmla="*/ 944356 w 2155315"/>
              <a:gd name="connsiteY155" fmla="*/ 536092 h 4036004"/>
              <a:gd name="connsiteX156" fmla="*/ 957055 w 2155315"/>
              <a:gd name="connsiteY156" fmla="*/ 611498 h 4036004"/>
              <a:gd name="connsiteX157" fmla="*/ 915780 w 2155315"/>
              <a:gd name="connsiteY157" fmla="*/ 671823 h 4036004"/>
              <a:gd name="connsiteX0" fmla="*/ 915780 w 2155315"/>
              <a:gd name="connsiteY0" fmla="*/ 671823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3937 w 2155315"/>
              <a:gd name="connsiteY97" fmla="*/ 1601304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0374 w 2155315"/>
              <a:gd name="connsiteY152" fmla="*/ 297173 h 4036004"/>
              <a:gd name="connsiteX153" fmla="*/ 838321 w 2155315"/>
              <a:gd name="connsiteY153" fmla="*/ 350044 h 4036004"/>
              <a:gd name="connsiteX154" fmla="*/ 884030 w 2155315"/>
              <a:gd name="connsiteY154" fmla="*/ 416236 h 4036004"/>
              <a:gd name="connsiteX155" fmla="*/ 944356 w 2155315"/>
              <a:gd name="connsiteY155" fmla="*/ 536092 h 4036004"/>
              <a:gd name="connsiteX156" fmla="*/ 957055 w 2155315"/>
              <a:gd name="connsiteY156" fmla="*/ 611498 h 4036004"/>
              <a:gd name="connsiteX157" fmla="*/ 915780 w 2155315"/>
              <a:gd name="connsiteY157" fmla="*/ 671823 h 4036004"/>
              <a:gd name="connsiteX0" fmla="*/ 915780 w 2155315"/>
              <a:gd name="connsiteY0" fmla="*/ 671823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3937 w 2155315"/>
              <a:gd name="connsiteY97" fmla="*/ 1601304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0374 w 2155315"/>
              <a:gd name="connsiteY152" fmla="*/ 297173 h 4036004"/>
              <a:gd name="connsiteX153" fmla="*/ 845464 w 2155315"/>
              <a:gd name="connsiteY153" fmla="*/ 350044 h 4036004"/>
              <a:gd name="connsiteX154" fmla="*/ 884030 w 2155315"/>
              <a:gd name="connsiteY154" fmla="*/ 416236 h 4036004"/>
              <a:gd name="connsiteX155" fmla="*/ 944356 w 2155315"/>
              <a:gd name="connsiteY155" fmla="*/ 536092 h 4036004"/>
              <a:gd name="connsiteX156" fmla="*/ 957055 w 2155315"/>
              <a:gd name="connsiteY156" fmla="*/ 611498 h 4036004"/>
              <a:gd name="connsiteX157" fmla="*/ 915780 w 2155315"/>
              <a:gd name="connsiteY157" fmla="*/ 671823 h 4036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2155315" h="4036004">
                <a:moveTo>
                  <a:pt x="915780" y="671823"/>
                </a:moveTo>
                <a:cubicBezTo>
                  <a:pt x="872389" y="697223"/>
                  <a:pt x="749092" y="733736"/>
                  <a:pt x="696705" y="763898"/>
                </a:cubicBezTo>
                <a:cubicBezTo>
                  <a:pt x="644318" y="794060"/>
                  <a:pt x="632147" y="784006"/>
                  <a:pt x="601455" y="852798"/>
                </a:cubicBezTo>
                <a:cubicBezTo>
                  <a:pt x="570763" y="921590"/>
                  <a:pt x="533722" y="1087748"/>
                  <a:pt x="512555" y="1176648"/>
                </a:cubicBezTo>
                <a:cubicBezTo>
                  <a:pt x="491388" y="1265548"/>
                  <a:pt x="492447" y="1334340"/>
                  <a:pt x="474455" y="1386198"/>
                </a:cubicBezTo>
                <a:cubicBezTo>
                  <a:pt x="456463" y="1438056"/>
                  <a:pt x="428947" y="1438056"/>
                  <a:pt x="404605" y="1487798"/>
                </a:cubicBezTo>
                <a:cubicBezTo>
                  <a:pt x="380263" y="1537540"/>
                  <a:pt x="353805" y="1627498"/>
                  <a:pt x="328405" y="1684648"/>
                </a:cubicBezTo>
                <a:cubicBezTo>
                  <a:pt x="303005" y="1741798"/>
                  <a:pt x="286072" y="1793656"/>
                  <a:pt x="252205" y="1830698"/>
                </a:cubicBezTo>
                <a:cubicBezTo>
                  <a:pt x="218338" y="1867740"/>
                  <a:pt x="158410" y="1885202"/>
                  <a:pt x="125205" y="1906898"/>
                </a:cubicBezTo>
                <a:cubicBezTo>
                  <a:pt x="92000" y="1928594"/>
                  <a:pt x="73347" y="1948835"/>
                  <a:pt x="52974" y="1960873"/>
                </a:cubicBezTo>
                <a:cubicBezTo>
                  <a:pt x="32601" y="1972911"/>
                  <a:pt x="9715" y="1970795"/>
                  <a:pt x="2968" y="1979129"/>
                </a:cubicBezTo>
                <a:cubicBezTo>
                  <a:pt x="-3779" y="1987463"/>
                  <a:pt x="1645" y="2004927"/>
                  <a:pt x="12493" y="2010880"/>
                </a:cubicBezTo>
                <a:cubicBezTo>
                  <a:pt x="23341" y="2016833"/>
                  <a:pt x="55620" y="2015245"/>
                  <a:pt x="68055" y="2014848"/>
                </a:cubicBezTo>
                <a:cubicBezTo>
                  <a:pt x="80490" y="2014451"/>
                  <a:pt x="80755" y="2009556"/>
                  <a:pt x="87105" y="2008498"/>
                </a:cubicBezTo>
                <a:cubicBezTo>
                  <a:pt x="93455" y="2007440"/>
                  <a:pt x="102980" y="2003206"/>
                  <a:pt x="106155" y="2008498"/>
                </a:cubicBezTo>
                <a:cubicBezTo>
                  <a:pt x="109330" y="2013790"/>
                  <a:pt x="111976" y="2024902"/>
                  <a:pt x="106155" y="2040248"/>
                </a:cubicBezTo>
                <a:cubicBezTo>
                  <a:pt x="100334" y="2055594"/>
                  <a:pt x="86047" y="2079406"/>
                  <a:pt x="71230" y="2100573"/>
                </a:cubicBezTo>
                <a:cubicBezTo>
                  <a:pt x="56413" y="2121740"/>
                  <a:pt x="24134" y="2151902"/>
                  <a:pt x="17255" y="2167248"/>
                </a:cubicBezTo>
                <a:cubicBezTo>
                  <a:pt x="10376" y="2182594"/>
                  <a:pt x="19768" y="2193706"/>
                  <a:pt x="29955" y="2192648"/>
                </a:cubicBezTo>
                <a:cubicBezTo>
                  <a:pt x="40142" y="2191590"/>
                  <a:pt x="62367" y="2171746"/>
                  <a:pt x="78374" y="2160898"/>
                </a:cubicBezTo>
                <a:cubicBezTo>
                  <a:pt x="94381" y="2150050"/>
                  <a:pt x="123089" y="2118565"/>
                  <a:pt x="125999" y="2127561"/>
                </a:cubicBezTo>
                <a:cubicBezTo>
                  <a:pt x="128909" y="2136557"/>
                  <a:pt x="102451" y="2194633"/>
                  <a:pt x="95836" y="2214873"/>
                </a:cubicBezTo>
                <a:cubicBezTo>
                  <a:pt x="89221" y="2235114"/>
                  <a:pt x="81549" y="2243051"/>
                  <a:pt x="86311" y="2249004"/>
                </a:cubicBezTo>
                <a:cubicBezTo>
                  <a:pt x="91073" y="2254957"/>
                  <a:pt x="108404" y="2266334"/>
                  <a:pt x="124411" y="2250591"/>
                </a:cubicBezTo>
                <a:cubicBezTo>
                  <a:pt x="140418" y="2234848"/>
                  <a:pt x="177063" y="2150579"/>
                  <a:pt x="182355" y="2154548"/>
                </a:cubicBezTo>
                <a:cubicBezTo>
                  <a:pt x="187647" y="2158517"/>
                  <a:pt x="154044" y="2255354"/>
                  <a:pt x="156161" y="2274404"/>
                </a:cubicBezTo>
                <a:cubicBezTo>
                  <a:pt x="158278" y="2293454"/>
                  <a:pt x="179048" y="2286707"/>
                  <a:pt x="195055" y="2268848"/>
                </a:cubicBezTo>
                <a:cubicBezTo>
                  <a:pt x="211062" y="2250989"/>
                  <a:pt x="241093" y="2169629"/>
                  <a:pt x="252205" y="2167248"/>
                </a:cubicBezTo>
                <a:cubicBezTo>
                  <a:pt x="263318" y="2164867"/>
                  <a:pt x="255248" y="2241597"/>
                  <a:pt x="261730" y="2254561"/>
                </a:cubicBezTo>
                <a:cubicBezTo>
                  <a:pt x="268212" y="2267525"/>
                  <a:pt x="282103" y="2266995"/>
                  <a:pt x="291099" y="2245035"/>
                </a:cubicBezTo>
                <a:cubicBezTo>
                  <a:pt x="300095" y="2223075"/>
                  <a:pt x="305254" y="2164338"/>
                  <a:pt x="315705" y="2122798"/>
                </a:cubicBezTo>
                <a:cubicBezTo>
                  <a:pt x="326156" y="2081259"/>
                  <a:pt x="343222" y="2026490"/>
                  <a:pt x="353805" y="1995798"/>
                </a:cubicBezTo>
                <a:cubicBezTo>
                  <a:pt x="364388" y="1965106"/>
                  <a:pt x="350630" y="1977806"/>
                  <a:pt x="379205" y="1938648"/>
                </a:cubicBezTo>
                <a:cubicBezTo>
                  <a:pt x="407780" y="1899490"/>
                  <a:pt x="475513" y="1828581"/>
                  <a:pt x="525255" y="1760848"/>
                </a:cubicBezTo>
                <a:cubicBezTo>
                  <a:pt x="574997" y="1693115"/>
                  <a:pt x="648022" y="1596806"/>
                  <a:pt x="677655" y="1532248"/>
                </a:cubicBezTo>
                <a:cubicBezTo>
                  <a:pt x="707288" y="1467690"/>
                  <a:pt x="691413" y="1420065"/>
                  <a:pt x="703055" y="1373498"/>
                </a:cubicBezTo>
                <a:cubicBezTo>
                  <a:pt x="714697" y="1326931"/>
                  <a:pt x="739038" y="1244381"/>
                  <a:pt x="747505" y="1252848"/>
                </a:cubicBezTo>
                <a:cubicBezTo>
                  <a:pt x="755972" y="1261315"/>
                  <a:pt x="751209" y="1370588"/>
                  <a:pt x="753855" y="1424298"/>
                </a:cubicBezTo>
                <a:cubicBezTo>
                  <a:pt x="756501" y="1478008"/>
                  <a:pt x="768672" y="1513727"/>
                  <a:pt x="763380" y="1575110"/>
                </a:cubicBezTo>
                <a:cubicBezTo>
                  <a:pt x="758088" y="1636493"/>
                  <a:pt x="738509" y="1686500"/>
                  <a:pt x="722105" y="1792598"/>
                </a:cubicBezTo>
                <a:cubicBezTo>
                  <a:pt x="705701" y="1898696"/>
                  <a:pt x="672363" y="2097398"/>
                  <a:pt x="664955" y="2211698"/>
                </a:cubicBezTo>
                <a:cubicBezTo>
                  <a:pt x="657547" y="2325998"/>
                  <a:pt x="671305" y="2413840"/>
                  <a:pt x="677655" y="2478398"/>
                </a:cubicBezTo>
                <a:cubicBezTo>
                  <a:pt x="684005" y="2542956"/>
                  <a:pt x="698822" y="2565181"/>
                  <a:pt x="703055" y="2599048"/>
                </a:cubicBezTo>
                <a:cubicBezTo>
                  <a:pt x="707288" y="2632915"/>
                  <a:pt x="706230" y="2656198"/>
                  <a:pt x="703055" y="2681598"/>
                </a:cubicBezTo>
                <a:cubicBezTo>
                  <a:pt x="699880" y="2706998"/>
                  <a:pt x="687180" y="2724990"/>
                  <a:pt x="684005" y="2751448"/>
                </a:cubicBezTo>
                <a:cubicBezTo>
                  <a:pt x="680830" y="2777906"/>
                  <a:pt x="689297" y="2798015"/>
                  <a:pt x="684005" y="2840348"/>
                </a:cubicBezTo>
                <a:cubicBezTo>
                  <a:pt x="678713" y="2882681"/>
                  <a:pt x="655430" y="2940890"/>
                  <a:pt x="652255" y="3005448"/>
                </a:cubicBezTo>
                <a:cubicBezTo>
                  <a:pt x="649080" y="3070006"/>
                  <a:pt x="657547" y="3144090"/>
                  <a:pt x="664955" y="3227698"/>
                </a:cubicBezTo>
                <a:cubicBezTo>
                  <a:pt x="672363" y="3311306"/>
                  <a:pt x="693530" y="3433015"/>
                  <a:pt x="696705" y="3507098"/>
                </a:cubicBezTo>
                <a:cubicBezTo>
                  <a:pt x="699880" y="3581181"/>
                  <a:pt x="692472" y="3619281"/>
                  <a:pt x="684005" y="3672198"/>
                </a:cubicBezTo>
                <a:cubicBezTo>
                  <a:pt x="675538" y="3725115"/>
                  <a:pt x="653313" y="3788615"/>
                  <a:pt x="645905" y="3824598"/>
                </a:cubicBezTo>
                <a:cubicBezTo>
                  <a:pt x="638497" y="3860581"/>
                  <a:pt x="630030" y="3861640"/>
                  <a:pt x="639555" y="3888098"/>
                </a:cubicBezTo>
                <a:cubicBezTo>
                  <a:pt x="649080" y="3914556"/>
                  <a:pt x="678713" y="3959006"/>
                  <a:pt x="703055" y="3983348"/>
                </a:cubicBezTo>
                <a:cubicBezTo>
                  <a:pt x="727397" y="4007690"/>
                  <a:pt x="758088" y="4044731"/>
                  <a:pt x="785605" y="4034148"/>
                </a:cubicBezTo>
                <a:cubicBezTo>
                  <a:pt x="813122" y="4023565"/>
                  <a:pt x="853338" y="3975940"/>
                  <a:pt x="868155" y="3919848"/>
                </a:cubicBezTo>
                <a:cubicBezTo>
                  <a:pt x="882972" y="3863756"/>
                  <a:pt x="871330" y="3763215"/>
                  <a:pt x="874505" y="3697598"/>
                </a:cubicBezTo>
                <a:cubicBezTo>
                  <a:pt x="877680" y="3631981"/>
                  <a:pt x="887205" y="3576948"/>
                  <a:pt x="887205" y="3526148"/>
                </a:cubicBezTo>
                <a:cubicBezTo>
                  <a:pt x="887205" y="3475348"/>
                  <a:pt x="873447" y="3431956"/>
                  <a:pt x="874505" y="3392798"/>
                </a:cubicBezTo>
                <a:cubicBezTo>
                  <a:pt x="875563" y="3353640"/>
                  <a:pt x="886147" y="3322948"/>
                  <a:pt x="893555" y="3291198"/>
                </a:cubicBezTo>
                <a:cubicBezTo>
                  <a:pt x="900963" y="3259448"/>
                  <a:pt x="910488" y="3232990"/>
                  <a:pt x="918955" y="3202298"/>
                </a:cubicBezTo>
                <a:cubicBezTo>
                  <a:pt x="927422" y="3171606"/>
                  <a:pt x="942238" y="3141973"/>
                  <a:pt x="944355" y="3107048"/>
                </a:cubicBezTo>
                <a:cubicBezTo>
                  <a:pt x="946472" y="3072123"/>
                  <a:pt x="934830" y="3027673"/>
                  <a:pt x="931655" y="2992748"/>
                </a:cubicBezTo>
                <a:cubicBezTo>
                  <a:pt x="928480" y="2957823"/>
                  <a:pt x="922130" y="2931365"/>
                  <a:pt x="925305" y="2897498"/>
                </a:cubicBezTo>
                <a:cubicBezTo>
                  <a:pt x="928480" y="2863631"/>
                  <a:pt x="944355" y="2825531"/>
                  <a:pt x="950705" y="2789548"/>
                </a:cubicBezTo>
                <a:cubicBezTo>
                  <a:pt x="957055" y="2753565"/>
                  <a:pt x="955997" y="2737690"/>
                  <a:pt x="963405" y="2681598"/>
                </a:cubicBezTo>
                <a:cubicBezTo>
                  <a:pt x="970813" y="2625506"/>
                  <a:pt x="984572" y="2534490"/>
                  <a:pt x="995155" y="2452998"/>
                </a:cubicBezTo>
                <a:cubicBezTo>
                  <a:pt x="1005738" y="2371506"/>
                  <a:pt x="1016322" y="2242390"/>
                  <a:pt x="1026905" y="2192648"/>
                </a:cubicBezTo>
                <a:cubicBezTo>
                  <a:pt x="1037488" y="2142906"/>
                  <a:pt x="1049130" y="2158781"/>
                  <a:pt x="1058655" y="2154548"/>
                </a:cubicBezTo>
                <a:cubicBezTo>
                  <a:pt x="1068180" y="2150315"/>
                  <a:pt x="1077705" y="2155606"/>
                  <a:pt x="1084055" y="2167248"/>
                </a:cubicBezTo>
                <a:cubicBezTo>
                  <a:pt x="1090405" y="2178890"/>
                  <a:pt x="1089347" y="2169365"/>
                  <a:pt x="1096755" y="2224398"/>
                </a:cubicBezTo>
                <a:cubicBezTo>
                  <a:pt x="1104163" y="2279431"/>
                  <a:pt x="1116863" y="2409606"/>
                  <a:pt x="1128505" y="2497448"/>
                </a:cubicBezTo>
                <a:cubicBezTo>
                  <a:pt x="1140147" y="2585290"/>
                  <a:pt x="1156022" y="2692181"/>
                  <a:pt x="1166605" y="2751448"/>
                </a:cubicBezTo>
                <a:cubicBezTo>
                  <a:pt x="1177188" y="2810715"/>
                  <a:pt x="1187772" y="2822356"/>
                  <a:pt x="1192005" y="2853048"/>
                </a:cubicBezTo>
                <a:cubicBezTo>
                  <a:pt x="1196238" y="2883740"/>
                  <a:pt x="1193063" y="2908081"/>
                  <a:pt x="1192005" y="2935598"/>
                </a:cubicBezTo>
                <a:cubicBezTo>
                  <a:pt x="1190947" y="2963115"/>
                  <a:pt x="1185655" y="2988515"/>
                  <a:pt x="1185655" y="3018148"/>
                </a:cubicBezTo>
                <a:cubicBezTo>
                  <a:pt x="1185655" y="3047781"/>
                  <a:pt x="1185655" y="3063656"/>
                  <a:pt x="1192005" y="3113398"/>
                </a:cubicBezTo>
                <a:cubicBezTo>
                  <a:pt x="1198355" y="3163140"/>
                  <a:pt x="1214230" y="3260506"/>
                  <a:pt x="1223755" y="3316598"/>
                </a:cubicBezTo>
                <a:cubicBezTo>
                  <a:pt x="1233280" y="3372690"/>
                  <a:pt x="1245980" y="3406556"/>
                  <a:pt x="1249155" y="3449948"/>
                </a:cubicBezTo>
                <a:cubicBezTo>
                  <a:pt x="1252330" y="3493340"/>
                  <a:pt x="1243863" y="3545198"/>
                  <a:pt x="1242805" y="3576948"/>
                </a:cubicBezTo>
                <a:cubicBezTo>
                  <a:pt x="1241747" y="3608698"/>
                  <a:pt x="1239630" y="3624573"/>
                  <a:pt x="1242805" y="3640448"/>
                </a:cubicBezTo>
                <a:cubicBezTo>
                  <a:pt x="1245980" y="3656323"/>
                  <a:pt x="1257622" y="3649973"/>
                  <a:pt x="1261855" y="3672198"/>
                </a:cubicBezTo>
                <a:cubicBezTo>
                  <a:pt x="1266088" y="3694423"/>
                  <a:pt x="1267147" y="3740990"/>
                  <a:pt x="1268205" y="3773798"/>
                </a:cubicBezTo>
                <a:cubicBezTo>
                  <a:pt x="1269263" y="3806606"/>
                  <a:pt x="1263972" y="3842590"/>
                  <a:pt x="1268205" y="3869048"/>
                </a:cubicBezTo>
                <a:cubicBezTo>
                  <a:pt x="1272438" y="3895506"/>
                  <a:pt x="1281963" y="3909265"/>
                  <a:pt x="1293605" y="3932548"/>
                </a:cubicBezTo>
                <a:cubicBezTo>
                  <a:pt x="1305247" y="3955831"/>
                  <a:pt x="1327472" y="3993931"/>
                  <a:pt x="1338055" y="4008748"/>
                </a:cubicBezTo>
                <a:cubicBezTo>
                  <a:pt x="1348638" y="4023565"/>
                  <a:pt x="1344405" y="4023565"/>
                  <a:pt x="1357105" y="4021448"/>
                </a:cubicBezTo>
                <a:cubicBezTo>
                  <a:pt x="1369805" y="4019331"/>
                  <a:pt x="1393088" y="4011923"/>
                  <a:pt x="1414255" y="3996048"/>
                </a:cubicBezTo>
                <a:cubicBezTo>
                  <a:pt x="1435422" y="3980173"/>
                  <a:pt x="1470347" y="3955831"/>
                  <a:pt x="1484105" y="3926198"/>
                </a:cubicBezTo>
                <a:cubicBezTo>
                  <a:pt x="1497863" y="3896565"/>
                  <a:pt x="1503155" y="3859523"/>
                  <a:pt x="1496805" y="3818248"/>
                </a:cubicBezTo>
                <a:cubicBezTo>
                  <a:pt x="1490455" y="3776973"/>
                  <a:pt x="1455530" y="3725115"/>
                  <a:pt x="1446005" y="3678548"/>
                </a:cubicBezTo>
                <a:cubicBezTo>
                  <a:pt x="1436480" y="3631981"/>
                  <a:pt x="1440713" y="3586473"/>
                  <a:pt x="1439655" y="3538848"/>
                </a:cubicBezTo>
                <a:cubicBezTo>
                  <a:pt x="1438597" y="3491223"/>
                  <a:pt x="1433305" y="3463706"/>
                  <a:pt x="1439655" y="3392798"/>
                </a:cubicBezTo>
                <a:cubicBezTo>
                  <a:pt x="1446005" y="3321890"/>
                  <a:pt x="1479872" y="3208648"/>
                  <a:pt x="1477755" y="3113398"/>
                </a:cubicBezTo>
                <a:cubicBezTo>
                  <a:pt x="1475638" y="3018148"/>
                  <a:pt x="1436480" y="2895381"/>
                  <a:pt x="1426955" y="2821298"/>
                </a:cubicBezTo>
                <a:cubicBezTo>
                  <a:pt x="1417430" y="2747215"/>
                  <a:pt x="1413197" y="2746156"/>
                  <a:pt x="1420605" y="2668898"/>
                </a:cubicBezTo>
                <a:cubicBezTo>
                  <a:pt x="1428013" y="2591640"/>
                  <a:pt x="1458705" y="2463581"/>
                  <a:pt x="1471405" y="2357748"/>
                </a:cubicBezTo>
                <a:cubicBezTo>
                  <a:pt x="1484105" y="2251915"/>
                  <a:pt x="1508050" y="2159972"/>
                  <a:pt x="1496805" y="2033898"/>
                </a:cubicBezTo>
                <a:cubicBezTo>
                  <a:pt x="1485560" y="1907824"/>
                  <a:pt x="1420870" y="1698671"/>
                  <a:pt x="1403937" y="1601304"/>
                </a:cubicBezTo>
                <a:cubicBezTo>
                  <a:pt x="1387004" y="1503937"/>
                  <a:pt x="1392427" y="1518357"/>
                  <a:pt x="1395205" y="1449698"/>
                </a:cubicBezTo>
                <a:cubicBezTo>
                  <a:pt x="1397983" y="1381039"/>
                  <a:pt x="1408963" y="1205223"/>
                  <a:pt x="1420605" y="1189348"/>
                </a:cubicBezTo>
                <a:cubicBezTo>
                  <a:pt x="1432247" y="1173473"/>
                  <a:pt x="1452355" y="1299415"/>
                  <a:pt x="1465055" y="1354448"/>
                </a:cubicBezTo>
                <a:cubicBezTo>
                  <a:pt x="1477755" y="1409481"/>
                  <a:pt x="1462938" y="1442290"/>
                  <a:pt x="1496805" y="1519548"/>
                </a:cubicBezTo>
                <a:cubicBezTo>
                  <a:pt x="1530672" y="1596806"/>
                  <a:pt x="1624863" y="1741798"/>
                  <a:pt x="1668255" y="1817998"/>
                </a:cubicBezTo>
                <a:cubicBezTo>
                  <a:pt x="1711647" y="1894198"/>
                  <a:pt x="1737047" y="1932298"/>
                  <a:pt x="1757155" y="1976748"/>
                </a:cubicBezTo>
                <a:cubicBezTo>
                  <a:pt x="1777263" y="2021198"/>
                  <a:pt x="1778322" y="2051890"/>
                  <a:pt x="1788905" y="2084698"/>
                </a:cubicBezTo>
                <a:cubicBezTo>
                  <a:pt x="1799488" y="2117506"/>
                  <a:pt x="1807955" y="2139731"/>
                  <a:pt x="1820655" y="2173598"/>
                </a:cubicBezTo>
                <a:cubicBezTo>
                  <a:pt x="1833355" y="2207465"/>
                  <a:pt x="1851347" y="2267790"/>
                  <a:pt x="1865105" y="2287898"/>
                </a:cubicBezTo>
                <a:cubicBezTo>
                  <a:pt x="1878863" y="2308006"/>
                  <a:pt x="1896855" y="2312240"/>
                  <a:pt x="1903205" y="2294248"/>
                </a:cubicBezTo>
                <a:cubicBezTo>
                  <a:pt x="1909555" y="2276256"/>
                  <a:pt x="1897913" y="2185240"/>
                  <a:pt x="1903205" y="2179948"/>
                </a:cubicBezTo>
                <a:cubicBezTo>
                  <a:pt x="1908497" y="2174656"/>
                  <a:pt x="1925562" y="2237760"/>
                  <a:pt x="1934955" y="2262498"/>
                </a:cubicBezTo>
                <a:cubicBezTo>
                  <a:pt x="1944348" y="2287236"/>
                  <a:pt x="1949639" y="2318193"/>
                  <a:pt x="1959561" y="2328379"/>
                </a:cubicBezTo>
                <a:cubicBezTo>
                  <a:pt x="1969483" y="2338565"/>
                  <a:pt x="1989062" y="2331421"/>
                  <a:pt x="1994486" y="2323616"/>
                </a:cubicBezTo>
                <a:cubicBezTo>
                  <a:pt x="1999910" y="2315811"/>
                  <a:pt x="1996284" y="2300121"/>
                  <a:pt x="1992105" y="2281548"/>
                </a:cubicBezTo>
                <a:cubicBezTo>
                  <a:pt x="1987926" y="2262975"/>
                  <a:pt x="1970472" y="2226998"/>
                  <a:pt x="1969414" y="2212181"/>
                </a:cubicBezTo>
                <a:cubicBezTo>
                  <a:pt x="1968356" y="2197364"/>
                  <a:pt x="1971655" y="2174472"/>
                  <a:pt x="1985755" y="2192648"/>
                </a:cubicBezTo>
                <a:cubicBezTo>
                  <a:pt x="1999856" y="2210824"/>
                  <a:pt x="2036290" y="2300202"/>
                  <a:pt x="2054017" y="2321236"/>
                </a:cubicBezTo>
                <a:cubicBezTo>
                  <a:pt x="2071744" y="2342270"/>
                  <a:pt x="2091589" y="2333274"/>
                  <a:pt x="2092118" y="2318854"/>
                </a:cubicBezTo>
                <a:cubicBezTo>
                  <a:pt x="2092647" y="2304434"/>
                  <a:pt x="2068570" y="2262100"/>
                  <a:pt x="2057193" y="2234716"/>
                </a:cubicBezTo>
                <a:cubicBezTo>
                  <a:pt x="2045816" y="2207332"/>
                  <a:pt x="2019490" y="2157590"/>
                  <a:pt x="2023855" y="2154548"/>
                </a:cubicBezTo>
                <a:cubicBezTo>
                  <a:pt x="2028220" y="2151506"/>
                  <a:pt x="2065262" y="2202041"/>
                  <a:pt x="2083386" y="2216461"/>
                </a:cubicBezTo>
                <a:cubicBezTo>
                  <a:pt x="2101510" y="2230881"/>
                  <a:pt x="2125587" y="2246094"/>
                  <a:pt x="2132598" y="2241067"/>
                </a:cubicBezTo>
                <a:cubicBezTo>
                  <a:pt x="2139609" y="2236040"/>
                  <a:pt x="2141462" y="2214476"/>
                  <a:pt x="2125455" y="2186298"/>
                </a:cubicBezTo>
                <a:cubicBezTo>
                  <a:pt x="2109448" y="2158120"/>
                  <a:pt x="2056663" y="2100573"/>
                  <a:pt x="2036555" y="2071998"/>
                </a:cubicBezTo>
                <a:cubicBezTo>
                  <a:pt x="2016447" y="2043423"/>
                  <a:pt x="1998058" y="2020933"/>
                  <a:pt x="2004805" y="2014848"/>
                </a:cubicBezTo>
                <a:cubicBezTo>
                  <a:pt x="2011552" y="2008763"/>
                  <a:pt x="2052827" y="2032973"/>
                  <a:pt x="2077036" y="2035486"/>
                </a:cubicBezTo>
                <a:cubicBezTo>
                  <a:pt x="2101245" y="2037999"/>
                  <a:pt x="2138629" y="2035008"/>
                  <a:pt x="2150061" y="2029929"/>
                </a:cubicBezTo>
                <a:cubicBezTo>
                  <a:pt x="2161493" y="2024850"/>
                  <a:pt x="2151580" y="2010833"/>
                  <a:pt x="2145627" y="2005012"/>
                </a:cubicBezTo>
                <a:cubicBezTo>
                  <a:pt x="2139674" y="1999191"/>
                  <a:pt x="2130141" y="1995218"/>
                  <a:pt x="2111962" y="1983099"/>
                </a:cubicBezTo>
                <a:cubicBezTo>
                  <a:pt x="2093783" y="1970980"/>
                  <a:pt x="2069231" y="1948173"/>
                  <a:pt x="2036555" y="1932298"/>
                </a:cubicBezTo>
                <a:cubicBezTo>
                  <a:pt x="2003879" y="1916423"/>
                  <a:pt x="1944480" y="1914306"/>
                  <a:pt x="1915905" y="1887848"/>
                </a:cubicBezTo>
                <a:cubicBezTo>
                  <a:pt x="1887330" y="1861390"/>
                  <a:pt x="1884155" y="1831756"/>
                  <a:pt x="1865105" y="1773548"/>
                </a:cubicBezTo>
                <a:cubicBezTo>
                  <a:pt x="1846055" y="1715340"/>
                  <a:pt x="1823830" y="1596806"/>
                  <a:pt x="1801605" y="1538598"/>
                </a:cubicBezTo>
                <a:cubicBezTo>
                  <a:pt x="1779380" y="1480390"/>
                  <a:pt x="1750805" y="1478273"/>
                  <a:pt x="1731755" y="1424298"/>
                </a:cubicBezTo>
                <a:cubicBezTo>
                  <a:pt x="1712705" y="1370323"/>
                  <a:pt x="1701063" y="1292006"/>
                  <a:pt x="1687305" y="1214748"/>
                </a:cubicBezTo>
                <a:cubicBezTo>
                  <a:pt x="1673547" y="1137490"/>
                  <a:pt x="1668255" y="1027423"/>
                  <a:pt x="1649205" y="960748"/>
                </a:cubicBezTo>
                <a:cubicBezTo>
                  <a:pt x="1630155" y="894073"/>
                  <a:pt x="1616397" y="852798"/>
                  <a:pt x="1573005" y="814698"/>
                </a:cubicBezTo>
                <a:cubicBezTo>
                  <a:pt x="1529613" y="776598"/>
                  <a:pt x="1438597" y="756490"/>
                  <a:pt x="1388855" y="732148"/>
                </a:cubicBezTo>
                <a:cubicBezTo>
                  <a:pt x="1339113" y="707806"/>
                  <a:pt x="1297838" y="686640"/>
                  <a:pt x="1274555" y="668648"/>
                </a:cubicBezTo>
                <a:cubicBezTo>
                  <a:pt x="1251272" y="650656"/>
                  <a:pt x="1249155" y="643248"/>
                  <a:pt x="1249155" y="624198"/>
                </a:cubicBezTo>
                <a:cubicBezTo>
                  <a:pt x="1249155" y="605148"/>
                  <a:pt x="1258680" y="585040"/>
                  <a:pt x="1274555" y="554348"/>
                </a:cubicBezTo>
                <a:cubicBezTo>
                  <a:pt x="1290430" y="523656"/>
                  <a:pt x="1327472" y="470740"/>
                  <a:pt x="1344405" y="440048"/>
                </a:cubicBezTo>
                <a:cubicBezTo>
                  <a:pt x="1361338" y="409356"/>
                  <a:pt x="1370863" y="391364"/>
                  <a:pt x="1376155" y="370198"/>
                </a:cubicBezTo>
                <a:cubicBezTo>
                  <a:pt x="1381447" y="349032"/>
                  <a:pt x="1381447" y="328923"/>
                  <a:pt x="1376155" y="313048"/>
                </a:cubicBezTo>
                <a:cubicBezTo>
                  <a:pt x="1370863" y="297173"/>
                  <a:pt x="1353930" y="304581"/>
                  <a:pt x="1344405" y="274948"/>
                </a:cubicBezTo>
                <a:cubicBezTo>
                  <a:pt x="1334880" y="245315"/>
                  <a:pt x="1330647" y="171231"/>
                  <a:pt x="1319005" y="135248"/>
                </a:cubicBezTo>
                <a:cubicBezTo>
                  <a:pt x="1307363" y="99265"/>
                  <a:pt x="1295722" y="80215"/>
                  <a:pt x="1274555" y="59048"/>
                </a:cubicBezTo>
                <a:cubicBezTo>
                  <a:pt x="1253388" y="37881"/>
                  <a:pt x="1221638" y="17773"/>
                  <a:pt x="1192005" y="8248"/>
                </a:cubicBezTo>
                <a:cubicBezTo>
                  <a:pt x="1162372" y="-1277"/>
                  <a:pt x="1128505" y="-1277"/>
                  <a:pt x="1096755" y="1898"/>
                </a:cubicBezTo>
                <a:cubicBezTo>
                  <a:pt x="1065005" y="5073"/>
                  <a:pt x="1030080" y="13540"/>
                  <a:pt x="1001505" y="27298"/>
                </a:cubicBezTo>
                <a:cubicBezTo>
                  <a:pt x="972930" y="41056"/>
                  <a:pt x="944355" y="60106"/>
                  <a:pt x="925305" y="84448"/>
                </a:cubicBezTo>
                <a:cubicBezTo>
                  <a:pt x="906255" y="108790"/>
                  <a:pt x="893555" y="143715"/>
                  <a:pt x="887205" y="173348"/>
                </a:cubicBezTo>
                <a:cubicBezTo>
                  <a:pt x="880855" y="202981"/>
                  <a:pt x="895010" y="241610"/>
                  <a:pt x="887205" y="262248"/>
                </a:cubicBezTo>
                <a:cubicBezTo>
                  <a:pt x="879400" y="282886"/>
                  <a:pt x="847331" y="282540"/>
                  <a:pt x="840374" y="297173"/>
                </a:cubicBezTo>
                <a:cubicBezTo>
                  <a:pt x="833417" y="311806"/>
                  <a:pt x="838585" y="331788"/>
                  <a:pt x="845464" y="350044"/>
                </a:cubicBezTo>
                <a:cubicBezTo>
                  <a:pt x="852343" y="368300"/>
                  <a:pt x="867548" y="385228"/>
                  <a:pt x="884030" y="416236"/>
                </a:cubicBezTo>
                <a:cubicBezTo>
                  <a:pt x="900512" y="447244"/>
                  <a:pt x="930598" y="501167"/>
                  <a:pt x="944356" y="536092"/>
                </a:cubicBezTo>
                <a:cubicBezTo>
                  <a:pt x="958114" y="571017"/>
                  <a:pt x="961818" y="588876"/>
                  <a:pt x="957055" y="611498"/>
                </a:cubicBezTo>
                <a:cubicBezTo>
                  <a:pt x="952292" y="634120"/>
                  <a:pt x="959171" y="646423"/>
                  <a:pt x="915780" y="671823"/>
                </a:cubicBezTo>
                <a:close/>
              </a:path>
            </a:pathLst>
          </a:custGeom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IN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18604" y="1087120"/>
            <a:ext cx="368458" cy="1686530"/>
            <a:chOff x="2818604" y="937608"/>
            <a:chExt cx="368458" cy="1686530"/>
          </a:xfrm>
        </p:grpSpPr>
        <p:sp>
          <p:nvSpPr>
            <p:cNvPr id="5" name="Freeform 4"/>
            <p:cNvSpPr/>
            <p:nvPr/>
          </p:nvSpPr>
          <p:spPr>
            <a:xfrm flipH="1">
              <a:off x="2976095" y="1303308"/>
              <a:ext cx="70662" cy="1320830"/>
            </a:xfrm>
            <a:custGeom>
              <a:avLst/>
              <a:gdLst>
                <a:gd name="connsiteX0" fmla="*/ 48015 w 119452"/>
                <a:gd name="connsiteY0" fmla="*/ 0 h 1552575"/>
                <a:gd name="connsiteX1" fmla="*/ 2771 w 119452"/>
                <a:gd name="connsiteY1" fmla="*/ 1552575 h 1552575"/>
                <a:gd name="connsiteX2" fmla="*/ 119452 w 119452"/>
                <a:gd name="connsiteY2" fmla="*/ 4762 h 1552575"/>
                <a:gd name="connsiteX3" fmla="*/ 48015 w 119452"/>
                <a:gd name="connsiteY3" fmla="*/ 0 h 1552575"/>
                <a:gd name="connsiteX0" fmla="*/ 48015 w 74208"/>
                <a:gd name="connsiteY0" fmla="*/ 0 h 1552575"/>
                <a:gd name="connsiteX1" fmla="*/ 2771 w 74208"/>
                <a:gd name="connsiteY1" fmla="*/ 1552575 h 1552575"/>
                <a:gd name="connsiteX2" fmla="*/ 74208 w 74208"/>
                <a:gd name="connsiteY2" fmla="*/ 0 h 1552575"/>
                <a:gd name="connsiteX3" fmla="*/ 48015 w 74208"/>
                <a:gd name="connsiteY3" fmla="*/ 0 h 1552575"/>
                <a:gd name="connsiteX0" fmla="*/ 45806 w 74381"/>
                <a:gd name="connsiteY0" fmla="*/ 7144 h 1552575"/>
                <a:gd name="connsiteX1" fmla="*/ 2944 w 74381"/>
                <a:gd name="connsiteY1" fmla="*/ 1552575 h 1552575"/>
                <a:gd name="connsiteX2" fmla="*/ 74381 w 74381"/>
                <a:gd name="connsiteY2" fmla="*/ 0 h 1552575"/>
                <a:gd name="connsiteX3" fmla="*/ 45806 w 74381"/>
                <a:gd name="connsiteY3" fmla="*/ 7144 h 1552575"/>
                <a:gd name="connsiteX0" fmla="*/ 37225 w 65800"/>
                <a:gd name="connsiteY0" fmla="*/ 7144 h 1554956"/>
                <a:gd name="connsiteX1" fmla="*/ 3888 w 65800"/>
                <a:gd name="connsiteY1" fmla="*/ 1554956 h 1554956"/>
                <a:gd name="connsiteX2" fmla="*/ 65800 w 65800"/>
                <a:gd name="connsiteY2" fmla="*/ 0 h 1554956"/>
                <a:gd name="connsiteX3" fmla="*/ 37225 w 65800"/>
                <a:gd name="connsiteY3" fmla="*/ 7144 h 1554956"/>
                <a:gd name="connsiteX0" fmla="*/ 33159 w 61734"/>
                <a:gd name="connsiteY0" fmla="*/ 7144 h 1504950"/>
                <a:gd name="connsiteX1" fmla="*/ 4584 w 61734"/>
                <a:gd name="connsiteY1" fmla="*/ 1504950 h 1504950"/>
                <a:gd name="connsiteX2" fmla="*/ 61734 w 61734"/>
                <a:gd name="connsiteY2" fmla="*/ 0 h 1504950"/>
                <a:gd name="connsiteX3" fmla="*/ 33159 w 61734"/>
                <a:gd name="connsiteY3" fmla="*/ 7144 h 1504950"/>
                <a:gd name="connsiteX0" fmla="*/ 33159 w 61734"/>
                <a:gd name="connsiteY0" fmla="*/ 0 h 1504950"/>
                <a:gd name="connsiteX1" fmla="*/ 4584 w 61734"/>
                <a:gd name="connsiteY1" fmla="*/ 1504950 h 1504950"/>
                <a:gd name="connsiteX2" fmla="*/ 61734 w 61734"/>
                <a:gd name="connsiteY2" fmla="*/ 0 h 1504950"/>
                <a:gd name="connsiteX3" fmla="*/ 33159 w 61734"/>
                <a:gd name="connsiteY3" fmla="*/ 0 h 1504950"/>
                <a:gd name="connsiteX0" fmla="*/ 33159 w 80784"/>
                <a:gd name="connsiteY0" fmla="*/ 266700 h 1771650"/>
                <a:gd name="connsiteX1" fmla="*/ 4584 w 80784"/>
                <a:gd name="connsiteY1" fmla="*/ 1771650 h 1771650"/>
                <a:gd name="connsiteX2" fmla="*/ 80784 w 80784"/>
                <a:gd name="connsiteY2" fmla="*/ 0 h 1771650"/>
                <a:gd name="connsiteX3" fmla="*/ 33159 w 80784"/>
                <a:gd name="connsiteY3" fmla="*/ 266700 h 1771650"/>
                <a:gd name="connsiteX0" fmla="*/ 17676 w 89113"/>
                <a:gd name="connsiteY0" fmla="*/ 4762 h 1771650"/>
                <a:gd name="connsiteX1" fmla="*/ 12913 w 89113"/>
                <a:gd name="connsiteY1" fmla="*/ 1771650 h 1771650"/>
                <a:gd name="connsiteX2" fmla="*/ 89113 w 89113"/>
                <a:gd name="connsiteY2" fmla="*/ 0 h 1771650"/>
                <a:gd name="connsiteX3" fmla="*/ 17676 w 89113"/>
                <a:gd name="connsiteY3" fmla="*/ 4762 h 1771650"/>
                <a:gd name="connsiteX0" fmla="*/ 27737 w 99174"/>
                <a:gd name="connsiteY0" fmla="*/ 4762 h 1771650"/>
                <a:gd name="connsiteX1" fmla="*/ 22974 w 99174"/>
                <a:gd name="connsiteY1" fmla="*/ 1771650 h 1771650"/>
                <a:gd name="connsiteX2" fmla="*/ 99174 w 99174"/>
                <a:gd name="connsiteY2" fmla="*/ 0 h 1771650"/>
                <a:gd name="connsiteX3" fmla="*/ 27737 w 99174"/>
                <a:gd name="connsiteY3" fmla="*/ 4762 h 1771650"/>
                <a:gd name="connsiteX0" fmla="*/ 28451 w 99888"/>
                <a:gd name="connsiteY0" fmla="*/ 4762 h 1781737"/>
                <a:gd name="connsiteX1" fmla="*/ 55 w 99888"/>
                <a:gd name="connsiteY1" fmla="*/ 690563 h 1781737"/>
                <a:gd name="connsiteX2" fmla="*/ 23688 w 99888"/>
                <a:gd name="connsiteY2" fmla="*/ 1771650 h 1781737"/>
                <a:gd name="connsiteX3" fmla="*/ 99888 w 99888"/>
                <a:gd name="connsiteY3" fmla="*/ 0 h 1781737"/>
                <a:gd name="connsiteX4" fmla="*/ 28451 w 99888"/>
                <a:gd name="connsiteY4" fmla="*/ 4762 h 1781737"/>
                <a:gd name="connsiteX0" fmla="*/ 40325 w 111762"/>
                <a:gd name="connsiteY0" fmla="*/ 4762 h 1781737"/>
                <a:gd name="connsiteX1" fmla="*/ 23 w 111762"/>
                <a:gd name="connsiteY1" fmla="*/ 690563 h 1781737"/>
                <a:gd name="connsiteX2" fmla="*/ 35562 w 111762"/>
                <a:gd name="connsiteY2" fmla="*/ 1771650 h 1781737"/>
                <a:gd name="connsiteX3" fmla="*/ 111762 w 111762"/>
                <a:gd name="connsiteY3" fmla="*/ 0 h 1781737"/>
                <a:gd name="connsiteX4" fmla="*/ 40325 w 111762"/>
                <a:gd name="connsiteY4" fmla="*/ 4762 h 1781737"/>
                <a:gd name="connsiteX0" fmla="*/ 40325 w 111762"/>
                <a:gd name="connsiteY0" fmla="*/ 4762 h 1781737"/>
                <a:gd name="connsiteX1" fmla="*/ 23 w 111762"/>
                <a:gd name="connsiteY1" fmla="*/ 690563 h 1781737"/>
                <a:gd name="connsiteX2" fmla="*/ 35562 w 111762"/>
                <a:gd name="connsiteY2" fmla="*/ 1771650 h 1781737"/>
                <a:gd name="connsiteX3" fmla="*/ 111762 w 111762"/>
                <a:gd name="connsiteY3" fmla="*/ 0 h 1781737"/>
                <a:gd name="connsiteX4" fmla="*/ 40325 w 111762"/>
                <a:gd name="connsiteY4" fmla="*/ 4762 h 1781737"/>
                <a:gd name="connsiteX0" fmla="*/ 40325 w 134557"/>
                <a:gd name="connsiteY0" fmla="*/ 4762 h 1781737"/>
                <a:gd name="connsiteX1" fmla="*/ 23 w 134557"/>
                <a:gd name="connsiteY1" fmla="*/ 690563 h 1781737"/>
                <a:gd name="connsiteX2" fmla="*/ 35562 w 134557"/>
                <a:gd name="connsiteY2" fmla="*/ 1771650 h 1781737"/>
                <a:gd name="connsiteX3" fmla="*/ 130992 w 134557"/>
                <a:gd name="connsiteY3" fmla="*/ 700088 h 1781737"/>
                <a:gd name="connsiteX4" fmla="*/ 111762 w 134557"/>
                <a:gd name="connsiteY4" fmla="*/ 0 h 1781737"/>
                <a:gd name="connsiteX5" fmla="*/ 40325 w 134557"/>
                <a:gd name="connsiteY5" fmla="*/ 4762 h 1781737"/>
                <a:gd name="connsiteX0" fmla="*/ 40325 w 130992"/>
                <a:gd name="connsiteY0" fmla="*/ 4762 h 1781737"/>
                <a:gd name="connsiteX1" fmla="*/ 23 w 130992"/>
                <a:gd name="connsiteY1" fmla="*/ 690563 h 1781737"/>
                <a:gd name="connsiteX2" fmla="*/ 35562 w 130992"/>
                <a:gd name="connsiteY2" fmla="*/ 1771650 h 1781737"/>
                <a:gd name="connsiteX3" fmla="*/ 130992 w 130992"/>
                <a:gd name="connsiteY3" fmla="*/ 700088 h 1781737"/>
                <a:gd name="connsiteX4" fmla="*/ 111762 w 130992"/>
                <a:gd name="connsiteY4" fmla="*/ 0 h 1781737"/>
                <a:gd name="connsiteX5" fmla="*/ 40325 w 130992"/>
                <a:gd name="connsiteY5" fmla="*/ 4762 h 1781737"/>
                <a:gd name="connsiteX0" fmla="*/ 40325 w 130992"/>
                <a:gd name="connsiteY0" fmla="*/ 4762 h 1781737"/>
                <a:gd name="connsiteX1" fmla="*/ 23 w 130992"/>
                <a:gd name="connsiteY1" fmla="*/ 690563 h 1781737"/>
                <a:gd name="connsiteX2" fmla="*/ 35562 w 130992"/>
                <a:gd name="connsiteY2" fmla="*/ 1771650 h 1781737"/>
                <a:gd name="connsiteX3" fmla="*/ 130992 w 130992"/>
                <a:gd name="connsiteY3" fmla="*/ 700088 h 1781737"/>
                <a:gd name="connsiteX4" fmla="*/ 111762 w 130992"/>
                <a:gd name="connsiteY4" fmla="*/ 0 h 1781737"/>
                <a:gd name="connsiteX5" fmla="*/ 40325 w 130992"/>
                <a:gd name="connsiteY5" fmla="*/ 4762 h 1781737"/>
                <a:gd name="connsiteX0" fmla="*/ 40325 w 130992"/>
                <a:gd name="connsiteY0" fmla="*/ 4762 h 1781737"/>
                <a:gd name="connsiteX1" fmla="*/ 23 w 130992"/>
                <a:gd name="connsiteY1" fmla="*/ 690563 h 1781737"/>
                <a:gd name="connsiteX2" fmla="*/ 35562 w 130992"/>
                <a:gd name="connsiteY2" fmla="*/ 1771650 h 1781737"/>
                <a:gd name="connsiteX3" fmla="*/ 130992 w 130992"/>
                <a:gd name="connsiteY3" fmla="*/ 700088 h 1781737"/>
                <a:gd name="connsiteX4" fmla="*/ 111762 w 130992"/>
                <a:gd name="connsiteY4" fmla="*/ 0 h 1781737"/>
                <a:gd name="connsiteX5" fmla="*/ 40325 w 130992"/>
                <a:gd name="connsiteY5" fmla="*/ 4762 h 1781737"/>
                <a:gd name="connsiteX0" fmla="*/ 40325 w 130992"/>
                <a:gd name="connsiteY0" fmla="*/ 4762 h 1800857"/>
                <a:gd name="connsiteX1" fmla="*/ 23 w 130992"/>
                <a:gd name="connsiteY1" fmla="*/ 690563 h 1800857"/>
                <a:gd name="connsiteX2" fmla="*/ 35562 w 130992"/>
                <a:gd name="connsiteY2" fmla="*/ 1771650 h 1800857"/>
                <a:gd name="connsiteX3" fmla="*/ 100035 w 130992"/>
                <a:gd name="connsiteY3" fmla="*/ 1459706 h 1800857"/>
                <a:gd name="connsiteX4" fmla="*/ 130992 w 130992"/>
                <a:gd name="connsiteY4" fmla="*/ 700088 h 1800857"/>
                <a:gd name="connsiteX5" fmla="*/ 111762 w 130992"/>
                <a:gd name="connsiteY5" fmla="*/ 0 h 1800857"/>
                <a:gd name="connsiteX6" fmla="*/ 40325 w 130992"/>
                <a:gd name="connsiteY6" fmla="*/ 4762 h 1800857"/>
                <a:gd name="connsiteX0" fmla="*/ 40758 w 131425"/>
                <a:gd name="connsiteY0" fmla="*/ 4762 h 1800857"/>
                <a:gd name="connsiteX1" fmla="*/ 456 w 131425"/>
                <a:gd name="connsiteY1" fmla="*/ 690563 h 1800857"/>
                <a:gd name="connsiteX2" fmla="*/ 40937 w 131425"/>
                <a:gd name="connsiteY2" fmla="*/ 1426369 h 1800857"/>
                <a:gd name="connsiteX3" fmla="*/ 35995 w 131425"/>
                <a:gd name="connsiteY3" fmla="*/ 1771650 h 1800857"/>
                <a:gd name="connsiteX4" fmla="*/ 100468 w 131425"/>
                <a:gd name="connsiteY4" fmla="*/ 1459706 h 1800857"/>
                <a:gd name="connsiteX5" fmla="*/ 131425 w 131425"/>
                <a:gd name="connsiteY5" fmla="*/ 700088 h 1800857"/>
                <a:gd name="connsiteX6" fmla="*/ 112195 w 131425"/>
                <a:gd name="connsiteY6" fmla="*/ 0 h 1800857"/>
                <a:gd name="connsiteX7" fmla="*/ 40758 w 131425"/>
                <a:gd name="connsiteY7" fmla="*/ 4762 h 1800857"/>
                <a:gd name="connsiteX0" fmla="*/ 40758 w 131425"/>
                <a:gd name="connsiteY0" fmla="*/ 4762 h 2486049"/>
                <a:gd name="connsiteX1" fmla="*/ 456 w 131425"/>
                <a:gd name="connsiteY1" fmla="*/ 690563 h 2486049"/>
                <a:gd name="connsiteX2" fmla="*/ 40937 w 131425"/>
                <a:gd name="connsiteY2" fmla="*/ 1426369 h 2486049"/>
                <a:gd name="connsiteX3" fmla="*/ 71714 w 131425"/>
                <a:gd name="connsiteY3" fmla="*/ 2476500 h 2486049"/>
                <a:gd name="connsiteX4" fmla="*/ 100468 w 131425"/>
                <a:gd name="connsiteY4" fmla="*/ 1459706 h 2486049"/>
                <a:gd name="connsiteX5" fmla="*/ 131425 w 131425"/>
                <a:gd name="connsiteY5" fmla="*/ 700088 h 2486049"/>
                <a:gd name="connsiteX6" fmla="*/ 112195 w 131425"/>
                <a:gd name="connsiteY6" fmla="*/ 0 h 2486049"/>
                <a:gd name="connsiteX7" fmla="*/ 40758 w 131425"/>
                <a:gd name="connsiteY7" fmla="*/ 4762 h 2486049"/>
                <a:gd name="connsiteX0" fmla="*/ 40758 w 131425"/>
                <a:gd name="connsiteY0" fmla="*/ 4762 h 2484732"/>
                <a:gd name="connsiteX1" fmla="*/ 456 w 131425"/>
                <a:gd name="connsiteY1" fmla="*/ 690563 h 2484732"/>
                <a:gd name="connsiteX2" fmla="*/ 40937 w 131425"/>
                <a:gd name="connsiteY2" fmla="*/ 1426369 h 2484732"/>
                <a:gd name="connsiteX3" fmla="*/ 71714 w 131425"/>
                <a:gd name="connsiteY3" fmla="*/ 2476500 h 2484732"/>
                <a:gd name="connsiteX4" fmla="*/ 119519 w 131425"/>
                <a:gd name="connsiteY4" fmla="*/ 1909763 h 2484732"/>
                <a:gd name="connsiteX5" fmla="*/ 100468 w 131425"/>
                <a:gd name="connsiteY5" fmla="*/ 1459706 h 2484732"/>
                <a:gd name="connsiteX6" fmla="*/ 131425 w 131425"/>
                <a:gd name="connsiteY6" fmla="*/ 700088 h 2484732"/>
                <a:gd name="connsiteX7" fmla="*/ 112195 w 131425"/>
                <a:gd name="connsiteY7" fmla="*/ 0 h 2484732"/>
                <a:gd name="connsiteX8" fmla="*/ 40758 w 131425"/>
                <a:gd name="connsiteY8" fmla="*/ 4762 h 2484732"/>
                <a:gd name="connsiteX0" fmla="*/ 40758 w 131425"/>
                <a:gd name="connsiteY0" fmla="*/ 4762 h 2476529"/>
                <a:gd name="connsiteX1" fmla="*/ 456 w 131425"/>
                <a:gd name="connsiteY1" fmla="*/ 690563 h 2476529"/>
                <a:gd name="connsiteX2" fmla="*/ 40937 w 131425"/>
                <a:gd name="connsiteY2" fmla="*/ 1426369 h 2476529"/>
                <a:gd name="connsiteX3" fmla="*/ 24269 w 131425"/>
                <a:gd name="connsiteY3" fmla="*/ 1905000 h 2476529"/>
                <a:gd name="connsiteX4" fmla="*/ 71714 w 131425"/>
                <a:gd name="connsiteY4" fmla="*/ 2476500 h 2476529"/>
                <a:gd name="connsiteX5" fmla="*/ 119519 w 131425"/>
                <a:gd name="connsiteY5" fmla="*/ 1909763 h 2476529"/>
                <a:gd name="connsiteX6" fmla="*/ 100468 w 131425"/>
                <a:gd name="connsiteY6" fmla="*/ 1459706 h 2476529"/>
                <a:gd name="connsiteX7" fmla="*/ 131425 w 131425"/>
                <a:gd name="connsiteY7" fmla="*/ 700088 h 2476529"/>
                <a:gd name="connsiteX8" fmla="*/ 112195 w 131425"/>
                <a:gd name="connsiteY8" fmla="*/ 0 h 2476529"/>
                <a:gd name="connsiteX9" fmla="*/ 40758 w 131425"/>
                <a:gd name="connsiteY9" fmla="*/ 4762 h 2476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425" h="2476529">
                  <a:moveTo>
                    <a:pt x="40758" y="4762"/>
                  </a:moveTo>
                  <a:cubicBezTo>
                    <a:pt x="45551" y="122238"/>
                    <a:pt x="27444" y="400845"/>
                    <a:pt x="456" y="690563"/>
                  </a:cubicBezTo>
                  <a:cubicBezTo>
                    <a:pt x="-4673" y="922338"/>
                    <a:pt x="35014" y="1246188"/>
                    <a:pt x="40937" y="1426369"/>
                  </a:cubicBezTo>
                  <a:cubicBezTo>
                    <a:pt x="49668" y="1625600"/>
                    <a:pt x="19140" y="1729978"/>
                    <a:pt x="24269" y="1905000"/>
                  </a:cubicBezTo>
                  <a:cubicBezTo>
                    <a:pt x="29398" y="2080022"/>
                    <a:pt x="60602" y="2472531"/>
                    <a:pt x="71714" y="2476500"/>
                  </a:cubicBezTo>
                  <a:cubicBezTo>
                    <a:pt x="82826" y="2480469"/>
                    <a:pt x="114727" y="2079229"/>
                    <a:pt x="119519" y="1909763"/>
                  </a:cubicBezTo>
                  <a:cubicBezTo>
                    <a:pt x="124311" y="1740297"/>
                    <a:pt x="92928" y="1656953"/>
                    <a:pt x="100468" y="1459706"/>
                  </a:cubicBezTo>
                  <a:cubicBezTo>
                    <a:pt x="108009" y="1262459"/>
                    <a:pt x="125899" y="929879"/>
                    <a:pt x="131425" y="700088"/>
                  </a:cubicBezTo>
                  <a:cubicBezTo>
                    <a:pt x="106025" y="457201"/>
                    <a:pt x="93175" y="101600"/>
                    <a:pt x="112195" y="0"/>
                  </a:cubicBezTo>
                  <a:lnTo>
                    <a:pt x="40758" y="4762"/>
                  </a:lnTo>
                  <a:close/>
                </a:path>
              </a:pathLst>
            </a:custGeom>
            <a:solidFill>
              <a:srgbClr val="EAB200"/>
            </a:solidFill>
            <a:ln w="3175">
              <a:solidFill>
                <a:srgbClr val="B8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pic>
          <p:nvPicPr>
            <p:cNvPr id="10242" name="Picture 2" descr="\\192.168.1.18\mt_school\2014_15\01 STATE_BOARD_MH\ENGLISH_MED\TAT_2014 - 15\10th std\Biology\Chapter 11\images\4392128-a-a-a-a-a-a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8604" y="937608"/>
              <a:ext cx="368458" cy="394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 rot="15434036">
            <a:off x="2434820" y="2183616"/>
            <a:ext cx="306712" cy="226404"/>
            <a:chOff x="2736307" y="3505200"/>
            <a:chExt cx="2180218" cy="1609365"/>
          </a:xfrm>
        </p:grpSpPr>
        <p:sp>
          <p:nvSpPr>
            <p:cNvPr id="10" name="Freeform 9"/>
            <p:cNvSpPr/>
            <p:nvPr/>
          </p:nvSpPr>
          <p:spPr>
            <a:xfrm>
              <a:off x="2819400" y="3505200"/>
              <a:ext cx="2097125" cy="1405155"/>
            </a:xfrm>
            <a:custGeom>
              <a:avLst/>
              <a:gdLst>
                <a:gd name="connsiteX0" fmla="*/ 1625 w 2097125"/>
                <a:gd name="connsiteY0" fmla="*/ 9963 h 1405155"/>
                <a:gd name="connsiteX1" fmla="*/ 177837 w 2097125"/>
                <a:gd name="connsiteY1" fmla="*/ 143313 h 1405155"/>
                <a:gd name="connsiteX2" fmla="*/ 925550 w 2097125"/>
                <a:gd name="connsiteY2" fmla="*/ 333813 h 1405155"/>
                <a:gd name="connsiteX3" fmla="*/ 1506575 w 2097125"/>
                <a:gd name="connsiteY3" fmla="*/ 567176 h 1405155"/>
                <a:gd name="connsiteX4" fmla="*/ 1897100 w 2097125"/>
                <a:gd name="connsiteY4" fmla="*/ 1119626 h 1405155"/>
                <a:gd name="connsiteX5" fmla="*/ 2097125 w 2097125"/>
                <a:gd name="connsiteY5" fmla="*/ 1395851 h 1405155"/>
                <a:gd name="connsiteX6" fmla="*/ 1911387 w 2097125"/>
                <a:gd name="connsiteY6" fmla="*/ 1400613 h 1405155"/>
                <a:gd name="connsiteX7" fmla="*/ 1539912 w 2097125"/>
                <a:gd name="connsiteY7" fmla="*/ 1324413 h 1405155"/>
                <a:gd name="connsiteX8" fmla="*/ 1120812 w 2097125"/>
                <a:gd name="connsiteY8" fmla="*/ 1014851 h 1405155"/>
                <a:gd name="connsiteX9" fmla="*/ 515975 w 2097125"/>
                <a:gd name="connsiteY9" fmla="*/ 686238 h 1405155"/>
                <a:gd name="connsiteX10" fmla="*/ 115925 w 2097125"/>
                <a:gd name="connsiteY10" fmla="*/ 419538 h 1405155"/>
                <a:gd name="connsiteX11" fmla="*/ 1625 w 2097125"/>
                <a:gd name="connsiteY11" fmla="*/ 9963 h 1405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97125" h="1405155">
                  <a:moveTo>
                    <a:pt x="1625" y="9963"/>
                  </a:moveTo>
                  <a:cubicBezTo>
                    <a:pt x="11944" y="-36075"/>
                    <a:pt x="23850" y="89338"/>
                    <a:pt x="177837" y="143313"/>
                  </a:cubicBezTo>
                  <a:cubicBezTo>
                    <a:pt x="331824" y="197288"/>
                    <a:pt x="704094" y="263169"/>
                    <a:pt x="925550" y="333813"/>
                  </a:cubicBezTo>
                  <a:cubicBezTo>
                    <a:pt x="1147006" y="404457"/>
                    <a:pt x="1344650" y="436207"/>
                    <a:pt x="1506575" y="567176"/>
                  </a:cubicBezTo>
                  <a:cubicBezTo>
                    <a:pt x="1668500" y="698145"/>
                    <a:pt x="1798675" y="981514"/>
                    <a:pt x="1897100" y="1119626"/>
                  </a:cubicBezTo>
                  <a:cubicBezTo>
                    <a:pt x="1995525" y="1257739"/>
                    <a:pt x="2067756" y="1349020"/>
                    <a:pt x="2097125" y="1395851"/>
                  </a:cubicBezTo>
                  <a:cubicBezTo>
                    <a:pt x="2035212" y="1397438"/>
                    <a:pt x="2004256" y="1412519"/>
                    <a:pt x="1911387" y="1400613"/>
                  </a:cubicBezTo>
                  <a:cubicBezTo>
                    <a:pt x="1818518" y="1388707"/>
                    <a:pt x="1671675" y="1388707"/>
                    <a:pt x="1539912" y="1324413"/>
                  </a:cubicBezTo>
                  <a:cubicBezTo>
                    <a:pt x="1408150" y="1260119"/>
                    <a:pt x="1291468" y="1121213"/>
                    <a:pt x="1120812" y="1014851"/>
                  </a:cubicBezTo>
                  <a:cubicBezTo>
                    <a:pt x="950156" y="908489"/>
                    <a:pt x="683456" y="785457"/>
                    <a:pt x="515975" y="686238"/>
                  </a:cubicBezTo>
                  <a:cubicBezTo>
                    <a:pt x="348494" y="587019"/>
                    <a:pt x="201650" y="528282"/>
                    <a:pt x="115925" y="419538"/>
                  </a:cubicBezTo>
                  <a:cubicBezTo>
                    <a:pt x="30200" y="310794"/>
                    <a:pt x="-8694" y="56001"/>
                    <a:pt x="1625" y="9963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736307" y="3829305"/>
              <a:ext cx="1229070" cy="191708"/>
              <a:chOff x="2736307" y="3829305"/>
              <a:chExt cx="1229070" cy="191708"/>
            </a:xfrm>
          </p:grpSpPr>
          <p:sp>
            <p:nvSpPr>
              <p:cNvPr id="17" name="Freeform 16"/>
              <p:cNvSpPr/>
              <p:nvPr/>
            </p:nvSpPr>
            <p:spPr>
              <a:xfrm rot="1378678">
                <a:off x="2890046" y="3850734"/>
                <a:ext cx="1003897" cy="70930"/>
              </a:xfrm>
              <a:custGeom>
                <a:avLst/>
                <a:gdLst>
                  <a:gd name="connsiteX0" fmla="*/ 1625 w 2097125"/>
                  <a:gd name="connsiteY0" fmla="*/ 9963 h 1405155"/>
                  <a:gd name="connsiteX1" fmla="*/ 177837 w 2097125"/>
                  <a:gd name="connsiteY1" fmla="*/ 143313 h 1405155"/>
                  <a:gd name="connsiteX2" fmla="*/ 925550 w 2097125"/>
                  <a:gd name="connsiteY2" fmla="*/ 333813 h 1405155"/>
                  <a:gd name="connsiteX3" fmla="*/ 1506575 w 2097125"/>
                  <a:gd name="connsiteY3" fmla="*/ 567176 h 1405155"/>
                  <a:gd name="connsiteX4" fmla="*/ 1897100 w 2097125"/>
                  <a:gd name="connsiteY4" fmla="*/ 1119626 h 1405155"/>
                  <a:gd name="connsiteX5" fmla="*/ 2097125 w 2097125"/>
                  <a:gd name="connsiteY5" fmla="*/ 1395851 h 1405155"/>
                  <a:gd name="connsiteX6" fmla="*/ 1911387 w 2097125"/>
                  <a:gd name="connsiteY6" fmla="*/ 1400613 h 1405155"/>
                  <a:gd name="connsiteX7" fmla="*/ 1539912 w 2097125"/>
                  <a:gd name="connsiteY7" fmla="*/ 1324413 h 1405155"/>
                  <a:gd name="connsiteX8" fmla="*/ 1120812 w 2097125"/>
                  <a:gd name="connsiteY8" fmla="*/ 1014851 h 1405155"/>
                  <a:gd name="connsiteX9" fmla="*/ 515975 w 2097125"/>
                  <a:gd name="connsiteY9" fmla="*/ 686238 h 1405155"/>
                  <a:gd name="connsiteX10" fmla="*/ 115925 w 2097125"/>
                  <a:gd name="connsiteY10" fmla="*/ 419538 h 1405155"/>
                  <a:gd name="connsiteX11" fmla="*/ 1625 w 2097125"/>
                  <a:gd name="connsiteY11" fmla="*/ 9963 h 1405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97125" h="1405155">
                    <a:moveTo>
                      <a:pt x="1625" y="9963"/>
                    </a:moveTo>
                    <a:cubicBezTo>
                      <a:pt x="11944" y="-36075"/>
                      <a:pt x="23850" y="89338"/>
                      <a:pt x="177837" y="143313"/>
                    </a:cubicBezTo>
                    <a:cubicBezTo>
                      <a:pt x="331824" y="197288"/>
                      <a:pt x="704094" y="263169"/>
                      <a:pt x="925550" y="333813"/>
                    </a:cubicBezTo>
                    <a:cubicBezTo>
                      <a:pt x="1147006" y="404457"/>
                      <a:pt x="1344650" y="436207"/>
                      <a:pt x="1506575" y="567176"/>
                    </a:cubicBezTo>
                    <a:cubicBezTo>
                      <a:pt x="1668500" y="698145"/>
                      <a:pt x="1798675" y="981514"/>
                      <a:pt x="1897100" y="1119626"/>
                    </a:cubicBezTo>
                    <a:cubicBezTo>
                      <a:pt x="1995525" y="1257739"/>
                      <a:pt x="2067756" y="1349020"/>
                      <a:pt x="2097125" y="1395851"/>
                    </a:cubicBezTo>
                    <a:cubicBezTo>
                      <a:pt x="2035212" y="1397438"/>
                      <a:pt x="2004256" y="1412519"/>
                      <a:pt x="1911387" y="1400613"/>
                    </a:cubicBezTo>
                    <a:cubicBezTo>
                      <a:pt x="1818518" y="1388707"/>
                      <a:pt x="1671675" y="1388707"/>
                      <a:pt x="1539912" y="1324413"/>
                    </a:cubicBezTo>
                    <a:cubicBezTo>
                      <a:pt x="1408150" y="1260119"/>
                      <a:pt x="1291468" y="1121213"/>
                      <a:pt x="1120812" y="1014851"/>
                    </a:cubicBezTo>
                    <a:cubicBezTo>
                      <a:pt x="950156" y="908489"/>
                      <a:pt x="683456" y="785457"/>
                      <a:pt x="515975" y="686238"/>
                    </a:cubicBezTo>
                    <a:cubicBezTo>
                      <a:pt x="348494" y="587019"/>
                      <a:pt x="201650" y="528282"/>
                      <a:pt x="115925" y="419538"/>
                    </a:cubicBezTo>
                    <a:cubicBezTo>
                      <a:pt x="30200" y="310794"/>
                      <a:pt x="-8694" y="56001"/>
                      <a:pt x="1625" y="9963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 rot="1558678">
                <a:off x="2934238" y="3950083"/>
                <a:ext cx="1003897" cy="70930"/>
              </a:xfrm>
              <a:custGeom>
                <a:avLst/>
                <a:gdLst>
                  <a:gd name="connsiteX0" fmla="*/ 1625 w 2097125"/>
                  <a:gd name="connsiteY0" fmla="*/ 9963 h 1405155"/>
                  <a:gd name="connsiteX1" fmla="*/ 177837 w 2097125"/>
                  <a:gd name="connsiteY1" fmla="*/ 143313 h 1405155"/>
                  <a:gd name="connsiteX2" fmla="*/ 925550 w 2097125"/>
                  <a:gd name="connsiteY2" fmla="*/ 333813 h 1405155"/>
                  <a:gd name="connsiteX3" fmla="*/ 1506575 w 2097125"/>
                  <a:gd name="connsiteY3" fmla="*/ 567176 h 1405155"/>
                  <a:gd name="connsiteX4" fmla="*/ 1897100 w 2097125"/>
                  <a:gd name="connsiteY4" fmla="*/ 1119626 h 1405155"/>
                  <a:gd name="connsiteX5" fmla="*/ 2097125 w 2097125"/>
                  <a:gd name="connsiteY5" fmla="*/ 1395851 h 1405155"/>
                  <a:gd name="connsiteX6" fmla="*/ 1911387 w 2097125"/>
                  <a:gd name="connsiteY6" fmla="*/ 1400613 h 1405155"/>
                  <a:gd name="connsiteX7" fmla="*/ 1539912 w 2097125"/>
                  <a:gd name="connsiteY7" fmla="*/ 1324413 h 1405155"/>
                  <a:gd name="connsiteX8" fmla="*/ 1120812 w 2097125"/>
                  <a:gd name="connsiteY8" fmla="*/ 1014851 h 1405155"/>
                  <a:gd name="connsiteX9" fmla="*/ 515975 w 2097125"/>
                  <a:gd name="connsiteY9" fmla="*/ 686238 h 1405155"/>
                  <a:gd name="connsiteX10" fmla="*/ 115925 w 2097125"/>
                  <a:gd name="connsiteY10" fmla="*/ 419538 h 1405155"/>
                  <a:gd name="connsiteX11" fmla="*/ 1625 w 2097125"/>
                  <a:gd name="connsiteY11" fmla="*/ 9963 h 1405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97125" h="1405155">
                    <a:moveTo>
                      <a:pt x="1625" y="9963"/>
                    </a:moveTo>
                    <a:cubicBezTo>
                      <a:pt x="11944" y="-36075"/>
                      <a:pt x="23850" y="89338"/>
                      <a:pt x="177837" y="143313"/>
                    </a:cubicBezTo>
                    <a:cubicBezTo>
                      <a:pt x="331824" y="197288"/>
                      <a:pt x="704094" y="263169"/>
                      <a:pt x="925550" y="333813"/>
                    </a:cubicBezTo>
                    <a:cubicBezTo>
                      <a:pt x="1147006" y="404457"/>
                      <a:pt x="1344650" y="436207"/>
                      <a:pt x="1506575" y="567176"/>
                    </a:cubicBezTo>
                    <a:cubicBezTo>
                      <a:pt x="1668500" y="698145"/>
                      <a:pt x="1798675" y="981514"/>
                      <a:pt x="1897100" y="1119626"/>
                    </a:cubicBezTo>
                    <a:cubicBezTo>
                      <a:pt x="1995525" y="1257739"/>
                      <a:pt x="2067756" y="1349020"/>
                      <a:pt x="2097125" y="1395851"/>
                    </a:cubicBezTo>
                    <a:cubicBezTo>
                      <a:pt x="2035212" y="1397438"/>
                      <a:pt x="2004256" y="1412519"/>
                      <a:pt x="1911387" y="1400613"/>
                    </a:cubicBezTo>
                    <a:cubicBezTo>
                      <a:pt x="1818518" y="1388707"/>
                      <a:pt x="1671675" y="1388707"/>
                      <a:pt x="1539912" y="1324413"/>
                    </a:cubicBezTo>
                    <a:cubicBezTo>
                      <a:pt x="1408150" y="1260119"/>
                      <a:pt x="1291468" y="1121213"/>
                      <a:pt x="1120812" y="1014851"/>
                    </a:cubicBezTo>
                    <a:cubicBezTo>
                      <a:pt x="950156" y="908489"/>
                      <a:pt x="683456" y="785457"/>
                      <a:pt x="515975" y="686238"/>
                    </a:cubicBezTo>
                    <a:cubicBezTo>
                      <a:pt x="348494" y="587019"/>
                      <a:pt x="201650" y="528282"/>
                      <a:pt x="115925" y="419538"/>
                    </a:cubicBezTo>
                    <a:cubicBezTo>
                      <a:pt x="30200" y="310794"/>
                      <a:pt x="-8694" y="56001"/>
                      <a:pt x="1625" y="9963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/>
              <p:cNvSpPr/>
              <p:nvPr/>
            </p:nvSpPr>
            <p:spPr>
              <a:xfrm rot="1983820">
                <a:off x="2736307" y="3830390"/>
                <a:ext cx="960635" cy="126958"/>
              </a:xfrm>
              <a:custGeom>
                <a:avLst/>
                <a:gdLst>
                  <a:gd name="connsiteX0" fmla="*/ 1625 w 2097125"/>
                  <a:gd name="connsiteY0" fmla="*/ 9963 h 1405155"/>
                  <a:gd name="connsiteX1" fmla="*/ 177837 w 2097125"/>
                  <a:gd name="connsiteY1" fmla="*/ 143313 h 1405155"/>
                  <a:gd name="connsiteX2" fmla="*/ 925550 w 2097125"/>
                  <a:gd name="connsiteY2" fmla="*/ 333813 h 1405155"/>
                  <a:gd name="connsiteX3" fmla="*/ 1506575 w 2097125"/>
                  <a:gd name="connsiteY3" fmla="*/ 567176 h 1405155"/>
                  <a:gd name="connsiteX4" fmla="*/ 1897100 w 2097125"/>
                  <a:gd name="connsiteY4" fmla="*/ 1119626 h 1405155"/>
                  <a:gd name="connsiteX5" fmla="*/ 2097125 w 2097125"/>
                  <a:gd name="connsiteY5" fmla="*/ 1395851 h 1405155"/>
                  <a:gd name="connsiteX6" fmla="*/ 1911387 w 2097125"/>
                  <a:gd name="connsiteY6" fmla="*/ 1400613 h 1405155"/>
                  <a:gd name="connsiteX7" fmla="*/ 1539912 w 2097125"/>
                  <a:gd name="connsiteY7" fmla="*/ 1324413 h 1405155"/>
                  <a:gd name="connsiteX8" fmla="*/ 1120812 w 2097125"/>
                  <a:gd name="connsiteY8" fmla="*/ 1014851 h 1405155"/>
                  <a:gd name="connsiteX9" fmla="*/ 515975 w 2097125"/>
                  <a:gd name="connsiteY9" fmla="*/ 686238 h 1405155"/>
                  <a:gd name="connsiteX10" fmla="*/ 115925 w 2097125"/>
                  <a:gd name="connsiteY10" fmla="*/ 419538 h 1405155"/>
                  <a:gd name="connsiteX11" fmla="*/ 1625 w 2097125"/>
                  <a:gd name="connsiteY11" fmla="*/ 9963 h 1405155"/>
                  <a:gd name="connsiteX0" fmla="*/ 18200 w 2024109"/>
                  <a:gd name="connsiteY0" fmla="*/ 1469 h 2512638"/>
                  <a:gd name="connsiteX1" fmla="*/ 104821 w 2024109"/>
                  <a:gd name="connsiteY1" fmla="*/ 1250796 h 2512638"/>
                  <a:gd name="connsiteX2" fmla="*/ 852534 w 2024109"/>
                  <a:gd name="connsiteY2" fmla="*/ 1441296 h 2512638"/>
                  <a:gd name="connsiteX3" fmla="*/ 1433559 w 2024109"/>
                  <a:gd name="connsiteY3" fmla="*/ 1674659 h 2512638"/>
                  <a:gd name="connsiteX4" fmla="*/ 1824084 w 2024109"/>
                  <a:gd name="connsiteY4" fmla="*/ 2227109 h 2512638"/>
                  <a:gd name="connsiteX5" fmla="*/ 2024109 w 2024109"/>
                  <a:gd name="connsiteY5" fmla="*/ 2503334 h 2512638"/>
                  <a:gd name="connsiteX6" fmla="*/ 1838371 w 2024109"/>
                  <a:gd name="connsiteY6" fmla="*/ 2508096 h 2512638"/>
                  <a:gd name="connsiteX7" fmla="*/ 1466896 w 2024109"/>
                  <a:gd name="connsiteY7" fmla="*/ 2431896 h 2512638"/>
                  <a:gd name="connsiteX8" fmla="*/ 1047796 w 2024109"/>
                  <a:gd name="connsiteY8" fmla="*/ 2122334 h 2512638"/>
                  <a:gd name="connsiteX9" fmla="*/ 442959 w 2024109"/>
                  <a:gd name="connsiteY9" fmla="*/ 1793721 h 2512638"/>
                  <a:gd name="connsiteX10" fmla="*/ 42909 w 2024109"/>
                  <a:gd name="connsiteY10" fmla="*/ 1527021 h 2512638"/>
                  <a:gd name="connsiteX11" fmla="*/ 18200 w 2024109"/>
                  <a:gd name="connsiteY11" fmla="*/ 1469 h 2512638"/>
                  <a:gd name="connsiteX0" fmla="*/ 27648 w 2033557"/>
                  <a:gd name="connsiteY0" fmla="*/ 3688 h 2514857"/>
                  <a:gd name="connsiteX1" fmla="*/ 264822 w 2033557"/>
                  <a:gd name="connsiteY1" fmla="*/ 1111575 h 2514857"/>
                  <a:gd name="connsiteX2" fmla="*/ 861982 w 2033557"/>
                  <a:gd name="connsiteY2" fmla="*/ 1443515 h 2514857"/>
                  <a:gd name="connsiteX3" fmla="*/ 1443007 w 2033557"/>
                  <a:gd name="connsiteY3" fmla="*/ 1676878 h 2514857"/>
                  <a:gd name="connsiteX4" fmla="*/ 1833532 w 2033557"/>
                  <a:gd name="connsiteY4" fmla="*/ 2229328 h 2514857"/>
                  <a:gd name="connsiteX5" fmla="*/ 2033557 w 2033557"/>
                  <a:gd name="connsiteY5" fmla="*/ 2505553 h 2514857"/>
                  <a:gd name="connsiteX6" fmla="*/ 1847819 w 2033557"/>
                  <a:gd name="connsiteY6" fmla="*/ 2510315 h 2514857"/>
                  <a:gd name="connsiteX7" fmla="*/ 1476344 w 2033557"/>
                  <a:gd name="connsiteY7" fmla="*/ 2434115 h 2514857"/>
                  <a:gd name="connsiteX8" fmla="*/ 1057244 w 2033557"/>
                  <a:gd name="connsiteY8" fmla="*/ 2124553 h 2514857"/>
                  <a:gd name="connsiteX9" fmla="*/ 452407 w 2033557"/>
                  <a:gd name="connsiteY9" fmla="*/ 1795940 h 2514857"/>
                  <a:gd name="connsiteX10" fmla="*/ 52357 w 2033557"/>
                  <a:gd name="connsiteY10" fmla="*/ 1529240 h 2514857"/>
                  <a:gd name="connsiteX11" fmla="*/ 27648 w 2033557"/>
                  <a:gd name="connsiteY11" fmla="*/ 3688 h 2514857"/>
                  <a:gd name="connsiteX0" fmla="*/ 842 w 2006751"/>
                  <a:gd name="connsiteY0" fmla="*/ 3926 h 2515095"/>
                  <a:gd name="connsiteX1" fmla="*/ 238016 w 2006751"/>
                  <a:gd name="connsiteY1" fmla="*/ 1111813 h 2515095"/>
                  <a:gd name="connsiteX2" fmla="*/ 835176 w 2006751"/>
                  <a:gd name="connsiteY2" fmla="*/ 1443753 h 2515095"/>
                  <a:gd name="connsiteX3" fmla="*/ 1416201 w 2006751"/>
                  <a:gd name="connsiteY3" fmla="*/ 1677116 h 2515095"/>
                  <a:gd name="connsiteX4" fmla="*/ 1806726 w 2006751"/>
                  <a:gd name="connsiteY4" fmla="*/ 2229566 h 2515095"/>
                  <a:gd name="connsiteX5" fmla="*/ 2006751 w 2006751"/>
                  <a:gd name="connsiteY5" fmla="*/ 2505791 h 2515095"/>
                  <a:gd name="connsiteX6" fmla="*/ 1821013 w 2006751"/>
                  <a:gd name="connsiteY6" fmla="*/ 2510553 h 2515095"/>
                  <a:gd name="connsiteX7" fmla="*/ 1449538 w 2006751"/>
                  <a:gd name="connsiteY7" fmla="*/ 2434353 h 2515095"/>
                  <a:gd name="connsiteX8" fmla="*/ 1030438 w 2006751"/>
                  <a:gd name="connsiteY8" fmla="*/ 2124791 h 2515095"/>
                  <a:gd name="connsiteX9" fmla="*/ 425601 w 2006751"/>
                  <a:gd name="connsiteY9" fmla="*/ 1796178 h 2515095"/>
                  <a:gd name="connsiteX10" fmla="*/ 169023 w 2006751"/>
                  <a:gd name="connsiteY10" fmla="*/ 1544368 h 2515095"/>
                  <a:gd name="connsiteX11" fmla="*/ 842 w 2006751"/>
                  <a:gd name="connsiteY11" fmla="*/ 3926 h 2515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06751" h="2515095">
                    <a:moveTo>
                      <a:pt x="842" y="3926"/>
                    </a:moveTo>
                    <a:cubicBezTo>
                      <a:pt x="12341" y="-68166"/>
                      <a:pt x="98960" y="871842"/>
                      <a:pt x="238016" y="1111813"/>
                    </a:cubicBezTo>
                    <a:cubicBezTo>
                      <a:pt x="377072" y="1351784"/>
                      <a:pt x="638812" y="1349536"/>
                      <a:pt x="835176" y="1443753"/>
                    </a:cubicBezTo>
                    <a:cubicBezTo>
                      <a:pt x="1031540" y="1537970"/>
                      <a:pt x="1254276" y="1546147"/>
                      <a:pt x="1416201" y="1677116"/>
                    </a:cubicBezTo>
                    <a:cubicBezTo>
                      <a:pt x="1578126" y="1808085"/>
                      <a:pt x="1708301" y="2091454"/>
                      <a:pt x="1806726" y="2229566"/>
                    </a:cubicBezTo>
                    <a:cubicBezTo>
                      <a:pt x="1905151" y="2367679"/>
                      <a:pt x="1977382" y="2458960"/>
                      <a:pt x="2006751" y="2505791"/>
                    </a:cubicBezTo>
                    <a:cubicBezTo>
                      <a:pt x="1944838" y="2507378"/>
                      <a:pt x="1913882" y="2522459"/>
                      <a:pt x="1821013" y="2510553"/>
                    </a:cubicBezTo>
                    <a:cubicBezTo>
                      <a:pt x="1728144" y="2498647"/>
                      <a:pt x="1581301" y="2498647"/>
                      <a:pt x="1449538" y="2434353"/>
                    </a:cubicBezTo>
                    <a:cubicBezTo>
                      <a:pt x="1317776" y="2370059"/>
                      <a:pt x="1201094" y="2231153"/>
                      <a:pt x="1030438" y="2124791"/>
                    </a:cubicBezTo>
                    <a:cubicBezTo>
                      <a:pt x="859782" y="2018429"/>
                      <a:pt x="593082" y="1895397"/>
                      <a:pt x="425601" y="1796178"/>
                    </a:cubicBezTo>
                    <a:cubicBezTo>
                      <a:pt x="258120" y="1696959"/>
                      <a:pt x="239816" y="1843077"/>
                      <a:pt x="169023" y="1544368"/>
                    </a:cubicBezTo>
                    <a:cubicBezTo>
                      <a:pt x="98230" y="1245659"/>
                      <a:pt x="-10657" y="76018"/>
                      <a:pt x="842" y="3926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 rot="1131675">
                <a:off x="2961480" y="3829305"/>
                <a:ext cx="1003897" cy="70930"/>
              </a:xfrm>
              <a:custGeom>
                <a:avLst/>
                <a:gdLst>
                  <a:gd name="connsiteX0" fmla="*/ 1625 w 2097125"/>
                  <a:gd name="connsiteY0" fmla="*/ 9963 h 1405155"/>
                  <a:gd name="connsiteX1" fmla="*/ 177837 w 2097125"/>
                  <a:gd name="connsiteY1" fmla="*/ 143313 h 1405155"/>
                  <a:gd name="connsiteX2" fmla="*/ 925550 w 2097125"/>
                  <a:gd name="connsiteY2" fmla="*/ 333813 h 1405155"/>
                  <a:gd name="connsiteX3" fmla="*/ 1506575 w 2097125"/>
                  <a:gd name="connsiteY3" fmla="*/ 567176 h 1405155"/>
                  <a:gd name="connsiteX4" fmla="*/ 1897100 w 2097125"/>
                  <a:gd name="connsiteY4" fmla="*/ 1119626 h 1405155"/>
                  <a:gd name="connsiteX5" fmla="*/ 2097125 w 2097125"/>
                  <a:gd name="connsiteY5" fmla="*/ 1395851 h 1405155"/>
                  <a:gd name="connsiteX6" fmla="*/ 1911387 w 2097125"/>
                  <a:gd name="connsiteY6" fmla="*/ 1400613 h 1405155"/>
                  <a:gd name="connsiteX7" fmla="*/ 1539912 w 2097125"/>
                  <a:gd name="connsiteY7" fmla="*/ 1324413 h 1405155"/>
                  <a:gd name="connsiteX8" fmla="*/ 1120812 w 2097125"/>
                  <a:gd name="connsiteY8" fmla="*/ 1014851 h 1405155"/>
                  <a:gd name="connsiteX9" fmla="*/ 515975 w 2097125"/>
                  <a:gd name="connsiteY9" fmla="*/ 686238 h 1405155"/>
                  <a:gd name="connsiteX10" fmla="*/ 115925 w 2097125"/>
                  <a:gd name="connsiteY10" fmla="*/ 419538 h 1405155"/>
                  <a:gd name="connsiteX11" fmla="*/ 1625 w 2097125"/>
                  <a:gd name="connsiteY11" fmla="*/ 9963 h 1405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97125" h="1405155">
                    <a:moveTo>
                      <a:pt x="1625" y="9963"/>
                    </a:moveTo>
                    <a:cubicBezTo>
                      <a:pt x="11944" y="-36075"/>
                      <a:pt x="23850" y="89338"/>
                      <a:pt x="177837" y="143313"/>
                    </a:cubicBezTo>
                    <a:cubicBezTo>
                      <a:pt x="331824" y="197288"/>
                      <a:pt x="704094" y="263169"/>
                      <a:pt x="925550" y="333813"/>
                    </a:cubicBezTo>
                    <a:cubicBezTo>
                      <a:pt x="1147006" y="404457"/>
                      <a:pt x="1344650" y="436207"/>
                      <a:pt x="1506575" y="567176"/>
                    </a:cubicBezTo>
                    <a:cubicBezTo>
                      <a:pt x="1668500" y="698145"/>
                      <a:pt x="1798675" y="981514"/>
                      <a:pt x="1897100" y="1119626"/>
                    </a:cubicBezTo>
                    <a:cubicBezTo>
                      <a:pt x="1995525" y="1257739"/>
                      <a:pt x="2067756" y="1349020"/>
                      <a:pt x="2097125" y="1395851"/>
                    </a:cubicBezTo>
                    <a:cubicBezTo>
                      <a:pt x="2035212" y="1397438"/>
                      <a:pt x="2004256" y="1412519"/>
                      <a:pt x="1911387" y="1400613"/>
                    </a:cubicBezTo>
                    <a:cubicBezTo>
                      <a:pt x="1818518" y="1388707"/>
                      <a:pt x="1671675" y="1388707"/>
                      <a:pt x="1539912" y="1324413"/>
                    </a:cubicBezTo>
                    <a:cubicBezTo>
                      <a:pt x="1408150" y="1260119"/>
                      <a:pt x="1291468" y="1121213"/>
                      <a:pt x="1120812" y="1014851"/>
                    </a:cubicBezTo>
                    <a:cubicBezTo>
                      <a:pt x="950156" y="908489"/>
                      <a:pt x="683456" y="785457"/>
                      <a:pt x="515975" y="686238"/>
                    </a:cubicBezTo>
                    <a:cubicBezTo>
                      <a:pt x="348494" y="587019"/>
                      <a:pt x="201650" y="528282"/>
                      <a:pt x="115925" y="419538"/>
                    </a:cubicBezTo>
                    <a:cubicBezTo>
                      <a:pt x="30200" y="310794"/>
                      <a:pt x="-8694" y="56001"/>
                      <a:pt x="1625" y="9963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 rot="14891416" flipV="1">
              <a:off x="3743843" y="4404176"/>
              <a:ext cx="1229070" cy="191708"/>
              <a:chOff x="2736307" y="3829305"/>
              <a:chExt cx="1229070" cy="191708"/>
            </a:xfrm>
          </p:grpSpPr>
          <p:sp>
            <p:nvSpPr>
              <p:cNvPr id="13" name="Freeform 12"/>
              <p:cNvSpPr/>
              <p:nvPr/>
            </p:nvSpPr>
            <p:spPr>
              <a:xfrm rot="1378678">
                <a:off x="2890046" y="3850734"/>
                <a:ext cx="1003897" cy="70930"/>
              </a:xfrm>
              <a:custGeom>
                <a:avLst/>
                <a:gdLst>
                  <a:gd name="connsiteX0" fmla="*/ 1625 w 2097125"/>
                  <a:gd name="connsiteY0" fmla="*/ 9963 h 1405155"/>
                  <a:gd name="connsiteX1" fmla="*/ 177837 w 2097125"/>
                  <a:gd name="connsiteY1" fmla="*/ 143313 h 1405155"/>
                  <a:gd name="connsiteX2" fmla="*/ 925550 w 2097125"/>
                  <a:gd name="connsiteY2" fmla="*/ 333813 h 1405155"/>
                  <a:gd name="connsiteX3" fmla="*/ 1506575 w 2097125"/>
                  <a:gd name="connsiteY3" fmla="*/ 567176 h 1405155"/>
                  <a:gd name="connsiteX4" fmla="*/ 1897100 w 2097125"/>
                  <a:gd name="connsiteY4" fmla="*/ 1119626 h 1405155"/>
                  <a:gd name="connsiteX5" fmla="*/ 2097125 w 2097125"/>
                  <a:gd name="connsiteY5" fmla="*/ 1395851 h 1405155"/>
                  <a:gd name="connsiteX6" fmla="*/ 1911387 w 2097125"/>
                  <a:gd name="connsiteY6" fmla="*/ 1400613 h 1405155"/>
                  <a:gd name="connsiteX7" fmla="*/ 1539912 w 2097125"/>
                  <a:gd name="connsiteY7" fmla="*/ 1324413 h 1405155"/>
                  <a:gd name="connsiteX8" fmla="*/ 1120812 w 2097125"/>
                  <a:gd name="connsiteY8" fmla="*/ 1014851 h 1405155"/>
                  <a:gd name="connsiteX9" fmla="*/ 515975 w 2097125"/>
                  <a:gd name="connsiteY9" fmla="*/ 686238 h 1405155"/>
                  <a:gd name="connsiteX10" fmla="*/ 115925 w 2097125"/>
                  <a:gd name="connsiteY10" fmla="*/ 419538 h 1405155"/>
                  <a:gd name="connsiteX11" fmla="*/ 1625 w 2097125"/>
                  <a:gd name="connsiteY11" fmla="*/ 9963 h 1405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97125" h="1405155">
                    <a:moveTo>
                      <a:pt x="1625" y="9963"/>
                    </a:moveTo>
                    <a:cubicBezTo>
                      <a:pt x="11944" y="-36075"/>
                      <a:pt x="23850" y="89338"/>
                      <a:pt x="177837" y="143313"/>
                    </a:cubicBezTo>
                    <a:cubicBezTo>
                      <a:pt x="331824" y="197288"/>
                      <a:pt x="704094" y="263169"/>
                      <a:pt x="925550" y="333813"/>
                    </a:cubicBezTo>
                    <a:cubicBezTo>
                      <a:pt x="1147006" y="404457"/>
                      <a:pt x="1344650" y="436207"/>
                      <a:pt x="1506575" y="567176"/>
                    </a:cubicBezTo>
                    <a:cubicBezTo>
                      <a:pt x="1668500" y="698145"/>
                      <a:pt x="1798675" y="981514"/>
                      <a:pt x="1897100" y="1119626"/>
                    </a:cubicBezTo>
                    <a:cubicBezTo>
                      <a:pt x="1995525" y="1257739"/>
                      <a:pt x="2067756" y="1349020"/>
                      <a:pt x="2097125" y="1395851"/>
                    </a:cubicBezTo>
                    <a:cubicBezTo>
                      <a:pt x="2035212" y="1397438"/>
                      <a:pt x="2004256" y="1412519"/>
                      <a:pt x="1911387" y="1400613"/>
                    </a:cubicBezTo>
                    <a:cubicBezTo>
                      <a:pt x="1818518" y="1388707"/>
                      <a:pt x="1671675" y="1388707"/>
                      <a:pt x="1539912" y="1324413"/>
                    </a:cubicBezTo>
                    <a:cubicBezTo>
                      <a:pt x="1408150" y="1260119"/>
                      <a:pt x="1291468" y="1121213"/>
                      <a:pt x="1120812" y="1014851"/>
                    </a:cubicBezTo>
                    <a:cubicBezTo>
                      <a:pt x="950156" y="908489"/>
                      <a:pt x="683456" y="785457"/>
                      <a:pt x="515975" y="686238"/>
                    </a:cubicBezTo>
                    <a:cubicBezTo>
                      <a:pt x="348494" y="587019"/>
                      <a:pt x="201650" y="528282"/>
                      <a:pt x="115925" y="419538"/>
                    </a:cubicBezTo>
                    <a:cubicBezTo>
                      <a:pt x="30200" y="310794"/>
                      <a:pt x="-8694" y="56001"/>
                      <a:pt x="1625" y="9963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13"/>
              <p:cNvSpPr/>
              <p:nvPr/>
            </p:nvSpPr>
            <p:spPr>
              <a:xfrm rot="1558678">
                <a:off x="2934238" y="3950083"/>
                <a:ext cx="1003897" cy="70930"/>
              </a:xfrm>
              <a:custGeom>
                <a:avLst/>
                <a:gdLst>
                  <a:gd name="connsiteX0" fmla="*/ 1625 w 2097125"/>
                  <a:gd name="connsiteY0" fmla="*/ 9963 h 1405155"/>
                  <a:gd name="connsiteX1" fmla="*/ 177837 w 2097125"/>
                  <a:gd name="connsiteY1" fmla="*/ 143313 h 1405155"/>
                  <a:gd name="connsiteX2" fmla="*/ 925550 w 2097125"/>
                  <a:gd name="connsiteY2" fmla="*/ 333813 h 1405155"/>
                  <a:gd name="connsiteX3" fmla="*/ 1506575 w 2097125"/>
                  <a:gd name="connsiteY3" fmla="*/ 567176 h 1405155"/>
                  <a:gd name="connsiteX4" fmla="*/ 1897100 w 2097125"/>
                  <a:gd name="connsiteY4" fmla="*/ 1119626 h 1405155"/>
                  <a:gd name="connsiteX5" fmla="*/ 2097125 w 2097125"/>
                  <a:gd name="connsiteY5" fmla="*/ 1395851 h 1405155"/>
                  <a:gd name="connsiteX6" fmla="*/ 1911387 w 2097125"/>
                  <a:gd name="connsiteY6" fmla="*/ 1400613 h 1405155"/>
                  <a:gd name="connsiteX7" fmla="*/ 1539912 w 2097125"/>
                  <a:gd name="connsiteY7" fmla="*/ 1324413 h 1405155"/>
                  <a:gd name="connsiteX8" fmla="*/ 1120812 w 2097125"/>
                  <a:gd name="connsiteY8" fmla="*/ 1014851 h 1405155"/>
                  <a:gd name="connsiteX9" fmla="*/ 515975 w 2097125"/>
                  <a:gd name="connsiteY9" fmla="*/ 686238 h 1405155"/>
                  <a:gd name="connsiteX10" fmla="*/ 115925 w 2097125"/>
                  <a:gd name="connsiteY10" fmla="*/ 419538 h 1405155"/>
                  <a:gd name="connsiteX11" fmla="*/ 1625 w 2097125"/>
                  <a:gd name="connsiteY11" fmla="*/ 9963 h 1405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97125" h="1405155">
                    <a:moveTo>
                      <a:pt x="1625" y="9963"/>
                    </a:moveTo>
                    <a:cubicBezTo>
                      <a:pt x="11944" y="-36075"/>
                      <a:pt x="23850" y="89338"/>
                      <a:pt x="177837" y="143313"/>
                    </a:cubicBezTo>
                    <a:cubicBezTo>
                      <a:pt x="331824" y="197288"/>
                      <a:pt x="704094" y="263169"/>
                      <a:pt x="925550" y="333813"/>
                    </a:cubicBezTo>
                    <a:cubicBezTo>
                      <a:pt x="1147006" y="404457"/>
                      <a:pt x="1344650" y="436207"/>
                      <a:pt x="1506575" y="567176"/>
                    </a:cubicBezTo>
                    <a:cubicBezTo>
                      <a:pt x="1668500" y="698145"/>
                      <a:pt x="1798675" y="981514"/>
                      <a:pt x="1897100" y="1119626"/>
                    </a:cubicBezTo>
                    <a:cubicBezTo>
                      <a:pt x="1995525" y="1257739"/>
                      <a:pt x="2067756" y="1349020"/>
                      <a:pt x="2097125" y="1395851"/>
                    </a:cubicBezTo>
                    <a:cubicBezTo>
                      <a:pt x="2035212" y="1397438"/>
                      <a:pt x="2004256" y="1412519"/>
                      <a:pt x="1911387" y="1400613"/>
                    </a:cubicBezTo>
                    <a:cubicBezTo>
                      <a:pt x="1818518" y="1388707"/>
                      <a:pt x="1671675" y="1388707"/>
                      <a:pt x="1539912" y="1324413"/>
                    </a:cubicBezTo>
                    <a:cubicBezTo>
                      <a:pt x="1408150" y="1260119"/>
                      <a:pt x="1291468" y="1121213"/>
                      <a:pt x="1120812" y="1014851"/>
                    </a:cubicBezTo>
                    <a:cubicBezTo>
                      <a:pt x="950156" y="908489"/>
                      <a:pt x="683456" y="785457"/>
                      <a:pt x="515975" y="686238"/>
                    </a:cubicBezTo>
                    <a:cubicBezTo>
                      <a:pt x="348494" y="587019"/>
                      <a:pt x="201650" y="528282"/>
                      <a:pt x="115925" y="419538"/>
                    </a:cubicBezTo>
                    <a:cubicBezTo>
                      <a:pt x="30200" y="310794"/>
                      <a:pt x="-8694" y="56001"/>
                      <a:pt x="1625" y="9963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4"/>
              <p:cNvSpPr/>
              <p:nvPr/>
            </p:nvSpPr>
            <p:spPr>
              <a:xfrm rot="1983820">
                <a:off x="2736307" y="3830390"/>
                <a:ext cx="960635" cy="126958"/>
              </a:xfrm>
              <a:custGeom>
                <a:avLst/>
                <a:gdLst>
                  <a:gd name="connsiteX0" fmla="*/ 1625 w 2097125"/>
                  <a:gd name="connsiteY0" fmla="*/ 9963 h 1405155"/>
                  <a:gd name="connsiteX1" fmla="*/ 177837 w 2097125"/>
                  <a:gd name="connsiteY1" fmla="*/ 143313 h 1405155"/>
                  <a:gd name="connsiteX2" fmla="*/ 925550 w 2097125"/>
                  <a:gd name="connsiteY2" fmla="*/ 333813 h 1405155"/>
                  <a:gd name="connsiteX3" fmla="*/ 1506575 w 2097125"/>
                  <a:gd name="connsiteY3" fmla="*/ 567176 h 1405155"/>
                  <a:gd name="connsiteX4" fmla="*/ 1897100 w 2097125"/>
                  <a:gd name="connsiteY4" fmla="*/ 1119626 h 1405155"/>
                  <a:gd name="connsiteX5" fmla="*/ 2097125 w 2097125"/>
                  <a:gd name="connsiteY5" fmla="*/ 1395851 h 1405155"/>
                  <a:gd name="connsiteX6" fmla="*/ 1911387 w 2097125"/>
                  <a:gd name="connsiteY6" fmla="*/ 1400613 h 1405155"/>
                  <a:gd name="connsiteX7" fmla="*/ 1539912 w 2097125"/>
                  <a:gd name="connsiteY7" fmla="*/ 1324413 h 1405155"/>
                  <a:gd name="connsiteX8" fmla="*/ 1120812 w 2097125"/>
                  <a:gd name="connsiteY8" fmla="*/ 1014851 h 1405155"/>
                  <a:gd name="connsiteX9" fmla="*/ 515975 w 2097125"/>
                  <a:gd name="connsiteY9" fmla="*/ 686238 h 1405155"/>
                  <a:gd name="connsiteX10" fmla="*/ 115925 w 2097125"/>
                  <a:gd name="connsiteY10" fmla="*/ 419538 h 1405155"/>
                  <a:gd name="connsiteX11" fmla="*/ 1625 w 2097125"/>
                  <a:gd name="connsiteY11" fmla="*/ 9963 h 1405155"/>
                  <a:gd name="connsiteX0" fmla="*/ 18200 w 2024109"/>
                  <a:gd name="connsiteY0" fmla="*/ 1469 h 2512638"/>
                  <a:gd name="connsiteX1" fmla="*/ 104821 w 2024109"/>
                  <a:gd name="connsiteY1" fmla="*/ 1250796 h 2512638"/>
                  <a:gd name="connsiteX2" fmla="*/ 852534 w 2024109"/>
                  <a:gd name="connsiteY2" fmla="*/ 1441296 h 2512638"/>
                  <a:gd name="connsiteX3" fmla="*/ 1433559 w 2024109"/>
                  <a:gd name="connsiteY3" fmla="*/ 1674659 h 2512638"/>
                  <a:gd name="connsiteX4" fmla="*/ 1824084 w 2024109"/>
                  <a:gd name="connsiteY4" fmla="*/ 2227109 h 2512638"/>
                  <a:gd name="connsiteX5" fmla="*/ 2024109 w 2024109"/>
                  <a:gd name="connsiteY5" fmla="*/ 2503334 h 2512638"/>
                  <a:gd name="connsiteX6" fmla="*/ 1838371 w 2024109"/>
                  <a:gd name="connsiteY6" fmla="*/ 2508096 h 2512638"/>
                  <a:gd name="connsiteX7" fmla="*/ 1466896 w 2024109"/>
                  <a:gd name="connsiteY7" fmla="*/ 2431896 h 2512638"/>
                  <a:gd name="connsiteX8" fmla="*/ 1047796 w 2024109"/>
                  <a:gd name="connsiteY8" fmla="*/ 2122334 h 2512638"/>
                  <a:gd name="connsiteX9" fmla="*/ 442959 w 2024109"/>
                  <a:gd name="connsiteY9" fmla="*/ 1793721 h 2512638"/>
                  <a:gd name="connsiteX10" fmla="*/ 42909 w 2024109"/>
                  <a:gd name="connsiteY10" fmla="*/ 1527021 h 2512638"/>
                  <a:gd name="connsiteX11" fmla="*/ 18200 w 2024109"/>
                  <a:gd name="connsiteY11" fmla="*/ 1469 h 2512638"/>
                  <a:gd name="connsiteX0" fmla="*/ 27648 w 2033557"/>
                  <a:gd name="connsiteY0" fmla="*/ 3688 h 2514857"/>
                  <a:gd name="connsiteX1" fmla="*/ 264822 w 2033557"/>
                  <a:gd name="connsiteY1" fmla="*/ 1111575 h 2514857"/>
                  <a:gd name="connsiteX2" fmla="*/ 861982 w 2033557"/>
                  <a:gd name="connsiteY2" fmla="*/ 1443515 h 2514857"/>
                  <a:gd name="connsiteX3" fmla="*/ 1443007 w 2033557"/>
                  <a:gd name="connsiteY3" fmla="*/ 1676878 h 2514857"/>
                  <a:gd name="connsiteX4" fmla="*/ 1833532 w 2033557"/>
                  <a:gd name="connsiteY4" fmla="*/ 2229328 h 2514857"/>
                  <a:gd name="connsiteX5" fmla="*/ 2033557 w 2033557"/>
                  <a:gd name="connsiteY5" fmla="*/ 2505553 h 2514857"/>
                  <a:gd name="connsiteX6" fmla="*/ 1847819 w 2033557"/>
                  <a:gd name="connsiteY6" fmla="*/ 2510315 h 2514857"/>
                  <a:gd name="connsiteX7" fmla="*/ 1476344 w 2033557"/>
                  <a:gd name="connsiteY7" fmla="*/ 2434115 h 2514857"/>
                  <a:gd name="connsiteX8" fmla="*/ 1057244 w 2033557"/>
                  <a:gd name="connsiteY8" fmla="*/ 2124553 h 2514857"/>
                  <a:gd name="connsiteX9" fmla="*/ 452407 w 2033557"/>
                  <a:gd name="connsiteY9" fmla="*/ 1795940 h 2514857"/>
                  <a:gd name="connsiteX10" fmla="*/ 52357 w 2033557"/>
                  <a:gd name="connsiteY10" fmla="*/ 1529240 h 2514857"/>
                  <a:gd name="connsiteX11" fmla="*/ 27648 w 2033557"/>
                  <a:gd name="connsiteY11" fmla="*/ 3688 h 2514857"/>
                  <a:gd name="connsiteX0" fmla="*/ 842 w 2006751"/>
                  <a:gd name="connsiteY0" fmla="*/ 3926 h 2515095"/>
                  <a:gd name="connsiteX1" fmla="*/ 238016 w 2006751"/>
                  <a:gd name="connsiteY1" fmla="*/ 1111813 h 2515095"/>
                  <a:gd name="connsiteX2" fmla="*/ 835176 w 2006751"/>
                  <a:gd name="connsiteY2" fmla="*/ 1443753 h 2515095"/>
                  <a:gd name="connsiteX3" fmla="*/ 1416201 w 2006751"/>
                  <a:gd name="connsiteY3" fmla="*/ 1677116 h 2515095"/>
                  <a:gd name="connsiteX4" fmla="*/ 1806726 w 2006751"/>
                  <a:gd name="connsiteY4" fmla="*/ 2229566 h 2515095"/>
                  <a:gd name="connsiteX5" fmla="*/ 2006751 w 2006751"/>
                  <a:gd name="connsiteY5" fmla="*/ 2505791 h 2515095"/>
                  <a:gd name="connsiteX6" fmla="*/ 1821013 w 2006751"/>
                  <a:gd name="connsiteY6" fmla="*/ 2510553 h 2515095"/>
                  <a:gd name="connsiteX7" fmla="*/ 1449538 w 2006751"/>
                  <a:gd name="connsiteY7" fmla="*/ 2434353 h 2515095"/>
                  <a:gd name="connsiteX8" fmla="*/ 1030438 w 2006751"/>
                  <a:gd name="connsiteY8" fmla="*/ 2124791 h 2515095"/>
                  <a:gd name="connsiteX9" fmla="*/ 425601 w 2006751"/>
                  <a:gd name="connsiteY9" fmla="*/ 1796178 h 2515095"/>
                  <a:gd name="connsiteX10" fmla="*/ 169023 w 2006751"/>
                  <a:gd name="connsiteY10" fmla="*/ 1544368 h 2515095"/>
                  <a:gd name="connsiteX11" fmla="*/ 842 w 2006751"/>
                  <a:gd name="connsiteY11" fmla="*/ 3926 h 2515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06751" h="2515095">
                    <a:moveTo>
                      <a:pt x="842" y="3926"/>
                    </a:moveTo>
                    <a:cubicBezTo>
                      <a:pt x="12341" y="-68166"/>
                      <a:pt x="98960" y="871842"/>
                      <a:pt x="238016" y="1111813"/>
                    </a:cubicBezTo>
                    <a:cubicBezTo>
                      <a:pt x="377072" y="1351784"/>
                      <a:pt x="638812" y="1349536"/>
                      <a:pt x="835176" y="1443753"/>
                    </a:cubicBezTo>
                    <a:cubicBezTo>
                      <a:pt x="1031540" y="1537970"/>
                      <a:pt x="1254276" y="1546147"/>
                      <a:pt x="1416201" y="1677116"/>
                    </a:cubicBezTo>
                    <a:cubicBezTo>
                      <a:pt x="1578126" y="1808085"/>
                      <a:pt x="1708301" y="2091454"/>
                      <a:pt x="1806726" y="2229566"/>
                    </a:cubicBezTo>
                    <a:cubicBezTo>
                      <a:pt x="1905151" y="2367679"/>
                      <a:pt x="1977382" y="2458960"/>
                      <a:pt x="2006751" y="2505791"/>
                    </a:cubicBezTo>
                    <a:cubicBezTo>
                      <a:pt x="1944838" y="2507378"/>
                      <a:pt x="1913882" y="2522459"/>
                      <a:pt x="1821013" y="2510553"/>
                    </a:cubicBezTo>
                    <a:cubicBezTo>
                      <a:pt x="1728144" y="2498647"/>
                      <a:pt x="1581301" y="2498647"/>
                      <a:pt x="1449538" y="2434353"/>
                    </a:cubicBezTo>
                    <a:cubicBezTo>
                      <a:pt x="1317776" y="2370059"/>
                      <a:pt x="1201094" y="2231153"/>
                      <a:pt x="1030438" y="2124791"/>
                    </a:cubicBezTo>
                    <a:cubicBezTo>
                      <a:pt x="859782" y="2018429"/>
                      <a:pt x="593082" y="1895397"/>
                      <a:pt x="425601" y="1796178"/>
                    </a:cubicBezTo>
                    <a:cubicBezTo>
                      <a:pt x="258120" y="1696959"/>
                      <a:pt x="239816" y="1843077"/>
                      <a:pt x="169023" y="1544368"/>
                    </a:cubicBezTo>
                    <a:cubicBezTo>
                      <a:pt x="98230" y="1245659"/>
                      <a:pt x="-10657" y="76018"/>
                      <a:pt x="842" y="3926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 rot="1131675">
                <a:off x="2961480" y="3829305"/>
                <a:ext cx="1003897" cy="70930"/>
              </a:xfrm>
              <a:custGeom>
                <a:avLst/>
                <a:gdLst>
                  <a:gd name="connsiteX0" fmla="*/ 1625 w 2097125"/>
                  <a:gd name="connsiteY0" fmla="*/ 9963 h 1405155"/>
                  <a:gd name="connsiteX1" fmla="*/ 177837 w 2097125"/>
                  <a:gd name="connsiteY1" fmla="*/ 143313 h 1405155"/>
                  <a:gd name="connsiteX2" fmla="*/ 925550 w 2097125"/>
                  <a:gd name="connsiteY2" fmla="*/ 333813 h 1405155"/>
                  <a:gd name="connsiteX3" fmla="*/ 1506575 w 2097125"/>
                  <a:gd name="connsiteY3" fmla="*/ 567176 h 1405155"/>
                  <a:gd name="connsiteX4" fmla="*/ 1897100 w 2097125"/>
                  <a:gd name="connsiteY4" fmla="*/ 1119626 h 1405155"/>
                  <a:gd name="connsiteX5" fmla="*/ 2097125 w 2097125"/>
                  <a:gd name="connsiteY5" fmla="*/ 1395851 h 1405155"/>
                  <a:gd name="connsiteX6" fmla="*/ 1911387 w 2097125"/>
                  <a:gd name="connsiteY6" fmla="*/ 1400613 h 1405155"/>
                  <a:gd name="connsiteX7" fmla="*/ 1539912 w 2097125"/>
                  <a:gd name="connsiteY7" fmla="*/ 1324413 h 1405155"/>
                  <a:gd name="connsiteX8" fmla="*/ 1120812 w 2097125"/>
                  <a:gd name="connsiteY8" fmla="*/ 1014851 h 1405155"/>
                  <a:gd name="connsiteX9" fmla="*/ 515975 w 2097125"/>
                  <a:gd name="connsiteY9" fmla="*/ 686238 h 1405155"/>
                  <a:gd name="connsiteX10" fmla="*/ 115925 w 2097125"/>
                  <a:gd name="connsiteY10" fmla="*/ 419538 h 1405155"/>
                  <a:gd name="connsiteX11" fmla="*/ 1625 w 2097125"/>
                  <a:gd name="connsiteY11" fmla="*/ 9963 h 1405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97125" h="1405155">
                    <a:moveTo>
                      <a:pt x="1625" y="9963"/>
                    </a:moveTo>
                    <a:cubicBezTo>
                      <a:pt x="11944" y="-36075"/>
                      <a:pt x="23850" y="89338"/>
                      <a:pt x="177837" y="143313"/>
                    </a:cubicBezTo>
                    <a:cubicBezTo>
                      <a:pt x="331824" y="197288"/>
                      <a:pt x="704094" y="263169"/>
                      <a:pt x="925550" y="333813"/>
                    </a:cubicBezTo>
                    <a:cubicBezTo>
                      <a:pt x="1147006" y="404457"/>
                      <a:pt x="1344650" y="436207"/>
                      <a:pt x="1506575" y="567176"/>
                    </a:cubicBezTo>
                    <a:cubicBezTo>
                      <a:pt x="1668500" y="698145"/>
                      <a:pt x="1798675" y="981514"/>
                      <a:pt x="1897100" y="1119626"/>
                    </a:cubicBezTo>
                    <a:cubicBezTo>
                      <a:pt x="1995525" y="1257739"/>
                      <a:pt x="2067756" y="1349020"/>
                      <a:pt x="2097125" y="1395851"/>
                    </a:cubicBezTo>
                    <a:cubicBezTo>
                      <a:pt x="2035212" y="1397438"/>
                      <a:pt x="2004256" y="1412519"/>
                      <a:pt x="1911387" y="1400613"/>
                    </a:cubicBezTo>
                    <a:cubicBezTo>
                      <a:pt x="1818518" y="1388707"/>
                      <a:pt x="1671675" y="1388707"/>
                      <a:pt x="1539912" y="1324413"/>
                    </a:cubicBezTo>
                    <a:cubicBezTo>
                      <a:pt x="1408150" y="1260119"/>
                      <a:pt x="1291468" y="1121213"/>
                      <a:pt x="1120812" y="1014851"/>
                    </a:cubicBezTo>
                    <a:cubicBezTo>
                      <a:pt x="950156" y="908489"/>
                      <a:pt x="683456" y="785457"/>
                      <a:pt x="515975" y="686238"/>
                    </a:cubicBezTo>
                    <a:cubicBezTo>
                      <a:pt x="348494" y="587019"/>
                      <a:pt x="201650" y="528282"/>
                      <a:pt x="115925" y="419538"/>
                    </a:cubicBezTo>
                    <a:cubicBezTo>
                      <a:pt x="30200" y="310794"/>
                      <a:pt x="-8694" y="56001"/>
                      <a:pt x="1625" y="9963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" name="Freeform 20"/>
          <p:cNvSpPr/>
          <p:nvPr/>
        </p:nvSpPr>
        <p:spPr>
          <a:xfrm>
            <a:off x="1876425" y="1180030"/>
            <a:ext cx="1129851" cy="1925406"/>
          </a:xfrm>
          <a:custGeom>
            <a:avLst/>
            <a:gdLst>
              <a:gd name="connsiteX0" fmla="*/ 0 w 1127125"/>
              <a:gd name="connsiteY0" fmla="*/ 1244600 h 1244600"/>
              <a:gd name="connsiteX1" fmla="*/ 288925 w 1127125"/>
              <a:gd name="connsiteY1" fmla="*/ 1089025 h 1244600"/>
              <a:gd name="connsiteX2" fmla="*/ 463550 w 1127125"/>
              <a:gd name="connsiteY2" fmla="*/ 819150 h 1244600"/>
              <a:gd name="connsiteX3" fmla="*/ 631825 w 1127125"/>
              <a:gd name="connsiteY3" fmla="*/ 317500 h 1244600"/>
              <a:gd name="connsiteX4" fmla="*/ 762000 w 1127125"/>
              <a:gd name="connsiteY4" fmla="*/ 136525 h 1244600"/>
              <a:gd name="connsiteX5" fmla="*/ 1127125 w 1127125"/>
              <a:gd name="connsiteY5" fmla="*/ 0 h 1244600"/>
              <a:gd name="connsiteX0" fmla="*/ 0 w 1108075"/>
              <a:gd name="connsiteY0" fmla="*/ 1908175 h 1908175"/>
              <a:gd name="connsiteX1" fmla="*/ 288925 w 1108075"/>
              <a:gd name="connsiteY1" fmla="*/ 1752600 h 1908175"/>
              <a:gd name="connsiteX2" fmla="*/ 463550 w 1108075"/>
              <a:gd name="connsiteY2" fmla="*/ 1482725 h 1908175"/>
              <a:gd name="connsiteX3" fmla="*/ 631825 w 1108075"/>
              <a:gd name="connsiteY3" fmla="*/ 981075 h 1908175"/>
              <a:gd name="connsiteX4" fmla="*/ 762000 w 1108075"/>
              <a:gd name="connsiteY4" fmla="*/ 800100 h 1908175"/>
              <a:gd name="connsiteX5" fmla="*/ 1108075 w 1108075"/>
              <a:gd name="connsiteY5" fmla="*/ 0 h 1908175"/>
              <a:gd name="connsiteX0" fmla="*/ 0 w 1143795"/>
              <a:gd name="connsiteY0" fmla="*/ 1908175 h 1908175"/>
              <a:gd name="connsiteX1" fmla="*/ 288925 w 1143795"/>
              <a:gd name="connsiteY1" fmla="*/ 1752600 h 1908175"/>
              <a:gd name="connsiteX2" fmla="*/ 463550 w 1143795"/>
              <a:gd name="connsiteY2" fmla="*/ 1482725 h 1908175"/>
              <a:gd name="connsiteX3" fmla="*/ 631825 w 1143795"/>
              <a:gd name="connsiteY3" fmla="*/ 981075 h 1908175"/>
              <a:gd name="connsiteX4" fmla="*/ 762000 w 1143795"/>
              <a:gd name="connsiteY4" fmla="*/ 800100 h 1908175"/>
              <a:gd name="connsiteX5" fmla="*/ 1123950 w 1143795"/>
              <a:gd name="connsiteY5" fmla="*/ 552451 h 1908175"/>
              <a:gd name="connsiteX6" fmla="*/ 1108075 w 1143795"/>
              <a:gd name="connsiteY6" fmla="*/ 0 h 1908175"/>
              <a:gd name="connsiteX0" fmla="*/ 0 w 1135123"/>
              <a:gd name="connsiteY0" fmla="*/ 1913690 h 1913690"/>
              <a:gd name="connsiteX1" fmla="*/ 288925 w 1135123"/>
              <a:gd name="connsiteY1" fmla="*/ 1758115 h 1913690"/>
              <a:gd name="connsiteX2" fmla="*/ 463550 w 1135123"/>
              <a:gd name="connsiteY2" fmla="*/ 1488240 h 1913690"/>
              <a:gd name="connsiteX3" fmla="*/ 631825 w 1135123"/>
              <a:gd name="connsiteY3" fmla="*/ 986590 h 1913690"/>
              <a:gd name="connsiteX4" fmla="*/ 762000 w 1135123"/>
              <a:gd name="connsiteY4" fmla="*/ 805615 h 1913690"/>
              <a:gd name="connsiteX5" fmla="*/ 1123950 w 1135123"/>
              <a:gd name="connsiteY5" fmla="*/ 557966 h 1913690"/>
              <a:gd name="connsiteX6" fmla="*/ 1108075 w 1135123"/>
              <a:gd name="connsiteY6" fmla="*/ 5515 h 1913690"/>
              <a:gd name="connsiteX0" fmla="*/ 0 w 1136353"/>
              <a:gd name="connsiteY0" fmla="*/ 1925474 h 1925474"/>
              <a:gd name="connsiteX1" fmla="*/ 288925 w 1136353"/>
              <a:gd name="connsiteY1" fmla="*/ 1769899 h 1925474"/>
              <a:gd name="connsiteX2" fmla="*/ 463550 w 1136353"/>
              <a:gd name="connsiteY2" fmla="*/ 1500024 h 1925474"/>
              <a:gd name="connsiteX3" fmla="*/ 631825 w 1136353"/>
              <a:gd name="connsiteY3" fmla="*/ 998374 h 1925474"/>
              <a:gd name="connsiteX4" fmla="*/ 762000 w 1136353"/>
              <a:gd name="connsiteY4" fmla="*/ 817399 h 1925474"/>
              <a:gd name="connsiteX5" fmla="*/ 1123950 w 1136353"/>
              <a:gd name="connsiteY5" fmla="*/ 569750 h 1925474"/>
              <a:gd name="connsiteX6" fmla="*/ 1129507 w 1136353"/>
              <a:gd name="connsiteY6" fmla="*/ 5393 h 1925474"/>
              <a:gd name="connsiteX0" fmla="*/ 0 w 1129851"/>
              <a:gd name="connsiteY0" fmla="*/ 1925406 h 1925406"/>
              <a:gd name="connsiteX1" fmla="*/ 288925 w 1129851"/>
              <a:gd name="connsiteY1" fmla="*/ 1769831 h 1925406"/>
              <a:gd name="connsiteX2" fmla="*/ 463550 w 1129851"/>
              <a:gd name="connsiteY2" fmla="*/ 1499956 h 1925406"/>
              <a:gd name="connsiteX3" fmla="*/ 631825 w 1129851"/>
              <a:gd name="connsiteY3" fmla="*/ 998306 h 1925406"/>
              <a:gd name="connsiteX4" fmla="*/ 762000 w 1129851"/>
              <a:gd name="connsiteY4" fmla="*/ 817331 h 1925406"/>
              <a:gd name="connsiteX5" fmla="*/ 1123950 w 1129851"/>
              <a:gd name="connsiteY5" fmla="*/ 569682 h 1925406"/>
              <a:gd name="connsiteX6" fmla="*/ 1129507 w 1129851"/>
              <a:gd name="connsiteY6" fmla="*/ 5325 h 1925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9851" h="1925406">
                <a:moveTo>
                  <a:pt x="0" y="1925406"/>
                </a:moveTo>
                <a:cubicBezTo>
                  <a:pt x="105833" y="1883072"/>
                  <a:pt x="211667" y="1840739"/>
                  <a:pt x="288925" y="1769831"/>
                </a:cubicBezTo>
                <a:cubicBezTo>
                  <a:pt x="366183" y="1698923"/>
                  <a:pt x="406400" y="1628543"/>
                  <a:pt x="463550" y="1499956"/>
                </a:cubicBezTo>
                <a:cubicBezTo>
                  <a:pt x="520700" y="1371369"/>
                  <a:pt x="582083" y="1112077"/>
                  <a:pt x="631825" y="998306"/>
                </a:cubicBezTo>
                <a:cubicBezTo>
                  <a:pt x="681567" y="884535"/>
                  <a:pt x="679979" y="888768"/>
                  <a:pt x="762000" y="817331"/>
                </a:cubicBezTo>
                <a:cubicBezTo>
                  <a:pt x="844021" y="745894"/>
                  <a:pt x="1066271" y="703032"/>
                  <a:pt x="1123950" y="569682"/>
                </a:cubicBezTo>
                <a:cubicBezTo>
                  <a:pt x="1160198" y="443476"/>
                  <a:pt x="1012826" y="-56852"/>
                  <a:pt x="1129507" y="5325"/>
                </a:cubicBezTo>
              </a:path>
            </a:pathLst>
          </a:custGeom>
          <a:noFill/>
          <a:ln w="19050">
            <a:solidFill>
              <a:srgbClr val="FF00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 24"/>
          <p:cNvSpPr/>
          <p:nvPr/>
        </p:nvSpPr>
        <p:spPr>
          <a:xfrm>
            <a:off x="2622550" y="1175010"/>
            <a:ext cx="419600" cy="1000152"/>
          </a:xfrm>
          <a:custGeom>
            <a:avLst/>
            <a:gdLst>
              <a:gd name="connsiteX0" fmla="*/ 0 w 1127125"/>
              <a:gd name="connsiteY0" fmla="*/ 1244600 h 1244600"/>
              <a:gd name="connsiteX1" fmla="*/ 288925 w 1127125"/>
              <a:gd name="connsiteY1" fmla="*/ 1089025 h 1244600"/>
              <a:gd name="connsiteX2" fmla="*/ 463550 w 1127125"/>
              <a:gd name="connsiteY2" fmla="*/ 819150 h 1244600"/>
              <a:gd name="connsiteX3" fmla="*/ 631825 w 1127125"/>
              <a:gd name="connsiteY3" fmla="*/ 317500 h 1244600"/>
              <a:gd name="connsiteX4" fmla="*/ 762000 w 1127125"/>
              <a:gd name="connsiteY4" fmla="*/ 136525 h 1244600"/>
              <a:gd name="connsiteX5" fmla="*/ 1127125 w 1127125"/>
              <a:gd name="connsiteY5" fmla="*/ 0 h 1244600"/>
              <a:gd name="connsiteX0" fmla="*/ 0 w 1108075"/>
              <a:gd name="connsiteY0" fmla="*/ 1908175 h 1908175"/>
              <a:gd name="connsiteX1" fmla="*/ 288925 w 1108075"/>
              <a:gd name="connsiteY1" fmla="*/ 1752600 h 1908175"/>
              <a:gd name="connsiteX2" fmla="*/ 463550 w 1108075"/>
              <a:gd name="connsiteY2" fmla="*/ 1482725 h 1908175"/>
              <a:gd name="connsiteX3" fmla="*/ 631825 w 1108075"/>
              <a:gd name="connsiteY3" fmla="*/ 981075 h 1908175"/>
              <a:gd name="connsiteX4" fmla="*/ 762000 w 1108075"/>
              <a:gd name="connsiteY4" fmla="*/ 800100 h 1908175"/>
              <a:gd name="connsiteX5" fmla="*/ 1108075 w 1108075"/>
              <a:gd name="connsiteY5" fmla="*/ 0 h 1908175"/>
              <a:gd name="connsiteX0" fmla="*/ 0 w 1143795"/>
              <a:gd name="connsiteY0" fmla="*/ 1908175 h 1908175"/>
              <a:gd name="connsiteX1" fmla="*/ 288925 w 1143795"/>
              <a:gd name="connsiteY1" fmla="*/ 1752600 h 1908175"/>
              <a:gd name="connsiteX2" fmla="*/ 463550 w 1143795"/>
              <a:gd name="connsiteY2" fmla="*/ 1482725 h 1908175"/>
              <a:gd name="connsiteX3" fmla="*/ 631825 w 1143795"/>
              <a:gd name="connsiteY3" fmla="*/ 981075 h 1908175"/>
              <a:gd name="connsiteX4" fmla="*/ 762000 w 1143795"/>
              <a:gd name="connsiteY4" fmla="*/ 800100 h 1908175"/>
              <a:gd name="connsiteX5" fmla="*/ 1123950 w 1143795"/>
              <a:gd name="connsiteY5" fmla="*/ 552451 h 1908175"/>
              <a:gd name="connsiteX6" fmla="*/ 1108075 w 1143795"/>
              <a:gd name="connsiteY6" fmla="*/ 0 h 1908175"/>
              <a:gd name="connsiteX0" fmla="*/ 0 w 1132808"/>
              <a:gd name="connsiteY0" fmla="*/ 2057400 h 2057400"/>
              <a:gd name="connsiteX1" fmla="*/ 288925 w 1132808"/>
              <a:gd name="connsiteY1" fmla="*/ 1901825 h 2057400"/>
              <a:gd name="connsiteX2" fmla="*/ 463550 w 1132808"/>
              <a:gd name="connsiteY2" fmla="*/ 1631950 h 2057400"/>
              <a:gd name="connsiteX3" fmla="*/ 631825 w 1132808"/>
              <a:gd name="connsiteY3" fmla="*/ 1130300 h 2057400"/>
              <a:gd name="connsiteX4" fmla="*/ 762000 w 1132808"/>
              <a:gd name="connsiteY4" fmla="*/ 949325 h 2057400"/>
              <a:gd name="connsiteX5" fmla="*/ 1123950 w 1132808"/>
              <a:gd name="connsiteY5" fmla="*/ 701676 h 2057400"/>
              <a:gd name="connsiteX6" fmla="*/ 952500 w 1132808"/>
              <a:gd name="connsiteY6" fmla="*/ 0 h 2057400"/>
              <a:gd name="connsiteX0" fmla="*/ 0 w 999089"/>
              <a:gd name="connsiteY0" fmla="*/ 2057400 h 2057400"/>
              <a:gd name="connsiteX1" fmla="*/ 288925 w 999089"/>
              <a:gd name="connsiteY1" fmla="*/ 1901825 h 2057400"/>
              <a:gd name="connsiteX2" fmla="*/ 463550 w 999089"/>
              <a:gd name="connsiteY2" fmla="*/ 1631950 h 2057400"/>
              <a:gd name="connsiteX3" fmla="*/ 631825 w 999089"/>
              <a:gd name="connsiteY3" fmla="*/ 1130300 h 2057400"/>
              <a:gd name="connsiteX4" fmla="*/ 762000 w 999089"/>
              <a:gd name="connsiteY4" fmla="*/ 949325 h 2057400"/>
              <a:gd name="connsiteX5" fmla="*/ 981075 w 999089"/>
              <a:gd name="connsiteY5" fmla="*/ 625476 h 2057400"/>
              <a:gd name="connsiteX6" fmla="*/ 952500 w 999089"/>
              <a:gd name="connsiteY6" fmla="*/ 0 h 2057400"/>
              <a:gd name="connsiteX0" fmla="*/ 0 w 999089"/>
              <a:gd name="connsiteY0" fmla="*/ 2057400 h 2057400"/>
              <a:gd name="connsiteX1" fmla="*/ 288925 w 999089"/>
              <a:gd name="connsiteY1" fmla="*/ 1901825 h 2057400"/>
              <a:gd name="connsiteX2" fmla="*/ 463550 w 999089"/>
              <a:gd name="connsiteY2" fmla="*/ 1631950 h 2057400"/>
              <a:gd name="connsiteX3" fmla="*/ 631825 w 999089"/>
              <a:gd name="connsiteY3" fmla="*/ 1130300 h 2057400"/>
              <a:gd name="connsiteX4" fmla="*/ 612775 w 999089"/>
              <a:gd name="connsiteY4" fmla="*/ 939800 h 2057400"/>
              <a:gd name="connsiteX5" fmla="*/ 981075 w 999089"/>
              <a:gd name="connsiteY5" fmla="*/ 625476 h 2057400"/>
              <a:gd name="connsiteX6" fmla="*/ 952500 w 999089"/>
              <a:gd name="connsiteY6" fmla="*/ 0 h 2057400"/>
              <a:gd name="connsiteX0" fmla="*/ 0 w 999089"/>
              <a:gd name="connsiteY0" fmla="*/ 2057400 h 2057400"/>
              <a:gd name="connsiteX1" fmla="*/ 288925 w 999089"/>
              <a:gd name="connsiteY1" fmla="*/ 1901825 h 2057400"/>
              <a:gd name="connsiteX2" fmla="*/ 463550 w 999089"/>
              <a:gd name="connsiteY2" fmla="*/ 1631950 h 2057400"/>
              <a:gd name="connsiteX3" fmla="*/ 612775 w 999089"/>
              <a:gd name="connsiteY3" fmla="*/ 939800 h 2057400"/>
              <a:gd name="connsiteX4" fmla="*/ 981075 w 999089"/>
              <a:gd name="connsiteY4" fmla="*/ 625476 h 2057400"/>
              <a:gd name="connsiteX5" fmla="*/ 952500 w 999089"/>
              <a:gd name="connsiteY5" fmla="*/ 0 h 2057400"/>
              <a:gd name="connsiteX0" fmla="*/ 0 w 999089"/>
              <a:gd name="connsiteY0" fmla="*/ 2057400 h 2057400"/>
              <a:gd name="connsiteX1" fmla="*/ 288925 w 999089"/>
              <a:gd name="connsiteY1" fmla="*/ 1901825 h 2057400"/>
              <a:gd name="connsiteX2" fmla="*/ 612775 w 999089"/>
              <a:gd name="connsiteY2" fmla="*/ 939800 h 2057400"/>
              <a:gd name="connsiteX3" fmla="*/ 981075 w 999089"/>
              <a:gd name="connsiteY3" fmla="*/ 625476 h 2057400"/>
              <a:gd name="connsiteX4" fmla="*/ 952500 w 999089"/>
              <a:gd name="connsiteY4" fmla="*/ 0 h 2057400"/>
              <a:gd name="connsiteX0" fmla="*/ 0 w 999089"/>
              <a:gd name="connsiteY0" fmla="*/ 2057400 h 2057400"/>
              <a:gd name="connsiteX1" fmla="*/ 612775 w 999089"/>
              <a:gd name="connsiteY1" fmla="*/ 939800 h 2057400"/>
              <a:gd name="connsiteX2" fmla="*/ 981075 w 999089"/>
              <a:gd name="connsiteY2" fmla="*/ 625476 h 2057400"/>
              <a:gd name="connsiteX3" fmla="*/ 952500 w 999089"/>
              <a:gd name="connsiteY3" fmla="*/ 0 h 2057400"/>
              <a:gd name="connsiteX0" fmla="*/ 0 w 386314"/>
              <a:gd name="connsiteY0" fmla="*/ 939800 h 939800"/>
              <a:gd name="connsiteX1" fmla="*/ 368300 w 386314"/>
              <a:gd name="connsiteY1" fmla="*/ 625476 h 939800"/>
              <a:gd name="connsiteX2" fmla="*/ 339725 w 386314"/>
              <a:gd name="connsiteY2" fmla="*/ 0 h 939800"/>
              <a:gd name="connsiteX0" fmla="*/ 0 w 405364"/>
              <a:gd name="connsiteY0" fmla="*/ 974725 h 974725"/>
              <a:gd name="connsiteX1" fmla="*/ 387350 w 405364"/>
              <a:gd name="connsiteY1" fmla="*/ 625476 h 974725"/>
              <a:gd name="connsiteX2" fmla="*/ 358775 w 405364"/>
              <a:gd name="connsiteY2" fmla="*/ 0 h 974725"/>
              <a:gd name="connsiteX0" fmla="*/ 0 w 427396"/>
              <a:gd name="connsiteY0" fmla="*/ 989553 h 989553"/>
              <a:gd name="connsiteX1" fmla="*/ 387350 w 427396"/>
              <a:gd name="connsiteY1" fmla="*/ 640304 h 989553"/>
              <a:gd name="connsiteX2" fmla="*/ 358775 w 427396"/>
              <a:gd name="connsiteY2" fmla="*/ 14828 h 989553"/>
              <a:gd name="connsiteX0" fmla="*/ 0 w 416862"/>
              <a:gd name="connsiteY0" fmla="*/ 980662 h 980662"/>
              <a:gd name="connsiteX1" fmla="*/ 387350 w 416862"/>
              <a:gd name="connsiteY1" fmla="*/ 631413 h 980662"/>
              <a:gd name="connsiteX2" fmla="*/ 380206 w 416862"/>
              <a:gd name="connsiteY2" fmla="*/ 69438 h 980662"/>
              <a:gd name="connsiteX3" fmla="*/ 358775 w 416862"/>
              <a:gd name="connsiteY3" fmla="*/ 5937 h 980662"/>
              <a:gd name="connsiteX0" fmla="*/ 0 w 416862"/>
              <a:gd name="connsiteY0" fmla="*/ 993929 h 993929"/>
              <a:gd name="connsiteX1" fmla="*/ 387350 w 416862"/>
              <a:gd name="connsiteY1" fmla="*/ 644680 h 993929"/>
              <a:gd name="connsiteX2" fmla="*/ 380206 w 416862"/>
              <a:gd name="connsiteY2" fmla="*/ 82705 h 993929"/>
              <a:gd name="connsiteX3" fmla="*/ 358775 w 416862"/>
              <a:gd name="connsiteY3" fmla="*/ 19204 h 993929"/>
              <a:gd name="connsiteX0" fmla="*/ 0 w 410288"/>
              <a:gd name="connsiteY0" fmla="*/ 993929 h 993929"/>
              <a:gd name="connsiteX1" fmla="*/ 387350 w 410288"/>
              <a:gd name="connsiteY1" fmla="*/ 644680 h 993929"/>
              <a:gd name="connsiteX2" fmla="*/ 380206 w 410288"/>
              <a:gd name="connsiteY2" fmla="*/ 82705 h 993929"/>
              <a:gd name="connsiteX3" fmla="*/ 358775 w 410288"/>
              <a:gd name="connsiteY3" fmla="*/ 19204 h 993929"/>
              <a:gd name="connsiteX0" fmla="*/ 0 w 404305"/>
              <a:gd name="connsiteY0" fmla="*/ 993929 h 993929"/>
              <a:gd name="connsiteX1" fmla="*/ 380206 w 404305"/>
              <a:gd name="connsiteY1" fmla="*/ 670873 h 993929"/>
              <a:gd name="connsiteX2" fmla="*/ 380206 w 404305"/>
              <a:gd name="connsiteY2" fmla="*/ 82705 h 993929"/>
              <a:gd name="connsiteX3" fmla="*/ 358775 w 404305"/>
              <a:gd name="connsiteY3" fmla="*/ 19204 h 993929"/>
              <a:gd name="connsiteX0" fmla="*/ 0 w 417272"/>
              <a:gd name="connsiteY0" fmla="*/ 991388 h 991388"/>
              <a:gd name="connsiteX1" fmla="*/ 380206 w 417272"/>
              <a:gd name="connsiteY1" fmla="*/ 668332 h 991388"/>
              <a:gd name="connsiteX2" fmla="*/ 408781 w 417272"/>
              <a:gd name="connsiteY2" fmla="*/ 84926 h 991388"/>
              <a:gd name="connsiteX3" fmla="*/ 358775 w 417272"/>
              <a:gd name="connsiteY3" fmla="*/ 16663 h 991388"/>
              <a:gd name="connsiteX0" fmla="*/ 0 w 421987"/>
              <a:gd name="connsiteY0" fmla="*/ 1001546 h 1001546"/>
              <a:gd name="connsiteX1" fmla="*/ 380206 w 421987"/>
              <a:gd name="connsiteY1" fmla="*/ 678490 h 1001546"/>
              <a:gd name="connsiteX2" fmla="*/ 408781 w 421987"/>
              <a:gd name="connsiteY2" fmla="*/ 95084 h 1001546"/>
              <a:gd name="connsiteX3" fmla="*/ 394494 w 421987"/>
              <a:gd name="connsiteY3" fmla="*/ 7771 h 1001546"/>
              <a:gd name="connsiteX0" fmla="*/ 0 w 419600"/>
              <a:gd name="connsiteY0" fmla="*/ 1000152 h 1000152"/>
              <a:gd name="connsiteX1" fmla="*/ 380206 w 419600"/>
              <a:gd name="connsiteY1" fmla="*/ 677096 h 1000152"/>
              <a:gd name="connsiteX2" fmla="*/ 408781 w 419600"/>
              <a:gd name="connsiteY2" fmla="*/ 93690 h 1000152"/>
              <a:gd name="connsiteX3" fmla="*/ 380206 w 419600"/>
              <a:gd name="connsiteY3" fmla="*/ 8759 h 1000152"/>
              <a:gd name="connsiteX0" fmla="*/ 0 w 419600"/>
              <a:gd name="connsiteY0" fmla="*/ 1000152 h 1000152"/>
              <a:gd name="connsiteX1" fmla="*/ 380206 w 419600"/>
              <a:gd name="connsiteY1" fmla="*/ 677096 h 1000152"/>
              <a:gd name="connsiteX2" fmla="*/ 408781 w 419600"/>
              <a:gd name="connsiteY2" fmla="*/ 93690 h 1000152"/>
              <a:gd name="connsiteX3" fmla="*/ 380206 w 419600"/>
              <a:gd name="connsiteY3" fmla="*/ 8759 h 1000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600" h="1000152">
                <a:moveTo>
                  <a:pt x="0" y="1000152"/>
                </a:moveTo>
                <a:cubicBezTo>
                  <a:pt x="58208" y="916015"/>
                  <a:pt x="322527" y="810446"/>
                  <a:pt x="380206" y="677096"/>
                </a:cubicBezTo>
                <a:cubicBezTo>
                  <a:pt x="429286" y="519272"/>
                  <a:pt x="375444" y="224130"/>
                  <a:pt x="408781" y="93690"/>
                </a:cubicBezTo>
                <a:cubicBezTo>
                  <a:pt x="442119" y="-46274"/>
                  <a:pt x="388540" y="13389"/>
                  <a:pt x="380206" y="8759"/>
                </a:cubicBezTo>
              </a:path>
            </a:pathLst>
          </a:custGeom>
          <a:noFill/>
          <a:ln w="19050">
            <a:solidFill>
              <a:srgbClr val="00206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ular Callout 22"/>
          <p:cNvSpPr/>
          <p:nvPr/>
        </p:nvSpPr>
        <p:spPr>
          <a:xfrm>
            <a:off x="838200" y="1661514"/>
            <a:ext cx="1598066" cy="369332"/>
          </a:xfrm>
          <a:prstGeom prst="wedgeRectCallout">
            <a:avLst>
              <a:gd name="adj1" fmla="val 45810"/>
              <a:gd name="adj2" fmla="val 8580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Afferent nerve</a:t>
            </a:r>
            <a:endParaRPr lang="en-US" dirty="0"/>
          </a:p>
        </p:txBody>
      </p:sp>
      <p:sp>
        <p:nvSpPr>
          <p:cNvPr id="27" name="Rounded Rectangular Callout 26"/>
          <p:cNvSpPr/>
          <p:nvPr/>
        </p:nvSpPr>
        <p:spPr>
          <a:xfrm>
            <a:off x="3566728" y="1654462"/>
            <a:ext cx="1546427" cy="408623"/>
          </a:xfrm>
          <a:prstGeom prst="wedgeRoundRectCallout">
            <a:avLst>
              <a:gd name="adj1" fmla="val -46572"/>
              <a:gd name="adj2" fmla="val 7566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Efferent nerve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978216" y="699370"/>
            <a:ext cx="2073581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Association neurons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447675" y="955675"/>
            <a:ext cx="1560452" cy="1308100"/>
            <a:chOff x="447675" y="955675"/>
            <a:chExt cx="1560452" cy="1308100"/>
          </a:xfrm>
        </p:grpSpPr>
        <p:sp>
          <p:nvSpPr>
            <p:cNvPr id="32" name="Rectangle 31"/>
            <p:cNvSpPr/>
            <p:nvPr/>
          </p:nvSpPr>
          <p:spPr>
            <a:xfrm>
              <a:off x="577851" y="1035935"/>
              <a:ext cx="1430276" cy="12278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47675" y="955675"/>
              <a:ext cx="1135830" cy="1183752"/>
              <a:chOff x="1210533" y="640558"/>
              <a:chExt cx="2350836" cy="2450021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210533" y="640558"/>
                <a:ext cx="2350836" cy="2450021"/>
                <a:chOff x="1066800" y="642937"/>
                <a:chExt cx="2585920" cy="2450021"/>
              </a:xfrm>
            </p:grpSpPr>
            <p:pic>
              <p:nvPicPr>
                <p:cNvPr id="43" name="Picture 42"/>
                <p:cNvPicPr>
                  <a:picLocks noChangeAspect="1"/>
                </p:cNvPicPr>
                <p:nvPr/>
              </p:nvPicPr>
              <p:blipFill>
                <a:blip r:embed="rId4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6800" y="666750"/>
                  <a:ext cx="2401824" cy="2426208"/>
                </a:xfrm>
                <a:prstGeom prst="rect">
                  <a:avLst/>
                </a:prstGeom>
              </p:spPr>
            </p:pic>
            <p:pic>
              <p:nvPicPr>
                <p:cNvPr id="44" name="Picture 43"/>
                <p:cNvPicPr>
                  <a:picLocks noChangeAspect="1"/>
                </p:cNvPicPr>
                <p:nvPr/>
              </p:nvPicPr>
              <p:blipFill>
                <a:blip r:embed="rId4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19551" flipH="1">
                  <a:off x="1250896" y="642937"/>
                  <a:ext cx="2401824" cy="2426208"/>
                </a:xfrm>
                <a:prstGeom prst="rect">
                  <a:avLst/>
                </a:prstGeom>
              </p:spPr>
            </p:pic>
          </p:grpSp>
          <p:grpSp>
            <p:nvGrpSpPr>
              <p:cNvPr id="35" name="Group 34"/>
              <p:cNvGrpSpPr/>
              <p:nvPr/>
            </p:nvGrpSpPr>
            <p:grpSpPr>
              <a:xfrm>
                <a:off x="1981200" y="2343150"/>
                <a:ext cx="1066800" cy="626518"/>
                <a:chOff x="1981200" y="2343150"/>
                <a:chExt cx="1066800" cy="626518"/>
              </a:xfrm>
            </p:grpSpPr>
            <p:sp>
              <p:nvSpPr>
                <p:cNvPr id="37" name="Freeform 36"/>
                <p:cNvSpPr/>
                <p:nvPr/>
              </p:nvSpPr>
              <p:spPr>
                <a:xfrm>
                  <a:off x="2190750" y="2381251"/>
                  <a:ext cx="495300" cy="571500"/>
                </a:xfrm>
                <a:custGeom>
                  <a:avLst/>
                  <a:gdLst>
                    <a:gd name="connsiteX0" fmla="*/ 0 w 495300"/>
                    <a:gd name="connsiteY0" fmla="*/ 3175 h 1120775"/>
                    <a:gd name="connsiteX1" fmla="*/ 0 w 495300"/>
                    <a:gd name="connsiteY1" fmla="*/ 1120775 h 1120775"/>
                    <a:gd name="connsiteX2" fmla="*/ 495300 w 495300"/>
                    <a:gd name="connsiteY2" fmla="*/ 1120775 h 1120775"/>
                    <a:gd name="connsiteX3" fmla="*/ 495300 w 495300"/>
                    <a:gd name="connsiteY3" fmla="*/ 0 h 1120775"/>
                    <a:gd name="connsiteX4" fmla="*/ 0 w 495300"/>
                    <a:gd name="connsiteY4" fmla="*/ 3175 h 1120775"/>
                    <a:gd name="connsiteX0" fmla="*/ 0 w 495300"/>
                    <a:gd name="connsiteY0" fmla="*/ 3175 h 1120775"/>
                    <a:gd name="connsiteX1" fmla="*/ 0 w 495300"/>
                    <a:gd name="connsiteY1" fmla="*/ 1120775 h 1120775"/>
                    <a:gd name="connsiteX2" fmla="*/ 495300 w 495300"/>
                    <a:gd name="connsiteY2" fmla="*/ 1120775 h 1120775"/>
                    <a:gd name="connsiteX3" fmla="*/ 495300 w 495300"/>
                    <a:gd name="connsiteY3" fmla="*/ 0 h 1120775"/>
                    <a:gd name="connsiteX4" fmla="*/ 0 w 495300"/>
                    <a:gd name="connsiteY4" fmla="*/ 3175 h 1120775"/>
                    <a:gd name="connsiteX0" fmla="*/ 0 w 495300"/>
                    <a:gd name="connsiteY0" fmla="*/ 3175 h 1120775"/>
                    <a:gd name="connsiteX1" fmla="*/ 0 w 495300"/>
                    <a:gd name="connsiteY1" fmla="*/ 1120775 h 1120775"/>
                    <a:gd name="connsiteX2" fmla="*/ 495300 w 495300"/>
                    <a:gd name="connsiteY2" fmla="*/ 1120775 h 1120775"/>
                    <a:gd name="connsiteX3" fmla="*/ 495300 w 495300"/>
                    <a:gd name="connsiteY3" fmla="*/ 0 h 1120775"/>
                    <a:gd name="connsiteX4" fmla="*/ 0 w 495300"/>
                    <a:gd name="connsiteY4" fmla="*/ 3175 h 1120775"/>
                    <a:gd name="connsiteX0" fmla="*/ 0 w 495300"/>
                    <a:gd name="connsiteY0" fmla="*/ 3175 h 1120775"/>
                    <a:gd name="connsiteX1" fmla="*/ 0 w 495300"/>
                    <a:gd name="connsiteY1" fmla="*/ 1120775 h 1120775"/>
                    <a:gd name="connsiteX2" fmla="*/ 495300 w 495300"/>
                    <a:gd name="connsiteY2" fmla="*/ 1120775 h 1120775"/>
                    <a:gd name="connsiteX3" fmla="*/ 495300 w 495300"/>
                    <a:gd name="connsiteY3" fmla="*/ 0 h 1120775"/>
                    <a:gd name="connsiteX4" fmla="*/ 0 w 495300"/>
                    <a:gd name="connsiteY4" fmla="*/ 3175 h 1120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5300" h="1120775">
                      <a:moveTo>
                        <a:pt x="0" y="3175"/>
                      </a:moveTo>
                      <a:lnTo>
                        <a:pt x="0" y="1120775"/>
                      </a:lnTo>
                      <a:lnTo>
                        <a:pt x="495300" y="1120775"/>
                      </a:lnTo>
                      <a:lnTo>
                        <a:pt x="495300" y="0"/>
                      </a:lnTo>
                      <a:cubicBezTo>
                        <a:pt x="389732" y="53446"/>
                        <a:pt x="22225" y="6879"/>
                        <a:pt x="0" y="3175"/>
                      </a:cubicBez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6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2000" dirty="0">
                    <a:solidFill>
                      <a:schemeClr val="accent2">
                        <a:lumMod val="50000"/>
                      </a:schemeClr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2187720" y="2343150"/>
                  <a:ext cx="498329" cy="76200"/>
                </a:xfrm>
                <a:prstGeom prst="ellipse">
                  <a:avLst/>
                </a:prstGeom>
                <a:noFill/>
                <a:ln w="63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2000" dirty="0">
                    <a:solidFill>
                      <a:schemeClr val="accent2">
                        <a:lumMod val="50000"/>
                      </a:schemeClr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2210371" y="2355228"/>
                  <a:ext cx="453026" cy="52045"/>
                </a:xfrm>
                <a:prstGeom prst="ellipse">
                  <a:avLst/>
                </a:prstGeom>
                <a:solidFill>
                  <a:schemeClr val="bg1">
                    <a:alpha val="65000"/>
                  </a:schemeClr>
                </a:solidFill>
                <a:ln w="63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2000" dirty="0">
                    <a:solidFill>
                      <a:schemeClr val="accent2">
                        <a:lumMod val="50000"/>
                      </a:schemeClr>
                    </a:solidFill>
                    <a:latin typeface="Bookman Old Style" pitchFamily="18" charset="0"/>
                  </a:endParaRPr>
                </a:p>
              </p:txBody>
            </p: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2188200" y="2381250"/>
                  <a:ext cx="2380" cy="571501"/>
                </a:xfrm>
                <a:prstGeom prst="line">
                  <a:avLst/>
                </a:prstGeom>
                <a:ln w="63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2685880" y="2381250"/>
                  <a:ext cx="0" cy="495300"/>
                </a:xfrm>
                <a:prstGeom prst="line">
                  <a:avLst/>
                </a:prstGeom>
                <a:ln w="63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1981200" y="2851930"/>
                  <a:ext cx="1066800" cy="1177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2000" dirty="0">
                    <a:solidFill>
                      <a:schemeClr val="accent2">
                        <a:lumMod val="50000"/>
                      </a:schemeClr>
                    </a:solidFill>
                    <a:latin typeface="Bookman Old Style" pitchFamily="18" charset="0"/>
                  </a:endParaRPr>
                </a:p>
              </p:txBody>
            </p:sp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015" t="72024" r="43015" b="24892"/>
              <a:stretch/>
            </p:blipFill>
            <p:spPr>
              <a:xfrm>
                <a:off x="2266784" y="2307993"/>
                <a:ext cx="362280" cy="92286"/>
              </a:xfrm>
              <a:prstGeom prst="rect">
                <a:avLst/>
              </a:prstGeom>
            </p:spPr>
          </p:pic>
        </p:grpSp>
      </p:grpSp>
      <p:sp>
        <p:nvSpPr>
          <p:cNvPr id="59" name="Freeform 58"/>
          <p:cNvSpPr/>
          <p:nvPr/>
        </p:nvSpPr>
        <p:spPr>
          <a:xfrm flipH="1" flipV="1">
            <a:off x="2003422" y="1036831"/>
            <a:ext cx="514048" cy="1233486"/>
          </a:xfrm>
          <a:custGeom>
            <a:avLst/>
            <a:gdLst>
              <a:gd name="connsiteX0" fmla="*/ 0 w 307181"/>
              <a:gd name="connsiteY0" fmla="*/ 307181 h 654844"/>
              <a:gd name="connsiteX1" fmla="*/ 307181 w 307181"/>
              <a:gd name="connsiteY1" fmla="*/ 0 h 654844"/>
              <a:gd name="connsiteX2" fmla="*/ 307181 w 307181"/>
              <a:gd name="connsiteY2" fmla="*/ 654844 h 654844"/>
              <a:gd name="connsiteX3" fmla="*/ 0 w 307181"/>
              <a:gd name="connsiteY3" fmla="*/ 307181 h 654844"/>
              <a:gd name="connsiteX0" fmla="*/ 0 w 516731"/>
              <a:gd name="connsiteY0" fmla="*/ 314324 h 661987"/>
              <a:gd name="connsiteX1" fmla="*/ 516731 w 516731"/>
              <a:gd name="connsiteY1" fmla="*/ 0 h 661987"/>
              <a:gd name="connsiteX2" fmla="*/ 307181 w 516731"/>
              <a:gd name="connsiteY2" fmla="*/ 661987 h 661987"/>
              <a:gd name="connsiteX3" fmla="*/ 0 w 516731"/>
              <a:gd name="connsiteY3" fmla="*/ 314324 h 661987"/>
              <a:gd name="connsiteX0" fmla="*/ 0 w 523875"/>
              <a:gd name="connsiteY0" fmla="*/ 314324 h 845343"/>
              <a:gd name="connsiteX1" fmla="*/ 516731 w 523875"/>
              <a:gd name="connsiteY1" fmla="*/ 0 h 845343"/>
              <a:gd name="connsiteX2" fmla="*/ 523875 w 523875"/>
              <a:gd name="connsiteY2" fmla="*/ 845343 h 845343"/>
              <a:gd name="connsiteX3" fmla="*/ 0 w 523875"/>
              <a:gd name="connsiteY3" fmla="*/ 314324 h 845343"/>
              <a:gd name="connsiteX0" fmla="*/ 0 w 523875"/>
              <a:gd name="connsiteY0" fmla="*/ 314324 h 845343"/>
              <a:gd name="connsiteX1" fmla="*/ 516731 w 523875"/>
              <a:gd name="connsiteY1" fmla="*/ 0 h 845343"/>
              <a:gd name="connsiteX2" fmla="*/ 523875 w 523875"/>
              <a:gd name="connsiteY2" fmla="*/ 845343 h 845343"/>
              <a:gd name="connsiteX3" fmla="*/ 26194 w 523875"/>
              <a:gd name="connsiteY3" fmla="*/ 378619 h 845343"/>
              <a:gd name="connsiteX4" fmla="*/ 0 w 523875"/>
              <a:gd name="connsiteY4" fmla="*/ 314324 h 845343"/>
              <a:gd name="connsiteX0" fmla="*/ 0 w 523875"/>
              <a:gd name="connsiteY0" fmla="*/ 314324 h 845343"/>
              <a:gd name="connsiteX1" fmla="*/ 516731 w 523875"/>
              <a:gd name="connsiteY1" fmla="*/ 0 h 845343"/>
              <a:gd name="connsiteX2" fmla="*/ 523875 w 523875"/>
              <a:gd name="connsiteY2" fmla="*/ 845343 h 845343"/>
              <a:gd name="connsiteX3" fmla="*/ 21431 w 523875"/>
              <a:gd name="connsiteY3" fmla="*/ 385763 h 845343"/>
              <a:gd name="connsiteX4" fmla="*/ 0 w 523875"/>
              <a:gd name="connsiteY4" fmla="*/ 314324 h 845343"/>
              <a:gd name="connsiteX0" fmla="*/ 0 w 523875"/>
              <a:gd name="connsiteY0" fmla="*/ 309561 h 840580"/>
              <a:gd name="connsiteX1" fmla="*/ 502443 w 523875"/>
              <a:gd name="connsiteY1" fmla="*/ 0 h 840580"/>
              <a:gd name="connsiteX2" fmla="*/ 523875 w 523875"/>
              <a:gd name="connsiteY2" fmla="*/ 840580 h 840580"/>
              <a:gd name="connsiteX3" fmla="*/ 21431 w 523875"/>
              <a:gd name="connsiteY3" fmla="*/ 381000 h 840580"/>
              <a:gd name="connsiteX4" fmla="*/ 0 w 523875"/>
              <a:gd name="connsiteY4" fmla="*/ 309561 h 840580"/>
              <a:gd name="connsiteX0" fmla="*/ 0 w 507206"/>
              <a:gd name="connsiteY0" fmla="*/ 309561 h 835817"/>
              <a:gd name="connsiteX1" fmla="*/ 502443 w 507206"/>
              <a:gd name="connsiteY1" fmla="*/ 0 h 835817"/>
              <a:gd name="connsiteX2" fmla="*/ 507206 w 507206"/>
              <a:gd name="connsiteY2" fmla="*/ 835817 h 835817"/>
              <a:gd name="connsiteX3" fmla="*/ 21431 w 507206"/>
              <a:gd name="connsiteY3" fmla="*/ 381000 h 835817"/>
              <a:gd name="connsiteX4" fmla="*/ 0 w 507206"/>
              <a:gd name="connsiteY4" fmla="*/ 309561 h 835817"/>
              <a:gd name="connsiteX0" fmla="*/ 0 w 510079"/>
              <a:gd name="connsiteY0" fmla="*/ 316705 h 842961"/>
              <a:gd name="connsiteX1" fmla="*/ 509586 w 510079"/>
              <a:gd name="connsiteY1" fmla="*/ 0 h 842961"/>
              <a:gd name="connsiteX2" fmla="*/ 507206 w 510079"/>
              <a:gd name="connsiteY2" fmla="*/ 842961 h 842961"/>
              <a:gd name="connsiteX3" fmla="*/ 21431 w 510079"/>
              <a:gd name="connsiteY3" fmla="*/ 388144 h 842961"/>
              <a:gd name="connsiteX4" fmla="*/ 0 w 510079"/>
              <a:gd name="connsiteY4" fmla="*/ 316705 h 842961"/>
              <a:gd name="connsiteX0" fmla="*/ 9526 w 488648"/>
              <a:gd name="connsiteY0" fmla="*/ 326230 h 842961"/>
              <a:gd name="connsiteX1" fmla="*/ 488155 w 488648"/>
              <a:gd name="connsiteY1" fmla="*/ 0 h 842961"/>
              <a:gd name="connsiteX2" fmla="*/ 485775 w 488648"/>
              <a:gd name="connsiteY2" fmla="*/ 842961 h 842961"/>
              <a:gd name="connsiteX3" fmla="*/ 0 w 488648"/>
              <a:gd name="connsiteY3" fmla="*/ 388144 h 842961"/>
              <a:gd name="connsiteX4" fmla="*/ 9526 w 488648"/>
              <a:gd name="connsiteY4" fmla="*/ 326230 h 842961"/>
              <a:gd name="connsiteX0" fmla="*/ 28576 w 507698"/>
              <a:gd name="connsiteY0" fmla="*/ 326230 h 842961"/>
              <a:gd name="connsiteX1" fmla="*/ 507205 w 507698"/>
              <a:gd name="connsiteY1" fmla="*/ 0 h 842961"/>
              <a:gd name="connsiteX2" fmla="*/ 504825 w 507698"/>
              <a:gd name="connsiteY2" fmla="*/ 842961 h 842961"/>
              <a:gd name="connsiteX3" fmla="*/ 0 w 507698"/>
              <a:gd name="connsiteY3" fmla="*/ 378619 h 842961"/>
              <a:gd name="connsiteX4" fmla="*/ 28576 w 507698"/>
              <a:gd name="connsiteY4" fmla="*/ 326230 h 842961"/>
              <a:gd name="connsiteX0" fmla="*/ 28576 w 504825"/>
              <a:gd name="connsiteY0" fmla="*/ 211930 h 728661"/>
              <a:gd name="connsiteX1" fmla="*/ 500855 w 504825"/>
              <a:gd name="connsiteY1" fmla="*/ 0 h 728661"/>
              <a:gd name="connsiteX2" fmla="*/ 504825 w 504825"/>
              <a:gd name="connsiteY2" fmla="*/ 728661 h 728661"/>
              <a:gd name="connsiteX3" fmla="*/ 0 w 504825"/>
              <a:gd name="connsiteY3" fmla="*/ 264319 h 728661"/>
              <a:gd name="connsiteX4" fmla="*/ 28576 w 504825"/>
              <a:gd name="connsiteY4" fmla="*/ 211930 h 728661"/>
              <a:gd name="connsiteX0" fmla="*/ 28576 w 511175"/>
              <a:gd name="connsiteY0" fmla="*/ 211930 h 1370011"/>
              <a:gd name="connsiteX1" fmla="*/ 500855 w 511175"/>
              <a:gd name="connsiteY1" fmla="*/ 0 h 1370011"/>
              <a:gd name="connsiteX2" fmla="*/ 511175 w 511175"/>
              <a:gd name="connsiteY2" fmla="*/ 1370011 h 1370011"/>
              <a:gd name="connsiteX3" fmla="*/ 0 w 511175"/>
              <a:gd name="connsiteY3" fmla="*/ 264319 h 1370011"/>
              <a:gd name="connsiteX4" fmla="*/ 28576 w 511175"/>
              <a:gd name="connsiteY4" fmla="*/ 211930 h 1370011"/>
              <a:gd name="connsiteX0" fmla="*/ 28576 w 511175"/>
              <a:gd name="connsiteY0" fmla="*/ 211930 h 1370011"/>
              <a:gd name="connsiteX1" fmla="*/ 500855 w 511175"/>
              <a:gd name="connsiteY1" fmla="*/ 0 h 1370011"/>
              <a:gd name="connsiteX2" fmla="*/ 511175 w 511175"/>
              <a:gd name="connsiteY2" fmla="*/ 1370011 h 1370011"/>
              <a:gd name="connsiteX3" fmla="*/ 0 w 511175"/>
              <a:gd name="connsiteY3" fmla="*/ 264319 h 1370011"/>
              <a:gd name="connsiteX4" fmla="*/ 28576 w 511175"/>
              <a:gd name="connsiteY4" fmla="*/ 211930 h 1370011"/>
              <a:gd name="connsiteX0" fmla="*/ 28576 w 514048"/>
              <a:gd name="connsiteY0" fmla="*/ 75405 h 1233486"/>
              <a:gd name="connsiteX1" fmla="*/ 513555 w 514048"/>
              <a:gd name="connsiteY1" fmla="*/ 0 h 1233486"/>
              <a:gd name="connsiteX2" fmla="*/ 511175 w 514048"/>
              <a:gd name="connsiteY2" fmla="*/ 1233486 h 1233486"/>
              <a:gd name="connsiteX3" fmla="*/ 0 w 514048"/>
              <a:gd name="connsiteY3" fmla="*/ 127794 h 1233486"/>
              <a:gd name="connsiteX4" fmla="*/ 28576 w 514048"/>
              <a:gd name="connsiteY4" fmla="*/ 75405 h 123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048" h="1233486">
                <a:moveTo>
                  <a:pt x="28576" y="75405"/>
                </a:moveTo>
                <a:lnTo>
                  <a:pt x="513555" y="0"/>
                </a:lnTo>
                <a:cubicBezTo>
                  <a:pt x="515936" y="281781"/>
                  <a:pt x="508794" y="951705"/>
                  <a:pt x="511175" y="1233486"/>
                </a:cubicBezTo>
                <a:cubicBezTo>
                  <a:pt x="246063" y="1146968"/>
                  <a:pt x="160337" y="290512"/>
                  <a:pt x="0" y="127794"/>
                </a:cubicBezTo>
                <a:lnTo>
                  <a:pt x="28576" y="75405"/>
                </a:lnTo>
                <a:close/>
              </a:path>
            </a:pathLst>
          </a:cu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1016794" y="1200439"/>
            <a:ext cx="1088963" cy="461665"/>
            <a:chOff x="1016794" y="1200439"/>
            <a:chExt cx="1088963" cy="461665"/>
          </a:xfrm>
        </p:grpSpPr>
        <p:sp>
          <p:nvSpPr>
            <p:cNvPr id="28" name="Rectangle 27"/>
            <p:cNvSpPr/>
            <p:nvPr/>
          </p:nvSpPr>
          <p:spPr>
            <a:xfrm>
              <a:off x="1316829" y="1200439"/>
              <a:ext cx="7889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 smtClean="0"/>
                <a:t>Sensory neurons</a:t>
              </a:r>
              <a:endParaRPr lang="en-US" sz="1200" b="1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1016794" y="1340644"/>
              <a:ext cx="371475" cy="157163"/>
            </a:xfrm>
            <a:prstGeom prst="straightConnector1">
              <a:avLst/>
            </a:prstGeom>
            <a:ln>
              <a:solidFill>
                <a:srgbClr val="002060"/>
              </a:solidFill>
              <a:headEnd type="triangle" w="med" len="med"/>
              <a:tailEnd type="none" w="med" len="med"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170843" y="1832372"/>
            <a:ext cx="1038957" cy="510778"/>
            <a:chOff x="1102519" y="1801790"/>
            <a:chExt cx="934183" cy="510778"/>
          </a:xfrm>
          <a:noFill/>
        </p:grpSpPr>
        <p:sp>
          <p:nvSpPr>
            <p:cNvPr id="60" name="Rectangle 59"/>
            <p:cNvSpPr/>
            <p:nvPr/>
          </p:nvSpPr>
          <p:spPr>
            <a:xfrm>
              <a:off x="1316830" y="1801790"/>
              <a:ext cx="719872" cy="510778"/>
            </a:xfrm>
            <a:prstGeom prst="wedgeRoundRectCallout">
              <a:avLst>
                <a:gd name="adj1" fmla="val 68083"/>
                <a:gd name="adj2" fmla="val 43106"/>
                <a:gd name="adj3" fmla="val 16667"/>
              </a:avLst>
            </a:prstGeom>
            <a:grpFill/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 smtClean="0">
                  <a:solidFill>
                    <a:schemeClr val="tx1"/>
                  </a:solidFill>
                </a:rPr>
                <a:t>Afferent nerve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V="1">
              <a:off x="1102519" y="1947863"/>
              <a:ext cx="269081" cy="1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581400" y="955675"/>
            <a:ext cx="1560452" cy="1308100"/>
            <a:chOff x="447675" y="955675"/>
            <a:chExt cx="1560452" cy="1308100"/>
          </a:xfrm>
        </p:grpSpPr>
        <p:sp>
          <p:nvSpPr>
            <p:cNvPr id="71" name="Rectangle 70"/>
            <p:cNvSpPr/>
            <p:nvPr/>
          </p:nvSpPr>
          <p:spPr>
            <a:xfrm>
              <a:off x="577851" y="1035935"/>
              <a:ext cx="1430276" cy="12278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447675" y="955675"/>
              <a:ext cx="1135830" cy="1183752"/>
              <a:chOff x="1210533" y="640558"/>
              <a:chExt cx="2350836" cy="2450021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1210533" y="640558"/>
                <a:ext cx="2350836" cy="2450021"/>
                <a:chOff x="1066800" y="642937"/>
                <a:chExt cx="2585920" cy="2450021"/>
              </a:xfrm>
            </p:grpSpPr>
            <p:pic>
              <p:nvPicPr>
                <p:cNvPr id="82" name="Picture 81"/>
                <p:cNvPicPr>
                  <a:picLocks noChangeAspect="1"/>
                </p:cNvPicPr>
                <p:nvPr/>
              </p:nvPicPr>
              <p:blipFill>
                <a:blip r:embed="rId4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6800" y="666750"/>
                  <a:ext cx="2401824" cy="2426208"/>
                </a:xfrm>
                <a:prstGeom prst="rect">
                  <a:avLst/>
                </a:prstGeom>
              </p:spPr>
            </p:pic>
            <p:pic>
              <p:nvPicPr>
                <p:cNvPr id="83" name="Picture 82"/>
                <p:cNvPicPr>
                  <a:picLocks noChangeAspect="1"/>
                </p:cNvPicPr>
                <p:nvPr/>
              </p:nvPicPr>
              <p:blipFill>
                <a:blip r:embed="rId4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19551" flipH="1">
                  <a:off x="1250896" y="642937"/>
                  <a:ext cx="2401824" cy="2426208"/>
                </a:xfrm>
                <a:prstGeom prst="rect">
                  <a:avLst/>
                </a:prstGeom>
              </p:spPr>
            </p:pic>
          </p:grpSp>
          <p:grpSp>
            <p:nvGrpSpPr>
              <p:cNvPr id="74" name="Group 73"/>
              <p:cNvGrpSpPr/>
              <p:nvPr/>
            </p:nvGrpSpPr>
            <p:grpSpPr>
              <a:xfrm>
                <a:off x="1981200" y="2343150"/>
                <a:ext cx="1066800" cy="626518"/>
                <a:chOff x="1981200" y="2343150"/>
                <a:chExt cx="1066800" cy="626518"/>
              </a:xfrm>
            </p:grpSpPr>
            <p:sp>
              <p:nvSpPr>
                <p:cNvPr id="76" name="Freeform 75"/>
                <p:cNvSpPr/>
                <p:nvPr/>
              </p:nvSpPr>
              <p:spPr>
                <a:xfrm>
                  <a:off x="2190750" y="2381251"/>
                  <a:ext cx="495300" cy="571500"/>
                </a:xfrm>
                <a:custGeom>
                  <a:avLst/>
                  <a:gdLst>
                    <a:gd name="connsiteX0" fmla="*/ 0 w 495300"/>
                    <a:gd name="connsiteY0" fmla="*/ 3175 h 1120775"/>
                    <a:gd name="connsiteX1" fmla="*/ 0 w 495300"/>
                    <a:gd name="connsiteY1" fmla="*/ 1120775 h 1120775"/>
                    <a:gd name="connsiteX2" fmla="*/ 495300 w 495300"/>
                    <a:gd name="connsiteY2" fmla="*/ 1120775 h 1120775"/>
                    <a:gd name="connsiteX3" fmla="*/ 495300 w 495300"/>
                    <a:gd name="connsiteY3" fmla="*/ 0 h 1120775"/>
                    <a:gd name="connsiteX4" fmla="*/ 0 w 495300"/>
                    <a:gd name="connsiteY4" fmla="*/ 3175 h 1120775"/>
                    <a:gd name="connsiteX0" fmla="*/ 0 w 495300"/>
                    <a:gd name="connsiteY0" fmla="*/ 3175 h 1120775"/>
                    <a:gd name="connsiteX1" fmla="*/ 0 w 495300"/>
                    <a:gd name="connsiteY1" fmla="*/ 1120775 h 1120775"/>
                    <a:gd name="connsiteX2" fmla="*/ 495300 w 495300"/>
                    <a:gd name="connsiteY2" fmla="*/ 1120775 h 1120775"/>
                    <a:gd name="connsiteX3" fmla="*/ 495300 w 495300"/>
                    <a:gd name="connsiteY3" fmla="*/ 0 h 1120775"/>
                    <a:gd name="connsiteX4" fmla="*/ 0 w 495300"/>
                    <a:gd name="connsiteY4" fmla="*/ 3175 h 1120775"/>
                    <a:gd name="connsiteX0" fmla="*/ 0 w 495300"/>
                    <a:gd name="connsiteY0" fmla="*/ 3175 h 1120775"/>
                    <a:gd name="connsiteX1" fmla="*/ 0 w 495300"/>
                    <a:gd name="connsiteY1" fmla="*/ 1120775 h 1120775"/>
                    <a:gd name="connsiteX2" fmla="*/ 495300 w 495300"/>
                    <a:gd name="connsiteY2" fmla="*/ 1120775 h 1120775"/>
                    <a:gd name="connsiteX3" fmla="*/ 495300 w 495300"/>
                    <a:gd name="connsiteY3" fmla="*/ 0 h 1120775"/>
                    <a:gd name="connsiteX4" fmla="*/ 0 w 495300"/>
                    <a:gd name="connsiteY4" fmla="*/ 3175 h 1120775"/>
                    <a:gd name="connsiteX0" fmla="*/ 0 w 495300"/>
                    <a:gd name="connsiteY0" fmla="*/ 3175 h 1120775"/>
                    <a:gd name="connsiteX1" fmla="*/ 0 w 495300"/>
                    <a:gd name="connsiteY1" fmla="*/ 1120775 h 1120775"/>
                    <a:gd name="connsiteX2" fmla="*/ 495300 w 495300"/>
                    <a:gd name="connsiteY2" fmla="*/ 1120775 h 1120775"/>
                    <a:gd name="connsiteX3" fmla="*/ 495300 w 495300"/>
                    <a:gd name="connsiteY3" fmla="*/ 0 h 1120775"/>
                    <a:gd name="connsiteX4" fmla="*/ 0 w 495300"/>
                    <a:gd name="connsiteY4" fmla="*/ 3175 h 1120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5300" h="1120775">
                      <a:moveTo>
                        <a:pt x="0" y="3175"/>
                      </a:moveTo>
                      <a:lnTo>
                        <a:pt x="0" y="1120775"/>
                      </a:lnTo>
                      <a:lnTo>
                        <a:pt x="495300" y="1120775"/>
                      </a:lnTo>
                      <a:lnTo>
                        <a:pt x="495300" y="0"/>
                      </a:lnTo>
                      <a:cubicBezTo>
                        <a:pt x="389732" y="53446"/>
                        <a:pt x="22225" y="6879"/>
                        <a:pt x="0" y="3175"/>
                      </a:cubicBezTo>
                      <a:close/>
                    </a:path>
                  </a:pathLst>
                </a:custGeom>
                <a:solidFill>
                  <a:srgbClr val="C00000">
                    <a:alpha val="65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2000" dirty="0">
                    <a:solidFill>
                      <a:schemeClr val="accent2">
                        <a:lumMod val="50000"/>
                      </a:schemeClr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2187720" y="2343150"/>
                  <a:ext cx="498329" cy="76200"/>
                </a:xfrm>
                <a:prstGeom prst="ellipse">
                  <a:avLst/>
                </a:prstGeom>
                <a:noFill/>
                <a:ln w="63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2000" dirty="0">
                    <a:solidFill>
                      <a:schemeClr val="accent2">
                        <a:lumMod val="50000"/>
                      </a:schemeClr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210371" y="2355228"/>
                  <a:ext cx="453026" cy="52045"/>
                </a:xfrm>
                <a:prstGeom prst="ellipse">
                  <a:avLst/>
                </a:prstGeom>
                <a:solidFill>
                  <a:schemeClr val="bg1">
                    <a:alpha val="65000"/>
                  </a:schemeClr>
                </a:solidFill>
                <a:ln w="63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2000" dirty="0">
                    <a:solidFill>
                      <a:schemeClr val="accent2">
                        <a:lumMod val="50000"/>
                      </a:schemeClr>
                    </a:solidFill>
                    <a:latin typeface="Bookman Old Style" pitchFamily="18" charset="0"/>
                  </a:endParaRPr>
                </a:p>
              </p:txBody>
            </p:sp>
            <p:cxnSp>
              <p:nvCxnSpPr>
                <p:cNvPr id="79" name="Straight Connector 78"/>
                <p:cNvCxnSpPr/>
                <p:nvPr/>
              </p:nvCxnSpPr>
              <p:spPr>
                <a:xfrm flipH="1">
                  <a:off x="2188200" y="2381250"/>
                  <a:ext cx="2380" cy="571501"/>
                </a:xfrm>
                <a:prstGeom prst="line">
                  <a:avLst/>
                </a:prstGeom>
                <a:ln w="63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2685880" y="2381250"/>
                  <a:ext cx="0" cy="495300"/>
                </a:xfrm>
                <a:prstGeom prst="line">
                  <a:avLst/>
                </a:prstGeom>
                <a:ln w="63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Rectangle 80"/>
                <p:cNvSpPr/>
                <p:nvPr/>
              </p:nvSpPr>
              <p:spPr>
                <a:xfrm>
                  <a:off x="1981200" y="2851930"/>
                  <a:ext cx="1066800" cy="1177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2000" dirty="0">
                    <a:solidFill>
                      <a:schemeClr val="accent2">
                        <a:lumMod val="50000"/>
                      </a:schemeClr>
                    </a:solidFill>
                    <a:latin typeface="Bookman Old Style" pitchFamily="18" charset="0"/>
                  </a:endParaRPr>
                </a:p>
              </p:txBody>
            </p:sp>
          </p:grpSp>
          <p:pic>
            <p:nvPicPr>
              <p:cNvPr id="75" name="Picture 74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015" t="72024" r="43015" b="24892"/>
              <a:stretch/>
            </p:blipFill>
            <p:spPr>
              <a:xfrm>
                <a:off x="2266784" y="2307993"/>
                <a:ext cx="362280" cy="92286"/>
              </a:xfrm>
              <a:prstGeom prst="rect">
                <a:avLst/>
              </a:prstGeom>
            </p:spPr>
          </p:pic>
        </p:grpSp>
      </p:grpSp>
      <p:sp>
        <p:nvSpPr>
          <p:cNvPr id="84" name="Freeform 83"/>
          <p:cNvSpPr/>
          <p:nvPr/>
        </p:nvSpPr>
        <p:spPr>
          <a:xfrm flipV="1">
            <a:off x="3026570" y="1036831"/>
            <a:ext cx="678353" cy="1233486"/>
          </a:xfrm>
          <a:custGeom>
            <a:avLst/>
            <a:gdLst>
              <a:gd name="connsiteX0" fmla="*/ 0 w 307181"/>
              <a:gd name="connsiteY0" fmla="*/ 307181 h 654844"/>
              <a:gd name="connsiteX1" fmla="*/ 307181 w 307181"/>
              <a:gd name="connsiteY1" fmla="*/ 0 h 654844"/>
              <a:gd name="connsiteX2" fmla="*/ 307181 w 307181"/>
              <a:gd name="connsiteY2" fmla="*/ 654844 h 654844"/>
              <a:gd name="connsiteX3" fmla="*/ 0 w 307181"/>
              <a:gd name="connsiteY3" fmla="*/ 307181 h 654844"/>
              <a:gd name="connsiteX0" fmla="*/ 0 w 516731"/>
              <a:gd name="connsiteY0" fmla="*/ 314324 h 661987"/>
              <a:gd name="connsiteX1" fmla="*/ 516731 w 516731"/>
              <a:gd name="connsiteY1" fmla="*/ 0 h 661987"/>
              <a:gd name="connsiteX2" fmla="*/ 307181 w 516731"/>
              <a:gd name="connsiteY2" fmla="*/ 661987 h 661987"/>
              <a:gd name="connsiteX3" fmla="*/ 0 w 516731"/>
              <a:gd name="connsiteY3" fmla="*/ 314324 h 661987"/>
              <a:gd name="connsiteX0" fmla="*/ 0 w 523875"/>
              <a:gd name="connsiteY0" fmla="*/ 314324 h 845343"/>
              <a:gd name="connsiteX1" fmla="*/ 516731 w 523875"/>
              <a:gd name="connsiteY1" fmla="*/ 0 h 845343"/>
              <a:gd name="connsiteX2" fmla="*/ 523875 w 523875"/>
              <a:gd name="connsiteY2" fmla="*/ 845343 h 845343"/>
              <a:gd name="connsiteX3" fmla="*/ 0 w 523875"/>
              <a:gd name="connsiteY3" fmla="*/ 314324 h 845343"/>
              <a:gd name="connsiteX0" fmla="*/ 0 w 523875"/>
              <a:gd name="connsiteY0" fmla="*/ 314324 h 845343"/>
              <a:gd name="connsiteX1" fmla="*/ 516731 w 523875"/>
              <a:gd name="connsiteY1" fmla="*/ 0 h 845343"/>
              <a:gd name="connsiteX2" fmla="*/ 523875 w 523875"/>
              <a:gd name="connsiteY2" fmla="*/ 845343 h 845343"/>
              <a:gd name="connsiteX3" fmla="*/ 26194 w 523875"/>
              <a:gd name="connsiteY3" fmla="*/ 378619 h 845343"/>
              <a:gd name="connsiteX4" fmla="*/ 0 w 523875"/>
              <a:gd name="connsiteY4" fmla="*/ 314324 h 845343"/>
              <a:gd name="connsiteX0" fmla="*/ 0 w 523875"/>
              <a:gd name="connsiteY0" fmla="*/ 314324 h 845343"/>
              <a:gd name="connsiteX1" fmla="*/ 516731 w 523875"/>
              <a:gd name="connsiteY1" fmla="*/ 0 h 845343"/>
              <a:gd name="connsiteX2" fmla="*/ 523875 w 523875"/>
              <a:gd name="connsiteY2" fmla="*/ 845343 h 845343"/>
              <a:gd name="connsiteX3" fmla="*/ 21431 w 523875"/>
              <a:gd name="connsiteY3" fmla="*/ 385763 h 845343"/>
              <a:gd name="connsiteX4" fmla="*/ 0 w 523875"/>
              <a:gd name="connsiteY4" fmla="*/ 314324 h 845343"/>
              <a:gd name="connsiteX0" fmla="*/ 0 w 523875"/>
              <a:gd name="connsiteY0" fmla="*/ 309561 h 840580"/>
              <a:gd name="connsiteX1" fmla="*/ 502443 w 523875"/>
              <a:gd name="connsiteY1" fmla="*/ 0 h 840580"/>
              <a:gd name="connsiteX2" fmla="*/ 523875 w 523875"/>
              <a:gd name="connsiteY2" fmla="*/ 840580 h 840580"/>
              <a:gd name="connsiteX3" fmla="*/ 21431 w 523875"/>
              <a:gd name="connsiteY3" fmla="*/ 381000 h 840580"/>
              <a:gd name="connsiteX4" fmla="*/ 0 w 523875"/>
              <a:gd name="connsiteY4" fmla="*/ 309561 h 840580"/>
              <a:gd name="connsiteX0" fmla="*/ 0 w 507206"/>
              <a:gd name="connsiteY0" fmla="*/ 309561 h 835817"/>
              <a:gd name="connsiteX1" fmla="*/ 502443 w 507206"/>
              <a:gd name="connsiteY1" fmla="*/ 0 h 835817"/>
              <a:gd name="connsiteX2" fmla="*/ 507206 w 507206"/>
              <a:gd name="connsiteY2" fmla="*/ 835817 h 835817"/>
              <a:gd name="connsiteX3" fmla="*/ 21431 w 507206"/>
              <a:gd name="connsiteY3" fmla="*/ 381000 h 835817"/>
              <a:gd name="connsiteX4" fmla="*/ 0 w 507206"/>
              <a:gd name="connsiteY4" fmla="*/ 309561 h 835817"/>
              <a:gd name="connsiteX0" fmla="*/ 0 w 510079"/>
              <a:gd name="connsiteY0" fmla="*/ 316705 h 842961"/>
              <a:gd name="connsiteX1" fmla="*/ 509586 w 510079"/>
              <a:gd name="connsiteY1" fmla="*/ 0 h 842961"/>
              <a:gd name="connsiteX2" fmla="*/ 507206 w 510079"/>
              <a:gd name="connsiteY2" fmla="*/ 842961 h 842961"/>
              <a:gd name="connsiteX3" fmla="*/ 21431 w 510079"/>
              <a:gd name="connsiteY3" fmla="*/ 388144 h 842961"/>
              <a:gd name="connsiteX4" fmla="*/ 0 w 510079"/>
              <a:gd name="connsiteY4" fmla="*/ 316705 h 842961"/>
              <a:gd name="connsiteX0" fmla="*/ 9526 w 488648"/>
              <a:gd name="connsiteY0" fmla="*/ 326230 h 842961"/>
              <a:gd name="connsiteX1" fmla="*/ 488155 w 488648"/>
              <a:gd name="connsiteY1" fmla="*/ 0 h 842961"/>
              <a:gd name="connsiteX2" fmla="*/ 485775 w 488648"/>
              <a:gd name="connsiteY2" fmla="*/ 842961 h 842961"/>
              <a:gd name="connsiteX3" fmla="*/ 0 w 488648"/>
              <a:gd name="connsiteY3" fmla="*/ 388144 h 842961"/>
              <a:gd name="connsiteX4" fmla="*/ 9526 w 488648"/>
              <a:gd name="connsiteY4" fmla="*/ 326230 h 842961"/>
              <a:gd name="connsiteX0" fmla="*/ 28576 w 507698"/>
              <a:gd name="connsiteY0" fmla="*/ 326230 h 842961"/>
              <a:gd name="connsiteX1" fmla="*/ 507205 w 507698"/>
              <a:gd name="connsiteY1" fmla="*/ 0 h 842961"/>
              <a:gd name="connsiteX2" fmla="*/ 504825 w 507698"/>
              <a:gd name="connsiteY2" fmla="*/ 842961 h 842961"/>
              <a:gd name="connsiteX3" fmla="*/ 0 w 507698"/>
              <a:gd name="connsiteY3" fmla="*/ 378619 h 842961"/>
              <a:gd name="connsiteX4" fmla="*/ 28576 w 507698"/>
              <a:gd name="connsiteY4" fmla="*/ 326230 h 842961"/>
              <a:gd name="connsiteX0" fmla="*/ 28576 w 504825"/>
              <a:gd name="connsiteY0" fmla="*/ 211930 h 728661"/>
              <a:gd name="connsiteX1" fmla="*/ 500855 w 504825"/>
              <a:gd name="connsiteY1" fmla="*/ 0 h 728661"/>
              <a:gd name="connsiteX2" fmla="*/ 504825 w 504825"/>
              <a:gd name="connsiteY2" fmla="*/ 728661 h 728661"/>
              <a:gd name="connsiteX3" fmla="*/ 0 w 504825"/>
              <a:gd name="connsiteY3" fmla="*/ 264319 h 728661"/>
              <a:gd name="connsiteX4" fmla="*/ 28576 w 504825"/>
              <a:gd name="connsiteY4" fmla="*/ 211930 h 728661"/>
              <a:gd name="connsiteX0" fmla="*/ 28576 w 511175"/>
              <a:gd name="connsiteY0" fmla="*/ 211930 h 1370011"/>
              <a:gd name="connsiteX1" fmla="*/ 500855 w 511175"/>
              <a:gd name="connsiteY1" fmla="*/ 0 h 1370011"/>
              <a:gd name="connsiteX2" fmla="*/ 511175 w 511175"/>
              <a:gd name="connsiteY2" fmla="*/ 1370011 h 1370011"/>
              <a:gd name="connsiteX3" fmla="*/ 0 w 511175"/>
              <a:gd name="connsiteY3" fmla="*/ 264319 h 1370011"/>
              <a:gd name="connsiteX4" fmla="*/ 28576 w 511175"/>
              <a:gd name="connsiteY4" fmla="*/ 211930 h 1370011"/>
              <a:gd name="connsiteX0" fmla="*/ 28576 w 511175"/>
              <a:gd name="connsiteY0" fmla="*/ 211930 h 1370011"/>
              <a:gd name="connsiteX1" fmla="*/ 500855 w 511175"/>
              <a:gd name="connsiteY1" fmla="*/ 0 h 1370011"/>
              <a:gd name="connsiteX2" fmla="*/ 511175 w 511175"/>
              <a:gd name="connsiteY2" fmla="*/ 1370011 h 1370011"/>
              <a:gd name="connsiteX3" fmla="*/ 0 w 511175"/>
              <a:gd name="connsiteY3" fmla="*/ 264319 h 1370011"/>
              <a:gd name="connsiteX4" fmla="*/ 28576 w 511175"/>
              <a:gd name="connsiteY4" fmla="*/ 211930 h 1370011"/>
              <a:gd name="connsiteX0" fmla="*/ 28576 w 514048"/>
              <a:gd name="connsiteY0" fmla="*/ 75405 h 1233486"/>
              <a:gd name="connsiteX1" fmla="*/ 513555 w 514048"/>
              <a:gd name="connsiteY1" fmla="*/ 0 h 1233486"/>
              <a:gd name="connsiteX2" fmla="*/ 511175 w 514048"/>
              <a:gd name="connsiteY2" fmla="*/ 1233486 h 1233486"/>
              <a:gd name="connsiteX3" fmla="*/ 0 w 514048"/>
              <a:gd name="connsiteY3" fmla="*/ 127794 h 1233486"/>
              <a:gd name="connsiteX4" fmla="*/ 28576 w 514048"/>
              <a:gd name="connsiteY4" fmla="*/ 75405 h 1233486"/>
              <a:gd name="connsiteX0" fmla="*/ 190501 w 675973"/>
              <a:gd name="connsiteY0" fmla="*/ 75405 h 1233486"/>
              <a:gd name="connsiteX1" fmla="*/ 675480 w 675973"/>
              <a:gd name="connsiteY1" fmla="*/ 0 h 1233486"/>
              <a:gd name="connsiteX2" fmla="*/ 673100 w 675973"/>
              <a:gd name="connsiteY2" fmla="*/ 1233486 h 1233486"/>
              <a:gd name="connsiteX3" fmla="*/ 0 w 675973"/>
              <a:gd name="connsiteY3" fmla="*/ 682626 h 1233486"/>
              <a:gd name="connsiteX4" fmla="*/ 190501 w 675973"/>
              <a:gd name="connsiteY4" fmla="*/ 75405 h 1233486"/>
              <a:gd name="connsiteX0" fmla="*/ 0 w 683116"/>
              <a:gd name="connsiteY0" fmla="*/ 599280 h 1233486"/>
              <a:gd name="connsiteX1" fmla="*/ 682623 w 683116"/>
              <a:gd name="connsiteY1" fmla="*/ 0 h 1233486"/>
              <a:gd name="connsiteX2" fmla="*/ 680243 w 683116"/>
              <a:gd name="connsiteY2" fmla="*/ 1233486 h 1233486"/>
              <a:gd name="connsiteX3" fmla="*/ 7143 w 683116"/>
              <a:gd name="connsiteY3" fmla="*/ 682626 h 1233486"/>
              <a:gd name="connsiteX4" fmla="*/ 0 w 683116"/>
              <a:gd name="connsiteY4" fmla="*/ 599280 h 1233486"/>
              <a:gd name="connsiteX0" fmla="*/ 0 w 678353"/>
              <a:gd name="connsiteY0" fmla="*/ 589755 h 1233486"/>
              <a:gd name="connsiteX1" fmla="*/ 677860 w 678353"/>
              <a:gd name="connsiteY1" fmla="*/ 0 h 1233486"/>
              <a:gd name="connsiteX2" fmla="*/ 675480 w 678353"/>
              <a:gd name="connsiteY2" fmla="*/ 1233486 h 1233486"/>
              <a:gd name="connsiteX3" fmla="*/ 2380 w 678353"/>
              <a:gd name="connsiteY3" fmla="*/ 682626 h 1233486"/>
              <a:gd name="connsiteX4" fmla="*/ 0 w 678353"/>
              <a:gd name="connsiteY4" fmla="*/ 589755 h 1233486"/>
              <a:gd name="connsiteX0" fmla="*/ 0 w 678353"/>
              <a:gd name="connsiteY0" fmla="*/ 589755 h 1233486"/>
              <a:gd name="connsiteX1" fmla="*/ 677860 w 678353"/>
              <a:gd name="connsiteY1" fmla="*/ 0 h 1233486"/>
              <a:gd name="connsiteX2" fmla="*/ 675480 w 678353"/>
              <a:gd name="connsiteY2" fmla="*/ 1233486 h 1233486"/>
              <a:gd name="connsiteX3" fmla="*/ 2380 w 678353"/>
              <a:gd name="connsiteY3" fmla="*/ 682626 h 1233486"/>
              <a:gd name="connsiteX4" fmla="*/ 0 w 678353"/>
              <a:gd name="connsiteY4" fmla="*/ 589755 h 123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353" h="1233486">
                <a:moveTo>
                  <a:pt x="0" y="589755"/>
                </a:moveTo>
                <a:lnTo>
                  <a:pt x="677860" y="0"/>
                </a:lnTo>
                <a:cubicBezTo>
                  <a:pt x="680241" y="281781"/>
                  <a:pt x="673099" y="951705"/>
                  <a:pt x="675480" y="1233486"/>
                </a:cubicBezTo>
                <a:cubicBezTo>
                  <a:pt x="410368" y="1146968"/>
                  <a:pt x="193673" y="733425"/>
                  <a:pt x="2380" y="682626"/>
                </a:cubicBezTo>
                <a:cubicBezTo>
                  <a:pt x="1587" y="651669"/>
                  <a:pt x="793" y="620712"/>
                  <a:pt x="0" y="589755"/>
                </a:cubicBezTo>
                <a:close/>
              </a:path>
            </a:pathLst>
          </a:cu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4150519" y="1200439"/>
            <a:ext cx="1088963" cy="510778"/>
            <a:chOff x="1016794" y="1200439"/>
            <a:chExt cx="1088963" cy="510778"/>
          </a:xfrm>
          <a:noFill/>
        </p:grpSpPr>
        <p:sp>
          <p:nvSpPr>
            <p:cNvPr id="86" name="Rectangle 85"/>
            <p:cNvSpPr/>
            <p:nvPr/>
          </p:nvSpPr>
          <p:spPr>
            <a:xfrm>
              <a:off x="1316829" y="1200439"/>
              <a:ext cx="788928" cy="510778"/>
            </a:xfrm>
            <a:prstGeom prst="wedgeRoundRectCallout">
              <a:avLst>
                <a:gd name="adj1" fmla="val -59468"/>
                <a:gd name="adj2" fmla="val 75927"/>
                <a:gd name="adj3" fmla="val 16667"/>
              </a:avLst>
            </a:prstGeom>
            <a:grp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 smtClean="0"/>
                <a:t>Motor neurons</a:t>
              </a:r>
              <a:endParaRPr lang="en-US" sz="1200" b="1" dirty="0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 flipV="1">
              <a:off x="1016794" y="1340644"/>
              <a:ext cx="371475" cy="157163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4236244" y="1801790"/>
            <a:ext cx="934183" cy="461665"/>
            <a:chOff x="1102519" y="1801790"/>
            <a:chExt cx="934183" cy="461665"/>
          </a:xfrm>
        </p:grpSpPr>
        <p:sp>
          <p:nvSpPr>
            <p:cNvPr id="89" name="Rectangle 88"/>
            <p:cNvSpPr/>
            <p:nvPr/>
          </p:nvSpPr>
          <p:spPr>
            <a:xfrm>
              <a:off x="1316830" y="1801790"/>
              <a:ext cx="71987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 smtClean="0"/>
                <a:t>Efferent nerve</a:t>
              </a:r>
              <a:endParaRPr lang="en-US" sz="1200" b="1" dirty="0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 flipV="1">
              <a:off x="1102519" y="1947863"/>
              <a:ext cx="269081" cy="1"/>
            </a:xfrm>
            <a:prstGeom prst="straightConnector1">
              <a:avLst/>
            </a:prstGeom>
            <a:ln>
              <a:solidFill>
                <a:srgbClr val="002060"/>
              </a:solidFill>
              <a:headEnd type="triangle" w="med" len="med"/>
              <a:tailEnd type="none" w="med" len="med"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Oval 90"/>
          <p:cNvSpPr/>
          <p:nvPr/>
        </p:nvSpPr>
        <p:spPr>
          <a:xfrm>
            <a:off x="1841841" y="3066090"/>
            <a:ext cx="69169" cy="69169"/>
          </a:xfrm>
          <a:prstGeom prst="ellipse">
            <a:avLst/>
          </a:prstGeom>
          <a:solidFill>
            <a:srgbClr val="006600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69" name="Oval Callout 68"/>
          <p:cNvSpPr/>
          <p:nvPr/>
        </p:nvSpPr>
        <p:spPr>
          <a:xfrm>
            <a:off x="581026" y="339945"/>
            <a:ext cx="2551670" cy="458664"/>
          </a:xfrm>
          <a:prstGeom prst="wedgeEllipseCallout">
            <a:avLst>
              <a:gd name="adj1" fmla="val 62922"/>
              <a:gd name="adj2" fmla="val 2482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Now let’s study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618941" y="3333750"/>
            <a:ext cx="184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93" name="Oval Callout 92"/>
          <p:cNvSpPr/>
          <p:nvPr/>
        </p:nvSpPr>
        <p:spPr>
          <a:xfrm>
            <a:off x="1969770" y="3135258"/>
            <a:ext cx="3604260" cy="1643403"/>
          </a:xfrm>
          <a:prstGeom prst="wedgeEllipseCallout">
            <a:avLst>
              <a:gd name="adj1" fmla="val -39263"/>
              <a:gd name="adj2" fmla="val -7653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Nerves, which conduct impulses from the </a:t>
            </a:r>
            <a:r>
              <a:rPr lang="en-US" dirty="0" smtClean="0"/>
              <a:t>sense organs </a:t>
            </a:r>
            <a:r>
              <a:rPr lang="en-US" dirty="0"/>
              <a:t>to the brain </a:t>
            </a:r>
            <a:r>
              <a:rPr lang="en-US" dirty="0" smtClean="0"/>
              <a:t>and spinal cord are </a:t>
            </a:r>
            <a:r>
              <a:rPr lang="en-US" dirty="0"/>
              <a:t>called as </a:t>
            </a:r>
          </a:p>
        </p:txBody>
      </p:sp>
      <p:sp>
        <p:nvSpPr>
          <p:cNvPr id="94" name="Oval Callout 93"/>
          <p:cNvSpPr/>
          <p:nvPr/>
        </p:nvSpPr>
        <p:spPr>
          <a:xfrm>
            <a:off x="4021318" y="766059"/>
            <a:ext cx="3276600" cy="1643403"/>
          </a:xfrm>
          <a:prstGeom prst="wedgeEllipseCallout">
            <a:avLst>
              <a:gd name="adj1" fmla="val -84642"/>
              <a:gd name="adj2" fmla="val 2392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Nerves, which conduct impulses from the brain and spinal cord </a:t>
            </a:r>
            <a:r>
              <a:rPr lang="en-US" dirty="0" smtClean="0"/>
              <a:t>to </a:t>
            </a:r>
            <a:r>
              <a:rPr lang="en-US" dirty="0"/>
              <a:t>the effector organs </a:t>
            </a:r>
            <a:r>
              <a:rPr lang="en-US" dirty="0" smtClean="0"/>
              <a:t>are </a:t>
            </a:r>
            <a:r>
              <a:rPr lang="en-US" dirty="0"/>
              <a:t>called as </a:t>
            </a:r>
          </a:p>
        </p:txBody>
      </p:sp>
      <p:sp>
        <p:nvSpPr>
          <p:cNvPr id="95" name="Rectangle 94"/>
          <p:cNvSpPr/>
          <p:nvPr/>
        </p:nvSpPr>
        <p:spPr>
          <a:xfrm>
            <a:off x="622473" y="3381064"/>
            <a:ext cx="18188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i="1" dirty="0" smtClean="0"/>
              <a:t>Afferent nerve is made up of sensory neurons</a:t>
            </a:r>
            <a:endParaRPr lang="en-US" b="1" i="1" dirty="0"/>
          </a:p>
        </p:txBody>
      </p:sp>
      <p:sp>
        <p:nvSpPr>
          <p:cNvPr id="96" name="Rectangle 95"/>
          <p:cNvSpPr/>
          <p:nvPr/>
        </p:nvSpPr>
        <p:spPr>
          <a:xfrm>
            <a:off x="3429000" y="3381064"/>
            <a:ext cx="1981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i="1" dirty="0" smtClean="0"/>
              <a:t>Efferent nerve is made up of motor neurons</a:t>
            </a:r>
            <a:endParaRPr lang="en-US" b="1" i="1" dirty="0"/>
          </a:p>
        </p:txBody>
      </p:sp>
      <p:sp>
        <p:nvSpPr>
          <p:cNvPr id="97" name="Rectangle 96"/>
          <p:cNvSpPr/>
          <p:nvPr/>
        </p:nvSpPr>
        <p:spPr>
          <a:xfrm>
            <a:off x="520574" y="1200150"/>
            <a:ext cx="1822724" cy="1526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i="1" dirty="0" smtClean="0"/>
              <a:t>Sensory neurons conduct impulse from sense organ to spinal cord and brain</a:t>
            </a:r>
            <a:endParaRPr lang="en-US" b="1" i="1" dirty="0"/>
          </a:p>
        </p:txBody>
      </p:sp>
      <p:sp>
        <p:nvSpPr>
          <p:cNvPr id="98" name="Rounded Rectangular Callout 97"/>
          <p:cNvSpPr/>
          <p:nvPr/>
        </p:nvSpPr>
        <p:spPr>
          <a:xfrm>
            <a:off x="4243511" y="859771"/>
            <a:ext cx="2384037" cy="1021556"/>
          </a:xfrm>
          <a:prstGeom prst="wedgeRoundRectCallout">
            <a:avLst>
              <a:gd name="adj1" fmla="val -74981"/>
              <a:gd name="adj2" fmla="val -3648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The integrative functions of nervous system performed by</a:t>
            </a:r>
            <a:endParaRPr lang="en-US" dirty="0"/>
          </a:p>
        </p:txBody>
      </p:sp>
      <p:sp>
        <p:nvSpPr>
          <p:cNvPr id="99" name="Oval Callout 98"/>
          <p:cNvSpPr/>
          <p:nvPr/>
        </p:nvSpPr>
        <p:spPr>
          <a:xfrm>
            <a:off x="6515101" y="1113653"/>
            <a:ext cx="1780194" cy="678334"/>
          </a:xfrm>
          <a:prstGeom prst="wedgeEllipseCallout">
            <a:avLst>
              <a:gd name="adj1" fmla="val -68561"/>
              <a:gd name="adj2" fmla="val -5501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Decision making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3892276" y="2265224"/>
            <a:ext cx="18227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 smtClean="0"/>
              <a:t>Motor neurons conduct impulse </a:t>
            </a:r>
            <a:r>
              <a:rPr lang="en-US" b="1" i="1" dirty="0"/>
              <a:t>from spinal cord and </a:t>
            </a:r>
            <a:r>
              <a:rPr lang="en-US" b="1" i="1" dirty="0" smtClean="0"/>
              <a:t>brain to effector organs like muscles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507485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repeatCount="3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02673 -0.02006 C 0.03559 -0.04198 0.03107 -0.0108 0.04722 -0.07006 C 0.05243 -0.08642 0.05434 -0.09846 0.05833 -0.11821 C 0.06232 -0.13797 0.06649 -0.17099 0.07153 -0.18858 C 0.07656 -0.20618 0.08073 -0.21111 0.08906 -0.22315 C 0.09739 -0.23519 0.11632 -0.23704 0.12135 -0.2605 C 0.12639 -0.28395 0.1184 -0.34414 0.11875 -0.36327 C 0.1191 -0.38241 0.12292 -0.37253 0.12396 -0.375 " pathEditMode="relative" rAng="0" ptsTypes="FfaaaaaaF">
                                      <p:cBhvr>
                                        <p:cTn id="169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9" y="-191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6" presetClass="emph" presetSubtype="0" repeatCount="3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 tmFilter="0, 0; .2, .5; .8, .5; 1, 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4" dur="250" autoRev="1" fill="hold"/>
                                        <p:tgtEl>
                                          <p:spTgt spid="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37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96 -0.375 L 0.12812 -0.37346 L 0.12378 -0.32315 C 0.12292 -0.29908 0.13281 -0.24568 0.11458 -0.22068 L 0.08107 -0.18056 " pathEditMode="relative" rAng="0" ptsTypes="FAfFF">
                                      <p:cBhvr>
                                        <p:cTn id="201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1" y="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5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1" grpId="0" animBg="1"/>
      <p:bldP spid="21" grpId="1" animBg="1"/>
      <p:bldP spid="21" grpId="2" animBg="1"/>
      <p:bldP spid="21" grpId="3" animBg="1"/>
      <p:bldP spid="25" grpId="0" animBg="1"/>
      <p:bldP spid="25" grpId="1" animBg="1"/>
      <p:bldP spid="23" grpId="0" animBg="1"/>
      <p:bldP spid="23" grpId="1" animBg="1"/>
      <p:bldP spid="27" grpId="0" animBg="1"/>
      <p:bldP spid="27" grpId="1" animBg="1"/>
      <p:bldP spid="30" grpId="0" animBg="1"/>
      <p:bldP spid="59" grpId="0" animBg="1"/>
      <p:bldP spid="59" grpId="1" animBg="1"/>
      <p:bldP spid="84" grpId="0" animBg="1"/>
      <p:bldP spid="84" grpId="1" animBg="1"/>
      <p:bldP spid="91" grpId="0" animBg="1"/>
      <p:bldP spid="91" grpId="1" animBg="1"/>
      <p:bldP spid="91" grpId="2" animBg="1"/>
      <p:bldP spid="91" grpId="3" animBg="1"/>
      <p:bldP spid="91" grpId="4" animBg="1"/>
      <p:bldP spid="69" grpId="0" animBg="1"/>
      <p:bldP spid="69" grpId="1" animBg="1"/>
      <p:bldP spid="92" grpId="0"/>
      <p:bldP spid="92" grpId="1"/>
      <p:bldP spid="93" grpId="0" animBg="1"/>
      <p:bldP spid="93" grpId="1" animBg="1"/>
      <p:bldP spid="94" grpId="0" animBg="1"/>
      <p:bldP spid="94" grpId="1" animBg="1"/>
      <p:bldP spid="95" grpId="0"/>
      <p:bldP spid="95" grpId="1"/>
      <p:bldP spid="96" grpId="0"/>
      <p:bldP spid="96" grpId="1"/>
      <p:bldP spid="97" grpId="0"/>
      <p:bldP spid="98" grpId="0" animBg="1"/>
      <p:bldP spid="99" grpId="0" animBg="1"/>
      <p:bldP spid="99" grpId="1" animBg="1"/>
      <p:bldP spid="10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\\192.168.1.18\mt_school\2014_15\01 STATE_BOARD_MH\ENGLISH_MED\TAT_2014 - 15\10th std\Biology\Chapter 11\images\stock-vector-human-skin-and-hair-structure-vector-illustration-12164672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80"/>
          <a:stretch/>
        </p:blipFill>
        <p:spPr bwMode="auto">
          <a:xfrm>
            <a:off x="1150391" y="272126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\\192.168.1.18\mt_school\2014_15\01 STATE_BOARD_MH\ENGLISH_MED\TAT_2014 - 15\10th std\Biology\Chapter 11\images\pin_6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120361" y="2581021"/>
            <a:ext cx="309815" cy="30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\\192.168.1.18\mt_school\2014_15\01 STATE_BOARD_MH\ENGLISH_MED\TAT_2014 - 15\10th std\Biology\Chapter 11\images\Picture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716" y="1060450"/>
            <a:ext cx="199390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1591717" y="2234464"/>
            <a:ext cx="666980" cy="955784"/>
          </a:xfrm>
          <a:custGeom>
            <a:avLst/>
            <a:gdLst>
              <a:gd name="connsiteX0" fmla="*/ 0 w 657455"/>
              <a:gd name="connsiteY0" fmla="*/ 0 h 955784"/>
              <a:gd name="connsiteX1" fmla="*/ 657455 w 657455"/>
              <a:gd name="connsiteY1" fmla="*/ 0 h 955784"/>
              <a:gd name="connsiteX2" fmla="*/ 657455 w 657455"/>
              <a:gd name="connsiteY2" fmla="*/ 955784 h 955784"/>
              <a:gd name="connsiteX3" fmla="*/ 0 w 657455"/>
              <a:gd name="connsiteY3" fmla="*/ 955784 h 955784"/>
              <a:gd name="connsiteX4" fmla="*/ 0 w 657455"/>
              <a:gd name="connsiteY4" fmla="*/ 0 h 955784"/>
              <a:gd name="connsiteX0" fmla="*/ 0 w 657455"/>
              <a:gd name="connsiteY0" fmla="*/ 0 h 955784"/>
              <a:gd name="connsiteX1" fmla="*/ 657455 w 657455"/>
              <a:gd name="connsiteY1" fmla="*/ 0 h 955784"/>
              <a:gd name="connsiteX2" fmla="*/ 569349 w 657455"/>
              <a:gd name="connsiteY2" fmla="*/ 955784 h 955784"/>
              <a:gd name="connsiteX3" fmla="*/ 0 w 657455"/>
              <a:gd name="connsiteY3" fmla="*/ 955784 h 955784"/>
              <a:gd name="connsiteX4" fmla="*/ 0 w 657455"/>
              <a:gd name="connsiteY4" fmla="*/ 0 h 955784"/>
              <a:gd name="connsiteX0" fmla="*/ 0 w 686030"/>
              <a:gd name="connsiteY0" fmla="*/ 0 h 955784"/>
              <a:gd name="connsiteX1" fmla="*/ 686030 w 686030"/>
              <a:gd name="connsiteY1" fmla="*/ 2381 h 955784"/>
              <a:gd name="connsiteX2" fmla="*/ 569349 w 686030"/>
              <a:gd name="connsiteY2" fmla="*/ 955784 h 955784"/>
              <a:gd name="connsiteX3" fmla="*/ 0 w 686030"/>
              <a:gd name="connsiteY3" fmla="*/ 955784 h 955784"/>
              <a:gd name="connsiteX4" fmla="*/ 0 w 686030"/>
              <a:gd name="connsiteY4" fmla="*/ 0 h 955784"/>
              <a:gd name="connsiteX0" fmla="*/ 0 w 686030"/>
              <a:gd name="connsiteY0" fmla="*/ 0 h 955784"/>
              <a:gd name="connsiteX1" fmla="*/ 686030 w 686030"/>
              <a:gd name="connsiteY1" fmla="*/ 2381 h 955784"/>
              <a:gd name="connsiteX2" fmla="*/ 552680 w 686030"/>
              <a:gd name="connsiteY2" fmla="*/ 948640 h 955784"/>
              <a:gd name="connsiteX3" fmla="*/ 0 w 686030"/>
              <a:gd name="connsiteY3" fmla="*/ 955784 h 955784"/>
              <a:gd name="connsiteX4" fmla="*/ 0 w 686030"/>
              <a:gd name="connsiteY4" fmla="*/ 0 h 955784"/>
              <a:gd name="connsiteX0" fmla="*/ 0 w 664599"/>
              <a:gd name="connsiteY0" fmla="*/ 0 h 955784"/>
              <a:gd name="connsiteX1" fmla="*/ 664599 w 664599"/>
              <a:gd name="connsiteY1" fmla="*/ 102394 h 955784"/>
              <a:gd name="connsiteX2" fmla="*/ 552680 w 664599"/>
              <a:gd name="connsiteY2" fmla="*/ 948640 h 955784"/>
              <a:gd name="connsiteX3" fmla="*/ 0 w 664599"/>
              <a:gd name="connsiteY3" fmla="*/ 955784 h 955784"/>
              <a:gd name="connsiteX4" fmla="*/ 0 w 664599"/>
              <a:gd name="connsiteY4" fmla="*/ 0 h 955784"/>
              <a:gd name="connsiteX0" fmla="*/ 0 w 664599"/>
              <a:gd name="connsiteY0" fmla="*/ 0 h 955784"/>
              <a:gd name="connsiteX1" fmla="*/ 664599 w 664599"/>
              <a:gd name="connsiteY1" fmla="*/ 140494 h 955784"/>
              <a:gd name="connsiteX2" fmla="*/ 552680 w 664599"/>
              <a:gd name="connsiteY2" fmla="*/ 948640 h 955784"/>
              <a:gd name="connsiteX3" fmla="*/ 0 w 664599"/>
              <a:gd name="connsiteY3" fmla="*/ 955784 h 955784"/>
              <a:gd name="connsiteX4" fmla="*/ 0 w 664599"/>
              <a:gd name="connsiteY4" fmla="*/ 0 h 955784"/>
              <a:gd name="connsiteX0" fmla="*/ 0 w 666980"/>
              <a:gd name="connsiteY0" fmla="*/ 0 h 955784"/>
              <a:gd name="connsiteX1" fmla="*/ 666980 w 666980"/>
              <a:gd name="connsiteY1" fmla="*/ 121444 h 955784"/>
              <a:gd name="connsiteX2" fmla="*/ 552680 w 666980"/>
              <a:gd name="connsiteY2" fmla="*/ 948640 h 955784"/>
              <a:gd name="connsiteX3" fmla="*/ 0 w 666980"/>
              <a:gd name="connsiteY3" fmla="*/ 955784 h 955784"/>
              <a:gd name="connsiteX4" fmla="*/ 0 w 666980"/>
              <a:gd name="connsiteY4" fmla="*/ 0 h 95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980" h="955784">
                <a:moveTo>
                  <a:pt x="0" y="0"/>
                </a:moveTo>
                <a:lnTo>
                  <a:pt x="666980" y="121444"/>
                </a:lnTo>
                <a:lnTo>
                  <a:pt x="552680" y="948640"/>
                </a:lnTo>
                <a:lnTo>
                  <a:pt x="0" y="95578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366843" y="2131178"/>
            <a:ext cx="831922" cy="1189600"/>
            <a:chOff x="4125342" y="2274680"/>
            <a:chExt cx="831922" cy="1189600"/>
          </a:xfrm>
        </p:grpSpPr>
        <p:pic>
          <p:nvPicPr>
            <p:cNvPr id="95" name="Picture 3" descr="\\192.168.1.18\mt_school\2014_15\01 STATE_BOARD_MH\ENGLISH_MED\TAT_2014 - 15\10th std\Biology\Chapter 11\images\Picture6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563" r="65443" b="42241"/>
            <a:stretch/>
          </p:blipFill>
          <p:spPr bwMode="auto">
            <a:xfrm rot="1740000">
              <a:off x="4125342" y="2274680"/>
              <a:ext cx="689036" cy="975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Freeform 23"/>
            <p:cNvSpPr/>
            <p:nvPr/>
          </p:nvSpPr>
          <p:spPr>
            <a:xfrm>
              <a:off x="4273525" y="2752205"/>
              <a:ext cx="683739" cy="712075"/>
            </a:xfrm>
            <a:custGeom>
              <a:avLst/>
              <a:gdLst>
                <a:gd name="connsiteX0" fmla="*/ 679475 w 683739"/>
                <a:gd name="connsiteY0" fmla="*/ 7664 h 712075"/>
                <a:gd name="connsiteX1" fmla="*/ 455638 w 683739"/>
                <a:gd name="connsiteY1" fmla="*/ 74339 h 712075"/>
                <a:gd name="connsiteX2" fmla="*/ 93688 w 683739"/>
                <a:gd name="connsiteY2" fmla="*/ 414858 h 712075"/>
                <a:gd name="connsiteX3" fmla="*/ 22250 w 683739"/>
                <a:gd name="connsiteY3" fmla="*/ 638695 h 712075"/>
                <a:gd name="connsiteX4" fmla="*/ 419919 w 683739"/>
                <a:gd name="connsiteY4" fmla="*/ 700608 h 712075"/>
                <a:gd name="connsiteX5" fmla="*/ 510406 w 683739"/>
                <a:gd name="connsiteY5" fmla="*/ 433908 h 712075"/>
                <a:gd name="connsiteX6" fmla="*/ 596131 w 683739"/>
                <a:gd name="connsiteY6" fmla="*/ 195783 h 712075"/>
                <a:gd name="connsiteX7" fmla="*/ 679475 w 683739"/>
                <a:gd name="connsiteY7" fmla="*/ 7664 h 71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3739" h="712075">
                  <a:moveTo>
                    <a:pt x="679475" y="7664"/>
                  </a:moveTo>
                  <a:cubicBezTo>
                    <a:pt x="656060" y="-12577"/>
                    <a:pt x="553269" y="6473"/>
                    <a:pt x="455638" y="74339"/>
                  </a:cubicBezTo>
                  <a:cubicBezTo>
                    <a:pt x="358007" y="142205"/>
                    <a:pt x="165919" y="320799"/>
                    <a:pt x="93688" y="414858"/>
                  </a:cubicBezTo>
                  <a:cubicBezTo>
                    <a:pt x="21457" y="508917"/>
                    <a:pt x="-32122" y="591070"/>
                    <a:pt x="22250" y="638695"/>
                  </a:cubicBezTo>
                  <a:cubicBezTo>
                    <a:pt x="76622" y="686320"/>
                    <a:pt x="338560" y="734739"/>
                    <a:pt x="419919" y="700608"/>
                  </a:cubicBezTo>
                  <a:cubicBezTo>
                    <a:pt x="501278" y="666477"/>
                    <a:pt x="481037" y="518046"/>
                    <a:pt x="510406" y="433908"/>
                  </a:cubicBezTo>
                  <a:cubicBezTo>
                    <a:pt x="539775" y="349771"/>
                    <a:pt x="568747" y="265633"/>
                    <a:pt x="596131" y="195783"/>
                  </a:cubicBezTo>
                  <a:cubicBezTo>
                    <a:pt x="623515" y="125933"/>
                    <a:pt x="702890" y="27905"/>
                    <a:pt x="679475" y="766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33400" y="257175"/>
            <a:ext cx="7041995" cy="4001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Let’s see all the three neurons working together :</a:t>
            </a:r>
            <a:endParaRPr lang="en-US" sz="2000" dirty="0">
              <a:solidFill>
                <a:srgbClr val="0070C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35470" y="1087120"/>
            <a:ext cx="368458" cy="1686530"/>
            <a:chOff x="2818604" y="937608"/>
            <a:chExt cx="368458" cy="1686530"/>
          </a:xfrm>
        </p:grpSpPr>
        <p:sp>
          <p:nvSpPr>
            <p:cNvPr id="5" name="Freeform 4"/>
            <p:cNvSpPr/>
            <p:nvPr/>
          </p:nvSpPr>
          <p:spPr>
            <a:xfrm flipH="1">
              <a:off x="2976095" y="1303308"/>
              <a:ext cx="70662" cy="1320830"/>
            </a:xfrm>
            <a:custGeom>
              <a:avLst/>
              <a:gdLst>
                <a:gd name="connsiteX0" fmla="*/ 48015 w 119452"/>
                <a:gd name="connsiteY0" fmla="*/ 0 h 1552575"/>
                <a:gd name="connsiteX1" fmla="*/ 2771 w 119452"/>
                <a:gd name="connsiteY1" fmla="*/ 1552575 h 1552575"/>
                <a:gd name="connsiteX2" fmla="*/ 119452 w 119452"/>
                <a:gd name="connsiteY2" fmla="*/ 4762 h 1552575"/>
                <a:gd name="connsiteX3" fmla="*/ 48015 w 119452"/>
                <a:gd name="connsiteY3" fmla="*/ 0 h 1552575"/>
                <a:gd name="connsiteX0" fmla="*/ 48015 w 74208"/>
                <a:gd name="connsiteY0" fmla="*/ 0 h 1552575"/>
                <a:gd name="connsiteX1" fmla="*/ 2771 w 74208"/>
                <a:gd name="connsiteY1" fmla="*/ 1552575 h 1552575"/>
                <a:gd name="connsiteX2" fmla="*/ 74208 w 74208"/>
                <a:gd name="connsiteY2" fmla="*/ 0 h 1552575"/>
                <a:gd name="connsiteX3" fmla="*/ 48015 w 74208"/>
                <a:gd name="connsiteY3" fmla="*/ 0 h 1552575"/>
                <a:gd name="connsiteX0" fmla="*/ 45806 w 74381"/>
                <a:gd name="connsiteY0" fmla="*/ 7144 h 1552575"/>
                <a:gd name="connsiteX1" fmla="*/ 2944 w 74381"/>
                <a:gd name="connsiteY1" fmla="*/ 1552575 h 1552575"/>
                <a:gd name="connsiteX2" fmla="*/ 74381 w 74381"/>
                <a:gd name="connsiteY2" fmla="*/ 0 h 1552575"/>
                <a:gd name="connsiteX3" fmla="*/ 45806 w 74381"/>
                <a:gd name="connsiteY3" fmla="*/ 7144 h 1552575"/>
                <a:gd name="connsiteX0" fmla="*/ 37225 w 65800"/>
                <a:gd name="connsiteY0" fmla="*/ 7144 h 1554956"/>
                <a:gd name="connsiteX1" fmla="*/ 3888 w 65800"/>
                <a:gd name="connsiteY1" fmla="*/ 1554956 h 1554956"/>
                <a:gd name="connsiteX2" fmla="*/ 65800 w 65800"/>
                <a:gd name="connsiteY2" fmla="*/ 0 h 1554956"/>
                <a:gd name="connsiteX3" fmla="*/ 37225 w 65800"/>
                <a:gd name="connsiteY3" fmla="*/ 7144 h 1554956"/>
                <a:gd name="connsiteX0" fmla="*/ 33159 w 61734"/>
                <a:gd name="connsiteY0" fmla="*/ 7144 h 1504950"/>
                <a:gd name="connsiteX1" fmla="*/ 4584 w 61734"/>
                <a:gd name="connsiteY1" fmla="*/ 1504950 h 1504950"/>
                <a:gd name="connsiteX2" fmla="*/ 61734 w 61734"/>
                <a:gd name="connsiteY2" fmla="*/ 0 h 1504950"/>
                <a:gd name="connsiteX3" fmla="*/ 33159 w 61734"/>
                <a:gd name="connsiteY3" fmla="*/ 7144 h 1504950"/>
                <a:gd name="connsiteX0" fmla="*/ 33159 w 61734"/>
                <a:gd name="connsiteY0" fmla="*/ 0 h 1504950"/>
                <a:gd name="connsiteX1" fmla="*/ 4584 w 61734"/>
                <a:gd name="connsiteY1" fmla="*/ 1504950 h 1504950"/>
                <a:gd name="connsiteX2" fmla="*/ 61734 w 61734"/>
                <a:gd name="connsiteY2" fmla="*/ 0 h 1504950"/>
                <a:gd name="connsiteX3" fmla="*/ 33159 w 61734"/>
                <a:gd name="connsiteY3" fmla="*/ 0 h 1504950"/>
                <a:gd name="connsiteX0" fmla="*/ 33159 w 80784"/>
                <a:gd name="connsiteY0" fmla="*/ 266700 h 1771650"/>
                <a:gd name="connsiteX1" fmla="*/ 4584 w 80784"/>
                <a:gd name="connsiteY1" fmla="*/ 1771650 h 1771650"/>
                <a:gd name="connsiteX2" fmla="*/ 80784 w 80784"/>
                <a:gd name="connsiteY2" fmla="*/ 0 h 1771650"/>
                <a:gd name="connsiteX3" fmla="*/ 33159 w 80784"/>
                <a:gd name="connsiteY3" fmla="*/ 266700 h 1771650"/>
                <a:gd name="connsiteX0" fmla="*/ 17676 w 89113"/>
                <a:gd name="connsiteY0" fmla="*/ 4762 h 1771650"/>
                <a:gd name="connsiteX1" fmla="*/ 12913 w 89113"/>
                <a:gd name="connsiteY1" fmla="*/ 1771650 h 1771650"/>
                <a:gd name="connsiteX2" fmla="*/ 89113 w 89113"/>
                <a:gd name="connsiteY2" fmla="*/ 0 h 1771650"/>
                <a:gd name="connsiteX3" fmla="*/ 17676 w 89113"/>
                <a:gd name="connsiteY3" fmla="*/ 4762 h 1771650"/>
                <a:gd name="connsiteX0" fmla="*/ 27737 w 99174"/>
                <a:gd name="connsiteY0" fmla="*/ 4762 h 1771650"/>
                <a:gd name="connsiteX1" fmla="*/ 22974 w 99174"/>
                <a:gd name="connsiteY1" fmla="*/ 1771650 h 1771650"/>
                <a:gd name="connsiteX2" fmla="*/ 99174 w 99174"/>
                <a:gd name="connsiteY2" fmla="*/ 0 h 1771650"/>
                <a:gd name="connsiteX3" fmla="*/ 27737 w 99174"/>
                <a:gd name="connsiteY3" fmla="*/ 4762 h 1771650"/>
                <a:gd name="connsiteX0" fmla="*/ 28451 w 99888"/>
                <a:gd name="connsiteY0" fmla="*/ 4762 h 1781737"/>
                <a:gd name="connsiteX1" fmla="*/ 55 w 99888"/>
                <a:gd name="connsiteY1" fmla="*/ 690563 h 1781737"/>
                <a:gd name="connsiteX2" fmla="*/ 23688 w 99888"/>
                <a:gd name="connsiteY2" fmla="*/ 1771650 h 1781737"/>
                <a:gd name="connsiteX3" fmla="*/ 99888 w 99888"/>
                <a:gd name="connsiteY3" fmla="*/ 0 h 1781737"/>
                <a:gd name="connsiteX4" fmla="*/ 28451 w 99888"/>
                <a:gd name="connsiteY4" fmla="*/ 4762 h 1781737"/>
                <a:gd name="connsiteX0" fmla="*/ 40325 w 111762"/>
                <a:gd name="connsiteY0" fmla="*/ 4762 h 1781737"/>
                <a:gd name="connsiteX1" fmla="*/ 23 w 111762"/>
                <a:gd name="connsiteY1" fmla="*/ 690563 h 1781737"/>
                <a:gd name="connsiteX2" fmla="*/ 35562 w 111762"/>
                <a:gd name="connsiteY2" fmla="*/ 1771650 h 1781737"/>
                <a:gd name="connsiteX3" fmla="*/ 111762 w 111762"/>
                <a:gd name="connsiteY3" fmla="*/ 0 h 1781737"/>
                <a:gd name="connsiteX4" fmla="*/ 40325 w 111762"/>
                <a:gd name="connsiteY4" fmla="*/ 4762 h 1781737"/>
                <a:gd name="connsiteX0" fmla="*/ 40325 w 111762"/>
                <a:gd name="connsiteY0" fmla="*/ 4762 h 1781737"/>
                <a:gd name="connsiteX1" fmla="*/ 23 w 111762"/>
                <a:gd name="connsiteY1" fmla="*/ 690563 h 1781737"/>
                <a:gd name="connsiteX2" fmla="*/ 35562 w 111762"/>
                <a:gd name="connsiteY2" fmla="*/ 1771650 h 1781737"/>
                <a:gd name="connsiteX3" fmla="*/ 111762 w 111762"/>
                <a:gd name="connsiteY3" fmla="*/ 0 h 1781737"/>
                <a:gd name="connsiteX4" fmla="*/ 40325 w 111762"/>
                <a:gd name="connsiteY4" fmla="*/ 4762 h 1781737"/>
                <a:gd name="connsiteX0" fmla="*/ 40325 w 134557"/>
                <a:gd name="connsiteY0" fmla="*/ 4762 h 1781737"/>
                <a:gd name="connsiteX1" fmla="*/ 23 w 134557"/>
                <a:gd name="connsiteY1" fmla="*/ 690563 h 1781737"/>
                <a:gd name="connsiteX2" fmla="*/ 35562 w 134557"/>
                <a:gd name="connsiteY2" fmla="*/ 1771650 h 1781737"/>
                <a:gd name="connsiteX3" fmla="*/ 130992 w 134557"/>
                <a:gd name="connsiteY3" fmla="*/ 700088 h 1781737"/>
                <a:gd name="connsiteX4" fmla="*/ 111762 w 134557"/>
                <a:gd name="connsiteY4" fmla="*/ 0 h 1781737"/>
                <a:gd name="connsiteX5" fmla="*/ 40325 w 134557"/>
                <a:gd name="connsiteY5" fmla="*/ 4762 h 1781737"/>
                <a:gd name="connsiteX0" fmla="*/ 40325 w 130992"/>
                <a:gd name="connsiteY0" fmla="*/ 4762 h 1781737"/>
                <a:gd name="connsiteX1" fmla="*/ 23 w 130992"/>
                <a:gd name="connsiteY1" fmla="*/ 690563 h 1781737"/>
                <a:gd name="connsiteX2" fmla="*/ 35562 w 130992"/>
                <a:gd name="connsiteY2" fmla="*/ 1771650 h 1781737"/>
                <a:gd name="connsiteX3" fmla="*/ 130992 w 130992"/>
                <a:gd name="connsiteY3" fmla="*/ 700088 h 1781737"/>
                <a:gd name="connsiteX4" fmla="*/ 111762 w 130992"/>
                <a:gd name="connsiteY4" fmla="*/ 0 h 1781737"/>
                <a:gd name="connsiteX5" fmla="*/ 40325 w 130992"/>
                <a:gd name="connsiteY5" fmla="*/ 4762 h 1781737"/>
                <a:gd name="connsiteX0" fmla="*/ 40325 w 130992"/>
                <a:gd name="connsiteY0" fmla="*/ 4762 h 1781737"/>
                <a:gd name="connsiteX1" fmla="*/ 23 w 130992"/>
                <a:gd name="connsiteY1" fmla="*/ 690563 h 1781737"/>
                <a:gd name="connsiteX2" fmla="*/ 35562 w 130992"/>
                <a:gd name="connsiteY2" fmla="*/ 1771650 h 1781737"/>
                <a:gd name="connsiteX3" fmla="*/ 130992 w 130992"/>
                <a:gd name="connsiteY3" fmla="*/ 700088 h 1781737"/>
                <a:gd name="connsiteX4" fmla="*/ 111762 w 130992"/>
                <a:gd name="connsiteY4" fmla="*/ 0 h 1781737"/>
                <a:gd name="connsiteX5" fmla="*/ 40325 w 130992"/>
                <a:gd name="connsiteY5" fmla="*/ 4762 h 1781737"/>
                <a:gd name="connsiteX0" fmla="*/ 40325 w 130992"/>
                <a:gd name="connsiteY0" fmla="*/ 4762 h 1781737"/>
                <a:gd name="connsiteX1" fmla="*/ 23 w 130992"/>
                <a:gd name="connsiteY1" fmla="*/ 690563 h 1781737"/>
                <a:gd name="connsiteX2" fmla="*/ 35562 w 130992"/>
                <a:gd name="connsiteY2" fmla="*/ 1771650 h 1781737"/>
                <a:gd name="connsiteX3" fmla="*/ 130992 w 130992"/>
                <a:gd name="connsiteY3" fmla="*/ 700088 h 1781737"/>
                <a:gd name="connsiteX4" fmla="*/ 111762 w 130992"/>
                <a:gd name="connsiteY4" fmla="*/ 0 h 1781737"/>
                <a:gd name="connsiteX5" fmla="*/ 40325 w 130992"/>
                <a:gd name="connsiteY5" fmla="*/ 4762 h 1781737"/>
                <a:gd name="connsiteX0" fmla="*/ 40325 w 130992"/>
                <a:gd name="connsiteY0" fmla="*/ 4762 h 1800857"/>
                <a:gd name="connsiteX1" fmla="*/ 23 w 130992"/>
                <a:gd name="connsiteY1" fmla="*/ 690563 h 1800857"/>
                <a:gd name="connsiteX2" fmla="*/ 35562 w 130992"/>
                <a:gd name="connsiteY2" fmla="*/ 1771650 h 1800857"/>
                <a:gd name="connsiteX3" fmla="*/ 100035 w 130992"/>
                <a:gd name="connsiteY3" fmla="*/ 1459706 h 1800857"/>
                <a:gd name="connsiteX4" fmla="*/ 130992 w 130992"/>
                <a:gd name="connsiteY4" fmla="*/ 700088 h 1800857"/>
                <a:gd name="connsiteX5" fmla="*/ 111762 w 130992"/>
                <a:gd name="connsiteY5" fmla="*/ 0 h 1800857"/>
                <a:gd name="connsiteX6" fmla="*/ 40325 w 130992"/>
                <a:gd name="connsiteY6" fmla="*/ 4762 h 1800857"/>
                <a:gd name="connsiteX0" fmla="*/ 40758 w 131425"/>
                <a:gd name="connsiteY0" fmla="*/ 4762 h 1800857"/>
                <a:gd name="connsiteX1" fmla="*/ 456 w 131425"/>
                <a:gd name="connsiteY1" fmla="*/ 690563 h 1800857"/>
                <a:gd name="connsiteX2" fmla="*/ 40937 w 131425"/>
                <a:gd name="connsiteY2" fmla="*/ 1426369 h 1800857"/>
                <a:gd name="connsiteX3" fmla="*/ 35995 w 131425"/>
                <a:gd name="connsiteY3" fmla="*/ 1771650 h 1800857"/>
                <a:gd name="connsiteX4" fmla="*/ 100468 w 131425"/>
                <a:gd name="connsiteY4" fmla="*/ 1459706 h 1800857"/>
                <a:gd name="connsiteX5" fmla="*/ 131425 w 131425"/>
                <a:gd name="connsiteY5" fmla="*/ 700088 h 1800857"/>
                <a:gd name="connsiteX6" fmla="*/ 112195 w 131425"/>
                <a:gd name="connsiteY6" fmla="*/ 0 h 1800857"/>
                <a:gd name="connsiteX7" fmla="*/ 40758 w 131425"/>
                <a:gd name="connsiteY7" fmla="*/ 4762 h 1800857"/>
                <a:gd name="connsiteX0" fmla="*/ 40758 w 131425"/>
                <a:gd name="connsiteY0" fmla="*/ 4762 h 2486049"/>
                <a:gd name="connsiteX1" fmla="*/ 456 w 131425"/>
                <a:gd name="connsiteY1" fmla="*/ 690563 h 2486049"/>
                <a:gd name="connsiteX2" fmla="*/ 40937 w 131425"/>
                <a:gd name="connsiteY2" fmla="*/ 1426369 h 2486049"/>
                <a:gd name="connsiteX3" fmla="*/ 71714 w 131425"/>
                <a:gd name="connsiteY3" fmla="*/ 2476500 h 2486049"/>
                <a:gd name="connsiteX4" fmla="*/ 100468 w 131425"/>
                <a:gd name="connsiteY4" fmla="*/ 1459706 h 2486049"/>
                <a:gd name="connsiteX5" fmla="*/ 131425 w 131425"/>
                <a:gd name="connsiteY5" fmla="*/ 700088 h 2486049"/>
                <a:gd name="connsiteX6" fmla="*/ 112195 w 131425"/>
                <a:gd name="connsiteY6" fmla="*/ 0 h 2486049"/>
                <a:gd name="connsiteX7" fmla="*/ 40758 w 131425"/>
                <a:gd name="connsiteY7" fmla="*/ 4762 h 2486049"/>
                <a:gd name="connsiteX0" fmla="*/ 40758 w 131425"/>
                <a:gd name="connsiteY0" fmla="*/ 4762 h 2484732"/>
                <a:gd name="connsiteX1" fmla="*/ 456 w 131425"/>
                <a:gd name="connsiteY1" fmla="*/ 690563 h 2484732"/>
                <a:gd name="connsiteX2" fmla="*/ 40937 w 131425"/>
                <a:gd name="connsiteY2" fmla="*/ 1426369 h 2484732"/>
                <a:gd name="connsiteX3" fmla="*/ 71714 w 131425"/>
                <a:gd name="connsiteY3" fmla="*/ 2476500 h 2484732"/>
                <a:gd name="connsiteX4" fmla="*/ 119519 w 131425"/>
                <a:gd name="connsiteY4" fmla="*/ 1909763 h 2484732"/>
                <a:gd name="connsiteX5" fmla="*/ 100468 w 131425"/>
                <a:gd name="connsiteY5" fmla="*/ 1459706 h 2484732"/>
                <a:gd name="connsiteX6" fmla="*/ 131425 w 131425"/>
                <a:gd name="connsiteY6" fmla="*/ 700088 h 2484732"/>
                <a:gd name="connsiteX7" fmla="*/ 112195 w 131425"/>
                <a:gd name="connsiteY7" fmla="*/ 0 h 2484732"/>
                <a:gd name="connsiteX8" fmla="*/ 40758 w 131425"/>
                <a:gd name="connsiteY8" fmla="*/ 4762 h 2484732"/>
                <a:gd name="connsiteX0" fmla="*/ 40758 w 131425"/>
                <a:gd name="connsiteY0" fmla="*/ 4762 h 2476529"/>
                <a:gd name="connsiteX1" fmla="*/ 456 w 131425"/>
                <a:gd name="connsiteY1" fmla="*/ 690563 h 2476529"/>
                <a:gd name="connsiteX2" fmla="*/ 40937 w 131425"/>
                <a:gd name="connsiteY2" fmla="*/ 1426369 h 2476529"/>
                <a:gd name="connsiteX3" fmla="*/ 24269 w 131425"/>
                <a:gd name="connsiteY3" fmla="*/ 1905000 h 2476529"/>
                <a:gd name="connsiteX4" fmla="*/ 71714 w 131425"/>
                <a:gd name="connsiteY4" fmla="*/ 2476500 h 2476529"/>
                <a:gd name="connsiteX5" fmla="*/ 119519 w 131425"/>
                <a:gd name="connsiteY5" fmla="*/ 1909763 h 2476529"/>
                <a:gd name="connsiteX6" fmla="*/ 100468 w 131425"/>
                <a:gd name="connsiteY6" fmla="*/ 1459706 h 2476529"/>
                <a:gd name="connsiteX7" fmla="*/ 131425 w 131425"/>
                <a:gd name="connsiteY7" fmla="*/ 700088 h 2476529"/>
                <a:gd name="connsiteX8" fmla="*/ 112195 w 131425"/>
                <a:gd name="connsiteY8" fmla="*/ 0 h 2476529"/>
                <a:gd name="connsiteX9" fmla="*/ 40758 w 131425"/>
                <a:gd name="connsiteY9" fmla="*/ 4762 h 2476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425" h="2476529">
                  <a:moveTo>
                    <a:pt x="40758" y="4762"/>
                  </a:moveTo>
                  <a:cubicBezTo>
                    <a:pt x="45551" y="122238"/>
                    <a:pt x="27444" y="400845"/>
                    <a:pt x="456" y="690563"/>
                  </a:cubicBezTo>
                  <a:cubicBezTo>
                    <a:pt x="-4673" y="922338"/>
                    <a:pt x="35014" y="1246188"/>
                    <a:pt x="40937" y="1426369"/>
                  </a:cubicBezTo>
                  <a:cubicBezTo>
                    <a:pt x="49668" y="1625600"/>
                    <a:pt x="19140" y="1729978"/>
                    <a:pt x="24269" y="1905000"/>
                  </a:cubicBezTo>
                  <a:cubicBezTo>
                    <a:pt x="29398" y="2080022"/>
                    <a:pt x="60602" y="2472531"/>
                    <a:pt x="71714" y="2476500"/>
                  </a:cubicBezTo>
                  <a:cubicBezTo>
                    <a:pt x="82826" y="2480469"/>
                    <a:pt x="114727" y="2079229"/>
                    <a:pt x="119519" y="1909763"/>
                  </a:cubicBezTo>
                  <a:cubicBezTo>
                    <a:pt x="124311" y="1740297"/>
                    <a:pt x="92928" y="1656953"/>
                    <a:pt x="100468" y="1459706"/>
                  </a:cubicBezTo>
                  <a:cubicBezTo>
                    <a:pt x="108009" y="1262459"/>
                    <a:pt x="125899" y="929879"/>
                    <a:pt x="131425" y="700088"/>
                  </a:cubicBezTo>
                  <a:cubicBezTo>
                    <a:pt x="106025" y="457201"/>
                    <a:pt x="93175" y="101600"/>
                    <a:pt x="112195" y="0"/>
                  </a:cubicBezTo>
                  <a:lnTo>
                    <a:pt x="40758" y="4762"/>
                  </a:lnTo>
                  <a:close/>
                </a:path>
              </a:pathLst>
            </a:custGeom>
            <a:solidFill>
              <a:srgbClr val="EAB200"/>
            </a:solidFill>
            <a:ln w="3175">
              <a:solidFill>
                <a:srgbClr val="B8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pic>
          <p:nvPicPr>
            <p:cNvPr id="10242" name="Picture 2" descr="\\192.168.1.18\mt_school\2014_15\01 STATE_BOARD_MH\ENGLISH_MED\TAT_2014 - 15\10th std\Biology\Chapter 11\images\4392128-a-a-a-a-a-a.jpg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8604" y="937608"/>
              <a:ext cx="368458" cy="394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 rot="15434036">
            <a:off x="2003460" y="2152124"/>
            <a:ext cx="406099" cy="284971"/>
            <a:chOff x="2736307" y="3505200"/>
            <a:chExt cx="2180218" cy="1609365"/>
          </a:xfrm>
        </p:grpSpPr>
        <p:sp>
          <p:nvSpPr>
            <p:cNvPr id="10" name="Freeform 9"/>
            <p:cNvSpPr/>
            <p:nvPr/>
          </p:nvSpPr>
          <p:spPr>
            <a:xfrm>
              <a:off x="2819400" y="3505200"/>
              <a:ext cx="2097125" cy="1405155"/>
            </a:xfrm>
            <a:custGeom>
              <a:avLst/>
              <a:gdLst>
                <a:gd name="connsiteX0" fmla="*/ 1625 w 2097125"/>
                <a:gd name="connsiteY0" fmla="*/ 9963 h 1405155"/>
                <a:gd name="connsiteX1" fmla="*/ 177837 w 2097125"/>
                <a:gd name="connsiteY1" fmla="*/ 143313 h 1405155"/>
                <a:gd name="connsiteX2" fmla="*/ 925550 w 2097125"/>
                <a:gd name="connsiteY2" fmla="*/ 333813 h 1405155"/>
                <a:gd name="connsiteX3" fmla="*/ 1506575 w 2097125"/>
                <a:gd name="connsiteY3" fmla="*/ 567176 h 1405155"/>
                <a:gd name="connsiteX4" fmla="*/ 1897100 w 2097125"/>
                <a:gd name="connsiteY4" fmla="*/ 1119626 h 1405155"/>
                <a:gd name="connsiteX5" fmla="*/ 2097125 w 2097125"/>
                <a:gd name="connsiteY5" fmla="*/ 1395851 h 1405155"/>
                <a:gd name="connsiteX6" fmla="*/ 1911387 w 2097125"/>
                <a:gd name="connsiteY6" fmla="*/ 1400613 h 1405155"/>
                <a:gd name="connsiteX7" fmla="*/ 1539912 w 2097125"/>
                <a:gd name="connsiteY7" fmla="*/ 1324413 h 1405155"/>
                <a:gd name="connsiteX8" fmla="*/ 1120812 w 2097125"/>
                <a:gd name="connsiteY8" fmla="*/ 1014851 h 1405155"/>
                <a:gd name="connsiteX9" fmla="*/ 515975 w 2097125"/>
                <a:gd name="connsiteY9" fmla="*/ 686238 h 1405155"/>
                <a:gd name="connsiteX10" fmla="*/ 115925 w 2097125"/>
                <a:gd name="connsiteY10" fmla="*/ 419538 h 1405155"/>
                <a:gd name="connsiteX11" fmla="*/ 1625 w 2097125"/>
                <a:gd name="connsiteY11" fmla="*/ 9963 h 1405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97125" h="1405155">
                  <a:moveTo>
                    <a:pt x="1625" y="9963"/>
                  </a:moveTo>
                  <a:cubicBezTo>
                    <a:pt x="11944" y="-36075"/>
                    <a:pt x="23850" y="89338"/>
                    <a:pt x="177837" y="143313"/>
                  </a:cubicBezTo>
                  <a:cubicBezTo>
                    <a:pt x="331824" y="197288"/>
                    <a:pt x="704094" y="263169"/>
                    <a:pt x="925550" y="333813"/>
                  </a:cubicBezTo>
                  <a:cubicBezTo>
                    <a:pt x="1147006" y="404457"/>
                    <a:pt x="1344650" y="436207"/>
                    <a:pt x="1506575" y="567176"/>
                  </a:cubicBezTo>
                  <a:cubicBezTo>
                    <a:pt x="1668500" y="698145"/>
                    <a:pt x="1798675" y="981514"/>
                    <a:pt x="1897100" y="1119626"/>
                  </a:cubicBezTo>
                  <a:cubicBezTo>
                    <a:pt x="1995525" y="1257739"/>
                    <a:pt x="2067756" y="1349020"/>
                    <a:pt x="2097125" y="1395851"/>
                  </a:cubicBezTo>
                  <a:cubicBezTo>
                    <a:pt x="2035212" y="1397438"/>
                    <a:pt x="2004256" y="1412519"/>
                    <a:pt x="1911387" y="1400613"/>
                  </a:cubicBezTo>
                  <a:cubicBezTo>
                    <a:pt x="1818518" y="1388707"/>
                    <a:pt x="1671675" y="1388707"/>
                    <a:pt x="1539912" y="1324413"/>
                  </a:cubicBezTo>
                  <a:cubicBezTo>
                    <a:pt x="1408150" y="1260119"/>
                    <a:pt x="1291468" y="1121213"/>
                    <a:pt x="1120812" y="1014851"/>
                  </a:cubicBezTo>
                  <a:cubicBezTo>
                    <a:pt x="950156" y="908489"/>
                    <a:pt x="683456" y="785457"/>
                    <a:pt x="515975" y="686238"/>
                  </a:cubicBezTo>
                  <a:cubicBezTo>
                    <a:pt x="348494" y="587019"/>
                    <a:pt x="201650" y="528282"/>
                    <a:pt x="115925" y="419538"/>
                  </a:cubicBezTo>
                  <a:cubicBezTo>
                    <a:pt x="30200" y="310794"/>
                    <a:pt x="-8694" y="56001"/>
                    <a:pt x="1625" y="9963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736307" y="3829305"/>
              <a:ext cx="1229070" cy="191708"/>
              <a:chOff x="2736307" y="3829305"/>
              <a:chExt cx="1229070" cy="191708"/>
            </a:xfrm>
          </p:grpSpPr>
          <p:sp>
            <p:nvSpPr>
              <p:cNvPr id="17" name="Freeform 16"/>
              <p:cNvSpPr/>
              <p:nvPr/>
            </p:nvSpPr>
            <p:spPr>
              <a:xfrm rot="1378678">
                <a:off x="2890046" y="3850734"/>
                <a:ext cx="1003897" cy="70930"/>
              </a:xfrm>
              <a:custGeom>
                <a:avLst/>
                <a:gdLst>
                  <a:gd name="connsiteX0" fmla="*/ 1625 w 2097125"/>
                  <a:gd name="connsiteY0" fmla="*/ 9963 h 1405155"/>
                  <a:gd name="connsiteX1" fmla="*/ 177837 w 2097125"/>
                  <a:gd name="connsiteY1" fmla="*/ 143313 h 1405155"/>
                  <a:gd name="connsiteX2" fmla="*/ 925550 w 2097125"/>
                  <a:gd name="connsiteY2" fmla="*/ 333813 h 1405155"/>
                  <a:gd name="connsiteX3" fmla="*/ 1506575 w 2097125"/>
                  <a:gd name="connsiteY3" fmla="*/ 567176 h 1405155"/>
                  <a:gd name="connsiteX4" fmla="*/ 1897100 w 2097125"/>
                  <a:gd name="connsiteY4" fmla="*/ 1119626 h 1405155"/>
                  <a:gd name="connsiteX5" fmla="*/ 2097125 w 2097125"/>
                  <a:gd name="connsiteY5" fmla="*/ 1395851 h 1405155"/>
                  <a:gd name="connsiteX6" fmla="*/ 1911387 w 2097125"/>
                  <a:gd name="connsiteY6" fmla="*/ 1400613 h 1405155"/>
                  <a:gd name="connsiteX7" fmla="*/ 1539912 w 2097125"/>
                  <a:gd name="connsiteY7" fmla="*/ 1324413 h 1405155"/>
                  <a:gd name="connsiteX8" fmla="*/ 1120812 w 2097125"/>
                  <a:gd name="connsiteY8" fmla="*/ 1014851 h 1405155"/>
                  <a:gd name="connsiteX9" fmla="*/ 515975 w 2097125"/>
                  <a:gd name="connsiteY9" fmla="*/ 686238 h 1405155"/>
                  <a:gd name="connsiteX10" fmla="*/ 115925 w 2097125"/>
                  <a:gd name="connsiteY10" fmla="*/ 419538 h 1405155"/>
                  <a:gd name="connsiteX11" fmla="*/ 1625 w 2097125"/>
                  <a:gd name="connsiteY11" fmla="*/ 9963 h 1405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97125" h="1405155">
                    <a:moveTo>
                      <a:pt x="1625" y="9963"/>
                    </a:moveTo>
                    <a:cubicBezTo>
                      <a:pt x="11944" y="-36075"/>
                      <a:pt x="23850" y="89338"/>
                      <a:pt x="177837" y="143313"/>
                    </a:cubicBezTo>
                    <a:cubicBezTo>
                      <a:pt x="331824" y="197288"/>
                      <a:pt x="704094" y="263169"/>
                      <a:pt x="925550" y="333813"/>
                    </a:cubicBezTo>
                    <a:cubicBezTo>
                      <a:pt x="1147006" y="404457"/>
                      <a:pt x="1344650" y="436207"/>
                      <a:pt x="1506575" y="567176"/>
                    </a:cubicBezTo>
                    <a:cubicBezTo>
                      <a:pt x="1668500" y="698145"/>
                      <a:pt x="1798675" y="981514"/>
                      <a:pt x="1897100" y="1119626"/>
                    </a:cubicBezTo>
                    <a:cubicBezTo>
                      <a:pt x="1995525" y="1257739"/>
                      <a:pt x="2067756" y="1349020"/>
                      <a:pt x="2097125" y="1395851"/>
                    </a:cubicBezTo>
                    <a:cubicBezTo>
                      <a:pt x="2035212" y="1397438"/>
                      <a:pt x="2004256" y="1412519"/>
                      <a:pt x="1911387" y="1400613"/>
                    </a:cubicBezTo>
                    <a:cubicBezTo>
                      <a:pt x="1818518" y="1388707"/>
                      <a:pt x="1671675" y="1388707"/>
                      <a:pt x="1539912" y="1324413"/>
                    </a:cubicBezTo>
                    <a:cubicBezTo>
                      <a:pt x="1408150" y="1260119"/>
                      <a:pt x="1291468" y="1121213"/>
                      <a:pt x="1120812" y="1014851"/>
                    </a:cubicBezTo>
                    <a:cubicBezTo>
                      <a:pt x="950156" y="908489"/>
                      <a:pt x="683456" y="785457"/>
                      <a:pt x="515975" y="686238"/>
                    </a:cubicBezTo>
                    <a:cubicBezTo>
                      <a:pt x="348494" y="587019"/>
                      <a:pt x="201650" y="528282"/>
                      <a:pt x="115925" y="419538"/>
                    </a:cubicBezTo>
                    <a:cubicBezTo>
                      <a:pt x="30200" y="310794"/>
                      <a:pt x="-8694" y="56001"/>
                      <a:pt x="1625" y="9963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 rot="1558678">
                <a:off x="2934238" y="3950083"/>
                <a:ext cx="1003897" cy="70930"/>
              </a:xfrm>
              <a:custGeom>
                <a:avLst/>
                <a:gdLst>
                  <a:gd name="connsiteX0" fmla="*/ 1625 w 2097125"/>
                  <a:gd name="connsiteY0" fmla="*/ 9963 h 1405155"/>
                  <a:gd name="connsiteX1" fmla="*/ 177837 w 2097125"/>
                  <a:gd name="connsiteY1" fmla="*/ 143313 h 1405155"/>
                  <a:gd name="connsiteX2" fmla="*/ 925550 w 2097125"/>
                  <a:gd name="connsiteY2" fmla="*/ 333813 h 1405155"/>
                  <a:gd name="connsiteX3" fmla="*/ 1506575 w 2097125"/>
                  <a:gd name="connsiteY3" fmla="*/ 567176 h 1405155"/>
                  <a:gd name="connsiteX4" fmla="*/ 1897100 w 2097125"/>
                  <a:gd name="connsiteY4" fmla="*/ 1119626 h 1405155"/>
                  <a:gd name="connsiteX5" fmla="*/ 2097125 w 2097125"/>
                  <a:gd name="connsiteY5" fmla="*/ 1395851 h 1405155"/>
                  <a:gd name="connsiteX6" fmla="*/ 1911387 w 2097125"/>
                  <a:gd name="connsiteY6" fmla="*/ 1400613 h 1405155"/>
                  <a:gd name="connsiteX7" fmla="*/ 1539912 w 2097125"/>
                  <a:gd name="connsiteY7" fmla="*/ 1324413 h 1405155"/>
                  <a:gd name="connsiteX8" fmla="*/ 1120812 w 2097125"/>
                  <a:gd name="connsiteY8" fmla="*/ 1014851 h 1405155"/>
                  <a:gd name="connsiteX9" fmla="*/ 515975 w 2097125"/>
                  <a:gd name="connsiteY9" fmla="*/ 686238 h 1405155"/>
                  <a:gd name="connsiteX10" fmla="*/ 115925 w 2097125"/>
                  <a:gd name="connsiteY10" fmla="*/ 419538 h 1405155"/>
                  <a:gd name="connsiteX11" fmla="*/ 1625 w 2097125"/>
                  <a:gd name="connsiteY11" fmla="*/ 9963 h 1405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97125" h="1405155">
                    <a:moveTo>
                      <a:pt x="1625" y="9963"/>
                    </a:moveTo>
                    <a:cubicBezTo>
                      <a:pt x="11944" y="-36075"/>
                      <a:pt x="23850" y="89338"/>
                      <a:pt x="177837" y="143313"/>
                    </a:cubicBezTo>
                    <a:cubicBezTo>
                      <a:pt x="331824" y="197288"/>
                      <a:pt x="704094" y="263169"/>
                      <a:pt x="925550" y="333813"/>
                    </a:cubicBezTo>
                    <a:cubicBezTo>
                      <a:pt x="1147006" y="404457"/>
                      <a:pt x="1344650" y="436207"/>
                      <a:pt x="1506575" y="567176"/>
                    </a:cubicBezTo>
                    <a:cubicBezTo>
                      <a:pt x="1668500" y="698145"/>
                      <a:pt x="1798675" y="981514"/>
                      <a:pt x="1897100" y="1119626"/>
                    </a:cubicBezTo>
                    <a:cubicBezTo>
                      <a:pt x="1995525" y="1257739"/>
                      <a:pt x="2067756" y="1349020"/>
                      <a:pt x="2097125" y="1395851"/>
                    </a:cubicBezTo>
                    <a:cubicBezTo>
                      <a:pt x="2035212" y="1397438"/>
                      <a:pt x="2004256" y="1412519"/>
                      <a:pt x="1911387" y="1400613"/>
                    </a:cubicBezTo>
                    <a:cubicBezTo>
                      <a:pt x="1818518" y="1388707"/>
                      <a:pt x="1671675" y="1388707"/>
                      <a:pt x="1539912" y="1324413"/>
                    </a:cubicBezTo>
                    <a:cubicBezTo>
                      <a:pt x="1408150" y="1260119"/>
                      <a:pt x="1291468" y="1121213"/>
                      <a:pt x="1120812" y="1014851"/>
                    </a:cubicBezTo>
                    <a:cubicBezTo>
                      <a:pt x="950156" y="908489"/>
                      <a:pt x="683456" y="785457"/>
                      <a:pt x="515975" y="686238"/>
                    </a:cubicBezTo>
                    <a:cubicBezTo>
                      <a:pt x="348494" y="587019"/>
                      <a:pt x="201650" y="528282"/>
                      <a:pt x="115925" y="419538"/>
                    </a:cubicBezTo>
                    <a:cubicBezTo>
                      <a:pt x="30200" y="310794"/>
                      <a:pt x="-8694" y="56001"/>
                      <a:pt x="1625" y="9963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/>
              <p:cNvSpPr/>
              <p:nvPr/>
            </p:nvSpPr>
            <p:spPr>
              <a:xfrm rot="1983820">
                <a:off x="2736307" y="3830390"/>
                <a:ext cx="960635" cy="126958"/>
              </a:xfrm>
              <a:custGeom>
                <a:avLst/>
                <a:gdLst>
                  <a:gd name="connsiteX0" fmla="*/ 1625 w 2097125"/>
                  <a:gd name="connsiteY0" fmla="*/ 9963 h 1405155"/>
                  <a:gd name="connsiteX1" fmla="*/ 177837 w 2097125"/>
                  <a:gd name="connsiteY1" fmla="*/ 143313 h 1405155"/>
                  <a:gd name="connsiteX2" fmla="*/ 925550 w 2097125"/>
                  <a:gd name="connsiteY2" fmla="*/ 333813 h 1405155"/>
                  <a:gd name="connsiteX3" fmla="*/ 1506575 w 2097125"/>
                  <a:gd name="connsiteY3" fmla="*/ 567176 h 1405155"/>
                  <a:gd name="connsiteX4" fmla="*/ 1897100 w 2097125"/>
                  <a:gd name="connsiteY4" fmla="*/ 1119626 h 1405155"/>
                  <a:gd name="connsiteX5" fmla="*/ 2097125 w 2097125"/>
                  <a:gd name="connsiteY5" fmla="*/ 1395851 h 1405155"/>
                  <a:gd name="connsiteX6" fmla="*/ 1911387 w 2097125"/>
                  <a:gd name="connsiteY6" fmla="*/ 1400613 h 1405155"/>
                  <a:gd name="connsiteX7" fmla="*/ 1539912 w 2097125"/>
                  <a:gd name="connsiteY7" fmla="*/ 1324413 h 1405155"/>
                  <a:gd name="connsiteX8" fmla="*/ 1120812 w 2097125"/>
                  <a:gd name="connsiteY8" fmla="*/ 1014851 h 1405155"/>
                  <a:gd name="connsiteX9" fmla="*/ 515975 w 2097125"/>
                  <a:gd name="connsiteY9" fmla="*/ 686238 h 1405155"/>
                  <a:gd name="connsiteX10" fmla="*/ 115925 w 2097125"/>
                  <a:gd name="connsiteY10" fmla="*/ 419538 h 1405155"/>
                  <a:gd name="connsiteX11" fmla="*/ 1625 w 2097125"/>
                  <a:gd name="connsiteY11" fmla="*/ 9963 h 1405155"/>
                  <a:gd name="connsiteX0" fmla="*/ 18200 w 2024109"/>
                  <a:gd name="connsiteY0" fmla="*/ 1469 h 2512638"/>
                  <a:gd name="connsiteX1" fmla="*/ 104821 w 2024109"/>
                  <a:gd name="connsiteY1" fmla="*/ 1250796 h 2512638"/>
                  <a:gd name="connsiteX2" fmla="*/ 852534 w 2024109"/>
                  <a:gd name="connsiteY2" fmla="*/ 1441296 h 2512638"/>
                  <a:gd name="connsiteX3" fmla="*/ 1433559 w 2024109"/>
                  <a:gd name="connsiteY3" fmla="*/ 1674659 h 2512638"/>
                  <a:gd name="connsiteX4" fmla="*/ 1824084 w 2024109"/>
                  <a:gd name="connsiteY4" fmla="*/ 2227109 h 2512638"/>
                  <a:gd name="connsiteX5" fmla="*/ 2024109 w 2024109"/>
                  <a:gd name="connsiteY5" fmla="*/ 2503334 h 2512638"/>
                  <a:gd name="connsiteX6" fmla="*/ 1838371 w 2024109"/>
                  <a:gd name="connsiteY6" fmla="*/ 2508096 h 2512638"/>
                  <a:gd name="connsiteX7" fmla="*/ 1466896 w 2024109"/>
                  <a:gd name="connsiteY7" fmla="*/ 2431896 h 2512638"/>
                  <a:gd name="connsiteX8" fmla="*/ 1047796 w 2024109"/>
                  <a:gd name="connsiteY8" fmla="*/ 2122334 h 2512638"/>
                  <a:gd name="connsiteX9" fmla="*/ 442959 w 2024109"/>
                  <a:gd name="connsiteY9" fmla="*/ 1793721 h 2512638"/>
                  <a:gd name="connsiteX10" fmla="*/ 42909 w 2024109"/>
                  <a:gd name="connsiteY10" fmla="*/ 1527021 h 2512638"/>
                  <a:gd name="connsiteX11" fmla="*/ 18200 w 2024109"/>
                  <a:gd name="connsiteY11" fmla="*/ 1469 h 2512638"/>
                  <a:gd name="connsiteX0" fmla="*/ 27648 w 2033557"/>
                  <a:gd name="connsiteY0" fmla="*/ 3688 h 2514857"/>
                  <a:gd name="connsiteX1" fmla="*/ 264822 w 2033557"/>
                  <a:gd name="connsiteY1" fmla="*/ 1111575 h 2514857"/>
                  <a:gd name="connsiteX2" fmla="*/ 861982 w 2033557"/>
                  <a:gd name="connsiteY2" fmla="*/ 1443515 h 2514857"/>
                  <a:gd name="connsiteX3" fmla="*/ 1443007 w 2033557"/>
                  <a:gd name="connsiteY3" fmla="*/ 1676878 h 2514857"/>
                  <a:gd name="connsiteX4" fmla="*/ 1833532 w 2033557"/>
                  <a:gd name="connsiteY4" fmla="*/ 2229328 h 2514857"/>
                  <a:gd name="connsiteX5" fmla="*/ 2033557 w 2033557"/>
                  <a:gd name="connsiteY5" fmla="*/ 2505553 h 2514857"/>
                  <a:gd name="connsiteX6" fmla="*/ 1847819 w 2033557"/>
                  <a:gd name="connsiteY6" fmla="*/ 2510315 h 2514857"/>
                  <a:gd name="connsiteX7" fmla="*/ 1476344 w 2033557"/>
                  <a:gd name="connsiteY7" fmla="*/ 2434115 h 2514857"/>
                  <a:gd name="connsiteX8" fmla="*/ 1057244 w 2033557"/>
                  <a:gd name="connsiteY8" fmla="*/ 2124553 h 2514857"/>
                  <a:gd name="connsiteX9" fmla="*/ 452407 w 2033557"/>
                  <a:gd name="connsiteY9" fmla="*/ 1795940 h 2514857"/>
                  <a:gd name="connsiteX10" fmla="*/ 52357 w 2033557"/>
                  <a:gd name="connsiteY10" fmla="*/ 1529240 h 2514857"/>
                  <a:gd name="connsiteX11" fmla="*/ 27648 w 2033557"/>
                  <a:gd name="connsiteY11" fmla="*/ 3688 h 2514857"/>
                  <a:gd name="connsiteX0" fmla="*/ 842 w 2006751"/>
                  <a:gd name="connsiteY0" fmla="*/ 3926 h 2515095"/>
                  <a:gd name="connsiteX1" fmla="*/ 238016 w 2006751"/>
                  <a:gd name="connsiteY1" fmla="*/ 1111813 h 2515095"/>
                  <a:gd name="connsiteX2" fmla="*/ 835176 w 2006751"/>
                  <a:gd name="connsiteY2" fmla="*/ 1443753 h 2515095"/>
                  <a:gd name="connsiteX3" fmla="*/ 1416201 w 2006751"/>
                  <a:gd name="connsiteY3" fmla="*/ 1677116 h 2515095"/>
                  <a:gd name="connsiteX4" fmla="*/ 1806726 w 2006751"/>
                  <a:gd name="connsiteY4" fmla="*/ 2229566 h 2515095"/>
                  <a:gd name="connsiteX5" fmla="*/ 2006751 w 2006751"/>
                  <a:gd name="connsiteY5" fmla="*/ 2505791 h 2515095"/>
                  <a:gd name="connsiteX6" fmla="*/ 1821013 w 2006751"/>
                  <a:gd name="connsiteY6" fmla="*/ 2510553 h 2515095"/>
                  <a:gd name="connsiteX7" fmla="*/ 1449538 w 2006751"/>
                  <a:gd name="connsiteY7" fmla="*/ 2434353 h 2515095"/>
                  <a:gd name="connsiteX8" fmla="*/ 1030438 w 2006751"/>
                  <a:gd name="connsiteY8" fmla="*/ 2124791 h 2515095"/>
                  <a:gd name="connsiteX9" fmla="*/ 425601 w 2006751"/>
                  <a:gd name="connsiteY9" fmla="*/ 1796178 h 2515095"/>
                  <a:gd name="connsiteX10" fmla="*/ 169023 w 2006751"/>
                  <a:gd name="connsiteY10" fmla="*/ 1544368 h 2515095"/>
                  <a:gd name="connsiteX11" fmla="*/ 842 w 2006751"/>
                  <a:gd name="connsiteY11" fmla="*/ 3926 h 2515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06751" h="2515095">
                    <a:moveTo>
                      <a:pt x="842" y="3926"/>
                    </a:moveTo>
                    <a:cubicBezTo>
                      <a:pt x="12341" y="-68166"/>
                      <a:pt x="98960" y="871842"/>
                      <a:pt x="238016" y="1111813"/>
                    </a:cubicBezTo>
                    <a:cubicBezTo>
                      <a:pt x="377072" y="1351784"/>
                      <a:pt x="638812" y="1349536"/>
                      <a:pt x="835176" y="1443753"/>
                    </a:cubicBezTo>
                    <a:cubicBezTo>
                      <a:pt x="1031540" y="1537970"/>
                      <a:pt x="1254276" y="1546147"/>
                      <a:pt x="1416201" y="1677116"/>
                    </a:cubicBezTo>
                    <a:cubicBezTo>
                      <a:pt x="1578126" y="1808085"/>
                      <a:pt x="1708301" y="2091454"/>
                      <a:pt x="1806726" y="2229566"/>
                    </a:cubicBezTo>
                    <a:cubicBezTo>
                      <a:pt x="1905151" y="2367679"/>
                      <a:pt x="1977382" y="2458960"/>
                      <a:pt x="2006751" y="2505791"/>
                    </a:cubicBezTo>
                    <a:cubicBezTo>
                      <a:pt x="1944838" y="2507378"/>
                      <a:pt x="1913882" y="2522459"/>
                      <a:pt x="1821013" y="2510553"/>
                    </a:cubicBezTo>
                    <a:cubicBezTo>
                      <a:pt x="1728144" y="2498647"/>
                      <a:pt x="1581301" y="2498647"/>
                      <a:pt x="1449538" y="2434353"/>
                    </a:cubicBezTo>
                    <a:cubicBezTo>
                      <a:pt x="1317776" y="2370059"/>
                      <a:pt x="1201094" y="2231153"/>
                      <a:pt x="1030438" y="2124791"/>
                    </a:cubicBezTo>
                    <a:cubicBezTo>
                      <a:pt x="859782" y="2018429"/>
                      <a:pt x="593082" y="1895397"/>
                      <a:pt x="425601" y="1796178"/>
                    </a:cubicBezTo>
                    <a:cubicBezTo>
                      <a:pt x="258120" y="1696959"/>
                      <a:pt x="239816" y="1843077"/>
                      <a:pt x="169023" y="1544368"/>
                    </a:cubicBezTo>
                    <a:cubicBezTo>
                      <a:pt x="98230" y="1245659"/>
                      <a:pt x="-10657" y="76018"/>
                      <a:pt x="842" y="3926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 rot="1131675">
                <a:off x="2961480" y="3829305"/>
                <a:ext cx="1003897" cy="70930"/>
              </a:xfrm>
              <a:custGeom>
                <a:avLst/>
                <a:gdLst>
                  <a:gd name="connsiteX0" fmla="*/ 1625 w 2097125"/>
                  <a:gd name="connsiteY0" fmla="*/ 9963 h 1405155"/>
                  <a:gd name="connsiteX1" fmla="*/ 177837 w 2097125"/>
                  <a:gd name="connsiteY1" fmla="*/ 143313 h 1405155"/>
                  <a:gd name="connsiteX2" fmla="*/ 925550 w 2097125"/>
                  <a:gd name="connsiteY2" fmla="*/ 333813 h 1405155"/>
                  <a:gd name="connsiteX3" fmla="*/ 1506575 w 2097125"/>
                  <a:gd name="connsiteY3" fmla="*/ 567176 h 1405155"/>
                  <a:gd name="connsiteX4" fmla="*/ 1897100 w 2097125"/>
                  <a:gd name="connsiteY4" fmla="*/ 1119626 h 1405155"/>
                  <a:gd name="connsiteX5" fmla="*/ 2097125 w 2097125"/>
                  <a:gd name="connsiteY5" fmla="*/ 1395851 h 1405155"/>
                  <a:gd name="connsiteX6" fmla="*/ 1911387 w 2097125"/>
                  <a:gd name="connsiteY6" fmla="*/ 1400613 h 1405155"/>
                  <a:gd name="connsiteX7" fmla="*/ 1539912 w 2097125"/>
                  <a:gd name="connsiteY7" fmla="*/ 1324413 h 1405155"/>
                  <a:gd name="connsiteX8" fmla="*/ 1120812 w 2097125"/>
                  <a:gd name="connsiteY8" fmla="*/ 1014851 h 1405155"/>
                  <a:gd name="connsiteX9" fmla="*/ 515975 w 2097125"/>
                  <a:gd name="connsiteY9" fmla="*/ 686238 h 1405155"/>
                  <a:gd name="connsiteX10" fmla="*/ 115925 w 2097125"/>
                  <a:gd name="connsiteY10" fmla="*/ 419538 h 1405155"/>
                  <a:gd name="connsiteX11" fmla="*/ 1625 w 2097125"/>
                  <a:gd name="connsiteY11" fmla="*/ 9963 h 1405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97125" h="1405155">
                    <a:moveTo>
                      <a:pt x="1625" y="9963"/>
                    </a:moveTo>
                    <a:cubicBezTo>
                      <a:pt x="11944" y="-36075"/>
                      <a:pt x="23850" y="89338"/>
                      <a:pt x="177837" y="143313"/>
                    </a:cubicBezTo>
                    <a:cubicBezTo>
                      <a:pt x="331824" y="197288"/>
                      <a:pt x="704094" y="263169"/>
                      <a:pt x="925550" y="333813"/>
                    </a:cubicBezTo>
                    <a:cubicBezTo>
                      <a:pt x="1147006" y="404457"/>
                      <a:pt x="1344650" y="436207"/>
                      <a:pt x="1506575" y="567176"/>
                    </a:cubicBezTo>
                    <a:cubicBezTo>
                      <a:pt x="1668500" y="698145"/>
                      <a:pt x="1798675" y="981514"/>
                      <a:pt x="1897100" y="1119626"/>
                    </a:cubicBezTo>
                    <a:cubicBezTo>
                      <a:pt x="1995525" y="1257739"/>
                      <a:pt x="2067756" y="1349020"/>
                      <a:pt x="2097125" y="1395851"/>
                    </a:cubicBezTo>
                    <a:cubicBezTo>
                      <a:pt x="2035212" y="1397438"/>
                      <a:pt x="2004256" y="1412519"/>
                      <a:pt x="1911387" y="1400613"/>
                    </a:cubicBezTo>
                    <a:cubicBezTo>
                      <a:pt x="1818518" y="1388707"/>
                      <a:pt x="1671675" y="1388707"/>
                      <a:pt x="1539912" y="1324413"/>
                    </a:cubicBezTo>
                    <a:cubicBezTo>
                      <a:pt x="1408150" y="1260119"/>
                      <a:pt x="1291468" y="1121213"/>
                      <a:pt x="1120812" y="1014851"/>
                    </a:cubicBezTo>
                    <a:cubicBezTo>
                      <a:pt x="950156" y="908489"/>
                      <a:pt x="683456" y="785457"/>
                      <a:pt x="515975" y="686238"/>
                    </a:cubicBezTo>
                    <a:cubicBezTo>
                      <a:pt x="348494" y="587019"/>
                      <a:pt x="201650" y="528282"/>
                      <a:pt x="115925" y="419538"/>
                    </a:cubicBezTo>
                    <a:cubicBezTo>
                      <a:pt x="30200" y="310794"/>
                      <a:pt x="-8694" y="56001"/>
                      <a:pt x="1625" y="9963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 rot="14891416" flipV="1">
              <a:off x="3743843" y="4404176"/>
              <a:ext cx="1229070" cy="191708"/>
              <a:chOff x="2736307" y="3829305"/>
              <a:chExt cx="1229070" cy="191708"/>
            </a:xfrm>
          </p:grpSpPr>
          <p:sp>
            <p:nvSpPr>
              <p:cNvPr id="13" name="Freeform 12"/>
              <p:cNvSpPr/>
              <p:nvPr/>
            </p:nvSpPr>
            <p:spPr>
              <a:xfrm rot="1378678">
                <a:off x="2890046" y="3850734"/>
                <a:ext cx="1003897" cy="70930"/>
              </a:xfrm>
              <a:custGeom>
                <a:avLst/>
                <a:gdLst>
                  <a:gd name="connsiteX0" fmla="*/ 1625 w 2097125"/>
                  <a:gd name="connsiteY0" fmla="*/ 9963 h 1405155"/>
                  <a:gd name="connsiteX1" fmla="*/ 177837 w 2097125"/>
                  <a:gd name="connsiteY1" fmla="*/ 143313 h 1405155"/>
                  <a:gd name="connsiteX2" fmla="*/ 925550 w 2097125"/>
                  <a:gd name="connsiteY2" fmla="*/ 333813 h 1405155"/>
                  <a:gd name="connsiteX3" fmla="*/ 1506575 w 2097125"/>
                  <a:gd name="connsiteY3" fmla="*/ 567176 h 1405155"/>
                  <a:gd name="connsiteX4" fmla="*/ 1897100 w 2097125"/>
                  <a:gd name="connsiteY4" fmla="*/ 1119626 h 1405155"/>
                  <a:gd name="connsiteX5" fmla="*/ 2097125 w 2097125"/>
                  <a:gd name="connsiteY5" fmla="*/ 1395851 h 1405155"/>
                  <a:gd name="connsiteX6" fmla="*/ 1911387 w 2097125"/>
                  <a:gd name="connsiteY6" fmla="*/ 1400613 h 1405155"/>
                  <a:gd name="connsiteX7" fmla="*/ 1539912 w 2097125"/>
                  <a:gd name="connsiteY7" fmla="*/ 1324413 h 1405155"/>
                  <a:gd name="connsiteX8" fmla="*/ 1120812 w 2097125"/>
                  <a:gd name="connsiteY8" fmla="*/ 1014851 h 1405155"/>
                  <a:gd name="connsiteX9" fmla="*/ 515975 w 2097125"/>
                  <a:gd name="connsiteY9" fmla="*/ 686238 h 1405155"/>
                  <a:gd name="connsiteX10" fmla="*/ 115925 w 2097125"/>
                  <a:gd name="connsiteY10" fmla="*/ 419538 h 1405155"/>
                  <a:gd name="connsiteX11" fmla="*/ 1625 w 2097125"/>
                  <a:gd name="connsiteY11" fmla="*/ 9963 h 1405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97125" h="1405155">
                    <a:moveTo>
                      <a:pt x="1625" y="9963"/>
                    </a:moveTo>
                    <a:cubicBezTo>
                      <a:pt x="11944" y="-36075"/>
                      <a:pt x="23850" y="89338"/>
                      <a:pt x="177837" y="143313"/>
                    </a:cubicBezTo>
                    <a:cubicBezTo>
                      <a:pt x="331824" y="197288"/>
                      <a:pt x="704094" y="263169"/>
                      <a:pt x="925550" y="333813"/>
                    </a:cubicBezTo>
                    <a:cubicBezTo>
                      <a:pt x="1147006" y="404457"/>
                      <a:pt x="1344650" y="436207"/>
                      <a:pt x="1506575" y="567176"/>
                    </a:cubicBezTo>
                    <a:cubicBezTo>
                      <a:pt x="1668500" y="698145"/>
                      <a:pt x="1798675" y="981514"/>
                      <a:pt x="1897100" y="1119626"/>
                    </a:cubicBezTo>
                    <a:cubicBezTo>
                      <a:pt x="1995525" y="1257739"/>
                      <a:pt x="2067756" y="1349020"/>
                      <a:pt x="2097125" y="1395851"/>
                    </a:cubicBezTo>
                    <a:cubicBezTo>
                      <a:pt x="2035212" y="1397438"/>
                      <a:pt x="2004256" y="1412519"/>
                      <a:pt x="1911387" y="1400613"/>
                    </a:cubicBezTo>
                    <a:cubicBezTo>
                      <a:pt x="1818518" y="1388707"/>
                      <a:pt x="1671675" y="1388707"/>
                      <a:pt x="1539912" y="1324413"/>
                    </a:cubicBezTo>
                    <a:cubicBezTo>
                      <a:pt x="1408150" y="1260119"/>
                      <a:pt x="1291468" y="1121213"/>
                      <a:pt x="1120812" y="1014851"/>
                    </a:cubicBezTo>
                    <a:cubicBezTo>
                      <a:pt x="950156" y="908489"/>
                      <a:pt x="683456" y="785457"/>
                      <a:pt x="515975" y="686238"/>
                    </a:cubicBezTo>
                    <a:cubicBezTo>
                      <a:pt x="348494" y="587019"/>
                      <a:pt x="201650" y="528282"/>
                      <a:pt x="115925" y="419538"/>
                    </a:cubicBezTo>
                    <a:cubicBezTo>
                      <a:pt x="30200" y="310794"/>
                      <a:pt x="-8694" y="56001"/>
                      <a:pt x="1625" y="9963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13"/>
              <p:cNvSpPr/>
              <p:nvPr/>
            </p:nvSpPr>
            <p:spPr>
              <a:xfrm rot="1558678">
                <a:off x="2934238" y="3950083"/>
                <a:ext cx="1003897" cy="70930"/>
              </a:xfrm>
              <a:custGeom>
                <a:avLst/>
                <a:gdLst>
                  <a:gd name="connsiteX0" fmla="*/ 1625 w 2097125"/>
                  <a:gd name="connsiteY0" fmla="*/ 9963 h 1405155"/>
                  <a:gd name="connsiteX1" fmla="*/ 177837 w 2097125"/>
                  <a:gd name="connsiteY1" fmla="*/ 143313 h 1405155"/>
                  <a:gd name="connsiteX2" fmla="*/ 925550 w 2097125"/>
                  <a:gd name="connsiteY2" fmla="*/ 333813 h 1405155"/>
                  <a:gd name="connsiteX3" fmla="*/ 1506575 w 2097125"/>
                  <a:gd name="connsiteY3" fmla="*/ 567176 h 1405155"/>
                  <a:gd name="connsiteX4" fmla="*/ 1897100 w 2097125"/>
                  <a:gd name="connsiteY4" fmla="*/ 1119626 h 1405155"/>
                  <a:gd name="connsiteX5" fmla="*/ 2097125 w 2097125"/>
                  <a:gd name="connsiteY5" fmla="*/ 1395851 h 1405155"/>
                  <a:gd name="connsiteX6" fmla="*/ 1911387 w 2097125"/>
                  <a:gd name="connsiteY6" fmla="*/ 1400613 h 1405155"/>
                  <a:gd name="connsiteX7" fmla="*/ 1539912 w 2097125"/>
                  <a:gd name="connsiteY7" fmla="*/ 1324413 h 1405155"/>
                  <a:gd name="connsiteX8" fmla="*/ 1120812 w 2097125"/>
                  <a:gd name="connsiteY8" fmla="*/ 1014851 h 1405155"/>
                  <a:gd name="connsiteX9" fmla="*/ 515975 w 2097125"/>
                  <a:gd name="connsiteY9" fmla="*/ 686238 h 1405155"/>
                  <a:gd name="connsiteX10" fmla="*/ 115925 w 2097125"/>
                  <a:gd name="connsiteY10" fmla="*/ 419538 h 1405155"/>
                  <a:gd name="connsiteX11" fmla="*/ 1625 w 2097125"/>
                  <a:gd name="connsiteY11" fmla="*/ 9963 h 1405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97125" h="1405155">
                    <a:moveTo>
                      <a:pt x="1625" y="9963"/>
                    </a:moveTo>
                    <a:cubicBezTo>
                      <a:pt x="11944" y="-36075"/>
                      <a:pt x="23850" y="89338"/>
                      <a:pt x="177837" y="143313"/>
                    </a:cubicBezTo>
                    <a:cubicBezTo>
                      <a:pt x="331824" y="197288"/>
                      <a:pt x="704094" y="263169"/>
                      <a:pt x="925550" y="333813"/>
                    </a:cubicBezTo>
                    <a:cubicBezTo>
                      <a:pt x="1147006" y="404457"/>
                      <a:pt x="1344650" y="436207"/>
                      <a:pt x="1506575" y="567176"/>
                    </a:cubicBezTo>
                    <a:cubicBezTo>
                      <a:pt x="1668500" y="698145"/>
                      <a:pt x="1798675" y="981514"/>
                      <a:pt x="1897100" y="1119626"/>
                    </a:cubicBezTo>
                    <a:cubicBezTo>
                      <a:pt x="1995525" y="1257739"/>
                      <a:pt x="2067756" y="1349020"/>
                      <a:pt x="2097125" y="1395851"/>
                    </a:cubicBezTo>
                    <a:cubicBezTo>
                      <a:pt x="2035212" y="1397438"/>
                      <a:pt x="2004256" y="1412519"/>
                      <a:pt x="1911387" y="1400613"/>
                    </a:cubicBezTo>
                    <a:cubicBezTo>
                      <a:pt x="1818518" y="1388707"/>
                      <a:pt x="1671675" y="1388707"/>
                      <a:pt x="1539912" y="1324413"/>
                    </a:cubicBezTo>
                    <a:cubicBezTo>
                      <a:pt x="1408150" y="1260119"/>
                      <a:pt x="1291468" y="1121213"/>
                      <a:pt x="1120812" y="1014851"/>
                    </a:cubicBezTo>
                    <a:cubicBezTo>
                      <a:pt x="950156" y="908489"/>
                      <a:pt x="683456" y="785457"/>
                      <a:pt x="515975" y="686238"/>
                    </a:cubicBezTo>
                    <a:cubicBezTo>
                      <a:pt x="348494" y="587019"/>
                      <a:pt x="201650" y="528282"/>
                      <a:pt x="115925" y="419538"/>
                    </a:cubicBezTo>
                    <a:cubicBezTo>
                      <a:pt x="30200" y="310794"/>
                      <a:pt x="-8694" y="56001"/>
                      <a:pt x="1625" y="9963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4"/>
              <p:cNvSpPr/>
              <p:nvPr/>
            </p:nvSpPr>
            <p:spPr>
              <a:xfrm rot="1983820">
                <a:off x="2736307" y="3830390"/>
                <a:ext cx="960635" cy="126958"/>
              </a:xfrm>
              <a:custGeom>
                <a:avLst/>
                <a:gdLst>
                  <a:gd name="connsiteX0" fmla="*/ 1625 w 2097125"/>
                  <a:gd name="connsiteY0" fmla="*/ 9963 h 1405155"/>
                  <a:gd name="connsiteX1" fmla="*/ 177837 w 2097125"/>
                  <a:gd name="connsiteY1" fmla="*/ 143313 h 1405155"/>
                  <a:gd name="connsiteX2" fmla="*/ 925550 w 2097125"/>
                  <a:gd name="connsiteY2" fmla="*/ 333813 h 1405155"/>
                  <a:gd name="connsiteX3" fmla="*/ 1506575 w 2097125"/>
                  <a:gd name="connsiteY3" fmla="*/ 567176 h 1405155"/>
                  <a:gd name="connsiteX4" fmla="*/ 1897100 w 2097125"/>
                  <a:gd name="connsiteY4" fmla="*/ 1119626 h 1405155"/>
                  <a:gd name="connsiteX5" fmla="*/ 2097125 w 2097125"/>
                  <a:gd name="connsiteY5" fmla="*/ 1395851 h 1405155"/>
                  <a:gd name="connsiteX6" fmla="*/ 1911387 w 2097125"/>
                  <a:gd name="connsiteY6" fmla="*/ 1400613 h 1405155"/>
                  <a:gd name="connsiteX7" fmla="*/ 1539912 w 2097125"/>
                  <a:gd name="connsiteY7" fmla="*/ 1324413 h 1405155"/>
                  <a:gd name="connsiteX8" fmla="*/ 1120812 w 2097125"/>
                  <a:gd name="connsiteY8" fmla="*/ 1014851 h 1405155"/>
                  <a:gd name="connsiteX9" fmla="*/ 515975 w 2097125"/>
                  <a:gd name="connsiteY9" fmla="*/ 686238 h 1405155"/>
                  <a:gd name="connsiteX10" fmla="*/ 115925 w 2097125"/>
                  <a:gd name="connsiteY10" fmla="*/ 419538 h 1405155"/>
                  <a:gd name="connsiteX11" fmla="*/ 1625 w 2097125"/>
                  <a:gd name="connsiteY11" fmla="*/ 9963 h 1405155"/>
                  <a:gd name="connsiteX0" fmla="*/ 18200 w 2024109"/>
                  <a:gd name="connsiteY0" fmla="*/ 1469 h 2512638"/>
                  <a:gd name="connsiteX1" fmla="*/ 104821 w 2024109"/>
                  <a:gd name="connsiteY1" fmla="*/ 1250796 h 2512638"/>
                  <a:gd name="connsiteX2" fmla="*/ 852534 w 2024109"/>
                  <a:gd name="connsiteY2" fmla="*/ 1441296 h 2512638"/>
                  <a:gd name="connsiteX3" fmla="*/ 1433559 w 2024109"/>
                  <a:gd name="connsiteY3" fmla="*/ 1674659 h 2512638"/>
                  <a:gd name="connsiteX4" fmla="*/ 1824084 w 2024109"/>
                  <a:gd name="connsiteY4" fmla="*/ 2227109 h 2512638"/>
                  <a:gd name="connsiteX5" fmla="*/ 2024109 w 2024109"/>
                  <a:gd name="connsiteY5" fmla="*/ 2503334 h 2512638"/>
                  <a:gd name="connsiteX6" fmla="*/ 1838371 w 2024109"/>
                  <a:gd name="connsiteY6" fmla="*/ 2508096 h 2512638"/>
                  <a:gd name="connsiteX7" fmla="*/ 1466896 w 2024109"/>
                  <a:gd name="connsiteY7" fmla="*/ 2431896 h 2512638"/>
                  <a:gd name="connsiteX8" fmla="*/ 1047796 w 2024109"/>
                  <a:gd name="connsiteY8" fmla="*/ 2122334 h 2512638"/>
                  <a:gd name="connsiteX9" fmla="*/ 442959 w 2024109"/>
                  <a:gd name="connsiteY9" fmla="*/ 1793721 h 2512638"/>
                  <a:gd name="connsiteX10" fmla="*/ 42909 w 2024109"/>
                  <a:gd name="connsiteY10" fmla="*/ 1527021 h 2512638"/>
                  <a:gd name="connsiteX11" fmla="*/ 18200 w 2024109"/>
                  <a:gd name="connsiteY11" fmla="*/ 1469 h 2512638"/>
                  <a:gd name="connsiteX0" fmla="*/ 27648 w 2033557"/>
                  <a:gd name="connsiteY0" fmla="*/ 3688 h 2514857"/>
                  <a:gd name="connsiteX1" fmla="*/ 264822 w 2033557"/>
                  <a:gd name="connsiteY1" fmla="*/ 1111575 h 2514857"/>
                  <a:gd name="connsiteX2" fmla="*/ 861982 w 2033557"/>
                  <a:gd name="connsiteY2" fmla="*/ 1443515 h 2514857"/>
                  <a:gd name="connsiteX3" fmla="*/ 1443007 w 2033557"/>
                  <a:gd name="connsiteY3" fmla="*/ 1676878 h 2514857"/>
                  <a:gd name="connsiteX4" fmla="*/ 1833532 w 2033557"/>
                  <a:gd name="connsiteY4" fmla="*/ 2229328 h 2514857"/>
                  <a:gd name="connsiteX5" fmla="*/ 2033557 w 2033557"/>
                  <a:gd name="connsiteY5" fmla="*/ 2505553 h 2514857"/>
                  <a:gd name="connsiteX6" fmla="*/ 1847819 w 2033557"/>
                  <a:gd name="connsiteY6" fmla="*/ 2510315 h 2514857"/>
                  <a:gd name="connsiteX7" fmla="*/ 1476344 w 2033557"/>
                  <a:gd name="connsiteY7" fmla="*/ 2434115 h 2514857"/>
                  <a:gd name="connsiteX8" fmla="*/ 1057244 w 2033557"/>
                  <a:gd name="connsiteY8" fmla="*/ 2124553 h 2514857"/>
                  <a:gd name="connsiteX9" fmla="*/ 452407 w 2033557"/>
                  <a:gd name="connsiteY9" fmla="*/ 1795940 h 2514857"/>
                  <a:gd name="connsiteX10" fmla="*/ 52357 w 2033557"/>
                  <a:gd name="connsiteY10" fmla="*/ 1529240 h 2514857"/>
                  <a:gd name="connsiteX11" fmla="*/ 27648 w 2033557"/>
                  <a:gd name="connsiteY11" fmla="*/ 3688 h 2514857"/>
                  <a:gd name="connsiteX0" fmla="*/ 842 w 2006751"/>
                  <a:gd name="connsiteY0" fmla="*/ 3926 h 2515095"/>
                  <a:gd name="connsiteX1" fmla="*/ 238016 w 2006751"/>
                  <a:gd name="connsiteY1" fmla="*/ 1111813 h 2515095"/>
                  <a:gd name="connsiteX2" fmla="*/ 835176 w 2006751"/>
                  <a:gd name="connsiteY2" fmla="*/ 1443753 h 2515095"/>
                  <a:gd name="connsiteX3" fmla="*/ 1416201 w 2006751"/>
                  <a:gd name="connsiteY3" fmla="*/ 1677116 h 2515095"/>
                  <a:gd name="connsiteX4" fmla="*/ 1806726 w 2006751"/>
                  <a:gd name="connsiteY4" fmla="*/ 2229566 h 2515095"/>
                  <a:gd name="connsiteX5" fmla="*/ 2006751 w 2006751"/>
                  <a:gd name="connsiteY5" fmla="*/ 2505791 h 2515095"/>
                  <a:gd name="connsiteX6" fmla="*/ 1821013 w 2006751"/>
                  <a:gd name="connsiteY6" fmla="*/ 2510553 h 2515095"/>
                  <a:gd name="connsiteX7" fmla="*/ 1449538 w 2006751"/>
                  <a:gd name="connsiteY7" fmla="*/ 2434353 h 2515095"/>
                  <a:gd name="connsiteX8" fmla="*/ 1030438 w 2006751"/>
                  <a:gd name="connsiteY8" fmla="*/ 2124791 h 2515095"/>
                  <a:gd name="connsiteX9" fmla="*/ 425601 w 2006751"/>
                  <a:gd name="connsiteY9" fmla="*/ 1796178 h 2515095"/>
                  <a:gd name="connsiteX10" fmla="*/ 169023 w 2006751"/>
                  <a:gd name="connsiteY10" fmla="*/ 1544368 h 2515095"/>
                  <a:gd name="connsiteX11" fmla="*/ 842 w 2006751"/>
                  <a:gd name="connsiteY11" fmla="*/ 3926 h 2515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06751" h="2515095">
                    <a:moveTo>
                      <a:pt x="842" y="3926"/>
                    </a:moveTo>
                    <a:cubicBezTo>
                      <a:pt x="12341" y="-68166"/>
                      <a:pt x="98960" y="871842"/>
                      <a:pt x="238016" y="1111813"/>
                    </a:cubicBezTo>
                    <a:cubicBezTo>
                      <a:pt x="377072" y="1351784"/>
                      <a:pt x="638812" y="1349536"/>
                      <a:pt x="835176" y="1443753"/>
                    </a:cubicBezTo>
                    <a:cubicBezTo>
                      <a:pt x="1031540" y="1537970"/>
                      <a:pt x="1254276" y="1546147"/>
                      <a:pt x="1416201" y="1677116"/>
                    </a:cubicBezTo>
                    <a:cubicBezTo>
                      <a:pt x="1578126" y="1808085"/>
                      <a:pt x="1708301" y="2091454"/>
                      <a:pt x="1806726" y="2229566"/>
                    </a:cubicBezTo>
                    <a:cubicBezTo>
                      <a:pt x="1905151" y="2367679"/>
                      <a:pt x="1977382" y="2458960"/>
                      <a:pt x="2006751" y="2505791"/>
                    </a:cubicBezTo>
                    <a:cubicBezTo>
                      <a:pt x="1944838" y="2507378"/>
                      <a:pt x="1913882" y="2522459"/>
                      <a:pt x="1821013" y="2510553"/>
                    </a:cubicBezTo>
                    <a:cubicBezTo>
                      <a:pt x="1728144" y="2498647"/>
                      <a:pt x="1581301" y="2498647"/>
                      <a:pt x="1449538" y="2434353"/>
                    </a:cubicBezTo>
                    <a:cubicBezTo>
                      <a:pt x="1317776" y="2370059"/>
                      <a:pt x="1201094" y="2231153"/>
                      <a:pt x="1030438" y="2124791"/>
                    </a:cubicBezTo>
                    <a:cubicBezTo>
                      <a:pt x="859782" y="2018429"/>
                      <a:pt x="593082" y="1895397"/>
                      <a:pt x="425601" y="1796178"/>
                    </a:cubicBezTo>
                    <a:cubicBezTo>
                      <a:pt x="258120" y="1696959"/>
                      <a:pt x="239816" y="1843077"/>
                      <a:pt x="169023" y="1544368"/>
                    </a:cubicBezTo>
                    <a:cubicBezTo>
                      <a:pt x="98230" y="1245659"/>
                      <a:pt x="-10657" y="76018"/>
                      <a:pt x="842" y="3926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 rot="1131675">
                <a:off x="2961480" y="3829305"/>
                <a:ext cx="1003897" cy="70930"/>
              </a:xfrm>
              <a:custGeom>
                <a:avLst/>
                <a:gdLst>
                  <a:gd name="connsiteX0" fmla="*/ 1625 w 2097125"/>
                  <a:gd name="connsiteY0" fmla="*/ 9963 h 1405155"/>
                  <a:gd name="connsiteX1" fmla="*/ 177837 w 2097125"/>
                  <a:gd name="connsiteY1" fmla="*/ 143313 h 1405155"/>
                  <a:gd name="connsiteX2" fmla="*/ 925550 w 2097125"/>
                  <a:gd name="connsiteY2" fmla="*/ 333813 h 1405155"/>
                  <a:gd name="connsiteX3" fmla="*/ 1506575 w 2097125"/>
                  <a:gd name="connsiteY3" fmla="*/ 567176 h 1405155"/>
                  <a:gd name="connsiteX4" fmla="*/ 1897100 w 2097125"/>
                  <a:gd name="connsiteY4" fmla="*/ 1119626 h 1405155"/>
                  <a:gd name="connsiteX5" fmla="*/ 2097125 w 2097125"/>
                  <a:gd name="connsiteY5" fmla="*/ 1395851 h 1405155"/>
                  <a:gd name="connsiteX6" fmla="*/ 1911387 w 2097125"/>
                  <a:gd name="connsiteY6" fmla="*/ 1400613 h 1405155"/>
                  <a:gd name="connsiteX7" fmla="*/ 1539912 w 2097125"/>
                  <a:gd name="connsiteY7" fmla="*/ 1324413 h 1405155"/>
                  <a:gd name="connsiteX8" fmla="*/ 1120812 w 2097125"/>
                  <a:gd name="connsiteY8" fmla="*/ 1014851 h 1405155"/>
                  <a:gd name="connsiteX9" fmla="*/ 515975 w 2097125"/>
                  <a:gd name="connsiteY9" fmla="*/ 686238 h 1405155"/>
                  <a:gd name="connsiteX10" fmla="*/ 115925 w 2097125"/>
                  <a:gd name="connsiteY10" fmla="*/ 419538 h 1405155"/>
                  <a:gd name="connsiteX11" fmla="*/ 1625 w 2097125"/>
                  <a:gd name="connsiteY11" fmla="*/ 9963 h 1405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97125" h="1405155">
                    <a:moveTo>
                      <a:pt x="1625" y="9963"/>
                    </a:moveTo>
                    <a:cubicBezTo>
                      <a:pt x="11944" y="-36075"/>
                      <a:pt x="23850" y="89338"/>
                      <a:pt x="177837" y="143313"/>
                    </a:cubicBezTo>
                    <a:cubicBezTo>
                      <a:pt x="331824" y="197288"/>
                      <a:pt x="704094" y="263169"/>
                      <a:pt x="925550" y="333813"/>
                    </a:cubicBezTo>
                    <a:cubicBezTo>
                      <a:pt x="1147006" y="404457"/>
                      <a:pt x="1344650" y="436207"/>
                      <a:pt x="1506575" y="567176"/>
                    </a:cubicBezTo>
                    <a:cubicBezTo>
                      <a:pt x="1668500" y="698145"/>
                      <a:pt x="1798675" y="981514"/>
                      <a:pt x="1897100" y="1119626"/>
                    </a:cubicBezTo>
                    <a:cubicBezTo>
                      <a:pt x="1995525" y="1257739"/>
                      <a:pt x="2067756" y="1349020"/>
                      <a:pt x="2097125" y="1395851"/>
                    </a:cubicBezTo>
                    <a:cubicBezTo>
                      <a:pt x="2035212" y="1397438"/>
                      <a:pt x="2004256" y="1412519"/>
                      <a:pt x="1911387" y="1400613"/>
                    </a:cubicBezTo>
                    <a:cubicBezTo>
                      <a:pt x="1818518" y="1388707"/>
                      <a:pt x="1671675" y="1388707"/>
                      <a:pt x="1539912" y="1324413"/>
                    </a:cubicBezTo>
                    <a:cubicBezTo>
                      <a:pt x="1408150" y="1260119"/>
                      <a:pt x="1291468" y="1121213"/>
                      <a:pt x="1120812" y="1014851"/>
                    </a:cubicBezTo>
                    <a:cubicBezTo>
                      <a:pt x="950156" y="908489"/>
                      <a:pt x="683456" y="785457"/>
                      <a:pt x="515975" y="686238"/>
                    </a:cubicBezTo>
                    <a:cubicBezTo>
                      <a:pt x="348494" y="587019"/>
                      <a:pt x="201650" y="528282"/>
                      <a:pt x="115925" y="419538"/>
                    </a:cubicBezTo>
                    <a:cubicBezTo>
                      <a:pt x="30200" y="310794"/>
                      <a:pt x="-8694" y="56001"/>
                      <a:pt x="1625" y="9963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" name="Freeform 20"/>
          <p:cNvSpPr/>
          <p:nvPr/>
        </p:nvSpPr>
        <p:spPr>
          <a:xfrm>
            <a:off x="1493291" y="1180030"/>
            <a:ext cx="1129851" cy="1925406"/>
          </a:xfrm>
          <a:custGeom>
            <a:avLst/>
            <a:gdLst>
              <a:gd name="connsiteX0" fmla="*/ 0 w 1127125"/>
              <a:gd name="connsiteY0" fmla="*/ 1244600 h 1244600"/>
              <a:gd name="connsiteX1" fmla="*/ 288925 w 1127125"/>
              <a:gd name="connsiteY1" fmla="*/ 1089025 h 1244600"/>
              <a:gd name="connsiteX2" fmla="*/ 463550 w 1127125"/>
              <a:gd name="connsiteY2" fmla="*/ 819150 h 1244600"/>
              <a:gd name="connsiteX3" fmla="*/ 631825 w 1127125"/>
              <a:gd name="connsiteY3" fmla="*/ 317500 h 1244600"/>
              <a:gd name="connsiteX4" fmla="*/ 762000 w 1127125"/>
              <a:gd name="connsiteY4" fmla="*/ 136525 h 1244600"/>
              <a:gd name="connsiteX5" fmla="*/ 1127125 w 1127125"/>
              <a:gd name="connsiteY5" fmla="*/ 0 h 1244600"/>
              <a:gd name="connsiteX0" fmla="*/ 0 w 1108075"/>
              <a:gd name="connsiteY0" fmla="*/ 1908175 h 1908175"/>
              <a:gd name="connsiteX1" fmla="*/ 288925 w 1108075"/>
              <a:gd name="connsiteY1" fmla="*/ 1752600 h 1908175"/>
              <a:gd name="connsiteX2" fmla="*/ 463550 w 1108075"/>
              <a:gd name="connsiteY2" fmla="*/ 1482725 h 1908175"/>
              <a:gd name="connsiteX3" fmla="*/ 631825 w 1108075"/>
              <a:gd name="connsiteY3" fmla="*/ 981075 h 1908175"/>
              <a:gd name="connsiteX4" fmla="*/ 762000 w 1108075"/>
              <a:gd name="connsiteY4" fmla="*/ 800100 h 1908175"/>
              <a:gd name="connsiteX5" fmla="*/ 1108075 w 1108075"/>
              <a:gd name="connsiteY5" fmla="*/ 0 h 1908175"/>
              <a:gd name="connsiteX0" fmla="*/ 0 w 1143795"/>
              <a:gd name="connsiteY0" fmla="*/ 1908175 h 1908175"/>
              <a:gd name="connsiteX1" fmla="*/ 288925 w 1143795"/>
              <a:gd name="connsiteY1" fmla="*/ 1752600 h 1908175"/>
              <a:gd name="connsiteX2" fmla="*/ 463550 w 1143795"/>
              <a:gd name="connsiteY2" fmla="*/ 1482725 h 1908175"/>
              <a:gd name="connsiteX3" fmla="*/ 631825 w 1143795"/>
              <a:gd name="connsiteY3" fmla="*/ 981075 h 1908175"/>
              <a:gd name="connsiteX4" fmla="*/ 762000 w 1143795"/>
              <a:gd name="connsiteY4" fmla="*/ 800100 h 1908175"/>
              <a:gd name="connsiteX5" fmla="*/ 1123950 w 1143795"/>
              <a:gd name="connsiteY5" fmla="*/ 552451 h 1908175"/>
              <a:gd name="connsiteX6" fmla="*/ 1108075 w 1143795"/>
              <a:gd name="connsiteY6" fmla="*/ 0 h 1908175"/>
              <a:gd name="connsiteX0" fmla="*/ 0 w 1135123"/>
              <a:gd name="connsiteY0" fmla="*/ 1913690 h 1913690"/>
              <a:gd name="connsiteX1" fmla="*/ 288925 w 1135123"/>
              <a:gd name="connsiteY1" fmla="*/ 1758115 h 1913690"/>
              <a:gd name="connsiteX2" fmla="*/ 463550 w 1135123"/>
              <a:gd name="connsiteY2" fmla="*/ 1488240 h 1913690"/>
              <a:gd name="connsiteX3" fmla="*/ 631825 w 1135123"/>
              <a:gd name="connsiteY3" fmla="*/ 986590 h 1913690"/>
              <a:gd name="connsiteX4" fmla="*/ 762000 w 1135123"/>
              <a:gd name="connsiteY4" fmla="*/ 805615 h 1913690"/>
              <a:gd name="connsiteX5" fmla="*/ 1123950 w 1135123"/>
              <a:gd name="connsiteY5" fmla="*/ 557966 h 1913690"/>
              <a:gd name="connsiteX6" fmla="*/ 1108075 w 1135123"/>
              <a:gd name="connsiteY6" fmla="*/ 5515 h 1913690"/>
              <a:gd name="connsiteX0" fmla="*/ 0 w 1136353"/>
              <a:gd name="connsiteY0" fmla="*/ 1925474 h 1925474"/>
              <a:gd name="connsiteX1" fmla="*/ 288925 w 1136353"/>
              <a:gd name="connsiteY1" fmla="*/ 1769899 h 1925474"/>
              <a:gd name="connsiteX2" fmla="*/ 463550 w 1136353"/>
              <a:gd name="connsiteY2" fmla="*/ 1500024 h 1925474"/>
              <a:gd name="connsiteX3" fmla="*/ 631825 w 1136353"/>
              <a:gd name="connsiteY3" fmla="*/ 998374 h 1925474"/>
              <a:gd name="connsiteX4" fmla="*/ 762000 w 1136353"/>
              <a:gd name="connsiteY4" fmla="*/ 817399 h 1925474"/>
              <a:gd name="connsiteX5" fmla="*/ 1123950 w 1136353"/>
              <a:gd name="connsiteY5" fmla="*/ 569750 h 1925474"/>
              <a:gd name="connsiteX6" fmla="*/ 1129507 w 1136353"/>
              <a:gd name="connsiteY6" fmla="*/ 5393 h 1925474"/>
              <a:gd name="connsiteX0" fmla="*/ 0 w 1129851"/>
              <a:gd name="connsiteY0" fmla="*/ 1925406 h 1925406"/>
              <a:gd name="connsiteX1" fmla="*/ 288925 w 1129851"/>
              <a:gd name="connsiteY1" fmla="*/ 1769831 h 1925406"/>
              <a:gd name="connsiteX2" fmla="*/ 463550 w 1129851"/>
              <a:gd name="connsiteY2" fmla="*/ 1499956 h 1925406"/>
              <a:gd name="connsiteX3" fmla="*/ 631825 w 1129851"/>
              <a:gd name="connsiteY3" fmla="*/ 998306 h 1925406"/>
              <a:gd name="connsiteX4" fmla="*/ 762000 w 1129851"/>
              <a:gd name="connsiteY4" fmla="*/ 817331 h 1925406"/>
              <a:gd name="connsiteX5" fmla="*/ 1123950 w 1129851"/>
              <a:gd name="connsiteY5" fmla="*/ 569682 h 1925406"/>
              <a:gd name="connsiteX6" fmla="*/ 1129507 w 1129851"/>
              <a:gd name="connsiteY6" fmla="*/ 5325 h 1925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9851" h="1925406">
                <a:moveTo>
                  <a:pt x="0" y="1925406"/>
                </a:moveTo>
                <a:cubicBezTo>
                  <a:pt x="105833" y="1883072"/>
                  <a:pt x="211667" y="1840739"/>
                  <a:pt x="288925" y="1769831"/>
                </a:cubicBezTo>
                <a:cubicBezTo>
                  <a:pt x="366183" y="1698923"/>
                  <a:pt x="406400" y="1628543"/>
                  <a:pt x="463550" y="1499956"/>
                </a:cubicBezTo>
                <a:cubicBezTo>
                  <a:pt x="520700" y="1371369"/>
                  <a:pt x="582083" y="1112077"/>
                  <a:pt x="631825" y="998306"/>
                </a:cubicBezTo>
                <a:cubicBezTo>
                  <a:pt x="681567" y="884535"/>
                  <a:pt x="679979" y="888768"/>
                  <a:pt x="762000" y="817331"/>
                </a:cubicBezTo>
                <a:cubicBezTo>
                  <a:pt x="844021" y="745894"/>
                  <a:pt x="1066271" y="703032"/>
                  <a:pt x="1123950" y="569682"/>
                </a:cubicBezTo>
                <a:cubicBezTo>
                  <a:pt x="1160198" y="443476"/>
                  <a:pt x="1012826" y="-56852"/>
                  <a:pt x="1129507" y="5325"/>
                </a:cubicBezTo>
              </a:path>
            </a:pathLst>
          </a:custGeom>
          <a:noFill/>
          <a:ln w="19050">
            <a:solidFill>
              <a:srgbClr val="FF00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 24"/>
          <p:cNvSpPr/>
          <p:nvPr/>
        </p:nvSpPr>
        <p:spPr>
          <a:xfrm>
            <a:off x="2239416" y="1175010"/>
            <a:ext cx="419600" cy="1000152"/>
          </a:xfrm>
          <a:custGeom>
            <a:avLst/>
            <a:gdLst>
              <a:gd name="connsiteX0" fmla="*/ 0 w 1127125"/>
              <a:gd name="connsiteY0" fmla="*/ 1244600 h 1244600"/>
              <a:gd name="connsiteX1" fmla="*/ 288925 w 1127125"/>
              <a:gd name="connsiteY1" fmla="*/ 1089025 h 1244600"/>
              <a:gd name="connsiteX2" fmla="*/ 463550 w 1127125"/>
              <a:gd name="connsiteY2" fmla="*/ 819150 h 1244600"/>
              <a:gd name="connsiteX3" fmla="*/ 631825 w 1127125"/>
              <a:gd name="connsiteY3" fmla="*/ 317500 h 1244600"/>
              <a:gd name="connsiteX4" fmla="*/ 762000 w 1127125"/>
              <a:gd name="connsiteY4" fmla="*/ 136525 h 1244600"/>
              <a:gd name="connsiteX5" fmla="*/ 1127125 w 1127125"/>
              <a:gd name="connsiteY5" fmla="*/ 0 h 1244600"/>
              <a:gd name="connsiteX0" fmla="*/ 0 w 1108075"/>
              <a:gd name="connsiteY0" fmla="*/ 1908175 h 1908175"/>
              <a:gd name="connsiteX1" fmla="*/ 288925 w 1108075"/>
              <a:gd name="connsiteY1" fmla="*/ 1752600 h 1908175"/>
              <a:gd name="connsiteX2" fmla="*/ 463550 w 1108075"/>
              <a:gd name="connsiteY2" fmla="*/ 1482725 h 1908175"/>
              <a:gd name="connsiteX3" fmla="*/ 631825 w 1108075"/>
              <a:gd name="connsiteY3" fmla="*/ 981075 h 1908175"/>
              <a:gd name="connsiteX4" fmla="*/ 762000 w 1108075"/>
              <a:gd name="connsiteY4" fmla="*/ 800100 h 1908175"/>
              <a:gd name="connsiteX5" fmla="*/ 1108075 w 1108075"/>
              <a:gd name="connsiteY5" fmla="*/ 0 h 1908175"/>
              <a:gd name="connsiteX0" fmla="*/ 0 w 1143795"/>
              <a:gd name="connsiteY0" fmla="*/ 1908175 h 1908175"/>
              <a:gd name="connsiteX1" fmla="*/ 288925 w 1143795"/>
              <a:gd name="connsiteY1" fmla="*/ 1752600 h 1908175"/>
              <a:gd name="connsiteX2" fmla="*/ 463550 w 1143795"/>
              <a:gd name="connsiteY2" fmla="*/ 1482725 h 1908175"/>
              <a:gd name="connsiteX3" fmla="*/ 631825 w 1143795"/>
              <a:gd name="connsiteY3" fmla="*/ 981075 h 1908175"/>
              <a:gd name="connsiteX4" fmla="*/ 762000 w 1143795"/>
              <a:gd name="connsiteY4" fmla="*/ 800100 h 1908175"/>
              <a:gd name="connsiteX5" fmla="*/ 1123950 w 1143795"/>
              <a:gd name="connsiteY5" fmla="*/ 552451 h 1908175"/>
              <a:gd name="connsiteX6" fmla="*/ 1108075 w 1143795"/>
              <a:gd name="connsiteY6" fmla="*/ 0 h 1908175"/>
              <a:gd name="connsiteX0" fmla="*/ 0 w 1132808"/>
              <a:gd name="connsiteY0" fmla="*/ 2057400 h 2057400"/>
              <a:gd name="connsiteX1" fmla="*/ 288925 w 1132808"/>
              <a:gd name="connsiteY1" fmla="*/ 1901825 h 2057400"/>
              <a:gd name="connsiteX2" fmla="*/ 463550 w 1132808"/>
              <a:gd name="connsiteY2" fmla="*/ 1631950 h 2057400"/>
              <a:gd name="connsiteX3" fmla="*/ 631825 w 1132808"/>
              <a:gd name="connsiteY3" fmla="*/ 1130300 h 2057400"/>
              <a:gd name="connsiteX4" fmla="*/ 762000 w 1132808"/>
              <a:gd name="connsiteY4" fmla="*/ 949325 h 2057400"/>
              <a:gd name="connsiteX5" fmla="*/ 1123950 w 1132808"/>
              <a:gd name="connsiteY5" fmla="*/ 701676 h 2057400"/>
              <a:gd name="connsiteX6" fmla="*/ 952500 w 1132808"/>
              <a:gd name="connsiteY6" fmla="*/ 0 h 2057400"/>
              <a:gd name="connsiteX0" fmla="*/ 0 w 999089"/>
              <a:gd name="connsiteY0" fmla="*/ 2057400 h 2057400"/>
              <a:gd name="connsiteX1" fmla="*/ 288925 w 999089"/>
              <a:gd name="connsiteY1" fmla="*/ 1901825 h 2057400"/>
              <a:gd name="connsiteX2" fmla="*/ 463550 w 999089"/>
              <a:gd name="connsiteY2" fmla="*/ 1631950 h 2057400"/>
              <a:gd name="connsiteX3" fmla="*/ 631825 w 999089"/>
              <a:gd name="connsiteY3" fmla="*/ 1130300 h 2057400"/>
              <a:gd name="connsiteX4" fmla="*/ 762000 w 999089"/>
              <a:gd name="connsiteY4" fmla="*/ 949325 h 2057400"/>
              <a:gd name="connsiteX5" fmla="*/ 981075 w 999089"/>
              <a:gd name="connsiteY5" fmla="*/ 625476 h 2057400"/>
              <a:gd name="connsiteX6" fmla="*/ 952500 w 999089"/>
              <a:gd name="connsiteY6" fmla="*/ 0 h 2057400"/>
              <a:gd name="connsiteX0" fmla="*/ 0 w 999089"/>
              <a:gd name="connsiteY0" fmla="*/ 2057400 h 2057400"/>
              <a:gd name="connsiteX1" fmla="*/ 288925 w 999089"/>
              <a:gd name="connsiteY1" fmla="*/ 1901825 h 2057400"/>
              <a:gd name="connsiteX2" fmla="*/ 463550 w 999089"/>
              <a:gd name="connsiteY2" fmla="*/ 1631950 h 2057400"/>
              <a:gd name="connsiteX3" fmla="*/ 631825 w 999089"/>
              <a:gd name="connsiteY3" fmla="*/ 1130300 h 2057400"/>
              <a:gd name="connsiteX4" fmla="*/ 612775 w 999089"/>
              <a:gd name="connsiteY4" fmla="*/ 939800 h 2057400"/>
              <a:gd name="connsiteX5" fmla="*/ 981075 w 999089"/>
              <a:gd name="connsiteY5" fmla="*/ 625476 h 2057400"/>
              <a:gd name="connsiteX6" fmla="*/ 952500 w 999089"/>
              <a:gd name="connsiteY6" fmla="*/ 0 h 2057400"/>
              <a:gd name="connsiteX0" fmla="*/ 0 w 999089"/>
              <a:gd name="connsiteY0" fmla="*/ 2057400 h 2057400"/>
              <a:gd name="connsiteX1" fmla="*/ 288925 w 999089"/>
              <a:gd name="connsiteY1" fmla="*/ 1901825 h 2057400"/>
              <a:gd name="connsiteX2" fmla="*/ 463550 w 999089"/>
              <a:gd name="connsiteY2" fmla="*/ 1631950 h 2057400"/>
              <a:gd name="connsiteX3" fmla="*/ 612775 w 999089"/>
              <a:gd name="connsiteY3" fmla="*/ 939800 h 2057400"/>
              <a:gd name="connsiteX4" fmla="*/ 981075 w 999089"/>
              <a:gd name="connsiteY4" fmla="*/ 625476 h 2057400"/>
              <a:gd name="connsiteX5" fmla="*/ 952500 w 999089"/>
              <a:gd name="connsiteY5" fmla="*/ 0 h 2057400"/>
              <a:gd name="connsiteX0" fmla="*/ 0 w 999089"/>
              <a:gd name="connsiteY0" fmla="*/ 2057400 h 2057400"/>
              <a:gd name="connsiteX1" fmla="*/ 288925 w 999089"/>
              <a:gd name="connsiteY1" fmla="*/ 1901825 h 2057400"/>
              <a:gd name="connsiteX2" fmla="*/ 612775 w 999089"/>
              <a:gd name="connsiteY2" fmla="*/ 939800 h 2057400"/>
              <a:gd name="connsiteX3" fmla="*/ 981075 w 999089"/>
              <a:gd name="connsiteY3" fmla="*/ 625476 h 2057400"/>
              <a:gd name="connsiteX4" fmla="*/ 952500 w 999089"/>
              <a:gd name="connsiteY4" fmla="*/ 0 h 2057400"/>
              <a:gd name="connsiteX0" fmla="*/ 0 w 999089"/>
              <a:gd name="connsiteY0" fmla="*/ 2057400 h 2057400"/>
              <a:gd name="connsiteX1" fmla="*/ 612775 w 999089"/>
              <a:gd name="connsiteY1" fmla="*/ 939800 h 2057400"/>
              <a:gd name="connsiteX2" fmla="*/ 981075 w 999089"/>
              <a:gd name="connsiteY2" fmla="*/ 625476 h 2057400"/>
              <a:gd name="connsiteX3" fmla="*/ 952500 w 999089"/>
              <a:gd name="connsiteY3" fmla="*/ 0 h 2057400"/>
              <a:gd name="connsiteX0" fmla="*/ 0 w 386314"/>
              <a:gd name="connsiteY0" fmla="*/ 939800 h 939800"/>
              <a:gd name="connsiteX1" fmla="*/ 368300 w 386314"/>
              <a:gd name="connsiteY1" fmla="*/ 625476 h 939800"/>
              <a:gd name="connsiteX2" fmla="*/ 339725 w 386314"/>
              <a:gd name="connsiteY2" fmla="*/ 0 h 939800"/>
              <a:gd name="connsiteX0" fmla="*/ 0 w 405364"/>
              <a:gd name="connsiteY0" fmla="*/ 974725 h 974725"/>
              <a:gd name="connsiteX1" fmla="*/ 387350 w 405364"/>
              <a:gd name="connsiteY1" fmla="*/ 625476 h 974725"/>
              <a:gd name="connsiteX2" fmla="*/ 358775 w 405364"/>
              <a:gd name="connsiteY2" fmla="*/ 0 h 974725"/>
              <a:gd name="connsiteX0" fmla="*/ 0 w 427396"/>
              <a:gd name="connsiteY0" fmla="*/ 989553 h 989553"/>
              <a:gd name="connsiteX1" fmla="*/ 387350 w 427396"/>
              <a:gd name="connsiteY1" fmla="*/ 640304 h 989553"/>
              <a:gd name="connsiteX2" fmla="*/ 358775 w 427396"/>
              <a:gd name="connsiteY2" fmla="*/ 14828 h 989553"/>
              <a:gd name="connsiteX0" fmla="*/ 0 w 416862"/>
              <a:gd name="connsiteY0" fmla="*/ 980662 h 980662"/>
              <a:gd name="connsiteX1" fmla="*/ 387350 w 416862"/>
              <a:gd name="connsiteY1" fmla="*/ 631413 h 980662"/>
              <a:gd name="connsiteX2" fmla="*/ 380206 w 416862"/>
              <a:gd name="connsiteY2" fmla="*/ 69438 h 980662"/>
              <a:gd name="connsiteX3" fmla="*/ 358775 w 416862"/>
              <a:gd name="connsiteY3" fmla="*/ 5937 h 980662"/>
              <a:gd name="connsiteX0" fmla="*/ 0 w 416862"/>
              <a:gd name="connsiteY0" fmla="*/ 993929 h 993929"/>
              <a:gd name="connsiteX1" fmla="*/ 387350 w 416862"/>
              <a:gd name="connsiteY1" fmla="*/ 644680 h 993929"/>
              <a:gd name="connsiteX2" fmla="*/ 380206 w 416862"/>
              <a:gd name="connsiteY2" fmla="*/ 82705 h 993929"/>
              <a:gd name="connsiteX3" fmla="*/ 358775 w 416862"/>
              <a:gd name="connsiteY3" fmla="*/ 19204 h 993929"/>
              <a:gd name="connsiteX0" fmla="*/ 0 w 410288"/>
              <a:gd name="connsiteY0" fmla="*/ 993929 h 993929"/>
              <a:gd name="connsiteX1" fmla="*/ 387350 w 410288"/>
              <a:gd name="connsiteY1" fmla="*/ 644680 h 993929"/>
              <a:gd name="connsiteX2" fmla="*/ 380206 w 410288"/>
              <a:gd name="connsiteY2" fmla="*/ 82705 h 993929"/>
              <a:gd name="connsiteX3" fmla="*/ 358775 w 410288"/>
              <a:gd name="connsiteY3" fmla="*/ 19204 h 993929"/>
              <a:gd name="connsiteX0" fmla="*/ 0 w 404305"/>
              <a:gd name="connsiteY0" fmla="*/ 993929 h 993929"/>
              <a:gd name="connsiteX1" fmla="*/ 380206 w 404305"/>
              <a:gd name="connsiteY1" fmla="*/ 670873 h 993929"/>
              <a:gd name="connsiteX2" fmla="*/ 380206 w 404305"/>
              <a:gd name="connsiteY2" fmla="*/ 82705 h 993929"/>
              <a:gd name="connsiteX3" fmla="*/ 358775 w 404305"/>
              <a:gd name="connsiteY3" fmla="*/ 19204 h 993929"/>
              <a:gd name="connsiteX0" fmla="*/ 0 w 417272"/>
              <a:gd name="connsiteY0" fmla="*/ 991388 h 991388"/>
              <a:gd name="connsiteX1" fmla="*/ 380206 w 417272"/>
              <a:gd name="connsiteY1" fmla="*/ 668332 h 991388"/>
              <a:gd name="connsiteX2" fmla="*/ 408781 w 417272"/>
              <a:gd name="connsiteY2" fmla="*/ 84926 h 991388"/>
              <a:gd name="connsiteX3" fmla="*/ 358775 w 417272"/>
              <a:gd name="connsiteY3" fmla="*/ 16663 h 991388"/>
              <a:gd name="connsiteX0" fmla="*/ 0 w 421987"/>
              <a:gd name="connsiteY0" fmla="*/ 1001546 h 1001546"/>
              <a:gd name="connsiteX1" fmla="*/ 380206 w 421987"/>
              <a:gd name="connsiteY1" fmla="*/ 678490 h 1001546"/>
              <a:gd name="connsiteX2" fmla="*/ 408781 w 421987"/>
              <a:gd name="connsiteY2" fmla="*/ 95084 h 1001546"/>
              <a:gd name="connsiteX3" fmla="*/ 394494 w 421987"/>
              <a:gd name="connsiteY3" fmla="*/ 7771 h 1001546"/>
              <a:gd name="connsiteX0" fmla="*/ 0 w 419600"/>
              <a:gd name="connsiteY0" fmla="*/ 1000152 h 1000152"/>
              <a:gd name="connsiteX1" fmla="*/ 380206 w 419600"/>
              <a:gd name="connsiteY1" fmla="*/ 677096 h 1000152"/>
              <a:gd name="connsiteX2" fmla="*/ 408781 w 419600"/>
              <a:gd name="connsiteY2" fmla="*/ 93690 h 1000152"/>
              <a:gd name="connsiteX3" fmla="*/ 380206 w 419600"/>
              <a:gd name="connsiteY3" fmla="*/ 8759 h 1000152"/>
              <a:gd name="connsiteX0" fmla="*/ 0 w 419600"/>
              <a:gd name="connsiteY0" fmla="*/ 1000152 h 1000152"/>
              <a:gd name="connsiteX1" fmla="*/ 380206 w 419600"/>
              <a:gd name="connsiteY1" fmla="*/ 677096 h 1000152"/>
              <a:gd name="connsiteX2" fmla="*/ 408781 w 419600"/>
              <a:gd name="connsiteY2" fmla="*/ 93690 h 1000152"/>
              <a:gd name="connsiteX3" fmla="*/ 380206 w 419600"/>
              <a:gd name="connsiteY3" fmla="*/ 8759 h 1000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600" h="1000152">
                <a:moveTo>
                  <a:pt x="0" y="1000152"/>
                </a:moveTo>
                <a:cubicBezTo>
                  <a:pt x="58208" y="916015"/>
                  <a:pt x="322527" y="810446"/>
                  <a:pt x="380206" y="677096"/>
                </a:cubicBezTo>
                <a:cubicBezTo>
                  <a:pt x="429286" y="519272"/>
                  <a:pt x="375444" y="224130"/>
                  <a:pt x="408781" y="93690"/>
                </a:cubicBezTo>
                <a:cubicBezTo>
                  <a:pt x="442119" y="-46274"/>
                  <a:pt x="388540" y="13389"/>
                  <a:pt x="380206" y="8759"/>
                </a:cubicBezTo>
              </a:path>
            </a:pathLst>
          </a:custGeom>
          <a:noFill/>
          <a:ln w="19050">
            <a:solidFill>
              <a:srgbClr val="00206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33400" y="1821418"/>
            <a:ext cx="1598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i="1" dirty="0" smtClean="0">
                <a:solidFill>
                  <a:srgbClr val="7030A0"/>
                </a:solidFill>
              </a:rPr>
              <a:t>Afferent nerve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24200" y="1814366"/>
            <a:ext cx="1543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i="1" dirty="0" smtClean="0">
                <a:solidFill>
                  <a:srgbClr val="7030A0"/>
                </a:solidFill>
              </a:rPr>
              <a:t>Efferent nerve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676400" y="699370"/>
            <a:ext cx="2109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i="1" dirty="0" smtClean="0">
                <a:solidFill>
                  <a:srgbClr val="7030A0"/>
                </a:solidFill>
              </a:rPr>
              <a:t>Association neurons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1458707" y="3066090"/>
            <a:ext cx="69169" cy="69169"/>
          </a:xfrm>
          <a:prstGeom prst="ellipse">
            <a:avLst/>
          </a:prstGeom>
          <a:solidFill>
            <a:srgbClr val="006600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98" name="Freeform 97"/>
          <p:cNvSpPr/>
          <p:nvPr/>
        </p:nvSpPr>
        <p:spPr>
          <a:xfrm>
            <a:off x="1281360" y="1181099"/>
            <a:ext cx="1341782" cy="1587269"/>
          </a:xfrm>
          <a:custGeom>
            <a:avLst/>
            <a:gdLst>
              <a:gd name="connsiteX0" fmla="*/ 0 w 1127125"/>
              <a:gd name="connsiteY0" fmla="*/ 1244600 h 1244600"/>
              <a:gd name="connsiteX1" fmla="*/ 288925 w 1127125"/>
              <a:gd name="connsiteY1" fmla="*/ 1089025 h 1244600"/>
              <a:gd name="connsiteX2" fmla="*/ 463550 w 1127125"/>
              <a:gd name="connsiteY2" fmla="*/ 819150 h 1244600"/>
              <a:gd name="connsiteX3" fmla="*/ 631825 w 1127125"/>
              <a:gd name="connsiteY3" fmla="*/ 317500 h 1244600"/>
              <a:gd name="connsiteX4" fmla="*/ 762000 w 1127125"/>
              <a:gd name="connsiteY4" fmla="*/ 136525 h 1244600"/>
              <a:gd name="connsiteX5" fmla="*/ 1127125 w 1127125"/>
              <a:gd name="connsiteY5" fmla="*/ 0 h 1244600"/>
              <a:gd name="connsiteX0" fmla="*/ 0 w 1108075"/>
              <a:gd name="connsiteY0" fmla="*/ 1908175 h 1908175"/>
              <a:gd name="connsiteX1" fmla="*/ 288925 w 1108075"/>
              <a:gd name="connsiteY1" fmla="*/ 1752600 h 1908175"/>
              <a:gd name="connsiteX2" fmla="*/ 463550 w 1108075"/>
              <a:gd name="connsiteY2" fmla="*/ 1482725 h 1908175"/>
              <a:gd name="connsiteX3" fmla="*/ 631825 w 1108075"/>
              <a:gd name="connsiteY3" fmla="*/ 981075 h 1908175"/>
              <a:gd name="connsiteX4" fmla="*/ 762000 w 1108075"/>
              <a:gd name="connsiteY4" fmla="*/ 800100 h 1908175"/>
              <a:gd name="connsiteX5" fmla="*/ 1108075 w 1108075"/>
              <a:gd name="connsiteY5" fmla="*/ 0 h 1908175"/>
              <a:gd name="connsiteX0" fmla="*/ 0 w 1143795"/>
              <a:gd name="connsiteY0" fmla="*/ 1908175 h 1908175"/>
              <a:gd name="connsiteX1" fmla="*/ 288925 w 1143795"/>
              <a:gd name="connsiteY1" fmla="*/ 1752600 h 1908175"/>
              <a:gd name="connsiteX2" fmla="*/ 463550 w 1143795"/>
              <a:gd name="connsiteY2" fmla="*/ 1482725 h 1908175"/>
              <a:gd name="connsiteX3" fmla="*/ 631825 w 1143795"/>
              <a:gd name="connsiteY3" fmla="*/ 981075 h 1908175"/>
              <a:gd name="connsiteX4" fmla="*/ 762000 w 1143795"/>
              <a:gd name="connsiteY4" fmla="*/ 800100 h 1908175"/>
              <a:gd name="connsiteX5" fmla="*/ 1123950 w 1143795"/>
              <a:gd name="connsiteY5" fmla="*/ 552451 h 1908175"/>
              <a:gd name="connsiteX6" fmla="*/ 1108075 w 1143795"/>
              <a:gd name="connsiteY6" fmla="*/ 0 h 1908175"/>
              <a:gd name="connsiteX0" fmla="*/ 0 w 1135123"/>
              <a:gd name="connsiteY0" fmla="*/ 1913690 h 1913690"/>
              <a:gd name="connsiteX1" fmla="*/ 288925 w 1135123"/>
              <a:gd name="connsiteY1" fmla="*/ 1758115 h 1913690"/>
              <a:gd name="connsiteX2" fmla="*/ 463550 w 1135123"/>
              <a:gd name="connsiteY2" fmla="*/ 1488240 h 1913690"/>
              <a:gd name="connsiteX3" fmla="*/ 631825 w 1135123"/>
              <a:gd name="connsiteY3" fmla="*/ 986590 h 1913690"/>
              <a:gd name="connsiteX4" fmla="*/ 762000 w 1135123"/>
              <a:gd name="connsiteY4" fmla="*/ 805615 h 1913690"/>
              <a:gd name="connsiteX5" fmla="*/ 1123950 w 1135123"/>
              <a:gd name="connsiteY5" fmla="*/ 557966 h 1913690"/>
              <a:gd name="connsiteX6" fmla="*/ 1108075 w 1135123"/>
              <a:gd name="connsiteY6" fmla="*/ 5515 h 1913690"/>
              <a:gd name="connsiteX0" fmla="*/ 0 w 1136353"/>
              <a:gd name="connsiteY0" fmla="*/ 1925474 h 1925474"/>
              <a:gd name="connsiteX1" fmla="*/ 288925 w 1136353"/>
              <a:gd name="connsiteY1" fmla="*/ 1769899 h 1925474"/>
              <a:gd name="connsiteX2" fmla="*/ 463550 w 1136353"/>
              <a:gd name="connsiteY2" fmla="*/ 1500024 h 1925474"/>
              <a:gd name="connsiteX3" fmla="*/ 631825 w 1136353"/>
              <a:gd name="connsiteY3" fmla="*/ 998374 h 1925474"/>
              <a:gd name="connsiteX4" fmla="*/ 762000 w 1136353"/>
              <a:gd name="connsiteY4" fmla="*/ 817399 h 1925474"/>
              <a:gd name="connsiteX5" fmla="*/ 1123950 w 1136353"/>
              <a:gd name="connsiteY5" fmla="*/ 569750 h 1925474"/>
              <a:gd name="connsiteX6" fmla="*/ 1129507 w 1136353"/>
              <a:gd name="connsiteY6" fmla="*/ 5393 h 1925474"/>
              <a:gd name="connsiteX0" fmla="*/ 0 w 1129851"/>
              <a:gd name="connsiteY0" fmla="*/ 1925406 h 1925406"/>
              <a:gd name="connsiteX1" fmla="*/ 288925 w 1129851"/>
              <a:gd name="connsiteY1" fmla="*/ 1769831 h 1925406"/>
              <a:gd name="connsiteX2" fmla="*/ 463550 w 1129851"/>
              <a:gd name="connsiteY2" fmla="*/ 1499956 h 1925406"/>
              <a:gd name="connsiteX3" fmla="*/ 631825 w 1129851"/>
              <a:gd name="connsiteY3" fmla="*/ 998306 h 1925406"/>
              <a:gd name="connsiteX4" fmla="*/ 762000 w 1129851"/>
              <a:gd name="connsiteY4" fmla="*/ 817331 h 1925406"/>
              <a:gd name="connsiteX5" fmla="*/ 1123950 w 1129851"/>
              <a:gd name="connsiteY5" fmla="*/ 569682 h 1925406"/>
              <a:gd name="connsiteX6" fmla="*/ 1129507 w 1129851"/>
              <a:gd name="connsiteY6" fmla="*/ 5325 h 1925406"/>
              <a:gd name="connsiteX0" fmla="*/ 0 w 1341782"/>
              <a:gd name="connsiteY0" fmla="*/ 1587269 h 1770469"/>
              <a:gd name="connsiteX1" fmla="*/ 500856 w 1341782"/>
              <a:gd name="connsiteY1" fmla="*/ 1769831 h 1770469"/>
              <a:gd name="connsiteX2" fmla="*/ 675481 w 1341782"/>
              <a:gd name="connsiteY2" fmla="*/ 1499956 h 1770469"/>
              <a:gd name="connsiteX3" fmla="*/ 843756 w 1341782"/>
              <a:gd name="connsiteY3" fmla="*/ 998306 h 1770469"/>
              <a:gd name="connsiteX4" fmla="*/ 973931 w 1341782"/>
              <a:gd name="connsiteY4" fmla="*/ 817331 h 1770469"/>
              <a:gd name="connsiteX5" fmla="*/ 1335881 w 1341782"/>
              <a:gd name="connsiteY5" fmla="*/ 569682 h 1770469"/>
              <a:gd name="connsiteX6" fmla="*/ 1341438 w 1341782"/>
              <a:gd name="connsiteY6" fmla="*/ 5325 h 1770469"/>
              <a:gd name="connsiteX0" fmla="*/ 0 w 1341782"/>
              <a:gd name="connsiteY0" fmla="*/ 1587269 h 1587269"/>
              <a:gd name="connsiteX1" fmla="*/ 398462 w 1341782"/>
              <a:gd name="connsiteY1" fmla="*/ 1472175 h 1587269"/>
              <a:gd name="connsiteX2" fmla="*/ 675481 w 1341782"/>
              <a:gd name="connsiteY2" fmla="*/ 1499956 h 1587269"/>
              <a:gd name="connsiteX3" fmla="*/ 843756 w 1341782"/>
              <a:gd name="connsiteY3" fmla="*/ 998306 h 1587269"/>
              <a:gd name="connsiteX4" fmla="*/ 973931 w 1341782"/>
              <a:gd name="connsiteY4" fmla="*/ 817331 h 1587269"/>
              <a:gd name="connsiteX5" fmla="*/ 1335881 w 1341782"/>
              <a:gd name="connsiteY5" fmla="*/ 569682 h 1587269"/>
              <a:gd name="connsiteX6" fmla="*/ 1341438 w 1341782"/>
              <a:gd name="connsiteY6" fmla="*/ 5325 h 1587269"/>
              <a:gd name="connsiteX0" fmla="*/ 0 w 1341782"/>
              <a:gd name="connsiteY0" fmla="*/ 1587269 h 1587269"/>
              <a:gd name="connsiteX1" fmla="*/ 398462 w 1341782"/>
              <a:gd name="connsiteY1" fmla="*/ 1472175 h 1587269"/>
              <a:gd name="connsiteX2" fmla="*/ 677862 w 1341782"/>
              <a:gd name="connsiteY2" fmla="*/ 1242781 h 1587269"/>
              <a:gd name="connsiteX3" fmla="*/ 843756 w 1341782"/>
              <a:gd name="connsiteY3" fmla="*/ 998306 h 1587269"/>
              <a:gd name="connsiteX4" fmla="*/ 973931 w 1341782"/>
              <a:gd name="connsiteY4" fmla="*/ 817331 h 1587269"/>
              <a:gd name="connsiteX5" fmla="*/ 1335881 w 1341782"/>
              <a:gd name="connsiteY5" fmla="*/ 569682 h 1587269"/>
              <a:gd name="connsiteX6" fmla="*/ 1341438 w 1341782"/>
              <a:gd name="connsiteY6" fmla="*/ 5325 h 1587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1782" h="1587269">
                <a:moveTo>
                  <a:pt x="0" y="1587269"/>
                </a:moveTo>
                <a:cubicBezTo>
                  <a:pt x="105833" y="1544935"/>
                  <a:pt x="285485" y="1529590"/>
                  <a:pt x="398462" y="1472175"/>
                </a:cubicBezTo>
                <a:cubicBezTo>
                  <a:pt x="511439" y="1414760"/>
                  <a:pt x="603646" y="1321759"/>
                  <a:pt x="677862" y="1242781"/>
                </a:cubicBezTo>
                <a:cubicBezTo>
                  <a:pt x="752078" y="1163803"/>
                  <a:pt x="794411" y="1069214"/>
                  <a:pt x="843756" y="998306"/>
                </a:cubicBezTo>
                <a:cubicBezTo>
                  <a:pt x="893101" y="927398"/>
                  <a:pt x="891910" y="888768"/>
                  <a:pt x="973931" y="817331"/>
                </a:cubicBezTo>
                <a:cubicBezTo>
                  <a:pt x="1055952" y="745894"/>
                  <a:pt x="1278202" y="703032"/>
                  <a:pt x="1335881" y="569682"/>
                </a:cubicBezTo>
                <a:cubicBezTo>
                  <a:pt x="1372129" y="443476"/>
                  <a:pt x="1224757" y="-56852"/>
                  <a:pt x="1341438" y="5325"/>
                </a:cubicBezTo>
              </a:path>
            </a:pathLst>
          </a:custGeom>
          <a:noFill/>
          <a:ln w="19050">
            <a:solidFill>
              <a:srgbClr val="FF00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ular Callout 31"/>
          <p:cNvSpPr/>
          <p:nvPr/>
        </p:nvSpPr>
        <p:spPr>
          <a:xfrm>
            <a:off x="533400" y="3380661"/>
            <a:ext cx="1639571" cy="715089"/>
          </a:xfrm>
          <a:prstGeom prst="wedgeRoundRectCallout">
            <a:avLst>
              <a:gd name="adj1" fmla="val -14272"/>
              <a:gd name="adj2" fmla="val -84929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When pin pricks the skin</a:t>
            </a:r>
            <a:endParaRPr lang="en-US" dirty="0"/>
          </a:p>
        </p:txBody>
      </p:sp>
      <p:sp>
        <p:nvSpPr>
          <p:cNvPr id="33" name="Rounded Rectangular Callout 32"/>
          <p:cNvSpPr/>
          <p:nvPr/>
        </p:nvSpPr>
        <p:spPr>
          <a:xfrm>
            <a:off x="548546" y="590550"/>
            <a:ext cx="1737454" cy="1191816"/>
          </a:xfrm>
          <a:prstGeom prst="wedgeRoundRectCallout">
            <a:avLst>
              <a:gd name="adj1" fmla="val 46036"/>
              <a:gd name="adj2" fmla="val 67013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/>
              <a:t>Impulse move from skin to spinal cord and brain through</a:t>
            </a:r>
            <a:endParaRPr lang="en-US" sz="1600" dirty="0"/>
          </a:p>
        </p:txBody>
      </p:sp>
      <p:sp>
        <p:nvSpPr>
          <p:cNvPr id="35" name="Rounded Rectangular Callout 34"/>
          <p:cNvSpPr/>
          <p:nvPr/>
        </p:nvSpPr>
        <p:spPr>
          <a:xfrm>
            <a:off x="2971800" y="3257550"/>
            <a:ext cx="2133599" cy="1191816"/>
          </a:xfrm>
          <a:prstGeom prst="wedgeRoundRectCallout">
            <a:avLst>
              <a:gd name="adj1" fmla="val -77808"/>
              <a:gd name="adj2" fmla="val -145104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/>
              <a:t>This impulse moves from brain and spinal cord to the muscle through</a:t>
            </a:r>
            <a:endParaRPr lang="en-US" sz="1600" dirty="0"/>
          </a:p>
        </p:txBody>
      </p:sp>
      <p:sp>
        <p:nvSpPr>
          <p:cNvPr id="36" name="Rounded Rectangular Callout 35"/>
          <p:cNvSpPr/>
          <p:nvPr/>
        </p:nvSpPr>
        <p:spPr>
          <a:xfrm>
            <a:off x="1524000" y="3181350"/>
            <a:ext cx="2514600" cy="408623"/>
          </a:xfrm>
          <a:prstGeom prst="wedgeRoundRectCallout">
            <a:avLst>
              <a:gd name="adj1" fmla="val -24255"/>
              <a:gd name="adj2" fmla="val -229725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So the muscle contracts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5042312" y="1884781"/>
            <a:ext cx="3492088" cy="408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and we are able to move the hand.</a:t>
            </a:r>
            <a:endParaRPr lang="en-US" dirty="0"/>
          </a:p>
        </p:txBody>
      </p:sp>
      <p:sp>
        <p:nvSpPr>
          <p:cNvPr id="34" name="Rounded Rectangular Callout 33"/>
          <p:cNvSpPr/>
          <p:nvPr/>
        </p:nvSpPr>
        <p:spPr>
          <a:xfrm>
            <a:off x="3657601" y="742950"/>
            <a:ext cx="2895600" cy="646986"/>
          </a:xfrm>
          <a:prstGeom prst="wedgeRoundRectCallout">
            <a:avLst>
              <a:gd name="adj1" fmla="val -74113"/>
              <a:gd name="adj2" fmla="val 34234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/>
              <a:t>Then brain decides to move the hand with the help of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22494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7.40741E-7 L 0.02673 -0.02006 C 0.03559 -0.04197 0.03107 -0.0108 0.04722 -0.07006 C 0.05243 -0.08642 0.05434 -0.09846 0.05833 -0.11821 C 0.06232 -0.13796 0.06649 -0.17099 0.07153 -0.18858 C 0.07656 -0.20617 0.08073 -0.21111 0.08906 -0.22315 C 0.09739 -0.23518 0.11632 -0.23704 0.12135 -0.26049 C 0.12639 -0.28395 0.1184 -0.34414 0.11875 -0.36327 C 0.1191 -0.38241 0.12292 -0.37253 0.12396 -0.375 " pathEditMode="relative" rAng="0" ptsTypes="FfaaaaaaF">
                                      <p:cBhvr>
                                        <p:cTn id="29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9" y="-1913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repeatCount="3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7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96 -0.375 L 0.12812 -0.37346 L 0.12378 -0.32315 C 0.12292 -0.29908 0.13281 -0.24568 0.11458 -0.22068 L 0.08107 -0.18056 " pathEditMode="relative" rAng="0" ptsTypes="FAfFF">
                                      <p:cBhvr>
                                        <p:cTn id="64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1" y="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4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2" grpId="0"/>
      <p:bldP spid="21" grpId="0" animBg="1"/>
      <p:bldP spid="23" grpId="0"/>
      <p:bldP spid="27" grpId="0"/>
      <p:bldP spid="30" grpId="0"/>
      <p:bldP spid="91" grpId="0" animBg="1"/>
      <p:bldP spid="91" grpId="1" animBg="1"/>
      <p:bldP spid="91" grpId="2" animBg="1"/>
      <p:bldP spid="91" grpId="3" animBg="1"/>
      <p:bldP spid="91" grpId="4" animBg="1"/>
      <p:bldP spid="91" grpId="5" animBg="1"/>
      <p:bldP spid="98" grpId="0" animBg="1"/>
      <p:bldP spid="32" grpId="0" animBg="1"/>
      <p:bldP spid="32" grpId="1" animBg="1"/>
      <p:bldP spid="33" grpId="0" animBg="1"/>
      <p:bldP spid="33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4" grpId="0" animBg="1"/>
      <p:bldP spid="3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\\192.168.1.18\mt_school\2014_15\01 STATE_BOARD_MH\ENGLISH_MED\TAT_2014 - 15\10th std\Biology\Chapter 11\images\stock-vector-human-skin-and-hair-structure-vector-illustration-12164672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80"/>
          <a:stretch/>
        </p:blipFill>
        <p:spPr bwMode="auto">
          <a:xfrm>
            <a:off x="1150391" y="272126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\\192.168.1.18\mt_school\2014_15\01 STATE_BOARD_MH\ENGLISH_MED\TAT_2014 - 15\10th std\Biology\Chapter 11\images\pin_6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120361" y="2581021"/>
            <a:ext cx="309815" cy="30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\\192.168.1.18\mt_school\2014_15\01 STATE_BOARD_MH\ENGLISH_MED\TAT_2014 - 15\10th std\Biology\Chapter 11\images\Picture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716" y="1060450"/>
            <a:ext cx="199390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4"/>
          <p:cNvSpPr/>
          <p:nvPr/>
        </p:nvSpPr>
        <p:spPr>
          <a:xfrm>
            <a:off x="1591717" y="2234464"/>
            <a:ext cx="666980" cy="955784"/>
          </a:xfrm>
          <a:custGeom>
            <a:avLst/>
            <a:gdLst>
              <a:gd name="connsiteX0" fmla="*/ 0 w 657455"/>
              <a:gd name="connsiteY0" fmla="*/ 0 h 955784"/>
              <a:gd name="connsiteX1" fmla="*/ 657455 w 657455"/>
              <a:gd name="connsiteY1" fmla="*/ 0 h 955784"/>
              <a:gd name="connsiteX2" fmla="*/ 657455 w 657455"/>
              <a:gd name="connsiteY2" fmla="*/ 955784 h 955784"/>
              <a:gd name="connsiteX3" fmla="*/ 0 w 657455"/>
              <a:gd name="connsiteY3" fmla="*/ 955784 h 955784"/>
              <a:gd name="connsiteX4" fmla="*/ 0 w 657455"/>
              <a:gd name="connsiteY4" fmla="*/ 0 h 955784"/>
              <a:gd name="connsiteX0" fmla="*/ 0 w 657455"/>
              <a:gd name="connsiteY0" fmla="*/ 0 h 955784"/>
              <a:gd name="connsiteX1" fmla="*/ 657455 w 657455"/>
              <a:gd name="connsiteY1" fmla="*/ 0 h 955784"/>
              <a:gd name="connsiteX2" fmla="*/ 569349 w 657455"/>
              <a:gd name="connsiteY2" fmla="*/ 955784 h 955784"/>
              <a:gd name="connsiteX3" fmla="*/ 0 w 657455"/>
              <a:gd name="connsiteY3" fmla="*/ 955784 h 955784"/>
              <a:gd name="connsiteX4" fmla="*/ 0 w 657455"/>
              <a:gd name="connsiteY4" fmla="*/ 0 h 955784"/>
              <a:gd name="connsiteX0" fmla="*/ 0 w 686030"/>
              <a:gd name="connsiteY0" fmla="*/ 0 h 955784"/>
              <a:gd name="connsiteX1" fmla="*/ 686030 w 686030"/>
              <a:gd name="connsiteY1" fmla="*/ 2381 h 955784"/>
              <a:gd name="connsiteX2" fmla="*/ 569349 w 686030"/>
              <a:gd name="connsiteY2" fmla="*/ 955784 h 955784"/>
              <a:gd name="connsiteX3" fmla="*/ 0 w 686030"/>
              <a:gd name="connsiteY3" fmla="*/ 955784 h 955784"/>
              <a:gd name="connsiteX4" fmla="*/ 0 w 686030"/>
              <a:gd name="connsiteY4" fmla="*/ 0 h 955784"/>
              <a:gd name="connsiteX0" fmla="*/ 0 w 686030"/>
              <a:gd name="connsiteY0" fmla="*/ 0 h 955784"/>
              <a:gd name="connsiteX1" fmla="*/ 686030 w 686030"/>
              <a:gd name="connsiteY1" fmla="*/ 2381 h 955784"/>
              <a:gd name="connsiteX2" fmla="*/ 552680 w 686030"/>
              <a:gd name="connsiteY2" fmla="*/ 948640 h 955784"/>
              <a:gd name="connsiteX3" fmla="*/ 0 w 686030"/>
              <a:gd name="connsiteY3" fmla="*/ 955784 h 955784"/>
              <a:gd name="connsiteX4" fmla="*/ 0 w 686030"/>
              <a:gd name="connsiteY4" fmla="*/ 0 h 955784"/>
              <a:gd name="connsiteX0" fmla="*/ 0 w 664599"/>
              <a:gd name="connsiteY0" fmla="*/ 0 h 955784"/>
              <a:gd name="connsiteX1" fmla="*/ 664599 w 664599"/>
              <a:gd name="connsiteY1" fmla="*/ 102394 h 955784"/>
              <a:gd name="connsiteX2" fmla="*/ 552680 w 664599"/>
              <a:gd name="connsiteY2" fmla="*/ 948640 h 955784"/>
              <a:gd name="connsiteX3" fmla="*/ 0 w 664599"/>
              <a:gd name="connsiteY3" fmla="*/ 955784 h 955784"/>
              <a:gd name="connsiteX4" fmla="*/ 0 w 664599"/>
              <a:gd name="connsiteY4" fmla="*/ 0 h 955784"/>
              <a:gd name="connsiteX0" fmla="*/ 0 w 664599"/>
              <a:gd name="connsiteY0" fmla="*/ 0 h 955784"/>
              <a:gd name="connsiteX1" fmla="*/ 664599 w 664599"/>
              <a:gd name="connsiteY1" fmla="*/ 140494 h 955784"/>
              <a:gd name="connsiteX2" fmla="*/ 552680 w 664599"/>
              <a:gd name="connsiteY2" fmla="*/ 948640 h 955784"/>
              <a:gd name="connsiteX3" fmla="*/ 0 w 664599"/>
              <a:gd name="connsiteY3" fmla="*/ 955784 h 955784"/>
              <a:gd name="connsiteX4" fmla="*/ 0 w 664599"/>
              <a:gd name="connsiteY4" fmla="*/ 0 h 955784"/>
              <a:gd name="connsiteX0" fmla="*/ 0 w 666980"/>
              <a:gd name="connsiteY0" fmla="*/ 0 h 955784"/>
              <a:gd name="connsiteX1" fmla="*/ 666980 w 666980"/>
              <a:gd name="connsiteY1" fmla="*/ 121444 h 955784"/>
              <a:gd name="connsiteX2" fmla="*/ 552680 w 666980"/>
              <a:gd name="connsiteY2" fmla="*/ 948640 h 955784"/>
              <a:gd name="connsiteX3" fmla="*/ 0 w 666980"/>
              <a:gd name="connsiteY3" fmla="*/ 955784 h 955784"/>
              <a:gd name="connsiteX4" fmla="*/ 0 w 666980"/>
              <a:gd name="connsiteY4" fmla="*/ 0 h 95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980" h="955784">
                <a:moveTo>
                  <a:pt x="0" y="0"/>
                </a:moveTo>
                <a:lnTo>
                  <a:pt x="666980" y="121444"/>
                </a:lnTo>
                <a:lnTo>
                  <a:pt x="552680" y="948640"/>
                </a:lnTo>
                <a:lnTo>
                  <a:pt x="0" y="95578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366843" y="2131178"/>
            <a:ext cx="831922" cy="1189600"/>
            <a:chOff x="4125342" y="2274680"/>
            <a:chExt cx="831922" cy="1189600"/>
          </a:xfrm>
        </p:grpSpPr>
        <p:pic>
          <p:nvPicPr>
            <p:cNvPr id="7" name="Picture 3" descr="\\192.168.1.18\mt_school\2014_15\01 STATE_BOARD_MH\ENGLISH_MED\TAT_2014 - 15\10th std\Biology\Chapter 11\images\Picture6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563" r="65443" b="42241"/>
            <a:stretch/>
          </p:blipFill>
          <p:spPr bwMode="auto">
            <a:xfrm rot="1740000">
              <a:off x="4125342" y="2274680"/>
              <a:ext cx="689036" cy="975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Freeform 7"/>
            <p:cNvSpPr/>
            <p:nvPr/>
          </p:nvSpPr>
          <p:spPr>
            <a:xfrm>
              <a:off x="4273525" y="2752205"/>
              <a:ext cx="683739" cy="712075"/>
            </a:xfrm>
            <a:custGeom>
              <a:avLst/>
              <a:gdLst>
                <a:gd name="connsiteX0" fmla="*/ 679475 w 683739"/>
                <a:gd name="connsiteY0" fmla="*/ 7664 h 712075"/>
                <a:gd name="connsiteX1" fmla="*/ 455638 w 683739"/>
                <a:gd name="connsiteY1" fmla="*/ 74339 h 712075"/>
                <a:gd name="connsiteX2" fmla="*/ 93688 w 683739"/>
                <a:gd name="connsiteY2" fmla="*/ 414858 h 712075"/>
                <a:gd name="connsiteX3" fmla="*/ 22250 w 683739"/>
                <a:gd name="connsiteY3" fmla="*/ 638695 h 712075"/>
                <a:gd name="connsiteX4" fmla="*/ 419919 w 683739"/>
                <a:gd name="connsiteY4" fmla="*/ 700608 h 712075"/>
                <a:gd name="connsiteX5" fmla="*/ 510406 w 683739"/>
                <a:gd name="connsiteY5" fmla="*/ 433908 h 712075"/>
                <a:gd name="connsiteX6" fmla="*/ 596131 w 683739"/>
                <a:gd name="connsiteY6" fmla="*/ 195783 h 712075"/>
                <a:gd name="connsiteX7" fmla="*/ 679475 w 683739"/>
                <a:gd name="connsiteY7" fmla="*/ 7664 h 71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3739" h="712075">
                  <a:moveTo>
                    <a:pt x="679475" y="7664"/>
                  </a:moveTo>
                  <a:cubicBezTo>
                    <a:pt x="656060" y="-12577"/>
                    <a:pt x="553269" y="6473"/>
                    <a:pt x="455638" y="74339"/>
                  </a:cubicBezTo>
                  <a:cubicBezTo>
                    <a:pt x="358007" y="142205"/>
                    <a:pt x="165919" y="320799"/>
                    <a:pt x="93688" y="414858"/>
                  </a:cubicBezTo>
                  <a:cubicBezTo>
                    <a:pt x="21457" y="508917"/>
                    <a:pt x="-32122" y="591070"/>
                    <a:pt x="22250" y="638695"/>
                  </a:cubicBezTo>
                  <a:cubicBezTo>
                    <a:pt x="76622" y="686320"/>
                    <a:pt x="338560" y="734739"/>
                    <a:pt x="419919" y="700608"/>
                  </a:cubicBezTo>
                  <a:cubicBezTo>
                    <a:pt x="501278" y="666477"/>
                    <a:pt x="481037" y="518046"/>
                    <a:pt x="510406" y="433908"/>
                  </a:cubicBezTo>
                  <a:cubicBezTo>
                    <a:pt x="539775" y="349771"/>
                    <a:pt x="568747" y="265633"/>
                    <a:pt x="596131" y="195783"/>
                  </a:cubicBezTo>
                  <a:cubicBezTo>
                    <a:pt x="623515" y="125933"/>
                    <a:pt x="702890" y="27905"/>
                    <a:pt x="679475" y="766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435470" y="1087120"/>
            <a:ext cx="368458" cy="1686530"/>
            <a:chOff x="2818604" y="937608"/>
            <a:chExt cx="368458" cy="1686530"/>
          </a:xfrm>
        </p:grpSpPr>
        <p:sp>
          <p:nvSpPr>
            <p:cNvPr id="10" name="Freeform 9"/>
            <p:cNvSpPr/>
            <p:nvPr/>
          </p:nvSpPr>
          <p:spPr>
            <a:xfrm flipH="1">
              <a:off x="2976095" y="1303308"/>
              <a:ext cx="70662" cy="1320830"/>
            </a:xfrm>
            <a:custGeom>
              <a:avLst/>
              <a:gdLst>
                <a:gd name="connsiteX0" fmla="*/ 48015 w 119452"/>
                <a:gd name="connsiteY0" fmla="*/ 0 h 1552575"/>
                <a:gd name="connsiteX1" fmla="*/ 2771 w 119452"/>
                <a:gd name="connsiteY1" fmla="*/ 1552575 h 1552575"/>
                <a:gd name="connsiteX2" fmla="*/ 119452 w 119452"/>
                <a:gd name="connsiteY2" fmla="*/ 4762 h 1552575"/>
                <a:gd name="connsiteX3" fmla="*/ 48015 w 119452"/>
                <a:gd name="connsiteY3" fmla="*/ 0 h 1552575"/>
                <a:gd name="connsiteX0" fmla="*/ 48015 w 74208"/>
                <a:gd name="connsiteY0" fmla="*/ 0 h 1552575"/>
                <a:gd name="connsiteX1" fmla="*/ 2771 w 74208"/>
                <a:gd name="connsiteY1" fmla="*/ 1552575 h 1552575"/>
                <a:gd name="connsiteX2" fmla="*/ 74208 w 74208"/>
                <a:gd name="connsiteY2" fmla="*/ 0 h 1552575"/>
                <a:gd name="connsiteX3" fmla="*/ 48015 w 74208"/>
                <a:gd name="connsiteY3" fmla="*/ 0 h 1552575"/>
                <a:gd name="connsiteX0" fmla="*/ 45806 w 74381"/>
                <a:gd name="connsiteY0" fmla="*/ 7144 h 1552575"/>
                <a:gd name="connsiteX1" fmla="*/ 2944 w 74381"/>
                <a:gd name="connsiteY1" fmla="*/ 1552575 h 1552575"/>
                <a:gd name="connsiteX2" fmla="*/ 74381 w 74381"/>
                <a:gd name="connsiteY2" fmla="*/ 0 h 1552575"/>
                <a:gd name="connsiteX3" fmla="*/ 45806 w 74381"/>
                <a:gd name="connsiteY3" fmla="*/ 7144 h 1552575"/>
                <a:gd name="connsiteX0" fmla="*/ 37225 w 65800"/>
                <a:gd name="connsiteY0" fmla="*/ 7144 h 1554956"/>
                <a:gd name="connsiteX1" fmla="*/ 3888 w 65800"/>
                <a:gd name="connsiteY1" fmla="*/ 1554956 h 1554956"/>
                <a:gd name="connsiteX2" fmla="*/ 65800 w 65800"/>
                <a:gd name="connsiteY2" fmla="*/ 0 h 1554956"/>
                <a:gd name="connsiteX3" fmla="*/ 37225 w 65800"/>
                <a:gd name="connsiteY3" fmla="*/ 7144 h 1554956"/>
                <a:gd name="connsiteX0" fmla="*/ 33159 w 61734"/>
                <a:gd name="connsiteY0" fmla="*/ 7144 h 1504950"/>
                <a:gd name="connsiteX1" fmla="*/ 4584 w 61734"/>
                <a:gd name="connsiteY1" fmla="*/ 1504950 h 1504950"/>
                <a:gd name="connsiteX2" fmla="*/ 61734 w 61734"/>
                <a:gd name="connsiteY2" fmla="*/ 0 h 1504950"/>
                <a:gd name="connsiteX3" fmla="*/ 33159 w 61734"/>
                <a:gd name="connsiteY3" fmla="*/ 7144 h 1504950"/>
                <a:gd name="connsiteX0" fmla="*/ 33159 w 61734"/>
                <a:gd name="connsiteY0" fmla="*/ 0 h 1504950"/>
                <a:gd name="connsiteX1" fmla="*/ 4584 w 61734"/>
                <a:gd name="connsiteY1" fmla="*/ 1504950 h 1504950"/>
                <a:gd name="connsiteX2" fmla="*/ 61734 w 61734"/>
                <a:gd name="connsiteY2" fmla="*/ 0 h 1504950"/>
                <a:gd name="connsiteX3" fmla="*/ 33159 w 61734"/>
                <a:gd name="connsiteY3" fmla="*/ 0 h 1504950"/>
                <a:gd name="connsiteX0" fmla="*/ 33159 w 80784"/>
                <a:gd name="connsiteY0" fmla="*/ 266700 h 1771650"/>
                <a:gd name="connsiteX1" fmla="*/ 4584 w 80784"/>
                <a:gd name="connsiteY1" fmla="*/ 1771650 h 1771650"/>
                <a:gd name="connsiteX2" fmla="*/ 80784 w 80784"/>
                <a:gd name="connsiteY2" fmla="*/ 0 h 1771650"/>
                <a:gd name="connsiteX3" fmla="*/ 33159 w 80784"/>
                <a:gd name="connsiteY3" fmla="*/ 266700 h 1771650"/>
                <a:gd name="connsiteX0" fmla="*/ 17676 w 89113"/>
                <a:gd name="connsiteY0" fmla="*/ 4762 h 1771650"/>
                <a:gd name="connsiteX1" fmla="*/ 12913 w 89113"/>
                <a:gd name="connsiteY1" fmla="*/ 1771650 h 1771650"/>
                <a:gd name="connsiteX2" fmla="*/ 89113 w 89113"/>
                <a:gd name="connsiteY2" fmla="*/ 0 h 1771650"/>
                <a:gd name="connsiteX3" fmla="*/ 17676 w 89113"/>
                <a:gd name="connsiteY3" fmla="*/ 4762 h 1771650"/>
                <a:gd name="connsiteX0" fmla="*/ 27737 w 99174"/>
                <a:gd name="connsiteY0" fmla="*/ 4762 h 1771650"/>
                <a:gd name="connsiteX1" fmla="*/ 22974 w 99174"/>
                <a:gd name="connsiteY1" fmla="*/ 1771650 h 1771650"/>
                <a:gd name="connsiteX2" fmla="*/ 99174 w 99174"/>
                <a:gd name="connsiteY2" fmla="*/ 0 h 1771650"/>
                <a:gd name="connsiteX3" fmla="*/ 27737 w 99174"/>
                <a:gd name="connsiteY3" fmla="*/ 4762 h 1771650"/>
                <a:gd name="connsiteX0" fmla="*/ 28451 w 99888"/>
                <a:gd name="connsiteY0" fmla="*/ 4762 h 1781737"/>
                <a:gd name="connsiteX1" fmla="*/ 55 w 99888"/>
                <a:gd name="connsiteY1" fmla="*/ 690563 h 1781737"/>
                <a:gd name="connsiteX2" fmla="*/ 23688 w 99888"/>
                <a:gd name="connsiteY2" fmla="*/ 1771650 h 1781737"/>
                <a:gd name="connsiteX3" fmla="*/ 99888 w 99888"/>
                <a:gd name="connsiteY3" fmla="*/ 0 h 1781737"/>
                <a:gd name="connsiteX4" fmla="*/ 28451 w 99888"/>
                <a:gd name="connsiteY4" fmla="*/ 4762 h 1781737"/>
                <a:gd name="connsiteX0" fmla="*/ 40325 w 111762"/>
                <a:gd name="connsiteY0" fmla="*/ 4762 h 1781737"/>
                <a:gd name="connsiteX1" fmla="*/ 23 w 111762"/>
                <a:gd name="connsiteY1" fmla="*/ 690563 h 1781737"/>
                <a:gd name="connsiteX2" fmla="*/ 35562 w 111762"/>
                <a:gd name="connsiteY2" fmla="*/ 1771650 h 1781737"/>
                <a:gd name="connsiteX3" fmla="*/ 111762 w 111762"/>
                <a:gd name="connsiteY3" fmla="*/ 0 h 1781737"/>
                <a:gd name="connsiteX4" fmla="*/ 40325 w 111762"/>
                <a:gd name="connsiteY4" fmla="*/ 4762 h 1781737"/>
                <a:gd name="connsiteX0" fmla="*/ 40325 w 111762"/>
                <a:gd name="connsiteY0" fmla="*/ 4762 h 1781737"/>
                <a:gd name="connsiteX1" fmla="*/ 23 w 111762"/>
                <a:gd name="connsiteY1" fmla="*/ 690563 h 1781737"/>
                <a:gd name="connsiteX2" fmla="*/ 35562 w 111762"/>
                <a:gd name="connsiteY2" fmla="*/ 1771650 h 1781737"/>
                <a:gd name="connsiteX3" fmla="*/ 111762 w 111762"/>
                <a:gd name="connsiteY3" fmla="*/ 0 h 1781737"/>
                <a:gd name="connsiteX4" fmla="*/ 40325 w 111762"/>
                <a:gd name="connsiteY4" fmla="*/ 4762 h 1781737"/>
                <a:gd name="connsiteX0" fmla="*/ 40325 w 134557"/>
                <a:gd name="connsiteY0" fmla="*/ 4762 h 1781737"/>
                <a:gd name="connsiteX1" fmla="*/ 23 w 134557"/>
                <a:gd name="connsiteY1" fmla="*/ 690563 h 1781737"/>
                <a:gd name="connsiteX2" fmla="*/ 35562 w 134557"/>
                <a:gd name="connsiteY2" fmla="*/ 1771650 h 1781737"/>
                <a:gd name="connsiteX3" fmla="*/ 130992 w 134557"/>
                <a:gd name="connsiteY3" fmla="*/ 700088 h 1781737"/>
                <a:gd name="connsiteX4" fmla="*/ 111762 w 134557"/>
                <a:gd name="connsiteY4" fmla="*/ 0 h 1781737"/>
                <a:gd name="connsiteX5" fmla="*/ 40325 w 134557"/>
                <a:gd name="connsiteY5" fmla="*/ 4762 h 1781737"/>
                <a:gd name="connsiteX0" fmla="*/ 40325 w 130992"/>
                <a:gd name="connsiteY0" fmla="*/ 4762 h 1781737"/>
                <a:gd name="connsiteX1" fmla="*/ 23 w 130992"/>
                <a:gd name="connsiteY1" fmla="*/ 690563 h 1781737"/>
                <a:gd name="connsiteX2" fmla="*/ 35562 w 130992"/>
                <a:gd name="connsiteY2" fmla="*/ 1771650 h 1781737"/>
                <a:gd name="connsiteX3" fmla="*/ 130992 w 130992"/>
                <a:gd name="connsiteY3" fmla="*/ 700088 h 1781737"/>
                <a:gd name="connsiteX4" fmla="*/ 111762 w 130992"/>
                <a:gd name="connsiteY4" fmla="*/ 0 h 1781737"/>
                <a:gd name="connsiteX5" fmla="*/ 40325 w 130992"/>
                <a:gd name="connsiteY5" fmla="*/ 4762 h 1781737"/>
                <a:gd name="connsiteX0" fmla="*/ 40325 w 130992"/>
                <a:gd name="connsiteY0" fmla="*/ 4762 h 1781737"/>
                <a:gd name="connsiteX1" fmla="*/ 23 w 130992"/>
                <a:gd name="connsiteY1" fmla="*/ 690563 h 1781737"/>
                <a:gd name="connsiteX2" fmla="*/ 35562 w 130992"/>
                <a:gd name="connsiteY2" fmla="*/ 1771650 h 1781737"/>
                <a:gd name="connsiteX3" fmla="*/ 130992 w 130992"/>
                <a:gd name="connsiteY3" fmla="*/ 700088 h 1781737"/>
                <a:gd name="connsiteX4" fmla="*/ 111762 w 130992"/>
                <a:gd name="connsiteY4" fmla="*/ 0 h 1781737"/>
                <a:gd name="connsiteX5" fmla="*/ 40325 w 130992"/>
                <a:gd name="connsiteY5" fmla="*/ 4762 h 1781737"/>
                <a:gd name="connsiteX0" fmla="*/ 40325 w 130992"/>
                <a:gd name="connsiteY0" fmla="*/ 4762 h 1781737"/>
                <a:gd name="connsiteX1" fmla="*/ 23 w 130992"/>
                <a:gd name="connsiteY1" fmla="*/ 690563 h 1781737"/>
                <a:gd name="connsiteX2" fmla="*/ 35562 w 130992"/>
                <a:gd name="connsiteY2" fmla="*/ 1771650 h 1781737"/>
                <a:gd name="connsiteX3" fmla="*/ 130992 w 130992"/>
                <a:gd name="connsiteY3" fmla="*/ 700088 h 1781737"/>
                <a:gd name="connsiteX4" fmla="*/ 111762 w 130992"/>
                <a:gd name="connsiteY4" fmla="*/ 0 h 1781737"/>
                <a:gd name="connsiteX5" fmla="*/ 40325 w 130992"/>
                <a:gd name="connsiteY5" fmla="*/ 4762 h 1781737"/>
                <a:gd name="connsiteX0" fmla="*/ 40325 w 130992"/>
                <a:gd name="connsiteY0" fmla="*/ 4762 h 1800857"/>
                <a:gd name="connsiteX1" fmla="*/ 23 w 130992"/>
                <a:gd name="connsiteY1" fmla="*/ 690563 h 1800857"/>
                <a:gd name="connsiteX2" fmla="*/ 35562 w 130992"/>
                <a:gd name="connsiteY2" fmla="*/ 1771650 h 1800857"/>
                <a:gd name="connsiteX3" fmla="*/ 100035 w 130992"/>
                <a:gd name="connsiteY3" fmla="*/ 1459706 h 1800857"/>
                <a:gd name="connsiteX4" fmla="*/ 130992 w 130992"/>
                <a:gd name="connsiteY4" fmla="*/ 700088 h 1800857"/>
                <a:gd name="connsiteX5" fmla="*/ 111762 w 130992"/>
                <a:gd name="connsiteY5" fmla="*/ 0 h 1800857"/>
                <a:gd name="connsiteX6" fmla="*/ 40325 w 130992"/>
                <a:gd name="connsiteY6" fmla="*/ 4762 h 1800857"/>
                <a:gd name="connsiteX0" fmla="*/ 40758 w 131425"/>
                <a:gd name="connsiteY0" fmla="*/ 4762 h 1800857"/>
                <a:gd name="connsiteX1" fmla="*/ 456 w 131425"/>
                <a:gd name="connsiteY1" fmla="*/ 690563 h 1800857"/>
                <a:gd name="connsiteX2" fmla="*/ 40937 w 131425"/>
                <a:gd name="connsiteY2" fmla="*/ 1426369 h 1800857"/>
                <a:gd name="connsiteX3" fmla="*/ 35995 w 131425"/>
                <a:gd name="connsiteY3" fmla="*/ 1771650 h 1800857"/>
                <a:gd name="connsiteX4" fmla="*/ 100468 w 131425"/>
                <a:gd name="connsiteY4" fmla="*/ 1459706 h 1800857"/>
                <a:gd name="connsiteX5" fmla="*/ 131425 w 131425"/>
                <a:gd name="connsiteY5" fmla="*/ 700088 h 1800857"/>
                <a:gd name="connsiteX6" fmla="*/ 112195 w 131425"/>
                <a:gd name="connsiteY6" fmla="*/ 0 h 1800857"/>
                <a:gd name="connsiteX7" fmla="*/ 40758 w 131425"/>
                <a:gd name="connsiteY7" fmla="*/ 4762 h 1800857"/>
                <a:gd name="connsiteX0" fmla="*/ 40758 w 131425"/>
                <a:gd name="connsiteY0" fmla="*/ 4762 h 2486049"/>
                <a:gd name="connsiteX1" fmla="*/ 456 w 131425"/>
                <a:gd name="connsiteY1" fmla="*/ 690563 h 2486049"/>
                <a:gd name="connsiteX2" fmla="*/ 40937 w 131425"/>
                <a:gd name="connsiteY2" fmla="*/ 1426369 h 2486049"/>
                <a:gd name="connsiteX3" fmla="*/ 71714 w 131425"/>
                <a:gd name="connsiteY3" fmla="*/ 2476500 h 2486049"/>
                <a:gd name="connsiteX4" fmla="*/ 100468 w 131425"/>
                <a:gd name="connsiteY4" fmla="*/ 1459706 h 2486049"/>
                <a:gd name="connsiteX5" fmla="*/ 131425 w 131425"/>
                <a:gd name="connsiteY5" fmla="*/ 700088 h 2486049"/>
                <a:gd name="connsiteX6" fmla="*/ 112195 w 131425"/>
                <a:gd name="connsiteY6" fmla="*/ 0 h 2486049"/>
                <a:gd name="connsiteX7" fmla="*/ 40758 w 131425"/>
                <a:gd name="connsiteY7" fmla="*/ 4762 h 2486049"/>
                <a:gd name="connsiteX0" fmla="*/ 40758 w 131425"/>
                <a:gd name="connsiteY0" fmla="*/ 4762 h 2484732"/>
                <a:gd name="connsiteX1" fmla="*/ 456 w 131425"/>
                <a:gd name="connsiteY1" fmla="*/ 690563 h 2484732"/>
                <a:gd name="connsiteX2" fmla="*/ 40937 w 131425"/>
                <a:gd name="connsiteY2" fmla="*/ 1426369 h 2484732"/>
                <a:gd name="connsiteX3" fmla="*/ 71714 w 131425"/>
                <a:gd name="connsiteY3" fmla="*/ 2476500 h 2484732"/>
                <a:gd name="connsiteX4" fmla="*/ 119519 w 131425"/>
                <a:gd name="connsiteY4" fmla="*/ 1909763 h 2484732"/>
                <a:gd name="connsiteX5" fmla="*/ 100468 w 131425"/>
                <a:gd name="connsiteY5" fmla="*/ 1459706 h 2484732"/>
                <a:gd name="connsiteX6" fmla="*/ 131425 w 131425"/>
                <a:gd name="connsiteY6" fmla="*/ 700088 h 2484732"/>
                <a:gd name="connsiteX7" fmla="*/ 112195 w 131425"/>
                <a:gd name="connsiteY7" fmla="*/ 0 h 2484732"/>
                <a:gd name="connsiteX8" fmla="*/ 40758 w 131425"/>
                <a:gd name="connsiteY8" fmla="*/ 4762 h 2484732"/>
                <a:gd name="connsiteX0" fmla="*/ 40758 w 131425"/>
                <a:gd name="connsiteY0" fmla="*/ 4762 h 2476529"/>
                <a:gd name="connsiteX1" fmla="*/ 456 w 131425"/>
                <a:gd name="connsiteY1" fmla="*/ 690563 h 2476529"/>
                <a:gd name="connsiteX2" fmla="*/ 40937 w 131425"/>
                <a:gd name="connsiteY2" fmla="*/ 1426369 h 2476529"/>
                <a:gd name="connsiteX3" fmla="*/ 24269 w 131425"/>
                <a:gd name="connsiteY3" fmla="*/ 1905000 h 2476529"/>
                <a:gd name="connsiteX4" fmla="*/ 71714 w 131425"/>
                <a:gd name="connsiteY4" fmla="*/ 2476500 h 2476529"/>
                <a:gd name="connsiteX5" fmla="*/ 119519 w 131425"/>
                <a:gd name="connsiteY5" fmla="*/ 1909763 h 2476529"/>
                <a:gd name="connsiteX6" fmla="*/ 100468 w 131425"/>
                <a:gd name="connsiteY6" fmla="*/ 1459706 h 2476529"/>
                <a:gd name="connsiteX7" fmla="*/ 131425 w 131425"/>
                <a:gd name="connsiteY7" fmla="*/ 700088 h 2476529"/>
                <a:gd name="connsiteX8" fmla="*/ 112195 w 131425"/>
                <a:gd name="connsiteY8" fmla="*/ 0 h 2476529"/>
                <a:gd name="connsiteX9" fmla="*/ 40758 w 131425"/>
                <a:gd name="connsiteY9" fmla="*/ 4762 h 2476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425" h="2476529">
                  <a:moveTo>
                    <a:pt x="40758" y="4762"/>
                  </a:moveTo>
                  <a:cubicBezTo>
                    <a:pt x="45551" y="122238"/>
                    <a:pt x="27444" y="400845"/>
                    <a:pt x="456" y="690563"/>
                  </a:cubicBezTo>
                  <a:cubicBezTo>
                    <a:pt x="-4673" y="922338"/>
                    <a:pt x="35014" y="1246188"/>
                    <a:pt x="40937" y="1426369"/>
                  </a:cubicBezTo>
                  <a:cubicBezTo>
                    <a:pt x="49668" y="1625600"/>
                    <a:pt x="19140" y="1729978"/>
                    <a:pt x="24269" y="1905000"/>
                  </a:cubicBezTo>
                  <a:cubicBezTo>
                    <a:pt x="29398" y="2080022"/>
                    <a:pt x="60602" y="2472531"/>
                    <a:pt x="71714" y="2476500"/>
                  </a:cubicBezTo>
                  <a:cubicBezTo>
                    <a:pt x="82826" y="2480469"/>
                    <a:pt x="114727" y="2079229"/>
                    <a:pt x="119519" y="1909763"/>
                  </a:cubicBezTo>
                  <a:cubicBezTo>
                    <a:pt x="124311" y="1740297"/>
                    <a:pt x="92928" y="1656953"/>
                    <a:pt x="100468" y="1459706"/>
                  </a:cubicBezTo>
                  <a:cubicBezTo>
                    <a:pt x="108009" y="1262459"/>
                    <a:pt x="125899" y="929879"/>
                    <a:pt x="131425" y="700088"/>
                  </a:cubicBezTo>
                  <a:cubicBezTo>
                    <a:pt x="106025" y="457201"/>
                    <a:pt x="93175" y="101600"/>
                    <a:pt x="112195" y="0"/>
                  </a:cubicBezTo>
                  <a:lnTo>
                    <a:pt x="40758" y="4762"/>
                  </a:lnTo>
                  <a:close/>
                </a:path>
              </a:pathLst>
            </a:custGeom>
            <a:solidFill>
              <a:srgbClr val="EAB200"/>
            </a:solidFill>
            <a:ln w="3175">
              <a:solidFill>
                <a:srgbClr val="B8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pic>
          <p:nvPicPr>
            <p:cNvPr id="11" name="Picture 2" descr="\\192.168.1.18\mt_school\2014_15\01 STATE_BOARD_MH\ENGLISH_MED\TAT_2014 - 15\10th std\Biology\Chapter 11\images\4392128-a-a-a-a-a-a.jpg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8604" y="937608"/>
              <a:ext cx="368458" cy="394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 rot="15434036">
            <a:off x="2003460" y="2152124"/>
            <a:ext cx="406099" cy="284971"/>
            <a:chOff x="2736307" y="3505200"/>
            <a:chExt cx="2180218" cy="1609365"/>
          </a:xfrm>
        </p:grpSpPr>
        <p:sp>
          <p:nvSpPr>
            <p:cNvPr id="13" name="Freeform 12"/>
            <p:cNvSpPr/>
            <p:nvPr/>
          </p:nvSpPr>
          <p:spPr>
            <a:xfrm>
              <a:off x="2819400" y="3505200"/>
              <a:ext cx="2097125" cy="1405155"/>
            </a:xfrm>
            <a:custGeom>
              <a:avLst/>
              <a:gdLst>
                <a:gd name="connsiteX0" fmla="*/ 1625 w 2097125"/>
                <a:gd name="connsiteY0" fmla="*/ 9963 h 1405155"/>
                <a:gd name="connsiteX1" fmla="*/ 177837 w 2097125"/>
                <a:gd name="connsiteY1" fmla="*/ 143313 h 1405155"/>
                <a:gd name="connsiteX2" fmla="*/ 925550 w 2097125"/>
                <a:gd name="connsiteY2" fmla="*/ 333813 h 1405155"/>
                <a:gd name="connsiteX3" fmla="*/ 1506575 w 2097125"/>
                <a:gd name="connsiteY3" fmla="*/ 567176 h 1405155"/>
                <a:gd name="connsiteX4" fmla="*/ 1897100 w 2097125"/>
                <a:gd name="connsiteY4" fmla="*/ 1119626 h 1405155"/>
                <a:gd name="connsiteX5" fmla="*/ 2097125 w 2097125"/>
                <a:gd name="connsiteY5" fmla="*/ 1395851 h 1405155"/>
                <a:gd name="connsiteX6" fmla="*/ 1911387 w 2097125"/>
                <a:gd name="connsiteY6" fmla="*/ 1400613 h 1405155"/>
                <a:gd name="connsiteX7" fmla="*/ 1539912 w 2097125"/>
                <a:gd name="connsiteY7" fmla="*/ 1324413 h 1405155"/>
                <a:gd name="connsiteX8" fmla="*/ 1120812 w 2097125"/>
                <a:gd name="connsiteY8" fmla="*/ 1014851 h 1405155"/>
                <a:gd name="connsiteX9" fmla="*/ 515975 w 2097125"/>
                <a:gd name="connsiteY9" fmla="*/ 686238 h 1405155"/>
                <a:gd name="connsiteX10" fmla="*/ 115925 w 2097125"/>
                <a:gd name="connsiteY10" fmla="*/ 419538 h 1405155"/>
                <a:gd name="connsiteX11" fmla="*/ 1625 w 2097125"/>
                <a:gd name="connsiteY11" fmla="*/ 9963 h 1405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97125" h="1405155">
                  <a:moveTo>
                    <a:pt x="1625" y="9963"/>
                  </a:moveTo>
                  <a:cubicBezTo>
                    <a:pt x="11944" y="-36075"/>
                    <a:pt x="23850" y="89338"/>
                    <a:pt x="177837" y="143313"/>
                  </a:cubicBezTo>
                  <a:cubicBezTo>
                    <a:pt x="331824" y="197288"/>
                    <a:pt x="704094" y="263169"/>
                    <a:pt x="925550" y="333813"/>
                  </a:cubicBezTo>
                  <a:cubicBezTo>
                    <a:pt x="1147006" y="404457"/>
                    <a:pt x="1344650" y="436207"/>
                    <a:pt x="1506575" y="567176"/>
                  </a:cubicBezTo>
                  <a:cubicBezTo>
                    <a:pt x="1668500" y="698145"/>
                    <a:pt x="1798675" y="981514"/>
                    <a:pt x="1897100" y="1119626"/>
                  </a:cubicBezTo>
                  <a:cubicBezTo>
                    <a:pt x="1995525" y="1257739"/>
                    <a:pt x="2067756" y="1349020"/>
                    <a:pt x="2097125" y="1395851"/>
                  </a:cubicBezTo>
                  <a:cubicBezTo>
                    <a:pt x="2035212" y="1397438"/>
                    <a:pt x="2004256" y="1412519"/>
                    <a:pt x="1911387" y="1400613"/>
                  </a:cubicBezTo>
                  <a:cubicBezTo>
                    <a:pt x="1818518" y="1388707"/>
                    <a:pt x="1671675" y="1388707"/>
                    <a:pt x="1539912" y="1324413"/>
                  </a:cubicBezTo>
                  <a:cubicBezTo>
                    <a:pt x="1408150" y="1260119"/>
                    <a:pt x="1291468" y="1121213"/>
                    <a:pt x="1120812" y="1014851"/>
                  </a:cubicBezTo>
                  <a:cubicBezTo>
                    <a:pt x="950156" y="908489"/>
                    <a:pt x="683456" y="785457"/>
                    <a:pt x="515975" y="686238"/>
                  </a:cubicBezTo>
                  <a:cubicBezTo>
                    <a:pt x="348494" y="587019"/>
                    <a:pt x="201650" y="528282"/>
                    <a:pt x="115925" y="419538"/>
                  </a:cubicBezTo>
                  <a:cubicBezTo>
                    <a:pt x="30200" y="310794"/>
                    <a:pt x="-8694" y="56001"/>
                    <a:pt x="1625" y="9963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736307" y="3829305"/>
              <a:ext cx="1229070" cy="191708"/>
              <a:chOff x="2736307" y="3829305"/>
              <a:chExt cx="1229070" cy="191708"/>
            </a:xfrm>
          </p:grpSpPr>
          <p:sp>
            <p:nvSpPr>
              <p:cNvPr id="20" name="Freeform 19"/>
              <p:cNvSpPr/>
              <p:nvPr/>
            </p:nvSpPr>
            <p:spPr>
              <a:xfrm rot="1378678">
                <a:off x="2890046" y="3850734"/>
                <a:ext cx="1003897" cy="70930"/>
              </a:xfrm>
              <a:custGeom>
                <a:avLst/>
                <a:gdLst>
                  <a:gd name="connsiteX0" fmla="*/ 1625 w 2097125"/>
                  <a:gd name="connsiteY0" fmla="*/ 9963 h 1405155"/>
                  <a:gd name="connsiteX1" fmla="*/ 177837 w 2097125"/>
                  <a:gd name="connsiteY1" fmla="*/ 143313 h 1405155"/>
                  <a:gd name="connsiteX2" fmla="*/ 925550 w 2097125"/>
                  <a:gd name="connsiteY2" fmla="*/ 333813 h 1405155"/>
                  <a:gd name="connsiteX3" fmla="*/ 1506575 w 2097125"/>
                  <a:gd name="connsiteY3" fmla="*/ 567176 h 1405155"/>
                  <a:gd name="connsiteX4" fmla="*/ 1897100 w 2097125"/>
                  <a:gd name="connsiteY4" fmla="*/ 1119626 h 1405155"/>
                  <a:gd name="connsiteX5" fmla="*/ 2097125 w 2097125"/>
                  <a:gd name="connsiteY5" fmla="*/ 1395851 h 1405155"/>
                  <a:gd name="connsiteX6" fmla="*/ 1911387 w 2097125"/>
                  <a:gd name="connsiteY6" fmla="*/ 1400613 h 1405155"/>
                  <a:gd name="connsiteX7" fmla="*/ 1539912 w 2097125"/>
                  <a:gd name="connsiteY7" fmla="*/ 1324413 h 1405155"/>
                  <a:gd name="connsiteX8" fmla="*/ 1120812 w 2097125"/>
                  <a:gd name="connsiteY8" fmla="*/ 1014851 h 1405155"/>
                  <a:gd name="connsiteX9" fmla="*/ 515975 w 2097125"/>
                  <a:gd name="connsiteY9" fmla="*/ 686238 h 1405155"/>
                  <a:gd name="connsiteX10" fmla="*/ 115925 w 2097125"/>
                  <a:gd name="connsiteY10" fmla="*/ 419538 h 1405155"/>
                  <a:gd name="connsiteX11" fmla="*/ 1625 w 2097125"/>
                  <a:gd name="connsiteY11" fmla="*/ 9963 h 1405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97125" h="1405155">
                    <a:moveTo>
                      <a:pt x="1625" y="9963"/>
                    </a:moveTo>
                    <a:cubicBezTo>
                      <a:pt x="11944" y="-36075"/>
                      <a:pt x="23850" y="89338"/>
                      <a:pt x="177837" y="143313"/>
                    </a:cubicBezTo>
                    <a:cubicBezTo>
                      <a:pt x="331824" y="197288"/>
                      <a:pt x="704094" y="263169"/>
                      <a:pt x="925550" y="333813"/>
                    </a:cubicBezTo>
                    <a:cubicBezTo>
                      <a:pt x="1147006" y="404457"/>
                      <a:pt x="1344650" y="436207"/>
                      <a:pt x="1506575" y="567176"/>
                    </a:cubicBezTo>
                    <a:cubicBezTo>
                      <a:pt x="1668500" y="698145"/>
                      <a:pt x="1798675" y="981514"/>
                      <a:pt x="1897100" y="1119626"/>
                    </a:cubicBezTo>
                    <a:cubicBezTo>
                      <a:pt x="1995525" y="1257739"/>
                      <a:pt x="2067756" y="1349020"/>
                      <a:pt x="2097125" y="1395851"/>
                    </a:cubicBezTo>
                    <a:cubicBezTo>
                      <a:pt x="2035212" y="1397438"/>
                      <a:pt x="2004256" y="1412519"/>
                      <a:pt x="1911387" y="1400613"/>
                    </a:cubicBezTo>
                    <a:cubicBezTo>
                      <a:pt x="1818518" y="1388707"/>
                      <a:pt x="1671675" y="1388707"/>
                      <a:pt x="1539912" y="1324413"/>
                    </a:cubicBezTo>
                    <a:cubicBezTo>
                      <a:pt x="1408150" y="1260119"/>
                      <a:pt x="1291468" y="1121213"/>
                      <a:pt x="1120812" y="1014851"/>
                    </a:cubicBezTo>
                    <a:cubicBezTo>
                      <a:pt x="950156" y="908489"/>
                      <a:pt x="683456" y="785457"/>
                      <a:pt x="515975" y="686238"/>
                    </a:cubicBezTo>
                    <a:cubicBezTo>
                      <a:pt x="348494" y="587019"/>
                      <a:pt x="201650" y="528282"/>
                      <a:pt x="115925" y="419538"/>
                    </a:cubicBezTo>
                    <a:cubicBezTo>
                      <a:pt x="30200" y="310794"/>
                      <a:pt x="-8694" y="56001"/>
                      <a:pt x="1625" y="9963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 rot="1558678">
                <a:off x="2934238" y="3950083"/>
                <a:ext cx="1003897" cy="70930"/>
              </a:xfrm>
              <a:custGeom>
                <a:avLst/>
                <a:gdLst>
                  <a:gd name="connsiteX0" fmla="*/ 1625 w 2097125"/>
                  <a:gd name="connsiteY0" fmla="*/ 9963 h 1405155"/>
                  <a:gd name="connsiteX1" fmla="*/ 177837 w 2097125"/>
                  <a:gd name="connsiteY1" fmla="*/ 143313 h 1405155"/>
                  <a:gd name="connsiteX2" fmla="*/ 925550 w 2097125"/>
                  <a:gd name="connsiteY2" fmla="*/ 333813 h 1405155"/>
                  <a:gd name="connsiteX3" fmla="*/ 1506575 w 2097125"/>
                  <a:gd name="connsiteY3" fmla="*/ 567176 h 1405155"/>
                  <a:gd name="connsiteX4" fmla="*/ 1897100 w 2097125"/>
                  <a:gd name="connsiteY4" fmla="*/ 1119626 h 1405155"/>
                  <a:gd name="connsiteX5" fmla="*/ 2097125 w 2097125"/>
                  <a:gd name="connsiteY5" fmla="*/ 1395851 h 1405155"/>
                  <a:gd name="connsiteX6" fmla="*/ 1911387 w 2097125"/>
                  <a:gd name="connsiteY6" fmla="*/ 1400613 h 1405155"/>
                  <a:gd name="connsiteX7" fmla="*/ 1539912 w 2097125"/>
                  <a:gd name="connsiteY7" fmla="*/ 1324413 h 1405155"/>
                  <a:gd name="connsiteX8" fmla="*/ 1120812 w 2097125"/>
                  <a:gd name="connsiteY8" fmla="*/ 1014851 h 1405155"/>
                  <a:gd name="connsiteX9" fmla="*/ 515975 w 2097125"/>
                  <a:gd name="connsiteY9" fmla="*/ 686238 h 1405155"/>
                  <a:gd name="connsiteX10" fmla="*/ 115925 w 2097125"/>
                  <a:gd name="connsiteY10" fmla="*/ 419538 h 1405155"/>
                  <a:gd name="connsiteX11" fmla="*/ 1625 w 2097125"/>
                  <a:gd name="connsiteY11" fmla="*/ 9963 h 1405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97125" h="1405155">
                    <a:moveTo>
                      <a:pt x="1625" y="9963"/>
                    </a:moveTo>
                    <a:cubicBezTo>
                      <a:pt x="11944" y="-36075"/>
                      <a:pt x="23850" y="89338"/>
                      <a:pt x="177837" y="143313"/>
                    </a:cubicBezTo>
                    <a:cubicBezTo>
                      <a:pt x="331824" y="197288"/>
                      <a:pt x="704094" y="263169"/>
                      <a:pt x="925550" y="333813"/>
                    </a:cubicBezTo>
                    <a:cubicBezTo>
                      <a:pt x="1147006" y="404457"/>
                      <a:pt x="1344650" y="436207"/>
                      <a:pt x="1506575" y="567176"/>
                    </a:cubicBezTo>
                    <a:cubicBezTo>
                      <a:pt x="1668500" y="698145"/>
                      <a:pt x="1798675" y="981514"/>
                      <a:pt x="1897100" y="1119626"/>
                    </a:cubicBezTo>
                    <a:cubicBezTo>
                      <a:pt x="1995525" y="1257739"/>
                      <a:pt x="2067756" y="1349020"/>
                      <a:pt x="2097125" y="1395851"/>
                    </a:cubicBezTo>
                    <a:cubicBezTo>
                      <a:pt x="2035212" y="1397438"/>
                      <a:pt x="2004256" y="1412519"/>
                      <a:pt x="1911387" y="1400613"/>
                    </a:cubicBezTo>
                    <a:cubicBezTo>
                      <a:pt x="1818518" y="1388707"/>
                      <a:pt x="1671675" y="1388707"/>
                      <a:pt x="1539912" y="1324413"/>
                    </a:cubicBezTo>
                    <a:cubicBezTo>
                      <a:pt x="1408150" y="1260119"/>
                      <a:pt x="1291468" y="1121213"/>
                      <a:pt x="1120812" y="1014851"/>
                    </a:cubicBezTo>
                    <a:cubicBezTo>
                      <a:pt x="950156" y="908489"/>
                      <a:pt x="683456" y="785457"/>
                      <a:pt x="515975" y="686238"/>
                    </a:cubicBezTo>
                    <a:cubicBezTo>
                      <a:pt x="348494" y="587019"/>
                      <a:pt x="201650" y="528282"/>
                      <a:pt x="115925" y="419538"/>
                    </a:cubicBezTo>
                    <a:cubicBezTo>
                      <a:pt x="30200" y="310794"/>
                      <a:pt x="-8694" y="56001"/>
                      <a:pt x="1625" y="9963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 rot="1983820">
                <a:off x="2736307" y="3830390"/>
                <a:ext cx="960635" cy="126958"/>
              </a:xfrm>
              <a:custGeom>
                <a:avLst/>
                <a:gdLst>
                  <a:gd name="connsiteX0" fmla="*/ 1625 w 2097125"/>
                  <a:gd name="connsiteY0" fmla="*/ 9963 h 1405155"/>
                  <a:gd name="connsiteX1" fmla="*/ 177837 w 2097125"/>
                  <a:gd name="connsiteY1" fmla="*/ 143313 h 1405155"/>
                  <a:gd name="connsiteX2" fmla="*/ 925550 w 2097125"/>
                  <a:gd name="connsiteY2" fmla="*/ 333813 h 1405155"/>
                  <a:gd name="connsiteX3" fmla="*/ 1506575 w 2097125"/>
                  <a:gd name="connsiteY3" fmla="*/ 567176 h 1405155"/>
                  <a:gd name="connsiteX4" fmla="*/ 1897100 w 2097125"/>
                  <a:gd name="connsiteY4" fmla="*/ 1119626 h 1405155"/>
                  <a:gd name="connsiteX5" fmla="*/ 2097125 w 2097125"/>
                  <a:gd name="connsiteY5" fmla="*/ 1395851 h 1405155"/>
                  <a:gd name="connsiteX6" fmla="*/ 1911387 w 2097125"/>
                  <a:gd name="connsiteY6" fmla="*/ 1400613 h 1405155"/>
                  <a:gd name="connsiteX7" fmla="*/ 1539912 w 2097125"/>
                  <a:gd name="connsiteY7" fmla="*/ 1324413 h 1405155"/>
                  <a:gd name="connsiteX8" fmla="*/ 1120812 w 2097125"/>
                  <a:gd name="connsiteY8" fmla="*/ 1014851 h 1405155"/>
                  <a:gd name="connsiteX9" fmla="*/ 515975 w 2097125"/>
                  <a:gd name="connsiteY9" fmla="*/ 686238 h 1405155"/>
                  <a:gd name="connsiteX10" fmla="*/ 115925 w 2097125"/>
                  <a:gd name="connsiteY10" fmla="*/ 419538 h 1405155"/>
                  <a:gd name="connsiteX11" fmla="*/ 1625 w 2097125"/>
                  <a:gd name="connsiteY11" fmla="*/ 9963 h 1405155"/>
                  <a:gd name="connsiteX0" fmla="*/ 18200 w 2024109"/>
                  <a:gd name="connsiteY0" fmla="*/ 1469 h 2512638"/>
                  <a:gd name="connsiteX1" fmla="*/ 104821 w 2024109"/>
                  <a:gd name="connsiteY1" fmla="*/ 1250796 h 2512638"/>
                  <a:gd name="connsiteX2" fmla="*/ 852534 w 2024109"/>
                  <a:gd name="connsiteY2" fmla="*/ 1441296 h 2512638"/>
                  <a:gd name="connsiteX3" fmla="*/ 1433559 w 2024109"/>
                  <a:gd name="connsiteY3" fmla="*/ 1674659 h 2512638"/>
                  <a:gd name="connsiteX4" fmla="*/ 1824084 w 2024109"/>
                  <a:gd name="connsiteY4" fmla="*/ 2227109 h 2512638"/>
                  <a:gd name="connsiteX5" fmla="*/ 2024109 w 2024109"/>
                  <a:gd name="connsiteY5" fmla="*/ 2503334 h 2512638"/>
                  <a:gd name="connsiteX6" fmla="*/ 1838371 w 2024109"/>
                  <a:gd name="connsiteY6" fmla="*/ 2508096 h 2512638"/>
                  <a:gd name="connsiteX7" fmla="*/ 1466896 w 2024109"/>
                  <a:gd name="connsiteY7" fmla="*/ 2431896 h 2512638"/>
                  <a:gd name="connsiteX8" fmla="*/ 1047796 w 2024109"/>
                  <a:gd name="connsiteY8" fmla="*/ 2122334 h 2512638"/>
                  <a:gd name="connsiteX9" fmla="*/ 442959 w 2024109"/>
                  <a:gd name="connsiteY9" fmla="*/ 1793721 h 2512638"/>
                  <a:gd name="connsiteX10" fmla="*/ 42909 w 2024109"/>
                  <a:gd name="connsiteY10" fmla="*/ 1527021 h 2512638"/>
                  <a:gd name="connsiteX11" fmla="*/ 18200 w 2024109"/>
                  <a:gd name="connsiteY11" fmla="*/ 1469 h 2512638"/>
                  <a:gd name="connsiteX0" fmla="*/ 27648 w 2033557"/>
                  <a:gd name="connsiteY0" fmla="*/ 3688 h 2514857"/>
                  <a:gd name="connsiteX1" fmla="*/ 264822 w 2033557"/>
                  <a:gd name="connsiteY1" fmla="*/ 1111575 h 2514857"/>
                  <a:gd name="connsiteX2" fmla="*/ 861982 w 2033557"/>
                  <a:gd name="connsiteY2" fmla="*/ 1443515 h 2514857"/>
                  <a:gd name="connsiteX3" fmla="*/ 1443007 w 2033557"/>
                  <a:gd name="connsiteY3" fmla="*/ 1676878 h 2514857"/>
                  <a:gd name="connsiteX4" fmla="*/ 1833532 w 2033557"/>
                  <a:gd name="connsiteY4" fmla="*/ 2229328 h 2514857"/>
                  <a:gd name="connsiteX5" fmla="*/ 2033557 w 2033557"/>
                  <a:gd name="connsiteY5" fmla="*/ 2505553 h 2514857"/>
                  <a:gd name="connsiteX6" fmla="*/ 1847819 w 2033557"/>
                  <a:gd name="connsiteY6" fmla="*/ 2510315 h 2514857"/>
                  <a:gd name="connsiteX7" fmla="*/ 1476344 w 2033557"/>
                  <a:gd name="connsiteY7" fmla="*/ 2434115 h 2514857"/>
                  <a:gd name="connsiteX8" fmla="*/ 1057244 w 2033557"/>
                  <a:gd name="connsiteY8" fmla="*/ 2124553 h 2514857"/>
                  <a:gd name="connsiteX9" fmla="*/ 452407 w 2033557"/>
                  <a:gd name="connsiteY9" fmla="*/ 1795940 h 2514857"/>
                  <a:gd name="connsiteX10" fmla="*/ 52357 w 2033557"/>
                  <a:gd name="connsiteY10" fmla="*/ 1529240 h 2514857"/>
                  <a:gd name="connsiteX11" fmla="*/ 27648 w 2033557"/>
                  <a:gd name="connsiteY11" fmla="*/ 3688 h 2514857"/>
                  <a:gd name="connsiteX0" fmla="*/ 842 w 2006751"/>
                  <a:gd name="connsiteY0" fmla="*/ 3926 h 2515095"/>
                  <a:gd name="connsiteX1" fmla="*/ 238016 w 2006751"/>
                  <a:gd name="connsiteY1" fmla="*/ 1111813 h 2515095"/>
                  <a:gd name="connsiteX2" fmla="*/ 835176 w 2006751"/>
                  <a:gd name="connsiteY2" fmla="*/ 1443753 h 2515095"/>
                  <a:gd name="connsiteX3" fmla="*/ 1416201 w 2006751"/>
                  <a:gd name="connsiteY3" fmla="*/ 1677116 h 2515095"/>
                  <a:gd name="connsiteX4" fmla="*/ 1806726 w 2006751"/>
                  <a:gd name="connsiteY4" fmla="*/ 2229566 h 2515095"/>
                  <a:gd name="connsiteX5" fmla="*/ 2006751 w 2006751"/>
                  <a:gd name="connsiteY5" fmla="*/ 2505791 h 2515095"/>
                  <a:gd name="connsiteX6" fmla="*/ 1821013 w 2006751"/>
                  <a:gd name="connsiteY6" fmla="*/ 2510553 h 2515095"/>
                  <a:gd name="connsiteX7" fmla="*/ 1449538 w 2006751"/>
                  <a:gd name="connsiteY7" fmla="*/ 2434353 h 2515095"/>
                  <a:gd name="connsiteX8" fmla="*/ 1030438 w 2006751"/>
                  <a:gd name="connsiteY8" fmla="*/ 2124791 h 2515095"/>
                  <a:gd name="connsiteX9" fmla="*/ 425601 w 2006751"/>
                  <a:gd name="connsiteY9" fmla="*/ 1796178 h 2515095"/>
                  <a:gd name="connsiteX10" fmla="*/ 169023 w 2006751"/>
                  <a:gd name="connsiteY10" fmla="*/ 1544368 h 2515095"/>
                  <a:gd name="connsiteX11" fmla="*/ 842 w 2006751"/>
                  <a:gd name="connsiteY11" fmla="*/ 3926 h 2515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06751" h="2515095">
                    <a:moveTo>
                      <a:pt x="842" y="3926"/>
                    </a:moveTo>
                    <a:cubicBezTo>
                      <a:pt x="12341" y="-68166"/>
                      <a:pt x="98960" y="871842"/>
                      <a:pt x="238016" y="1111813"/>
                    </a:cubicBezTo>
                    <a:cubicBezTo>
                      <a:pt x="377072" y="1351784"/>
                      <a:pt x="638812" y="1349536"/>
                      <a:pt x="835176" y="1443753"/>
                    </a:cubicBezTo>
                    <a:cubicBezTo>
                      <a:pt x="1031540" y="1537970"/>
                      <a:pt x="1254276" y="1546147"/>
                      <a:pt x="1416201" y="1677116"/>
                    </a:cubicBezTo>
                    <a:cubicBezTo>
                      <a:pt x="1578126" y="1808085"/>
                      <a:pt x="1708301" y="2091454"/>
                      <a:pt x="1806726" y="2229566"/>
                    </a:cubicBezTo>
                    <a:cubicBezTo>
                      <a:pt x="1905151" y="2367679"/>
                      <a:pt x="1977382" y="2458960"/>
                      <a:pt x="2006751" y="2505791"/>
                    </a:cubicBezTo>
                    <a:cubicBezTo>
                      <a:pt x="1944838" y="2507378"/>
                      <a:pt x="1913882" y="2522459"/>
                      <a:pt x="1821013" y="2510553"/>
                    </a:cubicBezTo>
                    <a:cubicBezTo>
                      <a:pt x="1728144" y="2498647"/>
                      <a:pt x="1581301" y="2498647"/>
                      <a:pt x="1449538" y="2434353"/>
                    </a:cubicBezTo>
                    <a:cubicBezTo>
                      <a:pt x="1317776" y="2370059"/>
                      <a:pt x="1201094" y="2231153"/>
                      <a:pt x="1030438" y="2124791"/>
                    </a:cubicBezTo>
                    <a:cubicBezTo>
                      <a:pt x="859782" y="2018429"/>
                      <a:pt x="593082" y="1895397"/>
                      <a:pt x="425601" y="1796178"/>
                    </a:cubicBezTo>
                    <a:cubicBezTo>
                      <a:pt x="258120" y="1696959"/>
                      <a:pt x="239816" y="1843077"/>
                      <a:pt x="169023" y="1544368"/>
                    </a:cubicBezTo>
                    <a:cubicBezTo>
                      <a:pt x="98230" y="1245659"/>
                      <a:pt x="-10657" y="76018"/>
                      <a:pt x="842" y="3926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131675">
                <a:off x="2961480" y="3829305"/>
                <a:ext cx="1003897" cy="70930"/>
              </a:xfrm>
              <a:custGeom>
                <a:avLst/>
                <a:gdLst>
                  <a:gd name="connsiteX0" fmla="*/ 1625 w 2097125"/>
                  <a:gd name="connsiteY0" fmla="*/ 9963 h 1405155"/>
                  <a:gd name="connsiteX1" fmla="*/ 177837 w 2097125"/>
                  <a:gd name="connsiteY1" fmla="*/ 143313 h 1405155"/>
                  <a:gd name="connsiteX2" fmla="*/ 925550 w 2097125"/>
                  <a:gd name="connsiteY2" fmla="*/ 333813 h 1405155"/>
                  <a:gd name="connsiteX3" fmla="*/ 1506575 w 2097125"/>
                  <a:gd name="connsiteY3" fmla="*/ 567176 h 1405155"/>
                  <a:gd name="connsiteX4" fmla="*/ 1897100 w 2097125"/>
                  <a:gd name="connsiteY4" fmla="*/ 1119626 h 1405155"/>
                  <a:gd name="connsiteX5" fmla="*/ 2097125 w 2097125"/>
                  <a:gd name="connsiteY5" fmla="*/ 1395851 h 1405155"/>
                  <a:gd name="connsiteX6" fmla="*/ 1911387 w 2097125"/>
                  <a:gd name="connsiteY6" fmla="*/ 1400613 h 1405155"/>
                  <a:gd name="connsiteX7" fmla="*/ 1539912 w 2097125"/>
                  <a:gd name="connsiteY7" fmla="*/ 1324413 h 1405155"/>
                  <a:gd name="connsiteX8" fmla="*/ 1120812 w 2097125"/>
                  <a:gd name="connsiteY8" fmla="*/ 1014851 h 1405155"/>
                  <a:gd name="connsiteX9" fmla="*/ 515975 w 2097125"/>
                  <a:gd name="connsiteY9" fmla="*/ 686238 h 1405155"/>
                  <a:gd name="connsiteX10" fmla="*/ 115925 w 2097125"/>
                  <a:gd name="connsiteY10" fmla="*/ 419538 h 1405155"/>
                  <a:gd name="connsiteX11" fmla="*/ 1625 w 2097125"/>
                  <a:gd name="connsiteY11" fmla="*/ 9963 h 1405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97125" h="1405155">
                    <a:moveTo>
                      <a:pt x="1625" y="9963"/>
                    </a:moveTo>
                    <a:cubicBezTo>
                      <a:pt x="11944" y="-36075"/>
                      <a:pt x="23850" y="89338"/>
                      <a:pt x="177837" y="143313"/>
                    </a:cubicBezTo>
                    <a:cubicBezTo>
                      <a:pt x="331824" y="197288"/>
                      <a:pt x="704094" y="263169"/>
                      <a:pt x="925550" y="333813"/>
                    </a:cubicBezTo>
                    <a:cubicBezTo>
                      <a:pt x="1147006" y="404457"/>
                      <a:pt x="1344650" y="436207"/>
                      <a:pt x="1506575" y="567176"/>
                    </a:cubicBezTo>
                    <a:cubicBezTo>
                      <a:pt x="1668500" y="698145"/>
                      <a:pt x="1798675" y="981514"/>
                      <a:pt x="1897100" y="1119626"/>
                    </a:cubicBezTo>
                    <a:cubicBezTo>
                      <a:pt x="1995525" y="1257739"/>
                      <a:pt x="2067756" y="1349020"/>
                      <a:pt x="2097125" y="1395851"/>
                    </a:cubicBezTo>
                    <a:cubicBezTo>
                      <a:pt x="2035212" y="1397438"/>
                      <a:pt x="2004256" y="1412519"/>
                      <a:pt x="1911387" y="1400613"/>
                    </a:cubicBezTo>
                    <a:cubicBezTo>
                      <a:pt x="1818518" y="1388707"/>
                      <a:pt x="1671675" y="1388707"/>
                      <a:pt x="1539912" y="1324413"/>
                    </a:cubicBezTo>
                    <a:cubicBezTo>
                      <a:pt x="1408150" y="1260119"/>
                      <a:pt x="1291468" y="1121213"/>
                      <a:pt x="1120812" y="1014851"/>
                    </a:cubicBezTo>
                    <a:cubicBezTo>
                      <a:pt x="950156" y="908489"/>
                      <a:pt x="683456" y="785457"/>
                      <a:pt x="515975" y="686238"/>
                    </a:cubicBezTo>
                    <a:cubicBezTo>
                      <a:pt x="348494" y="587019"/>
                      <a:pt x="201650" y="528282"/>
                      <a:pt x="115925" y="419538"/>
                    </a:cubicBezTo>
                    <a:cubicBezTo>
                      <a:pt x="30200" y="310794"/>
                      <a:pt x="-8694" y="56001"/>
                      <a:pt x="1625" y="9963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 rot="14891416" flipV="1">
              <a:off x="3743843" y="4404176"/>
              <a:ext cx="1229070" cy="191708"/>
              <a:chOff x="2736307" y="3829305"/>
              <a:chExt cx="1229070" cy="191708"/>
            </a:xfrm>
          </p:grpSpPr>
          <p:sp>
            <p:nvSpPr>
              <p:cNvPr id="16" name="Freeform 15"/>
              <p:cNvSpPr/>
              <p:nvPr/>
            </p:nvSpPr>
            <p:spPr>
              <a:xfrm rot="1378678">
                <a:off x="2890046" y="3850734"/>
                <a:ext cx="1003897" cy="70930"/>
              </a:xfrm>
              <a:custGeom>
                <a:avLst/>
                <a:gdLst>
                  <a:gd name="connsiteX0" fmla="*/ 1625 w 2097125"/>
                  <a:gd name="connsiteY0" fmla="*/ 9963 h 1405155"/>
                  <a:gd name="connsiteX1" fmla="*/ 177837 w 2097125"/>
                  <a:gd name="connsiteY1" fmla="*/ 143313 h 1405155"/>
                  <a:gd name="connsiteX2" fmla="*/ 925550 w 2097125"/>
                  <a:gd name="connsiteY2" fmla="*/ 333813 h 1405155"/>
                  <a:gd name="connsiteX3" fmla="*/ 1506575 w 2097125"/>
                  <a:gd name="connsiteY3" fmla="*/ 567176 h 1405155"/>
                  <a:gd name="connsiteX4" fmla="*/ 1897100 w 2097125"/>
                  <a:gd name="connsiteY4" fmla="*/ 1119626 h 1405155"/>
                  <a:gd name="connsiteX5" fmla="*/ 2097125 w 2097125"/>
                  <a:gd name="connsiteY5" fmla="*/ 1395851 h 1405155"/>
                  <a:gd name="connsiteX6" fmla="*/ 1911387 w 2097125"/>
                  <a:gd name="connsiteY6" fmla="*/ 1400613 h 1405155"/>
                  <a:gd name="connsiteX7" fmla="*/ 1539912 w 2097125"/>
                  <a:gd name="connsiteY7" fmla="*/ 1324413 h 1405155"/>
                  <a:gd name="connsiteX8" fmla="*/ 1120812 w 2097125"/>
                  <a:gd name="connsiteY8" fmla="*/ 1014851 h 1405155"/>
                  <a:gd name="connsiteX9" fmla="*/ 515975 w 2097125"/>
                  <a:gd name="connsiteY9" fmla="*/ 686238 h 1405155"/>
                  <a:gd name="connsiteX10" fmla="*/ 115925 w 2097125"/>
                  <a:gd name="connsiteY10" fmla="*/ 419538 h 1405155"/>
                  <a:gd name="connsiteX11" fmla="*/ 1625 w 2097125"/>
                  <a:gd name="connsiteY11" fmla="*/ 9963 h 1405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97125" h="1405155">
                    <a:moveTo>
                      <a:pt x="1625" y="9963"/>
                    </a:moveTo>
                    <a:cubicBezTo>
                      <a:pt x="11944" y="-36075"/>
                      <a:pt x="23850" y="89338"/>
                      <a:pt x="177837" y="143313"/>
                    </a:cubicBezTo>
                    <a:cubicBezTo>
                      <a:pt x="331824" y="197288"/>
                      <a:pt x="704094" y="263169"/>
                      <a:pt x="925550" y="333813"/>
                    </a:cubicBezTo>
                    <a:cubicBezTo>
                      <a:pt x="1147006" y="404457"/>
                      <a:pt x="1344650" y="436207"/>
                      <a:pt x="1506575" y="567176"/>
                    </a:cubicBezTo>
                    <a:cubicBezTo>
                      <a:pt x="1668500" y="698145"/>
                      <a:pt x="1798675" y="981514"/>
                      <a:pt x="1897100" y="1119626"/>
                    </a:cubicBezTo>
                    <a:cubicBezTo>
                      <a:pt x="1995525" y="1257739"/>
                      <a:pt x="2067756" y="1349020"/>
                      <a:pt x="2097125" y="1395851"/>
                    </a:cubicBezTo>
                    <a:cubicBezTo>
                      <a:pt x="2035212" y="1397438"/>
                      <a:pt x="2004256" y="1412519"/>
                      <a:pt x="1911387" y="1400613"/>
                    </a:cubicBezTo>
                    <a:cubicBezTo>
                      <a:pt x="1818518" y="1388707"/>
                      <a:pt x="1671675" y="1388707"/>
                      <a:pt x="1539912" y="1324413"/>
                    </a:cubicBezTo>
                    <a:cubicBezTo>
                      <a:pt x="1408150" y="1260119"/>
                      <a:pt x="1291468" y="1121213"/>
                      <a:pt x="1120812" y="1014851"/>
                    </a:cubicBezTo>
                    <a:cubicBezTo>
                      <a:pt x="950156" y="908489"/>
                      <a:pt x="683456" y="785457"/>
                      <a:pt x="515975" y="686238"/>
                    </a:cubicBezTo>
                    <a:cubicBezTo>
                      <a:pt x="348494" y="587019"/>
                      <a:pt x="201650" y="528282"/>
                      <a:pt x="115925" y="419538"/>
                    </a:cubicBezTo>
                    <a:cubicBezTo>
                      <a:pt x="30200" y="310794"/>
                      <a:pt x="-8694" y="56001"/>
                      <a:pt x="1625" y="9963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 rot="1558678">
                <a:off x="2934238" y="3950083"/>
                <a:ext cx="1003897" cy="70930"/>
              </a:xfrm>
              <a:custGeom>
                <a:avLst/>
                <a:gdLst>
                  <a:gd name="connsiteX0" fmla="*/ 1625 w 2097125"/>
                  <a:gd name="connsiteY0" fmla="*/ 9963 h 1405155"/>
                  <a:gd name="connsiteX1" fmla="*/ 177837 w 2097125"/>
                  <a:gd name="connsiteY1" fmla="*/ 143313 h 1405155"/>
                  <a:gd name="connsiteX2" fmla="*/ 925550 w 2097125"/>
                  <a:gd name="connsiteY2" fmla="*/ 333813 h 1405155"/>
                  <a:gd name="connsiteX3" fmla="*/ 1506575 w 2097125"/>
                  <a:gd name="connsiteY3" fmla="*/ 567176 h 1405155"/>
                  <a:gd name="connsiteX4" fmla="*/ 1897100 w 2097125"/>
                  <a:gd name="connsiteY4" fmla="*/ 1119626 h 1405155"/>
                  <a:gd name="connsiteX5" fmla="*/ 2097125 w 2097125"/>
                  <a:gd name="connsiteY5" fmla="*/ 1395851 h 1405155"/>
                  <a:gd name="connsiteX6" fmla="*/ 1911387 w 2097125"/>
                  <a:gd name="connsiteY6" fmla="*/ 1400613 h 1405155"/>
                  <a:gd name="connsiteX7" fmla="*/ 1539912 w 2097125"/>
                  <a:gd name="connsiteY7" fmla="*/ 1324413 h 1405155"/>
                  <a:gd name="connsiteX8" fmla="*/ 1120812 w 2097125"/>
                  <a:gd name="connsiteY8" fmla="*/ 1014851 h 1405155"/>
                  <a:gd name="connsiteX9" fmla="*/ 515975 w 2097125"/>
                  <a:gd name="connsiteY9" fmla="*/ 686238 h 1405155"/>
                  <a:gd name="connsiteX10" fmla="*/ 115925 w 2097125"/>
                  <a:gd name="connsiteY10" fmla="*/ 419538 h 1405155"/>
                  <a:gd name="connsiteX11" fmla="*/ 1625 w 2097125"/>
                  <a:gd name="connsiteY11" fmla="*/ 9963 h 1405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97125" h="1405155">
                    <a:moveTo>
                      <a:pt x="1625" y="9963"/>
                    </a:moveTo>
                    <a:cubicBezTo>
                      <a:pt x="11944" y="-36075"/>
                      <a:pt x="23850" y="89338"/>
                      <a:pt x="177837" y="143313"/>
                    </a:cubicBezTo>
                    <a:cubicBezTo>
                      <a:pt x="331824" y="197288"/>
                      <a:pt x="704094" y="263169"/>
                      <a:pt x="925550" y="333813"/>
                    </a:cubicBezTo>
                    <a:cubicBezTo>
                      <a:pt x="1147006" y="404457"/>
                      <a:pt x="1344650" y="436207"/>
                      <a:pt x="1506575" y="567176"/>
                    </a:cubicBezTo>
                    <a:cubicBezTo>
                      <a:pt x="1668500" y="698145"/>
                      <a:pt x="1798675" y="981514"/>
                      <a:pt x="1897100" y="1119626"/>
                    </a:cubicBezTo>
                    <a:cubicBezTo>
                      <a:pt x="1995525" y="1257739"/>
                      <a:pt x="2067756" y="1349020"/>
                      <a:pt x="2097125" y="1395851"/>
                    </a:cubicBezTo>
                    <a:cubicBezTo>
                      <a:pt x="2035212" y="1397438"/>
                      <a:pt x="2004256" y="1412519"/>
                      <a:pt x="1911387" y="1400613"/>
                    </a:cubicBezTo>
                    <a:cubicBezTo>
                      <a:pt x="1818518" y="1388707"/>
                      <a:pt x="1671675" y="1388707"/>
                      <a:pt x="1539912" y="1324413"/>
                    </a:cubicBezTo>
                    <a:cubicBezTo>
                      <a:pt x="1408150" y="1260119"/>
                      <a:pt x="1291468" y="1121213"/>
                      <a:pt x="1120812" y="1014851"/>
                    </a:cubicBezTo>
                    <a:cubicBezTo>
                      <a:pt x="950156" y="908489"/>
                      <a:pt x="683456" y="785457"/>
                      <a:pt x="515975" y="686238"/>
                    </a:cubicBezTo>
                    <a:cubicBezTo>
                      <a:pt x="348494" y="587019"/>
                      <a:pt x="201650" y="528282"/>
                      <a:pt x="115925" y="419538"/>
                    </a:cubicBezTo>
                    <a:cubicBezTo>
                      <a:pt x="30200" y="310794"/>
                      <a:pt x="-8694" y="56001"/>
                      <a:pt x="1625" y="9963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 rot="1983820">
                <a:off x="2736307" y="3830390"/>
                <a:ext cx="960635" cy="126958"/>
              </a:xfrm>
              <a:custGeom>
                <a:avLst/>
                <a:gdLst>
                  <a:gd name="connsiteX0" fmla="*/ 1625 w 2097125"/>
                  <a:gd name="connsiteY0" fmla="*/ 9963 h 1405155"/>
                  <a:gd name="connsiteX1" fmla="*/ 177837 w 2097125"/>
                  <a:gd name="connsiteY1" fmla="*/ 143313 h 1405155"/>
                  <a:gd name="connsiteX2" fmla="*/ 925550 w 2097125"/>
                  <a:gd name="connsiteY2" fmla="*/ 333813 h 1405155"/>
                  <a:gd name="connsiteX3" fmla="*/ 1506575 w 2097125"/>
                  <a:gd name="connsiteY3" fmla="*/ 567176 h 1405155"/>
                  <a:gd name="connsiteX4" fmla="*/ 1897100 w 2097125"/>
                  <a:gd name="connsiteY4" fmla="*/ 1119626 h 1405155"/>
                  <a:gd name="connsiteX5" fmla="*/ 2097125 w 2097125"/>
                  <a:gd name="connsiteY5" fmla="*/ 1395851 h 1405155"/>
                  <a:gd name="connsiteX6" fmla="*/ 1911387 w 2097125"/>
                  <a:gd name="connsiteY6" fmla="*/ 1400613 h 1405155"/>
                  <a:gd name="connsiteX7" fmla="*/ 1539912 w 2097125"/>
                  <a:gd name="connsiteY7" fmla="*/ 1324413 h 1405155"/>
                  <a:gd name="connsiteX8" fmla="*/ 1120812 w 2097125"/>
                  <a:gd name="connsiteY8" fmla="*/ 1014851 h 1405155"/>
                  <a:gd name="connsiteX9" fmla="*/ 515975 w 2097125"/>
                  <a:gd name="connsiteY9" fmla="*/ 686238 h 1405155"/>
                  <a:gd name="connsiteX10" fmla="*/ 115925 w 2097125"/>
                  <a:gd name="connsiteY10" fmla="*/ 419538 h 1405155"/>
                  <a:gd name="connsiteX11" fmla="*/ 1625 w 2097125"/>
                  <a:gd name="connsiteY11" fmla="*/ 9963 h 1405155"/>
                  <a:gd name="connsiteX0" fmla="*/ 18200 w 2024109"/>
                  <a:gd name="connsiteY0" fmla="*/ 1469 h 2512638"/>
                  <a:gd name="connsiteX1" fmla="*/ 104821 w 2024109"/>
                  <a:gd name="connsiteY1" fmla="*/ 1250796 h 2512638"/>
                  <a:gd name="connsiteX2" fmla="*/ 852534 w 2024109"/>
                  <a:gd name="connsiteY2" fmla="*/ 1441296 h 2512638"/>
                  <a:gd name="connsiteX3" fmla="*/ 1433559 w 2024109"/>
                  <a:gd name="connsiteY3" fmla="*/ 1674659 h 2512638"/>
                  <a:gd name="connsiteX4" fmla="*/ 1824084 w 2024109"/>
                  <a:gd name="connsiteY4" fmla="*/ 2227109 h 2512638"/>
                  <a:gd name="connsiteX5" fmla="*/ 2024109 w 2024109"/>
                  <a:gd name="connsiteY5" fmla="*/ 2503334 h 2512638"/>
                  <a:gd name="connsiteX6" fmla="*/ 1838371 w 2024109"/>
                  <a:gd name="connsiteY6" fmla="*/ 2508096 h 2512638"/>
                  <a:gd name="connsiteX7" fmla="*/ 1466896 w 2024109"/>
                  <a:gd name="connsiteY7" fmla="*/ 2431896 h 2512638"/>
                  <a:gd name="connsiteX8" fmla="*/ 1047796 w 2024109"/>
                  <a:gd name="connsiteY8" fmla="*/ 2122334 h 2512638"/>
                  <a:gd name="connsiteX9" fmla="*/ 442959 w 2024109"/>
                  <a:gd name="connsiteY9" fmla="*/ 1793721 h 2512638"/>
                  <a:gd name="connsiteX10" fmla="*/ 42909 w 2024109"/>
                  <a:gd name="connsiteY10" fmla="*/ 1527021 h 2512638"/>
                  <a:gd name="connsiteX11" fmla="*/ 18200 w 2024109"/>
                  <a:gd name="connsiteY11" fmla="*/ 1469 h 2512638"/>
                  <a:gd name="connsiteX0" fmla="*/ 27648 w 2033557"/>
                  <a:gd name="connsiteY0" fmla="*/ 3688 h 2514857"/>
                  <a:gd name="connsiteX1" fmla="*/ 264822 w 2033557"/>
                  <a:gd name="connsiteY1" fmla="*/ 1111575 h 2514857"/>
                  <a:gd name="connsiteX2" fmla="*/ 861982 w 2033557"/>
                  <a:gd name="connsiteY2" fmla="*/ 1443515 h 2514857"/>
                  <a:gd name="connsiteX3" fmla="*/ 1443007 w 2033557"/>
                  <a:gd name="connsiteY3" fmla="*/ 1676878 h 2514857"/>
                  <a:gd name="connsiteX4" fmla="*/ 1833532 w 2033557"/>
                  <a:gd name="connsiteY4" fmla="*/ 2229328 h 2514857"/>
                  <a:gd name="connsiteX5" fmla="*/ 2033557 w 2033557"/>
                  <a:gd name="connsiteY5" fmla="*/ 2505553 h 2514857"/>
                  <a:gd name="connsiteX6" fmla="*/ 1847819 w 2033557"/>
                  <a:gd name="connsiteY6" fmla="*/ 2510315 h 2514857"/>
                  <a:gd name="connsiteX7" fmla="*/ 1476344 w 2033557"/>
                  <a:gd name="connsiteY7" fmla="*/ 2434115 h 2514857"/>
                  <a:gd name="connsiteX8" fmla="*/ 1057244 w 2033557"/>
                  <a:gd name="connsiteY8" fmla="*/ 2124553 h 2514857"/>
                  <a:gd name="connsiteX9" fmla="*/ 452407 w 2033557"/>
                  <a:gd name="connsiteY9" fmla="*/ 1795940 h 2514857"/>
                  <a:gd name="connsiteX10" fmla="*/ 52357 w 2033557"/>
                  <a:gd name="connsiteY10" fmla="*/ 1529240 h 2514857"/>
                  <a:gd name="connsiteX11" fmla="*/ 27648 w 2033557"/>
                  <a:gd name="connsiteY11" fmla="*/ 3688 h 2514857"/>
                  <a:gd name="connsiteX0" fmla="*/ 842 w 2006751"/>
                  <a:gd name="connsiteY0" fmla="*/ 3926 h 2515095"/>
                  <a:gd name="connsiteX1" fmla="*/ 238016 w 2006751"/>
                  <a:gd name="connsiteY1" fmla="*/ 1111813 h 2515095"/>
                  <a:gd name="connsiteX2" fmla="*/ 835176 w 2006751"/>
                  <a:gd name="connsiteY2" fmla="*/ 1443753 h 2515095"/>
                  <a:gd name="connsiteX3" fmla="*/ 1416201 w 2006751"/>
                  <a:gd name="connsiteY3" fmla="*/ 1677116 h 2515095"/>
                  <a:gd name="connsiteX4" fmla="*/ 1806726 w 2006751"/>
                  <a:gd name="connsiteY4" fmla="*/ 2229566 h 2515095"/>
                  <a:gd name="connsiteX5" fmla="*/ 2006751 w 2006751"/>
                  <a:gd name="connsiteY5" fmla="*/ 2505791 h 2515095"/>
                  <a:gd name="connsiteX6" fmla="*/ 1821013 w 2006751"/>
                  <a:gd name="connsiteY6" fmla="*/ 2510553 h 2515095"/>
                  <a:gd name="connsiteX7" fmla="*/ 1449538 w 2006751"/>
                  <a:gd name="connsiteY7" fmla="*/ 2434353 h 2515095"/>
                  <a:gd name="connsiteX8" fmla="*/ 1030438 w 2006751"/>
                  <a:gd name="connsiteY8" fmla="*/ 2124791 h 2515095"/>
                  <a:gd name="connsiteX9" fmla="*/ 425601 w 2006751"/>
                  <a:gd name="connsiteY9" fmla="*/ 1796178 h 2515095"/>
                  <a:gd name="connsiteX10" fmla="*/ 169023 w 2006751"/>
                  <a:gd name="connsiteY10" fmla="*/ 1544368 h 2515095"/>
                  <a:gd name="connsiteX11" fmla="*/ 842 w 2006751"/>
                  <a:gd name="connsiteY11" fmla="*/ 3926 h 2515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06751" h="2515095">
                    <a:moveTo>
                      <a:pt x="842" y="3926"/>
                    </a:moveTo>
                    <a:cubicBezTo>
                      <a:pt x="12341" y="-68166"/>
                      <a:pt x="98960" y="871842"/>
                      <a:pt x="238016" y="1111813"/>
                    </a:cubicBezTo>
                    <a:cubicBezTo>
                      <a:pt x="377072" y="1351784"/>
                      <a:pt x="638812" y="1349536"/>
                      <a:pt x="835176" y="1443753"/>
                    </a:cubicBezTo>
                    <a:cubicBezTo>
                      <a:pt x="1031540" y="1537970"/>
                      <a:pt x="1254276" y="1546147"/>
                      <a:pt x="1416201" y="1677116"/>
                    </a:cubicBezTo>
                    <a:cubicBezTo>
                      <a:pt x="1578126" y="1808085"/>
                      <a:pt x="1708301" y="2091454"/>
                      <a:pt x="1806726" y="2229566"/>
                    </a:cubicBezTo>
                    <a:cubicBezTo>
                      <a:pt x="1905151" y="2367679"/>
                      <a:pt x="1977382" y="2458960"/>
                      <a:pt x="2006751" y="2505791"/>
                    </a:cubicBezTo>
                    <a:cubicBezTo>
                      <a:pt x="1944838" y="2507378"/>
                      <a:pt x="1913882" y="2522459"/>
                      <a:pt x="1821013" y="2510553"/>
                    </a:cubicBezTo>
                    <a:cubicBezTo>
                      <a:pt x="1728144" y="2498647"/>
                      <a:pt x="1581301" y="2498647"/>
                      <a:pt x="1449538" y="2434353"/>
                    </a:cubicBezTo>
                    <a:cubicBezTo>
                      <a:pt x="1317776" y="2370059"/>
                      <a:pt x="1201094" y="2231153"/>
                      <a:pt x="1030438" y="2124791"/>
                    </a:cubicBezTo>
                    <a:cubicBezTo>
                      <a:pt x="859782" y="2018429"/>
                      <a:pt x="593082" y="1895397"/>
                      <a:pt x="425601" y="1796178"/>
                    </a:cubicBezTo>
                    <a:cubicBezTo>
                      <a:pt x="258120" y="1696959"/>
                      <a:pt x="239816" y="1843077"/>
                      <a:pt x="169023" y="1544368"/>
                    </a:cubicBezTo>
                    <a:cubicBezTo>
                      <a:pt x="98230" y="1245659"/>
                      <a:pt x="-10657" y="76018"/>
                      <a:pt x="842" y="3926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/>
              <p:cNvSpPr/>
              <p:nvPr/>
            </p:nvSpPr>
            <p:spPr>
              <a:xfrm rot="1131675">
                <a:off x="2961480" y="3829305"/>
                <a:ext cx="1003897" cy="70930"/>
              </a:xfrm>
              <a:custGeom>
                <a:avLst/>
                <a:gdLst>
                  <a:gd name="connsiteX0" fmla="*/ 1625 w 2097125"/>
                  <a:gd name="connsiteY0" fmla="*/ 9963 h 1405155"/>
                  <a:gd name="connsiteX1" fmla="*/ 177837 w 2097125"/>
                  <a:gd name="connsiteY1" fmla="*/ 143313 h 1405155"/>
                  <a:gd name="connsiteX2" fmla="*/ 925550 w 2097125"/>
                  <a:gd name="connsiteY2" fmla="*/ 333813 h 1405155"/>
                  <a:gd name="connsiteX3" fmla="*/ 1506575 w 2097125"/>
                  <a:gd name="connsiteY3" fmla="*/ 567176 h 1405155"/>
                  <a:gd name="connsiteX4" fmla="*/ 1897100 w 2097125"/>
                  <a:gd name="connsiteY4" fmla="*/ 1119626 h 1405155"/>
                  <a:gd name="connsiteX5" fmla="*/ 2097125 w 2097125"/>
                  <a:gd name="connsiteY5" fmla="*/ 1395851 h 1405155"/>
                  <a:gd name="connsiteX6" fmla="*/ 1911387 w 2097125"/>
                  <a:gd name="connsiteY6" fmla="*/ 1400613 h 1405155"/>
                  <a:gd name="connsiteX7" fmla="*/ 1539912 w 2097125"/>
                  <a:gd name="connsiteY7" fmla="*/ 1324413 h 1405155"/>
                  <a:gd name="connsiteX8" fmla="*/ 1120812 w 2097125"/>
                  <a:gd name="connsiteY8" fmla="*/ 1014851 h 1405155"/>
                  <a:gd name="connsiteX9" fmla="*/ 515975 w 2097125"/>
                  <a:gd name="connsiteY9" fmla="*/ 686238 h 1405155"/>
                  <a:gd name="connsiteX10" fmla="*/ 115925 w 2097125"/>
                  <a:gd name="connsiteY10" fmla="*/ 419538 h 1405155"/>
                  <a:gd name="connsiteX11" fmla="*/ 1625 w 2097125"/>
                  <a:gd name="connsiteY11" fmla="*/ 9963 h 1405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97125" h="1405155">
                    <a:moveTo>
                      <a:pt x="1625" y="9963"/>
                    </a:moveTo>
                    <a:cubicBezTo>
                      <a:pt x="11944" y="-36075"/>
                      <a:pt x="23850" y="89338"/>
                      <a:pt x="177837" y="143313"/>
                    </a:cubicBezTo>
                    <a:cubicBezTo>
                      <a:pt x="331824" y="197288"/>
                      <a:pt x="704094" y="263169"/>
                      <a:pt x="925550" y="333813"/>
                    </a:cubicBezTo>
                    <a:cubicBezTo>
                      <a:pt x="1147006" y="404457"/>
                      <a:pt x="1344650" y="436207"/>
                      <a:pt x="1506575" y="567176"/>
                    </a:cubicBezTo>
                    <a:cubicBezTo>
                      <a:pt x="1668500" y="698145"/>
                      <a:pt x="1798675" y="981514"/>
                      <a:pt x="1897100" y="1119626"/>
                    </a:cubicBezTo>
                    <a:cubicBezTo>
                      <a:pt x="1995525" y="1257739"/>
                      <a:pt x="2067756" y="1349020"/>
                      <a:pt x="2097125" y="1395851"/>
                    </a:cubicBezTo>
                    <a:cubicBezTo>
                      <a:pt x="2035212" y="1397438"/>
                      <a:pt x="2004256" y="1412519"/>
                      <a:pt x="1911387" y="1400613"/>
                    </a:cubicBezTo>
                    <a:cubicBezTo>
                      <a:pt x="1818518" y="1388707"/>
                      <a:pt x="1671675" y="1388707"/>
                      <a:pt x="1539912" y="1324413"/>
                    </a:cubicBezTo>
                    <a:cubicBezTo>
                      <a:pt x="1408150" y="1260119"/>
                      <a:pt x="1291468" y="1121213"/>
                      <a:pt x="1120812" y="1014851"/>
                    </a:cubicBezTo>
                    <a:cubicBezTo>
                      <a:pt x="950156" y="908489"/>
                      <a:pt x="683456" y="785457"/>
                      <a:pt x="515975" y="686238"/>
                    </a:cubicBezTo>
                    <a:cubicBezTo>
                      <a:pt x="348494" y="587019"/>
                      <a:pt x="201650" y="528282"/>
                      <a:pt x="115925" y="419538"/>
                    </a:cubicBezTo>
                    <a:cubicBezTo>
                      <a:pt x="30200" y="310794"/>
                      <a:pt x="-8694" y="56001"/>
                      <a:pt x="1625" y="9963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4" name="Freeform 23"/>
          <p:cNvSpPr/>
          <p:nvPr/>
        </p:nvSpPr>
        <p:spPr>
          <a:xfrm>
            <a:off x="1493291" y="1180030"/>
            <a:ext cx="1129851" cy="1925406"/>
          </a:xfrm>
          <a:custGeom>
            <a:avLst/>
            <a:gdLst>
              <a:gd name="connsiteX0" fmla="*/ 0 w 1127125"/>
              <a:gd name="connsiteY0" fmla="*/ 1244600 h 1244600"/>
              <a:gd name="connsiteX1" fmla="*/ 288925 w 1127125"/>
              <a:gd name="connsiteY1" fmla="*/ 1089025 h 1244600"/>
              <a:gd name="connsiteX2" fmla="*/ 463550 w 1127125"/>
              <a:gd name="connsiteY2" fmla="*/ 819150 h 1244600"/>
              <a:gd name="connsiteX3" fmla="*/ 631825 w 1127125"/>
              <a:gd name="connsiteY3" fmla="*/ 317500 h 1244600"/>
              <a:gd name="connsiteX4" fmla="*/ 762000 w 1127125"/>
              <a:gd name="connsiteY4" fmla="*/ 136525 h 1244600"/>
              <a:gd name="connsiteX5" fmla="*/ 1127125 w 1127125"/>
              <a:gd name="connsiteY5" fmla="*/ 0 h 1244600"/>
              <a:gd name="connsiteX0" fmla="*/ 0 w 1108075"/>
              <a:gd name="connsiteY0" fmla="*/ 1908175 h 1908175"/>
              <a:gd name="connsiteX1" fmla="*/ 288925 w 1108075"/>
              <a:gd name="connsiteY1" fmla="*/ 1752600 h 1908175"/>
              <a:gd name="connsiteX2" fmla="*/ 463550 w 1108075"/>
              <a:gd name="connsiteY2" fmla="*/ 1482725 h 1908175"/>
              <a:gd name="connsiteX3" fmla="*/ 631825 w 1108075"/>
              <a:gd name="connsiteY3" fmla="*/ 981075 h 1908175"/>
              <a:gd name="connsiteX4" fmla="*/ 762000 w 1108075"/>
              <a:gd name="connsiteY4" fmla="*/ 800100 h 1908175"/>
              <a:gd name="connsiteX5" fmla="*/ 1108075 w 1108075"/>
              <a:gd name="connsiteY5" fmla="*/ 0 h 1908175"/>
              <a:gd name="connsiteX0" fmla="*/ 0 w 1143795"/>
              <a:gd name="connsiteY0" fmla="*/ 1908175 h 1908175"/>
              <a:gd name="connsiteX1" fmla="*/ 288925 w 1143795"/>
              <a:gd name="connsiteY1" fmla="*/ 1752600 h 1908175"/>
              <a:gd name="connsiteX2" fmla="*/ 463550 w 1143795"/>
              <a:gd name="connsiteY2" fmla="*/ 1482725 h 1908175"/>
              <a:gd name="connsiteX3" fmla="*/ 631825 w 1143795"/>
              <a:gd name="connsiteY3" fmla="*/ 981075 h 1908175"/>
              <a:gd name="connsiteX4" fmla="*/ 762000 w 1143795"/>
              <a:gd name="connsiteY4" fmla="*/ 800100 h 1908175"/>
              <a:gd name="connsiteX5" fmla="*/ 1123950 w 1143795"/>
              <a:gd name="connsiteY5" fmla="*/ 552451 h 1908175"/>
              <a:gd name="connsiteX6" fmla="*/ 1108075 w 1143795"/>
              <a:gd name="connsiteY6" fmla="*/ 0 h 1908175"/>
              <a:gd name="connsiteX0" fmla="*/ 0 w 1135123"/>
              <a:gd name="connsiteY0" fmla="*/ 1913690 h 1913690"/>
              <a:gd name="connsiteX1" fmla="*/ 288925 w 1135123"/>
              <a:gd name="connsiteY1" fmla="*/ 1758115 h 1913690"/>
              <a:gd name="connsiteX2" fmla="*/ 463550 w 1135123"/>
              <a:gd name="connsiteY2" fmla="*/ 1488240 h 1913690"/>
              <a:gd name="connsiteX3" fmla="*/ 631825 w 1135123"/>
              <a:gd name="connsiteY3" fmla="*/ 986590 h 1913690"/>
              <a:gd name="connsiteX4" fmla="*/ 762000 w 1135123"/>
              <a:gd name="connsiteY4" fmla="*/ 805615 h 1913690"/>
              <a:gd name="connsiteX5" fmla="*/ 1123950 w 1135123"/>
              <a:gd name="connsiteY5" fmla="*/ 557966 h 1913690"/>
              <a:gd name="connsiteX6" fmla="*/ 1108075 w 1135123"/>
              <a:gd name="connsiteY6" fmla="*/ 5515 h 1913690"/>
              <a:gd name="connsiteX0" fmla="*/ 0 w 1136353"/>
              <a:gd name="connsiteY0" fmla="*/ 1925474 h 1925474"/>
              <a:gd name="connsiteX1" fmla="*/ 288925 w 1136353"/>
              <a:gd name="connsiteY1" fmla="*/ 1769899 h 1925474"/>
              <a:gd name="connsiteX2" fmla="*/ 463550 w 1136353"/>
              <a:gd name="connsiteY2" fmla="*/ 1500024 h 1925474"/>
              <a:gd name="connsiteX3" fmla="*/ 631825 w 1136353"/>
              <a:gd name="connsiteY3" fmla="*/ 998374 h 1925474"/>
              <a:gd name="connsiteX4" fmla="*/ 762000 w 1136353"/>
              <a:gd name="connsiteY4" fmla="*/ 817399 h 1925474"/>
              <a:gd name="connsiteX5" fmla="*/ 1123950 w 1136353"/>
              <a:gd name="connsiteY5" fmla="*/ 569750 h 1925474"/>
              <a:gd name="connsiteX6" fmla="*/ 1129507 w 1136353"/>
              <a:gd name="connsiteY6" fmla="*/ 5393 h 1925474"/>
              <a:gd name="connsiteX0" fmla="*/ 0 w 1129851"/>
              <a:gd name="connsiteY0" fmla="*/ 1925406 h 1925406"/>
              <a:gd name="connsiteX1" fmla="*/ 288925 w 1129851"/>
              <a:gd name="connsiteY1" fmla="*/ 1769831 h 1925406"/>
              <a:gd name="connsiteX2" fmla="*/ 463550 w 1129851"/>
              <a:gd name="connsiteY2" fmla="*/ 1499956 h 1925406"/>
              <a:gd name="connsiteX3" fmla="*/ 631825 w 1129851"/>
              <a:gd name="connsiteY3" fmla="*/ 998306 h 1925406"/>
              <a:gd name="connsiteX4" fmla="*/ 762000 w 1129851"/>
              <a:gd name="connsiteY4" fmla="*/ 817331 h 1925406"/>
              <a:gd name="connsiteX5" fmla="*/ 1123950 w 1129851"/>
              <a:gd name="connsiteY5" fmla="*/ 569682 h 1925406"/>
              <a:gd name="connsiteX6" fmla="*/ 1129507 w 1129851"/>
              <a:gd name="connsiteY6" fmla="*/ 5325 h 1925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9851" h="1925406">
                <a:moveTo>
                  <a:pt x="0" y="1925406"/>
                </a:moveTo>
                <a:cubicBezTo>
                  <a:pt x="105833" y="1883072"/>
                  <a:pt x="211667" y="1840739"/>
                  <a:pt x="288925" y="1769831"/>
                </a:cubicBezTo>
                <a:cubicBezTo>
                  <a:pt x="366183" y="1698923"/>
                  <a:pt x="406400" y="1628543"/>
                  <a:pt x="463550" y="1499956"/>
                </a:cubicBezTo>
                <a:cubicBezTo>
                  <a:pt x="520700" y="1371369"/>
                  <a:pt x="582083" y="1112077"/>
                  <a:pt x="631825" y="998306"/>
                </a:cubicBezTo>
                <a:cubicBezTo>
                  <a:pt x="681567" y="884535"/>
                  <a:pt x="679979" y="888768"/>
                  <a:pt x="762000" y="817331"/>
                </a:cubicBezTo>
                <a:cubicBezTo>
                  <a:pt x="844021" y="745894"/>
                  <a:pt x="1066271" y="703032"/>
                  <a:pt x="1123950" y="569682"/>
                </a:cubicBezTo>
                <a:cubicBezTo>
                  <a:pt x="1160198" y="443476"/>
                  <a:pt x="1012826" y="-56852"/>
                  <a:pt x="1129507" y="5325"/>
                </a:cubicBezTo>
              </a:path>
            </a:pathLst>
          </a:custGeom>
          <a:noFill/>
          <a:ln w="19050">
            <a:solidFill>
              <a:srgbClr val="FF00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 24"/>
          <p:cNvSpPr/>
          <p:nvPr/>
        </p:nvSpPr>
        <p:spPr>
          <a:xfrm>
            <a:off x="2239416" y="1175010"/>
            <a:ext cx="419600" cy="1000152"/>
          </a:xfrm>
          <a:custGeom>
            <a:avLst/>
            <a:gdLst>
              <a:gd name="connsiteX0" fmla="*/ 0 w 1127125"/>
              <a:gd name="connsiteY0" fmla="*/ 1244600 h 1244600"/>
              <a:gd name="connsiteX1" fmla="*/ 288925 w 1127125"/>
              <a:gd name="connsiteY1" fmla="*/ 1089025 h 1244600"/>
              <a:gd name="connsiteX2" fmla="*/ 463550 w 1127125"/>
              <a:gd name="connsiteY2" fmla="*/ 819150 h 1244600"/>
              <a:gd name="connsiteX3" fmla="*/ 631825 w 1127125"/>
              <a:gd name="connsiteY3" fmla="*/ 317500 h 1244600"/>
              <a:gd name="connsiteX4" fmla="*/ 762000 w 1127125"/>
              <a:gd name="connsiteY4" fmla="*/ 136525 h 1244600"/>
              <a:gd name="connsiteX5" fmla="*/ 1127125 w 1127125"/>
              <a:gd name="connsiteY5" fmla="*/ 0 h 1244600"/>
              <a:gd name="connsiteX0" fmla="*/ 0 w 1108075"/>
              <a:gd name="connsiteY0" fmla="*/ 1908175 h 1908175"/>
              <a:gd name="connsiteX1" fmla="*/ 288925 w 1108075"/>
              <a:gd name="connsiteY1" fmla="*/ 1752600 h 1908175"/>
              <a:gd name="connsiteX2" fmla="*/ 463550 w 1108075"/>
              <a:gd name="connsiteY2" fmla="*/ 1482725 h 1908175"/>
              <a:gd name="connsiteX3" fmla="*/ 631825 w 1108075"/>
              <a:gd name="connsiteY3" fmla="*/ 981075 h 1908175"/>
              <a:gd name="connsiteX4" fmla="*/ 762000 w 1108075"/>
              <a:gd name="connsiteY4" fmla="*/ 800100 h 1908175"/>
              <a:gd name="connsiteX5" fmla="*/ 1108075 w 1108075"/>
              <a:gd name="connsiteY5" fmla="*/ 0 h 1908175"/>
              <a:gd name="connsiteX0" fmla="*/ 0 w 1143795"/>
              <a:gd name="connsiteY0" fmla="*/ 1908175 h 1908175"/>
              <a:gd name="connsiteX1" fmla="*/ 288925 w 1143795"/>
              <a:gd name="connsiteY1" fmla="*/ 1752600 h 1908175"/>
              <a:gd name="connsiteX2" fmla="*/ 463550 w 1143795"/>
              <a:gd name="connsiteY2" fmla="*/ 1482725 h 1908175"/>
              <a:gd name="connsiteX3" fmla="*/ 631825 w 1143795"/>
              <a:gd name="connsiteY3" fmla="*/ 981075 h 1908175"/>
              <a:gd name="connsiteX4" fmla="*/ 762000 w 1143795"/>
              <a:gd name="connsiteY4" fmla="*/ 800100 h 1908175"/>
              <a:gd name="connsiteX5" fmla="*/ 1123950 w 1143795"/>
              <a:gd name="connsiteY5" fmla="*/ 552451 h 1908175"/>
              <a:gd name="connsiteX6" fmla="*/ 1108075 w 1143795"/>
              <a:gd name="connsiteY6" fmla="*/ 0 h 1908175"/>
              <a:gd name="connsiteX0" fmla="*/ 0 w 1132808"/>
              <a:gd name="connsiteY0" fmla="*/ 2057400 h 2057400"/>
              <a:gd name="connsiteX1" fmla="*/ 288925 w 1132808"/>
              <a:gd name="connsiteY1" fmla="*/ 1901825 h 2057400"/>
              <a:gd name="connsiteX2" fmla="*/ 463550 w 1132808"/>
              <a:gd name="connsiteY2" fmla="*/ 1631950 h 2057400"/>
              <a:gd name="connsiteX3" fmla="*/ 631825 w 1132808"/>
              <a:gd name="connsiteY3" fmla="*/ 1130300 h 2057400"/>
              <a:gd name="connsiteX4" fmla="*/ 762000 w 1132808"/>
              <a:gd name="connsiteY4" fmla="*/ 949325 h 2057400"/>
              <a:gd name="connsiteX5" fmla="*/ 1123950 w 1132808"/>
              <a:gd name="connsiteY5" fmla="*/ 701676 h 2057400"/>
              <a:gd name="connsiteX6" fmla="*/ 952500 w 1132808"/>
              <a:gd name="connsiteY6" fmla="*/ 0 h 2057400"/>
              <a:gd name="connsiteX0" fmla="*/ 0 w 999089"/>
              <a:gd name="connsiteY0" fmla="*/ 2057400 h 2057400"/>
              <a:gd name="connsiteX1" fmla="*/ 288925 w 999089"/>
              <a:gd name="connsiteY1" fmla="*/ 1901825 h 2057400"/>
              <a:gd name="connsiteX2" fmla="*/ 463550 w 999089"/>
              <a:gd name="connsiteY2" fmla="*/ 1631950 h 2057400"/>
              <a:gd name="connsiteX3" fmla="*/ 631825 w 999089"/>
              <a:gd name="connsiteY3" fmla="*/ 1130300 h 2057400"/>
              <a:gd name="connsiteX4" fmla="*/ 762000 w 999089"/>
              <a:gd name="connsiteY4" fmla="*/ 949325 h 2057400"/>
              <a:gd name="connsiteX5" fmla="*/ 981075 w 999089"/>
              <a:gd name="connsiteY5" fmla="*/ 625476 h 2057400"/>
              <a:gd name="connsiteX6" fmla="*/ 952500 w 999089"/>
              <a:gd name="connsiteY6" fmla="*/ 0 h 2057400"/>
              <a:gd name="connsiteX0" fmla="*/ 0 w 999089"/>
              <a:gd name="connsiteY0" fmla="*/ 2057400 h 2057400"/>
              <a:gd name="connsiteX1" fmla="*/ 288925 w 999089"/>
              <a:gd name="connsiteY1" fmla="*/ 1901825 h 2057400"/>
              <a:gd name="connsiteX2" fmla="*/ 463550 w 999089"/>
              <a:gd name="connsiteY2" fmla="*/ 1631950 h 2057400"/>
              <a:gd name="connsiteX3" fmla="*/ 631825 w 999089"/>
              <a:gd name="connsiteY3" fmla="*/ 1130300 h 2057400"/>
              <a:gd name="connsiteX4" fmla="*/ 612775 w 999089"/>
              <a:gd name="connsiteY4" fmla="*/ 939800 h 2057400"/>
              <a:gd name="connsiteX5" fmla="*/ 981075 w 999089"/>
              <a:gd name="connsiteY5" fmla="*/ 625476 h 2057400"/>
              <a:gd name="connsiteX6" fmla="*/ 952500 w 999089"/>
              <a:gd name="connsiteY6" fmla="*/ 0 h 2057400"/>
              <a:gd name="connsiteX0" fmla="*/ 0 w 999089"/>
              <a:gd name="connsiteY0" fmla="*/ 2057400 h 2057400"/>
              <a:gd name="connsiteX1" fmla="*/ 288925 w 999089"/>
              <a:gd name="connsiteY1" fmla="*/ 1901825 h 2057400"/>
              <a:gd name="connsiteX2" fmla="*/ 463550 w 999089"/>
              <a:gd name="connsiteY2" fmla="*/ 1631950 h 2057400"/>
              <a:gd name="connsiteX3" fmla="*/ 612775 w 999089"/>
              <a:gd name="connsiteY3" fmla="*/ 939800 h 2057400"/>
              <a:gd name="connsiteX4" fmla="*/ 981075 w 999089"/>
              <a:gd name="connsiteY4" fmla="*/ 625476 h 2057400"/>
              <a:gd name="connsiteX5" fmla="*/ 952500 w 999089"/>
              <a:gd name="connsiteY5" fmla="*/ 0 h 2057400"/>
              <a:gd name="connsiteX0" fmla="*/ 0 w 999089"/>
              <a:gd name="connsiteY0" fmla="*/ 2057400 h 2057400"/>
              <a:gd name="connsiteX1" fmla="*/ 288925 w 999089"/>
              <a:gd name="connsiteY1" fmla="*/ 1901825 h 2057400"/>
              <a:gd name="connsiteX2" fmla="*/ 612775 w 999089"/>
              <a:gd name="connsiteY2" fmla="*/ 939800 h 2057400"/>
              <a:gd name="connsiteX3" fmla="*/ 981075 w 999089"/>
              <a:gd name="connsiteY3" fmla="*/ 625476 h 2057400"/>
              <a:gd name="connsiteX4" fmla="*/ 952500 w 999089"/>
              <a:gd name="connsiteY4" fmla="*/ 0 h 2057400"/>
              <a:gd name="connsiteX0" fmla="*/ 0 w 999089"/>
              <a:gd name="connsiteY0" fmla="*/ 2057400 h 2057400"/>
              <a:gd name="connsiteX1" fmla="*/ 612775 w 999089"/>
              <a:gd name="connsiteY1" fmla="*/ 939800 h 2057400"/>
              <a:gd name="connsiteX2" fmla="*/ 981075 w 999089"/>
              <a:gd name="connsiteY2" fmla="*/ 625476 h 2057400"/>
              <a:gd name="connsiteX3" fmla="*/ 952500 w 999089"/>
              <a:gd name="connsiteY3" fmla="*/ 0 h 2057400"/>
              <a:gd name="connsiteX0" fmla="*/ 0 w 386314"/>
              <a:gd name="connsiteY0" fmla="*/ 939800 h 939800"/>
              <a:gd name="connsiteX1" fmla="*/ 368300 w 386314"/>
              <a:gd name="connsiteY1" fmla="*/ 625476 h 939800"/>
              <a:gd name="connsiteX2" fmla="*/ 339725 w 386314"/>
              <a:gd name="connsiteY2" fmla="*/ 0 h 939800"/>
              <a:gd name="connsiteX0" fmla="*/ 0 w 405364"/>
              <a:gd name="connsiteY0" fmla="*/ 974725 h 974725"/>
              <a:gd name="connsiteX1" fmla="*/ 387350 w 405364"/>
              <a:gd name="connsiteY1" fmla="*/ 625476 h 974725"/>
              <a:gd name="connsiteX2" fmla="*/ 358775 w 405364"/>
              <a:gd name="connsiteY2" fmla="*/ 0 h 974725"/>
              <a:gd name="connsiteX0" fmla="*/ 0 w 427396"/>
              <a:gd name="connsiteY0" fmla="*/ 989553 h 989553"/>
              <a:gd name="connsiteX1" fmla="*/ 387350 w 427396"/>
              <a:gd name="connsiteY1" fmla="*/ 640304 h 989553"/>
              <a:gd name="connsiteX2" fmla="*/ 358775 w 427396"/>
              <a:gd name="connsiteY2" fmla="*/ 14828 h 989553"/>
              <a:gd name="connsiteX0" fmla="*/ 0 w 416862"/>
              <a:gd name="connsiteY0" fmla="*/ 980662 h 980662"/>
              <a:gd name="connsiteX1" fmla="*/ 387350 w 416862"/>
              <a:gd name="connsiteY1" fmla="*/ 631413 h 980662"/>
              <a:gd name="connsiteX2" fmla="*/ 380206 w 416862"/>
              <a:gd name="connsiteY2" fmla="*/ 69438 h 980662"/>
              <a:gd name="connsiteX3" fmla="*/ 358775 w 416862"/>
              <a:gd name="connsiteY3" fmla="*/ 5937 h 980662"/>
              <a:gd name="connsiteX0" fmla="*/ 0 w 416862"/>
              <a:gd name="connsiteY0" fmla="*/ 993929 h 993929"/>
              <a:gd name="connsiteX1" fmla="*/ 387350 w 416862"/>
              <a:gd name="connsiteY1" fmla="*/ 644680 h 993929"/>
              <a:gd name="connsiteX2" fmla="*/ 380206 w 416862"/>
              <a:gd name="connsiteY2" fmla="*/ 82705 h 993929"/>
              <a:gd name="connsiteX3" fmla="*/ 358775 w 416862"/>
              <a:gd name="connsiteY3" fmla="*/ 19204 h 993929"/>
              <a:gd name="connsiteX0" fmla="*/ 0 w 410288"/>
              <a:gd name="connsiteY0" fmla="*/ 993929 h 993929"/>
              <a:gd name="connsiteX1" fmla="*/ 387350 w 410288"/>
              <a:gd name="connsiteY1" fmla="*/ 644680 h 993929"/>
              <a:gd name="connsiteX2" fmla="*/ 380206 w 410288"/>
              <a:gd name="connsiteY2" fmla="*/ 82705 h 993929"/>
              <a:gd name="connsiteX3" fmla="*/ 358775 w 410288"/>
              <a:gd name="connsiteY3" fmla="*/ 19204 h 993929"/>
              <a:gd name="connsiteX0" fmla="*/ 0 w 404305"/>
              <a:gd name="connsiteY0" fmla="*/ 993929 h 993929"/>
              <a:gd name="connsiteX1" fmla="*/ 380206 w 404305"/>
              <a:gd name="connsiteY1" fmla="*/ 670873 h 993929"/>
              <a:gd name="connsiteX2" fmla="*/ 380206 w 404305"/>
              <a:gd name="connsiteY2" fmla="*/ 82705 h 993929"/>
              <a:gd name="connsiteX3" fmla="*/ 358775 w 404305"/>
              <a:gd name="connsiteY3" fmla="*/ 19204 h 993929"/>
              <a:gd name="connsiteX0" fmla="*/ 0 w 417272"/>
              <a:gd name="connsiteY0" fmla="*/ 991388 h 991388"/>
              <a:gd name="connsiteX1" fmla="*/ 380206 w 417272"/>
              <a:gd name="connsiteY1" fmla="*/ 668332 h 991388"/>
              <a:gd name="connsiteX2" fmla="*/ 408781 w 417272"/>
              <a:gd name="connsiteY2" fmla="*/ 84926 h 991388"/>
              <a:gd name="connsiteX3" fmla="*/ 358775 w 417272"/>
              <a:gd name="connsiteY3" fmla="*/ 16663 h 991388"/>
              <a:gd name="connsiteX0" fmla="*/ 0 w 421987"/>
              <a:gd name="connsiteY0" fmla="*/ 1001546 h 1001546"/>
              <a:gd name="connsiteX1" fmla="*/ 380206 w 421987"/>
              <a:gd name="connsiteY1" fmla="*/ 678490 h 1001546"/>
              <a:gd name="connsiteX2" fmla="*/ 408781 w 421987"/>
              <a:gd name="connsiteY2" fmla="*/ 95084 h 1001546"/>
              <a:gd name="connsiteX3" fmla="*/ 394494 w 421987"/>
              <a:gd name="connsiteY3" fmla="*/ 7771 h 1001546"/>
              <a:gd name="connsiteX0" fmla="*/ 0 w 419600"/>
              <a:gd name="connsiteY0" fmla="*/ 1000152 h 1000152"/>
              <a:gd name="connsiteX1" fmla="*/ 380206 w 419600"/>
              <a:gd name="connsiteY1" fmla="*/ 677096 h 1000152"/>
              <a:gd name="connsiteX2" fmla="*/ 408781 w 419600"/>
              <a:gd name="connsiteY2" fmla="*/ 93690 h 1000152"/>
              <a:gd name="connsiteX3" fmla="*/ 380206 w 419600"/>
              <a:gd name="connsiteY3" fmla="*/ 8759 h 1000152"/>
              <a:gd name="connsiteX0" fmla="*/ 0 w 419600"/>
              <a:gd name="connsiteY0" fmla="*/ 1000152 h 1000152"/>
              <a:gd name="connsiteX1" fmla="*/ 380206 w 419600"/>
              <a:gd name="connsiteY1" fmla="*/ 677096 h 1000152"/>
              <a:gd name="connsiteX2" fmla="*/ 408781 w 419600"/>
              <a:gd name="connsiteY2" fmla="*/ 93690 h 1000152"/>
              <a:gd name="connsiteX3" fmla="*/ 380206 w 419600"/>
              <a:gd name="connsiteY3" fmla="*/ 8759 h 1000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600" h="1000152">
                <a:moveTo>
                  <a:pt x="0" y="1000152"/>
                </a:moveTo>
                <a:cubicBezTo>
                  <a:pt x="58208" y="916015"/>
                  <a:pt x="322527" y="810446"/>
                  <a:pt x="380206" y="677096"/>
                </a:cubicBezTo>
                <a:cubicBezTo>
                  <a:pt x="429286" y="519272"/>
                  <a:pt x="375444" y="224130"/>
                  <a:pt x="408781" y="93690"/>
                </a:cubicBezTo>
                <a:cubicBezTo>
                  <a:pt x="442119" y="-46274"/>
                  <a:pt x="388540" y="13389"/>
                  <a:pt x="380206" y="8759"/>
                </a:cubicBezTo>
              </a:path>
            </a:pathLst>
          </a:custGeom>
          <a:noFill/>
          <a:ln w="19050">
            <a:solidFill>
              <a:srgbClr val="00206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458707" y="3066090"/>
            <a:ext cx="69169" cy="69169"/>
          </a:xfrm>
          <a:prstGeom prst="ellipse">
            <a:avLst/>
          </a:prstGeom>
          <a:solidFill>
            <a:srgbClr val="006600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1281360" y="1181099"/>
            <a:ext cx="1341782" cy="1587269"/>
          </a:xfrm>
          <a:custGeom>
            <a:avLst/>
            <a:gdLst>
              <a:gd name="connsiteX0" fmla="*/ 0 w 1127125"/>
              <a:gd name="connsiteY0" fmla="*/ 1244600 h 1244600"/>
              <a:gd name="connsiteX1" fmla="*/ 288925 w 1127125"/>
              <a:gd name="connsiteY1" fmla="*/ 1089025 h 1244600"/>
              <a:gd name="connsiteX2" fmla="*/ 463550 w 1127125"/>
              <a:gd name="connsiteY2" fmla="*/ 819150 h 1244600"/>
              <a:gd name="connsiteX3" fmla="*/ 631825 w 1127125"/>
              <a:gd name="connsiteY3" fmla="*/ 317500 h 1244600"/>
              <a:gd name="connsiteX4" fmla="*/ 762000 w 1127125"/>
              <a:gd name="connsiteY4" fmla="*/ 136525 h 1244600"/>
              <a:gd name="connsiteX5" fmla="*/ 1127125 w 1127125"/>
              <a:gd name="connsiteY5" fmla="*/ 0 h 1244600"/>
              <a:gd name="connsiteX0" fmla="*/ 0 w 1108075"/>
              <a:gd name="connsiteY0" fmla="*/ 1908175 h 1908175"/>
              <a:gd name="connsiteX1" fmla="*/ 288925 w 1108075"/>
              <a:gd name="connsiteY1" fmla="*/ 1752600 h 1908175"/>
              <a:gd name="connsiteX2" fmla="*/ 463550 w 1108075"/>
              <a:gd name="connsiteY2" fmla="*/ 1482725 h 1908175"/>
              <a:gd name="connsiteX3" fmla="*/ 631825 w 1108075"/>
              <a:gd name="connsiteY3" fmla="*/ 981075 h 1908175"/>
              <a:gd name="connsiteX4" fmla="*/ 762000 w 1108075"/>
              <a:gd name="connsiteY4" fmla="*/ 800100 h 1908175"/>
              <a:gd name="connsiteX5" fmla="*/ 1108075 w 1108075"/>
              <a:gd name="connsiteY5" fmla="*/ 0 h 1908175"/>
              <a:gd name="connsiteX0" fmla="*/ 0 w 1143795"/>
              <a:gd name="connsiteY0" fmla="*/ 1908175 h 1908175"/>
              <a:gd name="connsiteX1" fmla="*/ 288925 w 1143795"/>
              <a:gd name="connsiteY1" fmla="*/ 1752600 h 1908175"/>
              <a:gd name="connsiteX2" fmla="*/ 463550 w 1143795"/>
              <a:gd name="connsiteY2" fmla="*/ 1482725 h 1908175"/>
              <a:gd name="connsiteX3" fmla="*/ 631825 w 1143795"/>
              <a:gd name="connsiteY3" fmla="*/ 981075 h 1908175"/>
              <a:gd name="connsiteX4" fmla="*/ 762000 w 1143795"/>
              <a:gd name="connsiteY4" fmla="*/ 800100 h 1908175"/>
              <a:gd name="connsiteX5" fmla="*/ 1123950 w 1143795"/>
              <a:gd name="connsiteY5" fmla="*/ 552451 h 1908175"/>
              <a:gd name="connsiteX6" fmla="*/ 1108075 w 1143795"/>
              <a:gd name="connsiteY6" fmla="*/ 0 h 1908175"/>
              <a:gd name="connsiteX0" fmla="*/ 0 w 1135123"/>
              <a:gd name="connsiteY0" fmla="*/ 1913690 h 1913690"/>
              <a:gd name="connsiteX1" fmla="*/ 288925 w 1135123"/>
              <a:gd name="connsiteY1" fmla="*/ 1758115 h 1913690"/>
              <a:gd name="connsiteX2" fmla="*/ 463550 w 1135123"/>
              <a:gd name="connsiteY2" fmla="*/ 1488240 h 1913690"/>
              <a:gd name="connsiteX3" fmla="*/ 631825 w 1135123"/>
              <a:gd name="connsiteY3" fmla="*/ 986590 h 1913690"/>
              <a:gd name="connsiteX4" fmla="*/ 762000 w 1135123"/>
              <a:gd name="connsiteY4" fmla="*/ 805615 h 1913690"/>
              <a:gd name="connsiteX5" fmla="*/ 1123950 w 1135123"/>
              <a:gd name="connsiteY5" fmla="*/ 557966 h 1913690"/>
              <a:gd name="connsiteX6" fmla="*/ 1108075 w 1135123"/>
              <a:gd name="connsiteY6" fmla="*/ 5515 h 1913690"/>
              <a:gd name="connsiteX0" fmla="*/ 0 w 1136353"/>
              <a:gd name="connsiteY0" fmla="*/ 1925474 h 1925474"/>
              <a:gd name="connsiteX1" fmla="*/ 288925 w 1136353"/>
              <a:gd name="connsiteY1" fmla="*/ 1769899 h 1925474"/>
              <a:gd name="connsiteX2" fmla="*/ 463550 w 1136353"/>
              <a:gd name="connsiteY2" fmla="*/ 1500024 h 1925474"/>
              <a:gd name="connsiteX3" fmla="*/ 631825 w 1136353"/>
              <a:gd name="connsiteY3" fmla="*/ 998374 h 1925474"/>
              <a:gd name="connsiteX4" fmla="*/ 762000 w 1136353"/>
              <a:gd name="connsiteY4" fmla="*/ 817399 h 1925474"/>
              <a:gd name="connsiteX5" fmla="*/ 1123950 w 1136353"/>
              <a:gd name="connsiteY5" fmla="*/ 569750 h 1925474"/>
              <a:gd name="connsiteX6" fmla="*/ 1129507 w 1136353"/>
              <a:gd name="connsiteY6" fmla="*/ 5393 h 1925474"/>
              <a:gd name="connsiteX0" fmla="*/ 0 w 1129851"/>
              <a:gd name="connsiteY0" fmla="*/ 1925406 h 1925406"/>
              <a:gd name="connsiteX1" fmla="*/ 288925 w 1129851"/>
              <a:gd name="connsiteY1" fmla="*/ 1769831 h 1925406"/>
              <a:gd name="connsiteX2" fmla="*/ 463550 w 1129851"/>
              <a:gd name="connsiteY2" fmla="*/ 1499956 h 1925406"/>
              <a:gd name="connsiteX3" fmla="*/ 631825 w 1129851"/>
              <a:gd name="connsiteY3" fmla="*/ 998306 h 1925406"/>
              <a:gd name="connsiteX4" fmla="*/ 762000 w 1129851"/>
              <a:gd name="connsiteY4" fmla="*/ 817331 h 1925406"/>
              <a:gd name="connsiteX5" fmla="*/ 1123950 w 1129851"/>
              <a:gd name="connsiteY5" fmla="*/ 569682 h 1925406"/>
              <a:gd name="connsiteX6" fmla="*/ 1129507 w 1129851"/>
              <a:gd name="connsiteY6" fmla="*/ 5325 h 1925406"/>
              <a:gd name="connsiteX0" fmla="*/ 0 w 1341782"/>
              <a:gd name="connsiteY0" fmla="*/ 1587269 h 1770469"/>
              <a:gd name="connsiteX1" fmla="*/ 500856 w 1341782"/>
              <a:gd name="connsiteY1" fmla="*/ 1769831 h 1770469"/>
              <a:gd name="connsiteX2" fmla="*/ 675481 w 1341782"/>
              <a:gd name="connsiteY2" fmla="*/ 1499956 h 1770469"/>
              <a:gd name="connsiteX3" fmla="*/ 843756 w 1341782"/>
              <a:gd name="connsiteY3" fmla="*/ 998306 h 1770469"/>
              <a:gd name="connsiteX4" fmla="*/ 973931 w 1341782"/>
              <a:gd name="connsiteY4" fmla="*/ 817331 h 1770469"/>
              <a:gd name="connsiteX5" fmla="*/ 1335881 w 1341782"/>
              <a:gd name="connsiteY5" fmla="*/ 569682 h 1770469"/>
              <a:gd name="connsiteX6" fmla="*/ 1341438 w 1341782"/>
              <a:gd name="connsiteY6" fmla="*/ 5325 h 1770469"/>
              <a:gd name="connsiteX0" fmla="*/ 0 w 1341782"/>
              <a:gd name="connsiteY0" fmla="*/ 1587269 h 1587269"/>
              <a:gd name="connsiteX1" fmla="*/ 398462 w 1341782"/>
              <a:gd name="connsiteY1" fmla="*/ 1472175 h 1587269"/>
              <a:gd name="connsiteX2" fmla="*/ 675481 w 1341782"/>
              <a:gd name="connsiteY2" fmla="*/ 1499956 h 1587269"/>
              <a:gd name="connsiteX3" fmla="*/ 843756 w 1341782"/>
              <a:gd name="connsiteY3" fmla="*/ 998306 h 1587269"/>
              <a:gd name="connsiteX4" fmla="*/ 973931 w 1341782"/>
              <a:gd name="connsiteY4" fmla="*/ 817331 h 1587269"/>
              <a:gd name="connsiteX5" fmla="*/ 1335881 w 1341782"/>
              <a:gd name="connsiteY5" fmla="*/ 569682 h 1587269"/>
              <a:gd name="connsiteX6" fmla="*/ 1341438 w 1341782"/>
              <a:gd name="connsiteY6" fmla="*/ 5325 h 1587269"/>
              <a:gd name="connsiteX0" fmla="*/ 0 w 1341782"/>
              <a:gd name="connsiteY0" fmla="*/ 1587269 h 1587269"/>
              <a:gd name="connsiteX1" fmla="*/ 398462 w 1341782"/>
              <a:gd name="connsiteY1" fmla="*/ 1472175 h 1587269"/>
              <a:gd name="connsiteX2" fmla="*/ 677862 w 1341782"/>
              <a:gd name="connsiteY2" fmla="*/ 1242781 h 1587269"/>
              <a:gd name="connsiteX3" fmla="*/ 843756 w 1341782"/>
              <a:gd name="connsiteY3" fmla="*/ 998306 h 1587269"/>
              <a:gd name="connsiteX4" fmla="*/ 973931 w 1341782"/>
              <a:gd name="connsiteY4" fmla="*/ 817331 h 1587269"/>
              <a:gd name="connsiteX5" fmla="*/ 1335881 w 1341782"/>
              <a:gd name="connsiteY5" fmla="*/ 569682 h 1587269"/>
              <a:gd name="connsiteX6" fmla="*/ 1341438 w 1341782"/>
              <a:gd name="connsiteY6" fmla="*/ 5325 h 1587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1782" h="1587269">
                <a:moveTo>
                  <a:pt x="0" y="1587269"/>
                </a:moveTo>
                <a:cubicBezTo>
                  <a:pt x="105833" y="1544935"/>
                  <a:pt x="285485" y="1529590"/>
                  <a:pt x="398462" y="1472175"/>
                </a:cubicBezTo>
                <a:cubicBezTo>
                  <a:pt x="511439" y="1414760"/>
                  <a:pt x="603646" y="1321759"/>
                  <a:pt x="677862" y="1242781"/>
                </a:cubicBezTo>
                <a:cubicBezTo>
                  <a:pt x="752078" y="1163803"/>
                  <a:pt x="794411" y="1069214"/>
                  <a:pt x="843756" y="998306"/>
                </a:cubicBezTo>
                <a:cubicBezTo>
                  <a:pt x="893101" y="927398"/>
                  <a:pt x="891910" y="888768"/>
                  <a:pt x="973931" y="817331"/>
                </a:cubicBezTo>
                <a:cubicBezTo>
                  <a:pt x="1055952" y="745894"/>
                  <a:pt x="1278202" y="703032"/>
                  <a:pt x="1335881" y="569682"/>
                </a:cubicBezTo>
                <a:cubicBezTo>
                  <a:pt x="1372129" y="443476"/>
                  <a:pt x="1224757" y="-56852"/>
                  <a:pt x="1341438" y="5325"/>
                </a:cubicBezTo>
              </a:path>
            </a:pathLst>
          </a:custGeom>
          <a:noFill/>
          <a:ln w="19050">
            <a:solidFill>
              <a:srgbClr val="FF00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33400" y="257175"/>
            <a:ext cx="7041995" cy="4001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Let’s see all the three neurons working together :</a:t>
            </a:r>
            <a:endParaRPr lang="en-US" sz="2000" dirty="0">
              <a:solidFill>
                <a:srgbClr val="0070C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376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7.40741E-7 L 0.02673 -0.02006 C 0.03559 -0.04197 0.03107 -0.0108 0.04722 -0.07006 C 0.05243 -0.08642 0.05434 -0.09846 0.05833 -0.11821 C 0.06232 -0.13796 0.06649 -0.17099 0.07153 -0.18858 C 0.07656 -0.20617 0.08073 -0.21111 0.08906 -0.22315 C 0.09739 -0.23518 0.11632 -0.23704 0.12135 -0.26049 C 0.12639 -0.28395 0.1184 -0.34414 0.11875 -0.36327 C 0.1191 -0.38241 0.12292 -0.37253 0.12396 -0.375 " pathEditMode="relative" rAng="0" ptsTypes="FfaaaaaaF">
                                      <p:cBhvr>
                                        <p:cTn id="1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9" y="-191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repeatCount="3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7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96 -0.375 L 0.12812 -0.37346 L 0.12378 -0.32315 C 0.12292 -0.29908 0.13281 -0.24568 0.11458 -0.22068 L 0.08107 -0.18056 " pathEditMode="relative" rAng="0" ptsTypes="FAfFF">
                                      <p:cBhvr>
                                        <p:cTn id="2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1" y="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4" grpId="0" animBg="1"/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187029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54069662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50"/>
        </a:solidFill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 sz="2000" dirty="0">
            <a:solidFill>
              <a:schemeClr val="accent2">
                <a:lumMod val="50000"/>
              </a:schemeClr>
            </a:solidFill>
            <a:latin typeface="Bookman Old Style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8501</TotalTime>
  <Words>187</Words>
  <Application>Microsoft Office PowerPoint</Application>
  <PresentationFormat>On-screen Show (16:9)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1009</cp:revision>
  <dcterms:created xsi:type="dcterms:W3CDTF">2013-07-31T12:47:49Z</dcterms:created>
  <dcterms:modified xsi:type="dcterms:W3CDTF">2022-04-24T13:21:28Z</dcterms:modified>
</cp:coreProperties>
</file>