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26" r:id="rId2"/>
    <p:sldId id="441" r:id="rId3"/>
    <p:sldId id="442" r:id="rId4"/>
    <p:sldId id="443" r:id="rId5"/>
    <p:sldId id="444" r:id="rId6"/>
    <p:sldId id="527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8C8"/>
    <a:srgbClr val="B45608"/>
    <a:srgbClr val="0099FF"/>
    <a:srgbClr val="33CC33"/>
    <a:srgbClr val="B88C00"/>
    <a:srgbClr val="FFCC99"/>
    <a:srgbClr val="D2A000"/>
    <a:srgbClr val="EAB200"/>
    <a:srgbClr val="FF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7" autoAdjust="0"/>
    <p:restoredTop sz="99267" autoAdjust="0"/>
  </p:normalViewPr>
  <p:slideViewPr>
    <p:cSldViewPr>
      <p:cViewPr varScale="1">
        <p:scale>
          <a:sx n="151" d="100"/>
          <a:sy n="151" d="100"/>
        </p:scale>
        <p:origin x="636" y="126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6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387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gif"/><Relationship Id="rId12" Type="http://schemas.openxmlformats.org/officeDocument/2006/relationships/image" Target="../media/image9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gif"/><Relationship Id="rId5" Type="http://schemas.microsoft.com/office/2007/relationships/hdphoto" Target="../media/hdphoto1.wdp"/><Relationship Id="rId10" Type="http://schemas.openxmlformats.org/officeDocument/2006/relationships/image" Target="../media/image7.gif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gif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dirty="0" smtClean="0">
                <a:solidFill>
                  <a:srgbClr val="000099"/>
                </a:solidFill>
                <a:latin typeface="Bookman Old Style" pitchFamily="18" charset="0"/>
              </a:rPr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24251687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533399" y="285750"/>
            <a:ext cx="8077201" cy="4531577"/>
            <a:chOff x="533399" y="285749"/>
            <a:chExt cx="5906493" cy="4531577"/>
          </a:xfrm>
        </p:grpSpPr>
        <p:pic>
          <p:nvPicPr>
            <p:cNvPr id="96" name="Picture 2" descr="\\192.168.1.18\mt_school\2014_15\01 STATE_BOARD_MH\ENGLISH_MED\TAT_2014 - 15\10th std\Biology\Chapter 11\images\jungle_scene_backgroun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399" y="285749"/>
              <a:ext cx="5906493" cy="4531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96" descr="\\192.168.1.18\mt_school\2014_15\01 STATE_BOARD_MH\ENGLISH_MED\TAT_2014 - 15\10th std\Biology\Chapter 11\images\jungle_scene_background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25" t="83472" r="75394" b="2706"/>
            <a:stretch/>
          </p:blipFill>
          <p:spPr bwMode="auto">
            <a:xfrm>
              <a:off x="533399" y="4191000"/>
              <a:ext cx="914401" cy="626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5714999" y="3527720"/>
            <a:ext cx="2895601" cy="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\\192.168.1.18\mt_school\2014_15\01 STATE_BOARD_MH\ENGLISH_MED\TAT_2014 - 15\10th std\Biology\Chapter 11\images\illustration001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00" b="96246" l="8713" r="95845">
                        <a14:backgroundMark x1="22118" y1="39943" x2="22118" y2="399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8" y="2343150"/>
            <a:ext cx="1063322" cy="201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1156494" y="1700213"/>
            <a:ext cx="1739106" cy="1328737"/>
            <a:chOff x="1144588" y="1678781"/>
            <a:chExt cx="1739106" cy="1328737"/>
          </a:xfrm>
        </p:grpSpPr>
        <p:sp>
          <p:nvSpPr>
            <p:cNvPr id="15" name="Freeform 14"/>
            <p:cNvSpPr/>
            <p:nvPr/>
          </p:nvSpPr>
          <p:spPr>
            <a:xfrm>
              <a:off x="1144588" y="1678781"/>
              <a:ext cx="1739106" cy="1328737"/>
            </a:xfrm>
            <a:custGeom>
              <a:avLst/>
              <a:gdLst>
                <a:gd name="connsiteX0" fmla="*/ 0 w 1764506"/>
                <a:gd name="connsiteY0" fmla="*/ 881062 h 881062"/>
                <a:gd name="connsiteX1" fmla="*/ 885825 w 1764506"/>
                <a:gd name="connsiteY1" fmla="*/ 0 h 881062"/>
                <a:gd name="connsiteX2" fmla="*/ 1764506 w 1764506"/>
                <a:gd name="connsiteY2" fmla="*/ 0 h 881062"/>
                <a:gd name="connsiteX3" fmla="*/ 1764506 w 1764506"/>
                <a:gd name="connsiteY3" fmla="*/ 840581 h 881062"/>
                <a:gd name="connsiteX4" fmla="*/ 907256 w 1764506"/>
                <a:gd name="connsiteY4" fmla="*/ 840581 h 881062"/>
                <a:gd name="connsiteX5" fmla="*/ 0 w 1764506"/>
                <a:gd name="connsiteY5" fmla="*/ 881062 h 881062"/>
                <a:gd name="connsiteX0" fmla="*/ 0 w 1764506"/>
                <a:gd name="connsiteY0" fmla="*/ 881062 h 881062"/>
                <a:gd name="connsiteX1" fmla="*/ 885825 w 1764506"/>
                <a:gd name="connsiteY1" fmla="*/ 0 h 881062"/>
                <a:gd name="connsiteX2" fmla="*/ 1764506 w 1764506"/>
                <a:gd name="connsiteY2" fmla="*/ 0 h 881062"/>
                <a:gd name="connsiteX3" fmla="*/ 1764506 w 1764506"/>
                <a:gd name="connsiteY3" fmla="*/ 840581 h 881062"/>
                <a:gd name="connsiteX4" fmla="*/ 907256 w 1764506"/>
                <a:gd name="connsiteY4" fmla="*/ 840581 h 881062"/>
                <a:gd name="connsiteX5" fmla="*/ 0 w 1764506"/>
                <a:gd name="connsiteY5" fmla="*/ 881062 h 881062"/>
                <a:gd name="connsiteX0" fmla="*/ 0 w 1739106"/>
                <a:gd name="connsiteY0" fmla="*/ 1328737 h 1328737"/>
                <a:gd name="connsiteX1" fmla="*/ 860425 w 1739106"/>
                <a:gd name="connsiteY1" fmla="*/ 0 h 1328737"/>
                <a:gd name="connsiteX2" fmla="*/ 1739106 w 1739106"/>
                <a:gd name="connsiteY2" fmla="*/ 0 h 1328737"/>
                <a:gd name="connsiteX3" fmla="*/ 1739106 w 1739106"/>
                <a:gd name="connsiteY3" fmla="*/ 840581 h 1328737"/>
                <a:gd name="connsiteX4" fmla="*/ 881856 w 1739106"/>
                <a:gd name="connsiteY4" fmla="*/ 840581 h 1328737"/>
                <a:gd name="connsiteX5" fmla="*/ 0 w 1739106"/>
                <a:gd name="connsiteY5" fmla="*/ 1328737 h 1328737"/>
                <a:gd name="connsiteX0" fmla="*/ 0 w 1739106"/>
                <a:gd name="connsiteY0" fmla="*/ 1328737 h 1328737"/>
                <a:gd name="connsiteX1" fmla="*/ 860425 w 1739106"/>
                <a:gd name="connsiteY1" fmla="*/ 0 h 1328737"/>
                <a:gd name="connsiteX2" fmla="*/ 1739106 w 1739106"/>
                <a:gd name="connsiteY2" fmla="*/ 0 h 1328737"/>
                <a:gd name="connsiteX3" fmla="*/ 1739106 w 1739106"/>
                <a:gd name="connsiteY3" fmla="*/ 840581 h 1328737"/>
                <a:gd name="connsiteX4" fmla="*/ 881856 w 1739106"/>
                <a:gd name="connsiteY4" fmla="*/ 840581 h 1328737"/>
                <a:gd name="connsiteX5" fmla="*/ 0 w 1739106"/>
                <a:gd name="connsiteY5" fmla="*/ 1328737 h 132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106" h="1328737">
                  <a:moveTo>
                    <a:pt x="0" y="1328737"/>
                  </a:moveTo>
                  <a:lnTo>
                    <a:pt x="860425" y="0"/>
                  </a:lnTo>
                  <a:lnTo>
                    <a:pt x="1739106" y="0"/>
                  </a:lnTo>
                  <a:lnTo>
                    <a:pt x="1739106" y="840581"/>
                  </a:lnTo>
                  <a:lnTo>
                    <a:pt x="881856" y="840581"/>
                  </a:lnTo>
                  <a:cubicBezTo>
                    <a:pt x="428228" y="860821"/>
                    <a:pt x="334564" y="971946"/>
                    <a:pt x="0" y="1328737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tint val="50000"/>
                    <a:satMod val="300000"/>
                    <a:alpha val="5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pic>
          <p:nvPicPr>
            <p:cNvPr id="26" name="Picture 2" descr="\\192.168.1.18\mt_school\2014_15\01 STATE_BOARD_MH\ENGLISH_MED\TAT_2014 - 15\10th std\Biology\Chapter 11\images\lungs-m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2745" y="1809750"/>
              <a:ext cx="568104" cy="560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Freeform 35"/>
          <p:cNvSpPr/>
          <p:nvPr/>
        </p:nvSpPr>
        <p:spPr>
          <a:xfrm>
            <a:off x="1127919" y="1700213"/>
            <a:ext cx="1739106" cy="1328737"/>
          </a:xfrm>
          <a:custGeom>
            <a:avLst/>
            <a:gdLst>
              <a:gd name="connsiteX0" fmla="*/ 0 w 1764506"/>
              <a:gd name="connsiteY0" fmla="*/ 881062 h 881062"/>
              <a:gd name="connsiteX1" fmla="*/ 885825 w 1764506"/>
              <a:gd name="connsiteY1" fmla="*/ 0 h 881062"/>
              <a:gd name="connsiteX2" fmla="*/ 1764506 w 1764506"/>
              <a:gd name="connsiteY2" fmla="*/ 0 h 881062"/>
              <a:gd name="connsiteX3" fmla="*/ 1764506 w 1764506"/>
              <a:gd name="connsiteY3" fmla="*/ 840581 h 881062"/>
              <a:gd name="connsiteX4" fmla="*/ 907256 w 1764506"/>
              <a:gd name="connsiteY4" fmla="*/ 840581 h 881062"/>
              <a:gd name="connsiteX5" fmla="*/ 0 w 1764506"/>
              <a:gd name="connsiteY5" fmla="*/ 881062 h 881062"/>
              <a:gd name="connsiteX0" fmla="*/ 0 w 1764506"/>
              <a:gd name="connsiteY0" fmla="*/ 881062 h 881062"/>
              <a:gd name="connsiteX1" fmla="*/ 885825 w 1764506"/>
              <a:gd name="connsiteY1" fmla="*/ 0 h 881062"/>
              <a:gd name="connsiteX2" fmla="*/ 1764506 w 1764506"/>
              <a:gd name="connsiteY2" fmla="*/ 0 h 881062"/>
              <a:gd name="connsiteX3" fmla="*/ 1764506 w 1764506"/>
              <a:gd name="connsiteY3" fmla="*/ 840581 h 881062"/>
              <a:gd name="connsiteX4" fmla="*/ 907256 w 1764506"/>
              <a:gd name="connsiteY4" fmla="*/ 840581 h 881062"/>
              <a:gd name="connsiteX5" fmla="*/ 0 w 1764506"/>
              <a:gd name="connsiteY5" fmla="*/ 881062 h 881062"/>
              <a:gd name="connsiteX0" fmla="*/ 0 w 1739106"/>
              <a:gd name="connsiteY0" fmla="*/ 1328737 h 1328737"/>
              <a:gd name="connsiteX1" fmla="*/ 860425 w 1739106"/>
              <a:gd name="connsiteY1" fmla="*/ 0 h 1328737"/>
              <a:gd name="connsiteX2" fmla="*/ 1739106 w 1739106"/>
              <a:gd name="connsiteY2" fmla="*/ 0 h 1328737"/>
              <a:gd name="connsiteX3" fmla="*/ 1739106 w 1739106"/>
              <a:gd name="connsiteY3" fmla="*/ 840581 h 1328737"/>
              <a:gd name="connsiteX4" fmla="*/ 881856 w 1739106"/>
              <a:gd name="connsiteY4" fmla="*/ 840581 h 1328737"/>
              <a:gd name="connsiteX5" fmla="*/ 0 w 1739106"/>
              <a:gd name="connsiteY5" fmla="*/ 1328737 h 1328737"/>
              <a:gd name="connsiteX0" fmla="*/ 0 w 1739106"/>
              <a:gd name="connsiteY0" fmla="*/ 1328737 h 1328737"/>
              <a:gd name="connsiteX1" fmla="*/ 860425 w 1739106"/>
              <a:gd name="connsiteY1" fmla="*/ 0 h 1328737"/>
              <a:gd name="connsiteX2" fmla="*/ 1739106 w 1739106"/>
              <a:gd name="connsiteY2" fmla="*/ 0 h 1328737"/>
              <a:gd name="connsiteX3" fmla="*/ 1739106 w 1739106"/>
              <a:gd name="connsiteY3" fmla="*/ 840581 h 1328737"/>
              <a:gd name="connsiteX4" fmla="*/ 881856 w 1739106"/>
              <a:gd name="connsiteY4" fmla="*/ 840581 h 1328737"/>
              <a:gd name="connsiteX5" fmla="*/ 0 w 1739106"/>
              <a:gd name="connsiteY5" fmla="*/ 1328737 h 132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9106" h="1328737">
                <a:moveTo>
                  <a:pt x="0" y="1328737"/>
                </a:moveTo>
                <a:lnTo>
                  <a:pt x="860425" y="0"/>
                </a:lnTo>
                <a:lnTo>
                  <a:pt x="1739106" y="0"/>
                </a:lnTo>
                <a:lnTo>
                  <a:pt x="1739106" y="840581"/>
                </a:lnTo>
                <a:lnTo>
                  <a:pt x="881856" y="840581"/>
                </a:lnTo>
                <a:cubicBezTo>
                  <a:pt x="428228" y="860821"/>
                  <a:pt x="334564" y="971946"/>
                  <a:pt x="0" y="1328737"/>
                </a:cubicBezTo>
                <a:close/>
              </a:path>
            </a:pathLst>
          </a:custGeom>
          <a:gradFill>
            <a:gsLst>
              <a:gs pos="0">
                <a:schemeClr val="accent3">
                  <a:tint val="50000"/>
                  <a:satMod val="300000"/>
                  <a:alpha val="5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4109" name="Picture 13" descr="\\192.168.1.18\mt_school\2014_15\01 STATE_BOARD_MH\ENGLISH_MED\TAT_2014 - 15\10th std\Biology\Chapter 11\images\heart_animation.gif"/>
          <p:cNvPicPr>
            <a:picLocks noChangeAspect="1" noChangeArrowheads="1" noCrop="1"/>
          </p:cNvPicPr>
          <p:nvPr/>
        </p:nvPicPr>
        <p:blipFill>
          <a:blip r:embed="rId7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57" y="1795613"/>
            <a:ext cx="609600" cy="69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/>
          <p:cNvGrpSpPr/>
          <p:nvPr/>
        </p:nvGrpSpPr>
        <p:grpSpPr>
          <a:xfrm flipH="1">
            <a:off x="978687" y="2754636"/>
            <a:ext cx="145256" cy="76675"/>
            <a:chOff x="2036401" y="3620219"/>
            <a:chExt cx="145256" cy="76675"/>
          </a:xfrm>
        </p:grpSpPr>
        <p:pic>
          <p:nvPicPr>
            <p:cNvPr id="50" name="Picture 8" descr="\\192.168.1.18\mt_school\2014_15\01 STATE_BOARD_MH\ENGLISH_MED\TAT_2014 - 15\10th std\Biology\Chapter 11\images\illustration0015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700" b="96246" l="8713" r="95845">
                          <a14:backgroundMark x1="22118" y1="39943" x2="22118" y2="399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11" t="18106" r="64997" b="79623"/>
            <a:stretch/>
          </p:blipFill>
          <p:spPr bwMode="auto">
            <a:xfrm flipH="1">
              <a:off x="2103076" y="3620219"/>
              <a:ext cx="78581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8" descr="\\192.168.1.18\mt_school\2014_15\01 STATE_BOARD_MH\ENGLISH_MED\TAT_2014 - 15\10th std\Biology\Chapter 11\images\illustration0015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700" b="96246" l="8713" r="95845">
                          <a14:backgroundMark x1="22118" y1="39943" x2="22118" y2="399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11" t="18106" r="64997" b="79623"/>
            <a:stretch/>
          </p:blipFill>
          <p:spPr bwMode="auto">
            <a:xfrm flipH="1">
              <a:off x="2036401" y="3620219"/>
              <a:ext cx="78581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8" descr="\\192.168.1.18\mt_school\2014_15\01 STATE_BOARD_MH\ENGLISH_MED\TAT_2014 - 15\10th std\Biology\Chapter 11\images\illustration0015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700" b="96246" l="8713" r="95845">
                          <a14:backgroundMark x1="22118" y1="39943" x2="22118" y2="399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11" t="18106" r="64997" b="79623"/>
            <a:stretch/>
          </p:blipFill>
          <p:spPr bwMode="auto">
            <a:xfrm flipH="1">
              <a:off x="2043544" y="3651175"/>
              <a:ext cx="78581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Freeform 52"/>
            <p:cNvSpPr/>
            <p:nvPr/>
          </p:nvSpPr>
          <p:spPr>
            <a:xfrm flipH="1">
              <a:off x="2043701" y="3650082"/>
              <a:ext cx="80649" cy="16559"/>
            </a:xfrm>
            <a:custGeom>
              <a:avLst/>
              <a:gdLst>
                <a:gd name="connsiteX0" fmla="*/ 0 w 142875"/>
                <a:gd name="connsiteY0" fmla="*/ 40482 h 42950"/>
                <a:gd name="connsiteX1" fmla="*/ 47625 w 142875"/>
                <a:gd name="connsiteY1" fmla="*/ 11907 h 42950"/>
                <a:gd name="connsiteX2" fmla="*/ 92869 w 142875"/>
                <a:gd name="connsiteY2" fmla="*/ 42863 h 42950"/>
                <a:gd name="connsiteX3" fmla="*/ 142875 w 142875"/>
                <a:gd name="connsiteY3" fmla="*/ 0 h 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42950">
                  <a:moveTo>
                    <a:pt x="0" y="40482"/>
                  </a:moveTo>
                  <a:cubicBezTo>
                    <a:pt x="16073" y="25996"/>
                    <a:pt x="32147" y="11510"/>
                    <a:pt x="47625" y="11907"/>
                  </a:cubicBezTo>
                  <a:cubicBezTo>
                    <a:pt x="63103" y="12304"/>
                    <a:pt x="76994" y="44847"/>
                    <a:pt x="92869" y="42863"/>
                  </a:cubicBezTo>
                  <a:cubicBezTo>
                    <a:pt x="108744" y="40879"/>
                    <a:pt x="125809" y="20439"/>
                    <a:pt x="142875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56494" y="1721827"/>
            <a:ext cx="1739106" cy="1328737"/>
            <a:chOff x="1156494" y="-186690"/>
            <a:chExt cx="1739106" cy="1328737"/>
          </a:xfrm>
        </p:grpSpPr>
        <p:sp>
          <p:nvSpPr>
            <p:cNvPr id="57" name="Freeform 56"/>
            <p:cNvSpPr/>
            <p:nvPr/>
          </p:nvSpPr>
          <p:spPr>
            <a:xfrm>
              <a:off x="1156494" y="-186690"/>
              <a:ext cx="1739106" cy="1328737"/>
            </a:xfrm>
            <a:custGeom>
              <a:avLst/>
              <a:gdLst>
                <a:gd name="connsiteX0" fmla="*/ 0 w 1764506"/>
                <a:gd name="connsiteY0" fmla="*/ 881062 h 881062"/>
                <a:gd name="connsiteX1" fmla="*/ 885825 w 1764506"/>
                <a:gd name="connsiteY1" fmla="*/ 0 h 881062"/>
                <a:gd name="connsiteX2" fmla="*/ 1764506 w 1764506"/>
                <a:gd name="connsiteY2" fmla="*/ 0 h 881062"/>
                <a:gd name="connsiteX3" fmla="*/ 1764506 w 1764506"/>
                <a:gd name="connsiteY3" fmla="*/ 840581 h 881062"/>
                <a:gd name="connsiteX4" fmla="*/ 907256 w 1764506"/>
                <a:gd name="connsiteY4" fmla="*/ 840581 h 881062"/>
                <a:gd name="connsiteX5" fmla="*/ 0 w 1764506"/>
                <a:gd name="connsiteY5" fmla="*/ 881062 h 881062"/>
                <a:gd name="connsiteX0" fmla="*/ 0 w 1764506"/>
                <a:gd name="connsiteY0" fmla="*/ 881062 h 881062"/>
                <a:gd name="connsiteX1" fmla="*/ 885825 w 1764506"/>
                <a:gd name="connsiteY1" fmla="*/ 0 h 881062"/>
                <a:gd name="connsiteX2" fmla="*/ 1764506 w 1764506"/>
                <a:gd name="connsiteY2" fmla="*/ 0 h 881062"/>
                <a:gd name="connsiteX3" fmla="*/ 1764506 w 1764506"/>
                <a:gd name="connsiteY3" fmla="*/ 840581 h 881062"/>
                <a:gd name="connsiteX4" fmla="*/ 907256 w 1764506"/>
                <a:gd name="connsiteY4" fmla="*/ 840581 h 881062"/>
                <a:gd name="connsiteX5" fmla="*/ 0 w 1764506"/>
                <a:gd name="connsiteY5" fmla="*/ 881062 h 881062"/>
                <a:gd name="connsiteX0" fmla="*/ 0 w 1739106"/>
                <a:gd name="connsiteY0" fmla="*/ 1328737 h 1328737"/>
                <a:gd name="connsiteX1" fmla="*/ 860425 w 1739106"/>
                <a:gd name="connsiteY1" fmla="*/ 0 h 1328737"/>
                <a:gd name="connsiteX2" fmla="*/ 1739106 w 1739106"/>
                <a:gd name="connsiteY2" fmla="*/ 0 h 1328737"/>
                <a:gd name="connsiteX3" fmla="*/ 1739106 w 1739106"/>
                <a:gd name="connsiteY3" fmla="*/ 840581 h 1328737"/>
                <a:gd name="connsiteX4" fmla="*/ 881856 w 1739106"/>
                <a:gd name="connsiteY4" fmla="*/ 840581 h 1328737"/>
                <a:gd name="connsiteX5" fmla="*/ 0 w 1739106"/>
                <a:gd name="connsiteY5" fmla="*/ 1328737 h 1328737"/>
                <a:gd name="connsiteX0" fmla="*/ 0 w 1739106"/>
                <a:gd name="connsiteY0" fmla="*/ 1328737 h 1328737"/>
                <a:gd name="connsiteX1" fmla="*/ 860425 w 1739106"/>
                <a:gd name="connsiteY1" fmla="*/ 0 h 1328737"/>
                <a:gd name="connsiteX2" fmla="*/ 1739106 w 1739106"/>
                <a:gd name="connsiteY2" fmla="*/ 0 h 1328737"/>
                <a:gd name="connsiteX3" fmla="*/ 1739106 w 1739106"/>
                <a:gd name="connsiteY3" fmla="*/ 840581 h 1328737"/>
                <a:gd name="connsiteX4" fmla="*/ 881856 w 1739106"/>
                <a:gd name="connsiteY4" fmla="*/ 840581 h 1328737"/>
                <a:gd name="connsiteX5" fmla="*/ 0 w 1739106"/>
                <a:gd name="connsiteY5" fmla="*/ 1328737 h 132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106" h="1328737">
                  <a:moveTo>
                    <a:pt x="0" y="1328737"/>
                  </a:moveTo>
                  <a:lnTo>
                    <a:pt x="860425" y="0"/>
                  </a:lnTo>
                  <a:lnTo>
                    <a:pt x="1739106" y="0"/>
                  </a:lnTo>
                  <a:lnTo>
                    <a:pt x="1739106" y="840581"/>
                  </a:lnTo>
                  <a:lnTo>
                    <a:pt x="881856" y="840581"/>
                  </a:lnTo>
                  <a:cubicBezTo>
                    <a:pt x="428228" y="860821"/>
                    <a:pt x="334564" y="971946"/>
                    <a:pt x="0" y="1328737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tint val="50000"/>
                    <a:satMod val="300000"/>
                    <a:alpha val="5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pic>
          <p:nvPicPr>
            <p:cNvPr id="61" name="Picture 5" descr="\\192.168.1.18\mt_school\2014_15\01 STATE_BOARD_MH\ENGLISH_MED\TAT_2014 - 15\10th std\Biology\Chapter 10\Images\aniorgan7.gif"/>
            <p:cNvPicPr>
              <a:picLocks noChangeAspect="1" noChangeArrowheads="1" noCrop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047" y="-95250"/>
              <a:ext cx="776692" cy="660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131277" y="1721827"/>
            <a:ext cx="1739106" cy="1328737"/>
            <a:chOff x="1139825" y="4398891"/>
            <a:chExt cx="1739106" cy="1328737"/>
          </a:xfrm>
        </p:grpSpPr>
        <p:sp>
          <p:nvSpPr>
            <p:cNvPr id="59" name="Freeform 58"/>
            <p:cNvSpPr/>
            <p:nvPr/>
          </p:nvSpPr>
          <p:spPr>
            <a:xfrm>
              <a:off x="1139825" y="4398891"/>
              <a:ext cx="1739106" cy="1328737"/>
            </a:xfrm>
            <a:custGeom>
              <a:avLst/>
              <a:gdLst>
                <a:gd name="connsiteX0" fmla="*/ 0 w 1764506"/>
                <a:gd name="connsiteY0" fmla="*/ 881062 h 881062"/>
                <a:gd name="connsiteX1" fmla="*/ 885825 w 1764506"/>
                <a:gd name="connsiteY1" fmla="*/ 0 h 881062"/>
                <a:gd name="connsiteX2" fmla="*/ 1764506 w 1764506"/>
                <a:gd name="connsiteY2" fmla="*/ 0 h 881062"/>
                <a:gd name="connsiteX3" fmla="*/ 1764506 w 1764506"/>
                <a:gd name="connsiteY3" fmla="*/ 840581 h 881062"/>
                <a:gd name="connsiteX4" fmla="*/ 907256 w 1764506"/>
                <a:gd name="connsiteY4" fmla="*/ 840581 h 881062"/>
                <a:gd name="connsiteX5" fmla="*/ 0 w 1764506"/>
                <a:gd name="connsiteY5" fmla="*/ 881062 h 881062"/>
                <a:gd name="connsiteX0" fmla="*/ 0 w 1764506"/>
                <a:gd name="connsiteY0" fmla="*/ 881062 h 881062"/>
                <a:gd name="connsiteX1" fmla="*/ 885825 w 1764506"/>
                <a:gd name="connsiteY1" fmla="*/ 0 h 881062"/>
                <a:gd name="connsiteX2" fmla="*/ 1764506 w 1764506"/>
                <a:gd name="connsiteY2" fmla="*/ 0 h 881062"/>
                <a:gd name="connsiteX3" fmla="*/ 1764506 w 1764506"/>
                <a:gd name="connsiteY3" fmla="*/ 840581 h 881062"/>
                <a:gd name="connsiteX4" fmla="*/ 907256 w 1764506"/>
                <a:gd name="connsiteY4" fmla="*/ 840581 h 881062"/>
                <a:gd name="connsiteX5" fmla="*/ 0 w 1764506"/>
                <a:gd name="connsiteY5" fmla="*/ 881062 h 881062"/>
                <a:gd name="connsiteX0" fmla="*/ 0 w 1739106"/>
                <a:gd name="connsiteY0" fmla="*/ 1328737 h 1328737"/>
                <a:gd name="connsiteX1" fmla="*/ 860425 w 1739106"/>
                <a:gd name="connsiteY1" fmla="*/ 0 h 1328737"/>
                <a:gd name="connsiteX2" fmla="*/ 1739106 w 1739106"/>
                <a:gd name="connsiteY2" fmla="*/ 0 h 1328737"/>
                <a:gd name="connsiteX3" fmla="*/ 1739106 w 1739106"/>
                <a:gd name="connsiteY3" fmla="*/ 840581 h 1328737"/>
                <a:gd name="connsiteX4" fmla="*/ 881856 w 1739106"/>
                <a:gd name="connsiteY4" fmla="*/ 840581 h 1328737"/>
                <a:gd name="connsiteX5" fmla="*/ 0 w 1739106"/>
                <a:gd name="connsiteY5" fmla="*/ 1328737 h 1328737"/>
                <a:gd name="connsiteX0" fmla="*/ 0 w 1739106"/>
                <a:gd name="connsiteY0" fmla="*/ 1328737 h 1328737"/>
                <a:gd name="connsiteX1" fmla="*/ 860425 w 1739106"/>
                <a:gd name="connsiteY1" fmla="*/ 0 h 1328737"/>
                <a:gd name="connsiteX2" fmla="*/ 1739106 w 1739106"/>
                <a:gd name="connsiteY2" fmla="*/ 0 h 1328737"/>
                <a:gd name="connsiteX3" fmla="*/ 1739106 w 1739106"/>
                <a:gd name="connsiteY3" fmla="*/ 840581 h 1328737"/>
                <a:gd name="connsiteX4" fmla="*/ 881856 w 1739106"/>
                <a:gd name="connsiteY4" fmla="*/ 840581 h 1328737"/>
                <a:gd name="connsiteX5" fmla="*/ 0 w 1739106"/>
                <a:gd name="connsiteY5" fmla="*/ 1328737 h 132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106" h="1328737">
                  <a:moveTo>
                    <a:pt x="0" y="1328737"/>
                  </a:moveTo>
                  <a:lnTo>
                    <a:pt x="860425" y="0"/>
                  </a:lnTo>
                  <a:lnTo>
                    <a:pt x="1739106" y="0"/>
                  </a:lnTo>
                  <a:lnTo>
                    <a:pt x="1739106" y="840581"/>
                  </a:lnTo>
                  <a:lnTo>
                    <a:pt x="881856" y="840581"/>
                  </a:lnTo>
                  <a:cubicBezTo>
                    <a:pt x="428228" y="860821"/>
                    <a:pt x="334564" y="971946"/>
                    <a:pt x="0" y="1328737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tint val="50000"/>
                    <a:satMod val="300000"/>
                    <a:alpha val="5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pic>
          <p:nvPicPr>
            <p:cNvPr id="4111" name="Picture 15" descr="\\192.168.1.18\mt_school\2014_15\01 STATE_BOARD_MH\ENGLISH_MED\TAT_2014 - 15\10th std\Biology\Chapter 11\images\heartbeat-animated.gif"/>
            <p:cNvPicPr>
              <a:picLocks noChangeAspect="1" noChangeArrowheads="1" noCrop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37" y="4451087"/>
              <a:ext cx="692414" cy="692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Oval 24"/>
          <p:cNvSpPr/>
          <p:nvPr/>
        </p:nvSpPr>
        <p:spPr>
          <a:xfrm>
            <a:off x="990600" y="2481002"/>
            <a:ext cx="35548" cy="35548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990600" y="2474303"/>
            <a:ext cx="35548" cy="35548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871" y="331232"/>
            <a:ext cx="6357729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lt"/>
              </a:rPr>
              <a:t>So Control refers to systematic regulation of various activities.</a:t>
            </a:r>
            <a:endParaRPr lang="en-IN" dirty="0">
              <a:solidFill>
                <a:schemeClr val="tx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191663" y="1635736"/>
            <a:ext cx="1739106" cy="1328737"/>
            <a:chOff x="1228262" y="2792778"/>
            <a:chExt cx="1739106" cy="1328737"/>
          </a:xfrm>
        </p:grpSpPr>
        <p:grpSp>
          <p:nvGrpSpPr>
            <p:cNvPr id="72" name="Group 71"/>
            <p:cNvGrpSpPr/>
            <p:nvPr/>
          </p:nvGrpSpPr>
          <p:grpSpPr>
            <a:xfrm>
              <a:off x="1228262" y="2792778"/>
              <a:ext cx="1739106" cy="1328737"/>
              <a:chOff x="1139825" y="4398891"/>
              <a:chExt cx="1739106" cy="1328737"/>
            </a:xfrm>
          </p:grpSpPr>
          <p:sp>
            <p:nvSpPr>
              <p:cNvPr id="73" name="Freeform 72"/>
              <p:cNvSpPr/>
              <p:nvPr/>
            </p:nvSpPr>
            <p:spPr>
              <a:xfrm>
                <a:off x="1139825" y="4398891"/>
                <a:ext cx="1739106" cy="1328737"/>
              </a:xfrm>
              <a:custGeom>
                <a:avLst/>
                <a:gdLst>
                  <a:gd name="connsiteX0" fmla="*/ 0 w 1764506"/>
                  <a:gd name="connsiteY0" fmla="*/ 881062 h 881062"/>
                  <a:gd name="connsiteX1" fmla="*/ 885825 w 1764506"/>
                  <a:gd name="connsiteY1" fmla="*/ 0 h 881062"/>
                  <a:gd name="connsiteX2" fmla="*/ 1764506 w 1764506"/>
                  <a:gd name="connsiteY2" fmla="*/ 0 h 881062"/>
                  <a:gd name="connsiteX3" fmla="*/ 1764506 w 1764506"/>
                  <a:gd name="connsiteY3" fmla="*/ 840581 h 881062"/>
                  <a:gd name="connsiteX4" fmla="*/ 907256 w 1764506"/>
                  <a:gd name="connsiteY4" fmla="*/ 840581 h 881062"/>
                  <a:gd name="connsiteX5" fmla="*/ 0 w 1764506"/>
                  <a:gd name="connsiteY5" fmla="*/ 881062 h 881062"/>
                  <a:gd name="connsiteX0" fmla="*/ 0 w 1764506"/>
                  <a:gd name="connsiteY0" fmla="*/ 881062 h 881062"/>
                  <a:gd name="connsiteX1" fmla="*/ 885825 w 1764506"/>
                  <a:gd name="connsiteY1" fmla="*/ 0 h 881062"/>
                  <a:gd name="connsiteX2" fmla="*/ 1764506 w 1764506"/>
                  <a:gd name="connsiteY2" fmla="*/ 0 h 881062"/>
                  <a:gd name="connsiteX3" fmla="*/ 1764506 w 1764506"/>
                  <a:gd name="connsiteY3" fmla="*/ 840581 h 881062"/>
                  <a:gd name="connsiteX4" fmla="*/ 907256 w 1764506"/>
                  <a:gd name="connsiteY4" fmla="*/ 840581 h 881062"/>
                  <a:gd name="connsiteX5" fmla="*/ 0 w 1764506"/>
                  <a:gd name="connsiteY5" fmla="*/ 881062 h 881062"/>
                  <a:gd name="connsiteX0" fmla="*/ 0 w 1739106"/>
                  <a:gd name="connsiteY0" fmla="*/ 1328737 h 1328737"/>
                  <a:gd name="connsiteX1" fmla="*/ 860425 w 1739106"/>
                  <a:gd name="connsiteY1" fmla="*/ 0 h 1328737"/>
                  <a:gd name="connsiteX2" fmla="*/ 1739106 w 1739106"/>
                  <a:gd name="connsiteY2" fmla="*/ 0 h 1328737"/>
                  <a:gd name="connsiteX3" fmla="*/ 1739106 w 1739106"/>
                  <a:gd name="connsiteY3" fmla="*/ 840581 h 1328737"/>
                  <a:gd name="connsiteX4" fmla="*/ 881856 w 1739106"/>
                  <a:gd name="connsiteY4" fmla="*/ 840581 h 1328737"/>
                  <a:gd name="connsiteX5" fmla="*/ 0 w 1739106"/>
                  <a:gd name="connsiteY5" fmla="*/ 1328737 h 1328737"/>
                  <a:gd name="connsiteX0" fmla="*/ 0 w 1739106"/>
                  <a:gd name="connsiteY0" fmla="*/ 1328737 h 1328737"/>
                  <a:gd name="connsiteX1" fmla="*/ 860425 w 1739106"/>
                  <a:gd name="connsiteY1" fmla="*/ 0 h 1328737"/>
                  <a:gd name="connsiteX2" fmla="*/ 1739106 w 1739106"/>
                  <a:gd name="connsiteY2" fmla="*/ 0 h 1328737"/>
                  <a:gd name="connsiteX3" fmla="*/ 1739106 w 1739106"/>
                  <a:gd name="connsiteY3" fmla="*/ 840581 h 1328737"/>
                  <a:gd name="connsiteX4" fmla="*/ 881856 w 1739106"/>
                  <a:gd name="connsiteY4" fmla="*/ 840581 h 1328737"/>
                  <a:gd name="connsiteX5" fmla="*/ 0 w 1739106"/>
                  <a:gd name="connsiteY5" fmla="*/ 1328737 h 1328737"/>
                  <a:gd name="connsiteX0" fmla="*/ 0 w 1739106"/>
                  <a:gd name="connsiteY0" fmla="*/ 1328737 h 1328737"/>
                  <a:gd name="connsiteX1" fmla="*/ 860425 w 1739106"/>
                  <a:gd name="connsiteY1" fmla="*/ 0 h 1328737"/>
                  <a:gd name="connsiteX2" fmla="*/ 1739106 w 1739106"/>
                  <a:gd name="connsiteY2" fmla="*/ 0 h 1328737"/>
                  <a:gd name="connsiteX3" fmla="*/ 1739106 w 1739106"/>
                  <a:gd name="connsiteY3" fmla="*/ 840581 h 1328737"/>
                  <a:gd name="connsiteX4" fmla="*/ 881856 w 1739106"/>
                  <a:gd name="connsiteY4" fmla="*/ 1168241 h 1328737"/>
                  <a:gd name="connsiteX5" fmla="*/ 0 w 1739106"/>
                  <a:gd name="connsiteY5" fmla="*/ 1328737 h 1328737"/>
                  <a:gd name="connsiteX0" fmla="*/ 0 w 1739106"/>
                  <a:gd name="connsiteY0" fmla="*/ 1328737 h 1328737"/>
                  <a:gd name="connsiteX1" fmla="*/ 860425 w 1739106"/>
                  <a:gd name="connsiteY1" fmla="*/ 0 h 1328737"/>
                  <a:gd name="connsiteX2" fmla="*/ 1739106 w 1739106"/>
                  <a:gd name="connsiteY2" fmla="*/ 0 h 1328737"/>
                  <a:gd name="connsiteX3" fmla="*/ 1731486 w 1739106"/>
                  <a:gd name="connsiteY3" fmla="*/ 1099661 h 1328737"/>
                  <a:gd name="connsiteX4" fmla="*/ 881856 w 1739106"/>
                  <a:gd name="connsiteY4" fmla="*/ 1168241 h 1328737"/>
                  <a:gd name="connsiteX5" fmla="*/ 0 w 1739106"/>
                  <a:gd name="connsiteY5" fmla="*/ 1328737 h 1328737"/>
                  <a:gd name="connsiteX0" fmla="*/ 0 w 1739106"/>
                  <a:gd name="connsiteY0" fmla="*/ 1328737 h 1328737"/>
                  <a:gd name="connsiteX1" fmla="*/ 860425 w 1739106"/>
                  <a:gd name="connsiteY1" fmla="*/ 0 h 1328737"/>
                  <a:gd name="connsiteX2" fmla="*/ 1739106 w 1739106"/>
                  <a:gd name="connsiteY2" fmla="*/ 0 h 1328737"/>
                  <a:gd name="connsiteX3" fmla="*/ 1731486 w 1739106"/>
                  <a:gd name="connsiteY3" fmla="*/ 1159986 h 1328737"/>
                  <a:gd name="connsiteX4" fmla="*/ 881856 w 1739106"/>
                  <a:gd name="connsiteY4" fmla="*/ 1168241 h 1328737"/>
                  <a:gd name="connsiteX5" fmla="*/ 0 w 1739106"/>
                  <a:gd name="connsiteY5" fmla="*/ 1328737 h 1328737"/>
                  <a:gd name="connsiteX0" fmla="*/ 0 w 1739106"/>
                  <a:gd name="connsiteY0" fmla="*/ 1328737 h 1328737"/>
                  <a:gd name="connsiteX1" fmla="*/ 860425 w 1739106"/>
                  <a:gd name="connsiteY1" fmla="*/ 0 h 1328737"/>
                  <a:gd name="connsiteX2" fmla="*/ 1739106 w 1739106"/>
                  <a:gd name="connsiteY2" fmla="*/ 0 h 1328737"/>
                  <a:gd name="connsiteX3" fmla="*/ 1731486 w 1739106"/>
                  <a:gd name="connsiteY3" fmla="*/ 1169511 h 1328737"/>
                  <a:gd name="connsiteX4" fmla="*/ 881856 w 1739106"/>
                  <a:gd name="connsiteY4" fmla="*/ 1168241 h 1328737"/>
                  <a:gd name="connsiteX5" fmla="*/ 0 w 1739106"/>
                  <a:gd name="connsiteY5" fmla="*/ 1328737 h 1328737"/>
                  <a:gd name="connsiteX0" fmla="*/ 0 w 1739106"/>
                  <a:gd name="connsiteY0" fmla="*/ 1328737 h 1328737"/>
                  <a:gd name="connsiteX1" fmla="*/ 860425 w 1739106"/>
                  <a:gd name="connsiteY1" fmla="*/ 0 h 1328737"/>
                  <a:gd name="connsiteX2" fmla="*/ 1739106 w 1739106"/>
                  <a:gd name="connsiteY2" fmla="*/ 0 h 1328737"/>
                  <a:gd name="connsiteX3" fmla="*/ 1731486 w 1739106"/>
                  <a:gd name="connsiteY3" fmla="*/ 1169511 h 1328737"/>
                  <a:gd name="connsiteX4" fmla="*/ 881856 w 1739106"/>
                  <a:gd name="connsiteY4" fmla="*/ 1030129 h 1328737"/>
                  <a:gd name="connsiteX5" fmla="*/ 0 w 1739106"/>
                  <a:gd name="connsiteY5" fmla="*/ 1328737 h 1328737"/>
                  <a:gd name="connsiteX0" fmla="*/ 0 w 1739106"/>
                  <a:gd name="connsiteY0" fmla="*/ 1328737 h 1328737"/>
                  <a:gd name="connsiteX1" fmla="*/ 860425 w 1739106"/>
                  <a:gd name="connsiteY1" fmla="*/ 0 h 1328737"/>
                  <a:gd name="connsiteX2" fmla="*/ 1739106 w 1739106"/>
                  <a:gd name="connsiteY2" fmla="*/ 0 h 1328737"/>
                  <a:gd name="connsiteX3" fmla="*/ 1721961 w 1739106"/>
                  <a:gd name="connsiteY3" fmla="*/ 1031398 h 1328737"/>
                  <a:gd name="connsiteX4" fmla="*/ 881856 w 1739106"/>
                  <a:gd name="connsiteY4" fmla="*/ 1030129 h 1328737"/>
                  <a:gd name="connsiteX5" fmla="*/ 0 w 1739106"/>
                  <a:gd name="connsiteY5" fmla="*/ 1328737 h 1328737"/>
                  <a:gd name="connsiteX0" fmla="*/ 0 w 1739106"/>
                  <a:gd name="connsiteY0" fmla="*/ 1328737 h 1328737"/>
                  <a:gd name="connsiteX1" fmla="*/ 860425 w 1739106"/>
                  <a:gd name="connsiteY1" fmla="*/ 0 h 1328737"/>
                  <a:gd name="connsiteX2" fmla="*/ 1739106 w 1739106"/>
                  <a:gd name="connsiteY2" fmla="*/ 0 h 1328737"/>
                  <a:gd name="connsiteX3" fmla="*/ 1733867 w 1739106"/>
                  <a:gd name="connsiteY3" fmla="*/ 1031398 h 1328737"/>
                  <a:gd name="connsiteX4" fmla="*/ 881856 w 1739106"/>
                  <a:gd name="connsiteY4" fmla="*/ 1030129 h 1328737"/>
                  <a:gd name="connsiteX5" fmla="*/ 0 w 1739106"/>
                  <a:gd name="connsiteY5" fmla="*/ 1328737 h 1328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106" h="1328737">
                    <a:moveTo>
                      <a:pt x="0" y="1328737"/>
                    </a:moveTo>
                    <a:lnTo>
                      <a:pt x="860425" y="0"/>
                    </a:lnTo>
                    <a:lnTo>
                      <a:pt x="1739106" y="0"/>
                    </a:lnTo>
                    <a:cubicBezTo>
                      <a:pt x="1737360" y="343799"/>
                      <a:pt x="1735613" y="687599"/>
                      <a:pt x="1733867" y="1031398"/>
                    </a:cubicBezTo>
                    <a:lnTo>
                      <a:pt x="881856" y="1030129"/>
                    </a:lnTo>
                    <a:cubicBezTo>
                      <a:pt x="428228" y="1050369"/>
                      <a:pt x="334564" y="971946"/>
                      <a:pt x="0" y="132873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tint val="50000"/>
                      <a:satMod val="300000"/>
                      <a:alpha val="5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pic>
            <p:nvPicPr>
              <p:cNvPr id="74" name="Picture 15" descr="\\192.168.1.18\mt_school\2014_15\01 STATE_BOARD_MH\ENGLISH_MED\TAT_2014 - 15\10th std\Biology\Chapter 11\images\heartbeat-animated.gif"/>
              <p:cNvPicPr>
                <a:picLocks noChangeAspect="1" noChangeArrowheads="1" noCrop="1"/>
              </p:cNvPicPr>
              <p:nvPr/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8375" y="4451087"/>
                <a:ext cx="488776" cy="4887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5" descr="\\192.168.1.18\mt_school\2014_15\01 STATE_BOARD_MH\ENGLISH_MED\TAT_2014 - 15\10th std\Biology\Chapter 10\Images\aniorgan7.gif"/>
            <p:cNvPicPr>
              <a:picLocks noChangeAspect="1" noChangeArrowheads="1" noCrop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518" y="3255975"/>
              <a:ext cx="638944" cy="543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0" name="Oval 79"/>
          <p:cNvSpPr/>
          <p:nvPr/>
        </p:nvSpPr>
        <p:spPr>
          <a:xfrm>
            <a:off x="1100309" y="2647950"/>
            <a:ext cx="35548" cy="35548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33400" y="4413352"/>
            <a:ext cx="5306865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</a:rPr>
              <a:t>Co-ordination means  orderly execution of all activities.</a:t>
            </a:r>
            <a:endParaRPr lang="en-IN" dirty="0">
              <a:solidFill>
                <a:srgbClr val="00206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+mj-lt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992981" y="2479050"/>
            <a:ext cx="35548" cy="35548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85" name="Rounded Rectangular Callout 84"/>
          <p:cNvSpPr/>
          <p:nvPr/>
        </p:nvSpPr>
        <p:spPr>
          <a:xfrm>
            <a:off x="5410200" y="3011843"/>
            <a:ext cx="1619915" cy="418447"/>
          </a:xfrm>
          <a:prstGeom prst="wedgeRoundRectCallout">
            <a:avLst>
              <a:gd name="adj1" fmla="val 46434"/>
              <a:gd name="adj2" fmla="val 10013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Stimulus</a:t>
            </a:r>
          </a:p>
        </p:txBody>
      </p:sp>
      <p:sp>
        <p:nvSpPr>
          <p:cNvPr id="86" name="Cloud Callout 85"/>
          <p:cNvSpPr/>
          <p:nvPr/>
        </p:nvSpPr>
        <p:spPr>
          <a:xfrm>
            <a:off x="4953000" y="1270104"/>
            <a:ext cx="3436619" cy="1225446"/>
          </a:xfrm>
          <a:prstGeom prst="cloudCallout">
            <a:avLst>
              <a:gd name="adj1" fmla="val -27850"/>
              <a:gd name="adj2" fmla="val 83673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Stimulus is any change in the external environment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371600" y="2754636"/>
            <a:ext cx="4343399" cy="1036314"/>
          </a:xfrm>
          <a:prstGeom prst="line">
            <a:avLst/>
          </a:prstGeom>
          <a:ln w="22225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007157" y="1556439"/>
            <a:ext cx="1240597" cy="947859"/>
            <a:chOff x="2461481" y="5391152"/>
            <a:chExt cx="997337" cy="762000"/>
          </a:xfrm>
        </p:grpSpPr>
        <p:sp>
          <p:nvSpPr>
            <p:cNvPr id="91" name="Freeform 90"/>
            <p:cNvSpPr/>
            <p:nvPr/>
          </p:nvSpPr>
          <p:spPr>
            <a:xfrm>
              <a:off x="2461482" y="5391151"/>
              <a:ext cx="997337" cy="762000"/>
            </a:xfrm>
            <a:custGeom>
              <a:avLst/>
              <a:gdLst>
                <a:gd name="connsiteX0" fmla="*/ 0 w 1764506"/>
                <a:gd name="connsiteY0" fmla="*/ 881062 h 881062"/>
                <a:gd name="connsiteX1" fmla="*/ 885825 w 1764506"/>
                <a:gd name="connsiteY1" fmla="*/ 0 h 881062"/>
                <a:gd name="connsiteX2" fmla="*/ 1764506 w 1764506"/>
                <a:gd name="connsiteY2" fmla="*/ 0 h 881062"/>
                <a:gd name="connsiteX3" fmla="*/ 1764506 w 1764506"/>
                <a:gd name="connsiteY3" fmla="*/ 840581 h 881062"/>
                <a:gd name="connsiteX4" fmla="*/ 907256 w 1764506"/>
                <a:gd name="connsiteY4" fmla="*/ 840581 h 881062"/>
                <a:gd name="connsiteX5" fmla="*/ 0 w 1764506"/>
                <a:gd name="connsiteY5" fmla="*/ 881062 h 881062"/>
                <a:gd name="connsiteX0" fmla="*/ 0 w 1764506"/>
                <a:gd name="connsiteY0" fmla="*/ 881062 h 881062"/>
                <a:gd name="connsiteX1" fmla="*/ 885825 w 1764506"/>
                <a:gd name="connsiteY1" fmla="*/ 0 h 881062"/>
                <a:gd name="connsiteX2" fmla="*/ 1764506 w 1764506"/>
                <a:gd name="connsiteY2" fmla="*/ 0 h 881062"/>
                <a:gd name="connsiteX3" fmla="*/ 1764506 w 1764506"/>
                <a:gd name="connsiteY3" fmla="*/ 840581 h 881062"/>
                <a:gd name="connsiteX4" fmla="*/ 907256 w 1764506"/>
                <a:gd name="connsiteY4" fmla="*/ 840581 h 881062"/>
                <a:gd name="connsiteX5" fmla="*/ 0 w 1764506"/>
                <a:gd name="connsiteY5" fmla="*/ 881062 h 881062"/>
                <a:gd name="connsiteX0" fmla="*/ 0 w 1739106"/>
                <a:gd name="connsiteY0" fmla="*/ 1328737 h 1328737"/>
                <a:gd name="connsiteX1" fmla="*/ 860425 w 1739106"/>
                <a:gd name="connsiteY1" fmla="*/ 0 h 1328737"/>
                <a:gd name="connsiteX2" fmla="*/ 1739106 w 1739106"/>
                <a:gd name="connsiteY2" fmla="*/ 0 h 1328737"/>
                <a:gd name="connsiteX3" fmla="*/ 1739106 w 1739106"/>
                <a:gd name="connsiteY3" fmla="*/ 840581 h 1328737"/>
                <a:gd name="connsiteX4" fmla="*/ 881856 w 1739106"/>
                <a:gd name="connsiteY4" fmla="*/ 840581 h 1328737"/>
                <a:gd name="connsiteX5" fmla="*/ 0 w 1739106"/>
                <a:gd name="connsiteY5" fmla="*/ 1328737 h 1328737"/>
                <a:gd name="connsiteX0" fmla="*/ 0 w 1739106"/>
                <a:gd name="connsiteY0" fmla="*/ 1328737 h 1328737"/>
                <a:gd name="connsiteX1" fmla="*/ 860425 w 1739106"/>
                <a:gd name="connsiteY1" fmla="*/ 0 h 1328737"/>
                <a:gd name="connsiteX2" fmla="*/ 1739106 w 1739106"/>
                <a:gd name="connsiteY2" fmla="*/ 0 h 1328737"/>
                <a:gd name="connsiteX3" fmla="*/ 1739106 w 1739106"/>
                <a:gd name="connsiteY3" fmla="*/ 840581 h 1328737"/>
                <a:gd name="connsiteX4" fmla="*/ 881856 w 1739106"/>
                <a:gd name="connsiteY4" fmla="*/ 840581 h 1328737"/>
                <a:gd name="connsiteX5" fmla="*/ 0 w 1739106"/>
                <a:gd name="connsiteY5" fmla="*/ 1328737 h 132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106" h="1328737">
                  <a:moveTo>
                    <a:pt x="0" y="1328737"/>
                  </a:moveTo>
                  <a:lnTo>
                    <a:pt x="860425" y="0"/>
                  </a:lnTo>
                  <a:lnTo>
                    <a:pt x="1739106" y="0"/>
                  </a:lnTo>
                  <a:lnTo>
                    <a:pt x="1739106" y="840581"/>
                  </a:lnTo>
                  <a:lnTo>
                    <a:pt x="881856" y="840581"/>
                  </a:lnTo>
                  <a:cubicBezTo>
                    <a:pt x="428228" y="860821"/>
                    <a:pt x="334564" y="971946"/>
                    <a:pt x="0" y="1328737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tint val="50000"/>
                    <a:satMod val="300000"/>
                    <a:alpha val="5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pic>
          <p:nvPicPr>
            <p:cNvPr id="4113" name="Picture 17" descr="\\192.168.1.18\mt_school\2014_15\01 STATE_BOARD_MH\ENGLISH_MED\TAT_2014 - 15\10th std\Biology\Chapter 11\images\BRAINCLR.gif"/>
            <p:cNvPicPr>
              <a:picLocks noChangeAspect="1" noChangeArrowheads="1" noCrop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0150" y="5395913"/>
              <a:ext cx="444428" cy="444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ctangle 39"/>
          <p:cNvSpPr/>
          <p:nvPr/>
        </p:nvSpPr>
        <p:spPr>
          <a:xfrm>
            <a:off x="582074" y="331232"/>
            <a:ext cx="2563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Imagine a boy in a jungle</a:t>
            </a:r>
            <a:endParaRPr 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0928" y="331232"/>
            <a:ext cx="1077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His lungs,</a:t>
            </a:r>
            <a:endParaRPr 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87362" y="331232"/>
            <a:ext cx="1023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his heart</a:t>
            </a:r>
            <a:endParaRPr 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433600" y="331232"/>
            <a:ext cx="4541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and all his body systems are working properly</a:t>
            </a:r>
            <a:endParaRPr 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078" y="331232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Suddenly he sees a lion.</a:t>
            </a:r>
            <a:endParaRPr 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90992" y="331232"/>
            <a:ext cx="2488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 lion is stimulus for him</a:t>
            </a:r>
            <a:endParaRPr 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88798" y="331232"/>
            <a:ext cx="3134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To this stimulus his body reacts</a:t>
            </a:r>
            <a:endParaRPr 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530118" y="331232"/>
            <a:ext cx="2413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his lungs breathe faster</a:t>
            </a:r>
            <a:endParaRPr 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13078" y="604836"/>
            <a:ext cx="2441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his heart beat increases</a:t>
            </a:r>
            <a:endParaRPr 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1871" y="331232"/>
            <a:ext cx="5684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But, this happens in a controlled manner </a:t>
            </a:r>
          </a:p>
          <a:p>
            <a:pPr lvl="0"/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i.e. it is systematically regulated according to the stimulus</a:t>
            </a:r>
            <a:endParaRPr 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0300" y="331232"/>
            <a:ext cx="7140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Now, this has happened because, the eyes send the message to the brain </a:t>
            </a:r>
            <a:endParaRPr 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38241" y="608231"/>
            <a:ext cx="778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The brain sends message to the heart to beat faster and the legs to start running</a:t>
            </a:r>
            <a:endParaRPr 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01871" y="335518"/>
            <a:ext cx="2982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This is called as co-ordination</a:t>
            </a:r>
            <a:endParaRPr 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3" name="Cloud Callout 62"/>
          <p:cNvSpPr/>
          <p:nvPr/>
        </p:nvSpPr>
        <p:spPr>
          <a:xfrm>
            <a:off x="1295400" y="3859508"/>
            <a:ext cx="2178705" cy="472462"/>
          </a:xfrm>
          <a:prstGeom prst="cloudCallout">
            <a:avLst>
              <a:gd name="adj1" fmla="val 21342"/>
              <a:gd name="adj2" fmla="val 81126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Step by step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Cloud Callout 63"/>
          <p:cNvSpPr/>
          <p:nvPr/>
        </p:nvSpPr>
        <p:spPr>
          <a:xfrm>
            <a:off x="3144740" y="3867150"/>
            <a:ext cx="2581983" cy="472462"/>
          </a:xfrm>
          <a:prstGeom prst="cloudCallout">
            <a:avLst>
              <a:gd name="adj1" fmla="val -27850"/>
              <a:gd name="adj2" fmla="val 83673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Implementation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33659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23457E-7 C -0.00104 0.00556 -0.0118 -0.03704 -0.01284 -0.03148 " pathEditMode="relative" rAng="0" ptsTypes="ff">
                                      <p:cBhvr>
                                        <p:cTn id="2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2" y="-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53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46914E-6 C -0.00104 0.00556 -0.00902 0.0176 -0.00677 0.03457 C -0.00451 0.05093 0.01372 0.07222 0.01372 0.09815 " pathEditMode="relative" rAng="0" ptsTypes="faf">
                                      <p:cBhvr>
                                        <p:cTn id="2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" y="4907"/>
                                    </p:animMotion>
                                  </p:childTnLst>
                                </p:cTn>
                              </p:par>
                              <p:par>
                                <p:cTn id="262" presetID="37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124 L 0.01945 0.17994 C 0.02049 0.20432 0.02049 0.22778 0.02049 0.24383 C 0.02049 0.25988 0.01927 0.27037 0.01893 0.27716 " pathEditMode="relative" rAng="0" ptsTypes="FfaF">
                                      <p:cBhvr>
                                        <p:cTn id="2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" y="13796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46914E-6 C -0.00104 0.00556 -0.00902 0.0176 -0.00677 0.03457 C -0.00451 0.05093 0.01372 0.07222 0.01372 0.09815 " pathEditMode="relative" rAng="0" ptsTypes="faf">
                                      <p:cBhvr>
                                        <p:cTn id="26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" y="4907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2.09877E-6 L -0.00347 0.09413 C -0.00642 0.11975 -0.00173 0.14444 -0.00191 0.17747 C -0.00208 0.21049 -0.00434 0.26913 -0.00503 0.29321 " pathEditMode="relative" rAng="0" ptsTypes="FfaF">
                                      <p:cBhvr>
                                        <p:cTn id="26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" y="146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53" presetClass="exit" presetSubtype="3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9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4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70" grpId="0" animBg="1"/>
      <p:bldP spid="70" grpId="1" animBg="1"/>
      <p:bldP spid="70" grpId="2" animBg="1"/>
      <p:bldP spid="71" grpId="0"/>
      <p:bldP spid="71" grpId="1"/>
      <p:bldP spid="80" grpId="0" animBg="1"/>
      <p:bldP spid="80" grpId="1" animBg="1"/>
      <p:bldP spid="80" grpId="2" animBg="1"/>
      <p:bldP spid="81" grpId="0"/>
      <p:bldP spid="81" grpId="1"/>
      <p:bldP spid="82" grpId="0" animBg="1"/>
      <p:bldP spid="82" grpId="1" animBg="1"/>
      <p:bldP spid="82" grpId="2" animBg="1"/>
      <p:bldP spid="85" grpId="0" animBg="1"/>
      <p:bldP spid="85" grpId="1" animBg="1"/>
      <p:bldP spid="86" grpId="0" animBg="1"/>
      <p:bldP spid="86" grpId="1" animBg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55" grpId="0"/>
      <p:bldP spid="55" grpId="1"/>
      <p:bldP spid="56" grpId="0"/>
      <p:bldP spid="56" grpId="1"/>
      <p:bldP spid="58" grpId="0"/>
      <p:bldP spid="58" grpId="1"/>
      <p:bldP spid="60" grpId="0"/>
      <p:bldP spid="60" grpId="1"/>
      <p:bldP spid="63" grpId="0" animBg="1"/>
      <p:bldP spid="63" grpId="1" animBg="1"/>
      <p:bldP spid="64" grpId="0" animBg="1"/>
      <p:bldP spid="6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3399" y="285749"/>
            <a:ext cx="8077201" cy="4531577"/>
            <a:chOff x="533399" y="285749"/>
            <a:chExt cx="5906493" cy="4531577"/>
          </a:xfrm>
        </p:grpSpPr>
        <p:pic>
          <p:nvPicPr>
            <p:cNvPr id="4098" name="Picture 2" descr="\\192.168.1.18\mt_school\2014_15\01 STATE_BOARD_MH\ENGLISH_MED\TAT_2014 - 15\10th std\Biology\Chapter 11\images\jungle_scene_backgroun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399" y="285749"/>
              <a:ext cx="5906493" cy="4531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\\192.168.1.18\mt_school\2014_15\01 STATE_BOARD_MH\ENGLISH_MED\TAT_2014 - 15\10th std\Biology\Chapter 11\images\jungle_scene_background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25" t="83472" r="75394" b="2706"/>
            <a:stretch/>
          </p:blipFill>
          <p:spPr bwMode="auto">
            <a:xfrm>
              <a:off x="533399" y="4191000"/>
              <a:ext cx="914401" cy="626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7" name="Picture 11" descr="\\192.168.1.18\mt_school\2014_15\01 STATE_BOARD_MH\ENGLISH_MED\TAT_2014 - 15\10th std\Biology\Chapter 11\images\mult-pict.narod.ru153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923" y="3212805"/>
            <a:ext cx="2142554" cy="124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 flipH="1">
            <a:off x="5927079" y="2575093"/>
            <a:ext cx="1063322" cy="2013036"/>
            <a:chOff x="626965" y="2446847"/>
            <a:chExt cx="1063322" cy="2013036"/>
          </a:xfrm>
        </p:grpSpPr>
        <p:pic>
          <p:nvPicPr>
            <p:cNvPr id="4104" name="Picture 8" descr="\\192.168.1.18\mt_school\2014_15\01 STATE_BOARD_MH\ENGLISH_MED\TAT_2014 - 15\10th std\Biology\Chapter 11\images\illustration0015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00" b="96246" l="8713" r="95845">
                          <a14:backgroundMark x1="22118" y1="39943" x2="22118" y2="399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965" y="2446847"/>
              <a:ext cx="1063322" cy="2013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 descr="\\192.168.1.18\mt_school\2014_15\01 STATE_BOARD_MH\ENGLISH_MED\TAT_2014 - 15\10th std\Biology\Chapter 11\images\illustration0015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700" b="96246" l="8713" r="95845">
                          <a14:backgroundMark x1="22118" y1="39943" x2="22118" y2="399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11" t="18106" r="64997" b="79623"/>
            <a:stretch/>
          </p:blipFill>
          <p:spPr bwMode="auto">
            <a:xfrm>
              <a:off x="992981" y="2862264"/>
              <a:ext cx="78581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\\192.168.1.18\mt_school\2014_15\01 STATE_BOARD_MH\ENGLISH_MED\TAT_2014 - 15\10th std\Biology\Chapter 11\images\illustration0015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700" b="96246" l="8713" r="95845">
                          <a14:backgroundMark x1="22118" y1="39943" x2="22118" y2="399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11" t="18106" r="64997" b="79623"/>
            <a:stretch/>
          </p:blipFill>
          <p:spPr bwMode="auto">
            <a:xfrm>
              <a:off x="1059656" y="2862264"/>
              <a:ext cx="78581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 descr="\\192.168.1.18\mt_school\2014_15\01 STATE_BOARD_MH\ENGLISH_MED\TAT_2014 - 15\10th std\Biology\Chapter 11\images\illustration0015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700" b="96246" l="8713" r="95845">
                          <a14:backgroundMark x1="22118" y1="39943" x2="22118" y2="399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11" t="18106" r="64997" b="79623"/>
            <a:stretch/>
          </p:blipFill>
          <p:spPr bwMode="auto">
            <a:xfrm>
              <a:off x="1052513" y="2893220"/>
              <a:ext cx="78581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reeform 5"/>
            <p:cNvSpPr/>
            <p:nvPr/>
          </p:nvSpPr>
          <p:spPr>
            <a:xfrm>
              <a:off x="1050288" y="2892127"/>
              <a:ext cx="80649" cy="16559"/>
            </a:xfrm>
            <a:custGeom>
              <a:avLst/>
              <a:gdLst>
                <a:gd name="connsiteX0" fmla="*/ 0 w 142875"/>
                <a:gd name="connsiteY0" fmla="*/ 40482 h 42950"/>
                <a:gd name="connsiteX1" fmla="*/ 47625 w 142875"/>
                <a:gd name="connsiteY1" fmla="*/ 11907 h 42950"/>
                <a:gd name="connsiteX2" fmla="*/ 92869 w 142875"/>
                <a:gd name="connsiteY2" fmla="*/ 42863 h 42950"/>
                <a:gd name="connsiteX3" fmla="*/ 142875 w 142875"/>
                <a:gd name="connsiteY3" fmla="*/ 0 h 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42950">
                  <a:moveTo>
                    <a:pt x="0" y="40482"/>
                  </a:moveTo>
                  <a:cubicBezTo>
                    <a:pt x="16073" y="25996"/>
                    <a:pt x="32147" y="11510"/>
                    <a:pt x="47625" y="11907"/>
                  </a:cubicBezTo>
                  <a:cubicBezTo>
                    <a:pt x="63103" y="12304"/>
                    <a:pt x="76994" y="44847"/>
                    <a:pt x="92869" y="42863"/>
                  </a:cubicBezTo>
                  <a:cubicBezTo>
                    <a:pt x="108744" y="40879"/>
                    <a:pt x="125809" y="20439"/>
                    <a:pt x="142875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533400" y="401419"/>
            <a:ext cx="6478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Because of this perfect co-ordination between the organ systems  </a:t>
            </a:r>
          </a:p>
          <a:p>
            <a:pPr lvl="0"/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the boy is able to run away</a:t>
            </a:r>
            <a:endParaRPr lang="en-US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5938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3399" y="285749"/>
            <a:ext cx="8077201" cy="4531577"/>
            <a:chOff x="533399" y="285749"/>
            <a:chExt cx="5906493" cy="4531577"/>
          </a:xfrm>
        </p:grpSpPr>
        <p:pic>
          <p:nvPicPr>
            <p:cNvPr id="4098" name="Picture 2" descr="\\192.168.1.18\mt_school\2014_15\01 STATE_BOARD_MH\ENGLISH_MED\TAT_2014 - 15\10th std\Biology\Chapter 11\images\jungle_scene_backgroun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399" y="285749"/>
              <a:ext cx="5906493" cy="4531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\\192.168.1.18\mt_school\2014_15\01 STATE_BOARD_MH\ENGLISH_MED\TAT_2014 - 15\10th std\Biology\Chapter 11\images\jungle_scene_background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25" t="83472" r="75394" b="2706"/>
            <a:stretch/>
          </p:blipFill>
          <p:spPr bwMode="auto">
            <a:xfrm>
              <a:off x="533399" y="4191000"/>
              <a:ext cx="914401" cy="626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7" name="Picture 11" descr="\\192.168.1.18\mt_school\2014_15\01 STATE_BOARD_MH\ENGLISH_MED\TAT_2014 - 15\10th std\Biology\Chapter 11\images\mult-pict.narod.ru153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923" y="3212805"/>
            <a:ext cx="2142554" cy="124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927079" y="2575093"/>
            <a:ext cx="1063322" cy="2013036"/>
            <a:chOff x="626965" y="2446847"/>
            <a:chExt cx="1063322" cy="2013036"/>
          </a:xfrm>
        </p:grpSpPr>
        <p:pic>
          <p:nvPicPr>
            <p:cNvPr id="4104" name="Picture 8" descr="\\192.168.1.18\mt_school\2014_15\01 STATE_BOARD_MH\ENGLISH_MED\TAT_2014 - 15\10th std\Biology\Chapter 11\images\illustration0015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00" b="96246" l="8713" r="95845">
                          <a14:backgroundMark x1="22118" y1="39943" x2="22118" y2="399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965" y="2446847"/>
              <a:ext cx="1063322" cy="2013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 descr="\\192.168.1.18\mt_school\2014_15\01 STATE_BOARD_MH\ENGLISH_MED\TAT_2014 - 15\10th std\Biology\Chapter 11\images\illustration0015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700" b="96246" l="8713" r="95845">
                          <a14:backgroundMark x1="22118" y1="39943" x2="22118" y2="399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11" t="18106" r="64997" b="79623"/>
            <a:stretch/>
          </p:blipFill>
          <p:spPr bwMode="auto">
            <a:xfrm>
              <a:off x="992981" y="2862264"/>
              <a:ext cx="78581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\\192.168.1.18\mt_school\2014_15\01 STATE_BOARD_MH\ENGLISH_MED\TAT_2014 - 15\10th std\Biology\Chapter 11\images\illustration0015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700" b="96246" l="8713" r="95845">
                          <a14:backgroundMark x1="22118" y1="39943" x2="22118" y2="399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11" t="18106" r="64997" b="79623"/>
            <a:stretch/>
          </p:blipFill>
          <p:spPr bwMode="auto">
            <a:xfrm>
              <a:off x="1059656" y="2862264"/>
              <a:ext cx="78581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 descr="\\192.168.1.18\mt_school\2014_15\01 STATE_BOARD_MH\ENGLISH_MED\TAT_2014 - 15\10th std\Biology\Chapter 11\images\illustration0015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700" b="96246" l="8713" r="95845">
                          <a14:backgroundMark x1="22118" y1="39943" x2="22118" y2="399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11" t="18106" r="64997" b="79623"/>
            <a:stretch/>
          </p:blipFill>
          <p:spPr bwMode="auto">
            <a:xfrm>
              <a:off x="1052513" y="2893220"/>
              <a:ext cx="78581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reeform 5"/>
            <p:cNvSpPr/>
            <p:nvPr/>
          </p:nvSpPr>
          <p:spPr>
            <a:xfrm>
              <a:off x="1050288" y="2892127"/>
              <a:ext cx="80649" cy="16559"/>
            </a:xfrm>
            <a:custGeom>
              <a:avLst/>
              <a:gdLst>
                <a:gd name="connsiteX0" fmla="*/ 0 w 142875"/>
                <a:gd name="connsiteY0" fmla="*/ 40482 h 42950"/>
                <a:gd name="connsiteX1" fmla="*/ 47625 w 142875"/>
                <a:gd name="connsiteY1" fmla="*/ 11907 h 42950"/>
                <a:gd name="connsiteX2" fmla="*/ 92869 w 142875"/>
                <a:gd name="connsiteY2" fmla="*/ 42863 h 42950"/>
                <a:gd name="connsiteX3" fmla="*/ 142875 w 142875"/>
                <a:gd name="connsiteY3" fmla="*/ 0 h 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42950">
                  <a:moveTo>
                    <a:pt x="0" y="40482"/>
                  </a:moveTo>
                  <a:cubicBezTo>
                    <a:pt x="16073" y="25996"/>
                    <a:pt x="32147" y="11510"/>
                    <a:pt x="47625" y="11907"/>
                  </a:cubicBezTo>
                  <a:cubicBezTo>
                    <a:pt x="63103" y="12304"/>
                    <a:pt x="76994" y="44847"/>
                    <a:pt x="92869" y="42863"/>
                  </a:cubicBezTo>
                  <a:cubicBezTo>
                    <a:pt x="108744" y="40879"/>
                    <a:pt x="125809" y="20439"/>
                    <a:pt x="142875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533400" y="401419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Because of this perfect co-ordination between the organ systems  </a:t>
            </a:r>
          </a:p>
          <a:p>
            <a:pPr lvl="0"/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the boy is able to run away</a:t>
            </a:r>
            <a:endParaRPr lang="en-US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7890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Rounded Rectangular Callout 2625"/>
          <p:cNvSpPr/>
          <p:nvPr/>
        </p:nvSpPr>
        <p:spPr>
          <a:xfrm>
            <a:off x="3429000" y="341348"/>
            <a:ext cx="2512502" cy="401602"/>
          </a:xfrm>
          <a:prstGeom prst="wedgeRoundRectCallout">
            <a:avLst>
              <a:gd name="adj1" fmla="val -45668"/>
              <a:gd name="adj2" fmla="val 9425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So now we know</a:t>
            </a:r>
            <a:endParaRPr lang="en-IN" dirty="0">
              <a:latin typeface="+mj-lt"/>
            </a:endParaRPr>
          </a:p>
        </p:txBody>
      </p:sp>
      <p:sp>
        <p:nvSpPr>
          <p:cNvPr id="683" name="Rounded Rectangular Callout 682"/>
          <p:cNvSpPr/>
          <p:nvPr/>
        </p:nvSpPr>
        <p:spPr>
          <a:xfrm>
            <a:off x="3669994" y="676275"/>
            <a:ext cx="4940606" cy="1276349"/>
          </a:xfrm>
          <a:prstGeom prst="wedgeRoundRectCallout">
            <a:avLst>
              <a:gd name="adj1" fmla="val -50793"/>
              <a:gd name="adj2" fmla="val 7077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For meticulous functioning of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 organism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there has to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be perfect co-ordination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among different systems or organs and various stimuli from their surrounding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33" name="Rectangle 1932"/>
          <p:cNvSpPr/>
          <p:nvPr/>
        </p:nvSpPr>
        <p:spPr>
          <a:xfrm>
            <a:off x="762000" y="4365326"/>
            <a:ext cx="1326983" cy="369332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  <a:alpha val="50000"/>
                </a:schemeClr>
              </a:gs>
              <a:gs pos="35000">
                <a:schemeClr val="accent4">
                  <a:tint val="37000"/>
                  <a:satMod val="300000"/>
                  <a:alpha val="50000"/>
                </a:schemeClr>
              </a:gs>
              <a:gs pos="100000">
                <a:schemeClr val="accent4">
                  <a:tint val="15000"/>
                  <a:satMod val="350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Organism</a:t>
            </a:r>
            <a:endParaRPr lang="en-IN" dirty="0">
              <a:latin typeface="Bookman Old Style" pitchFamily="18" charset="0"/>
            </a:endParaRPr>
          </a:p>
        </p:txBody>
      </p:sp>
      <p:grpSp>
        <p:nvGrpSpPr>
          <p:cNvPr id="1945" name="Group 1944"/>
          <p:cNvGrpSpPr/>
          <p:nvPr/>
        </p:nvGrpSpPr>
        <p:grpSpPr>
          <a:xfrm>
            <a:off x="614363" y="475738"/>
            <a:ext cx="1680440" cy="3734312"/>
            <a:chOff x="4153370" y="474803"/>
            <a:chExt cx="1259151" cy="2798114"/>
          </a:xfrm>
        </p:grpSpPr>
        <p:pic>
          <p:nvPicPr>
            <p:cNvPr id="1946" name="Picture 8" descr="\\192.168.1.18\mt_school\2014_15\01 STATE_BOARD_MH\ENGLISH_MED\TAT_2014 - 15\10th std\Biology\Chapter 11\images\circluation-animation_default.gif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3370" y="474803"/>
              <a:ext cx="1259151" cy="2798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47" name="Group 1946"/>
            <p:cNvGrpSpPr/>
            <p:nvPr/>
          </p:nvGrpSpPr>
          <p:grpSpPr>
            <a:xfrm>
              <a:off x="4601267" y="1350286"/>
              <a:ext cx="361031" cy="563265"/>
              <a:chOff x="4970390" y="3683852"/>
              <a:chExt cx="1229955" cy="2132640"/>
            </a:xfrm>
          </p:grpSpPr>
          <p:grpSp>
            <p:nvGrpSpPr>
              <p:cNvPr id="1950" name="Group 117"/>
              <p:cNvGrpSpPr>
                <a:grpSpLocks/>
              </p:cNvGrpSpPr>
              <p:nvPr/>
            </p:nvGrpSpPr>
            <p:grpSpPr bwMode="auto">
              <a:xfrm>
                <a:off x="5320102" y="4241107"/>
                <a:ext cx="880243" cy="362080"/>
                <a:chOff x="1569" y="2347"/>
                <a:chExt cx="1170" cy="704"/>
              </a:xfrm>
            </p:grpSpPr>
            <p:sp>
              <p:nvSpPr>
                <p:cNvPr id="2412" name="Freeform 118"/>
                <p:cNvSpPr>
                  <a:spLocks/>
                </p:cNvSpPr>
                <p:nvPr/>
              </p:nvSpPr>
              <p:spPr bwMode="auto">
                <a:xfrm>
                  <a:off x="1569" y="2347"/>
                  <a:ext cx="1170" cy="704"/>
                </a:xfrm>
                <a:custGeom>
                  <a:avLst/>
                  <a:gdLst/>
                  <a:ahLst/>
                  <a:cxnLst>
                    <a:cxn ang="0">
                      <a:pos x="18" y="113"/>
                    </a:cxn>
                    <a:cxn ang="0">
                      <a:pos x="11" y="163"/>
                    </a:cxn>
                    <a:cxn ang="0">
                      <a:pos x="9" y="188"/>
                    </a:cxn>
                    <a:cxn ang="0">
                      <a:pos x="20" y="204"/>
                    </a:cxn>
                    <a:cxn ang="0">
                      <a:pos x="26" y="219"/>
                    </a:cxn>
                    <a:cxn ang="0">
                      <a:pos x="60" y="252"/>
                    </a:cxn>
                    <a:cxn ang="0">
                      <a:pos x="96" y="264"/>
                    </a:cxn>
                    <a:cxn ang="0">
                      <a:pos x="109" y="261"/>
                    </a:cxn>
                    <a:cxn ang="0">
                      <a:pos x="120" y="256"/>
                    </a:cxn>
                    <a:cxn ang="0">
                      <a:pos x="132" y="250"/>
                    </a:cxn>
                    <a:cxn ang="0">
                      <a:pos x="149" y="244"/>
                    </a:cxn>
                    <a:cxn ang="0">
                      <a:pos x="177" y="233"/>
                    </a:cxn>
                    <a:cxn ang="0">
                      <a:pos x="211" y="216"/>
                    </a:cxn>
                    <a:cxn ang="0">
                      <a:pos x="227" y="168"/>
                    </a:cxn>
                    <a:cxn ang="0">
                      <a:pos x="258" y="153"/>
                    </a:cxn>
                    <a:cxn ang="0">
                      <a:pos x="290" y="143"/>
                    </a:cxn>
                    <a:cxn ang="0">
                      <a:pos x="320" y="133"/>
                    </a:cxn>
                    <a:cxn ang="0">
                      <a:pos x="368" y="97"/>
                    </a:cxn>
                    <a:cxn ang="0">
                      <a:pos x="380" y="89"/>
                    </a:cxn>
                    <a:cxn ang="0">
                      <a:pos x="391" y="86"/>
                    </a:cxn>
                    <a:cxn ang="0">
                      <a:pos x="423" y="69"/>
                    </a:cxn>
                    <a:cxn ang="0">
                      <a:pos x="459" y="14"/>
                    </a:cxn>
                    <a:cxn ang="0">
                      <a:pos x="424" y="7"/>
                    </a:cxn>
                    <a:cxn ang="0">
                      <a:pos x="386" y="15"/>
                    </a:cxn>
                    <a:cxn ang="0">
                      <a:pos x="362" y="19"/>
                    </a:cxn>
                    <a:cxn ang="0">
                      <a:pos x="339" y="18"/>
                    </a:cxn>
                    <a:cxn ang="0">
                      <a:pos x="321" y="24"/>
                    </a:cxn>
                    <a:cxn ang="0">
                      <a:pos x="292" y="25"/>
                    </a:cxn>
                    <a:cxn ang="0">
                      <a:pos x="252" y="27"/>
                    </a:cxn>
                    <a:cxn ang="0">
                      <a:pos x="204" y="37"/>
                    </a:cxn>
                    <a:cxn ang="0">
                      <a:pos x="122" y="42"/>
                    </a:cxn>
                    <a:cxn ang="0">
                      <a:pos x="62" y="63"/>
                    </a:cxn>
                    <a:cxn ang="0">
                      <a:pos x="32" y="78"/>
                    </a:cxn>
                    <a:cxn ang="0">
                      <a:pos x="20" y="112"/>
                    </a:cxn>
                    <a:cxn ang="0">
                      <a:pos x="18" y="113"/>
                    </a:cxn>
                  </a:cxnLst>
                  <a:rect l="0" t="0" r="r" b="b"/>
                  <a:pathLst>
                    <a:path w="468" h="264">
                      <a:moveTo>
                        <a:pt x="18" y="113"/>
                      </a:moveTo>
                      <a:cubicBezTo>
                        <a:pt x="0" y="121"/>
                        <a:pt x="11" y="156"/>
                        <a:pt x="11" y="163"/>
                      </a:cubicBezTo>
                      <a:cubicBezTo>
                        <a:pt x="11" y="169"/>
                        <a:pt x="8" y="182"/>
                        <a:pt x="9" y="188"/>
                      </a:cubicBezTo>
                      <a:cubicBezTo>
                        <a:pt x="11" y="194"/>
                        <a:pt x="19" y="198"/>
                        <a:pt x="20" y="204"/>
                      </a:cubicBezTo>
                      <a:cubicBezTo>
                        <a:pt x="21" y="212"/>
                        <a:pt x="22" y="212"/>
                        <a:pt x="26" y="219"/>
                      </a:cubicBezTo>
                      <a:cubicBezTo>
                        <a:pt x="33" y="233"/>
                        <a:pt x="44" y="251"/>
                        <a:pt x="60" y="252"/>
                      </a:cubicBezTo>
                      <a:cubicBezTo>
                        <a:pt x="68" y="253"/>
                        <a:pt x="88" y="264"/>
                        <a:pt x="96" y="264"/>
                      </a:cubicBezTo>
                      <a:cubicBezTo>
                        <a:pt x="100" y="263"/>
                        <a:pt x="105" y="262"/>
                        <a:pt x="109" y="261"/>
                      </a:cubicBezTo>
                      <a:cubicBezTo>
                        <a:pt x="113" y="259"/>
                        <a:pt x="115" y="258"/>
                        <a:pt x="120" y="256"/>
                      </a:cubicBezTo>
                      <a:cubicBezTo>
                        <a:pt x="124" y="254"/>
                        <a:pt x="128" y="253"/>
                        <a:pt x="132" y="250"/>
                      </a:cubicBezTo>
                      <a:cubicBezTo>
                        <a:pt x="140" y="245"/>
                        <a:pt x="141" y="246"/>
                        <a:pt x="149" y="244"/>
                      </a:cubicBezTo>
                      <a:cubicBezTo>
                        <a:pt x="158" y="241"/>
                        <a:pt x="170" y="238"/>
                        <a:pt x="177" y="233"/>
                      </a:cubicBezTo>
                      <a:cubicBezTo>
                        <a:pt x="192" y="222"/>
                        <a:pt x="197" y="232"/>
                        <a:pt x="211" y="216"/>
                      </a:cubicBezTo>
                      <a:cubicBezTo>
                        <a:pt x="228" y="194"/>
                        <a:pt x="218" y="169"/>
                        <a:pt x="227" y="168"/>
                      </a:cubicBezTo>
                      <a:cubicBezTo>
                        <a:pt x="244" y="165"/>
                        <a:pt x="242" y="160"/>
                        <a:pt x="258" y="153"/>
                      </a:cubicBezTo>
                      <a:cubicBezTo>
                        <a:pt x="268" y="149"/>
                        <a:pt x="279" y="145"/>
                        <a:pt x="290" y="143"/>
                      </a:cubicBezTo>
                      <a:cubicBezTo>
                        <a:pt x="302" y="142"/>
                        <a:pt x="309" y="138"/>
                        <a:pt x="320" y="133"/>
                      </a:cubicBezTo>
                      <a:cubicBezTo>
                        <a:pt x="337" y="126"/>
                        <a:pt x="352" y="104"/>
                        <a:pt x="368" y="97"/>
                      </a:cubicBezTo>
                      <a:cubicBezTo>
                        <a:pt x="372" y="95"/>
                        <a:pt x="376" y="91"/>
                        <a:pt x="380" y="89"/>
                      </a:cubicBezTo>
                      <a:cubicBezTo>
                        <a:pt x="383" y="88"/>
                        <a:pt x="388" y="88"/>
                        <a:pt x="391" y="86"/>
                      </a:cubicBezTo>
                      <a:cubicBezTo>
                        <a:pt x="398" y="83"/>
                        <a:pt x="416" y="73"/>
                        <a:pt x="423" y="69"/>
                      </a:cubicBezTo>
                      <a:cubicBezTo>
                        <a:pt x="435" y="62"/>
                        <a:pt x="468" y="40"/>
                        <a:pt x="459" y="14"/>
                      </a:cubicBezTo>
                      <a:cubicBezTo>
                        <a:pt x="456" y="5"/>
                        <a:pt x="439" y="0"/>
                        <a:pt x="424" y="7"/>
                      </a:cubicBezTo>
                      <a:cubicBezTo>
                        <a:pt x="414" y="12"/>
                        <a:pt x="398" y="13"/>
                        <a:pt x="386" y="15"/>
                      </a:cubicBezTo>
                      <a:cubicBezTo>
                        <a:pt x="377" y="16"/>
                        <a:pt x="372" y="17"/>
                        <a:pt x="362" y="19"/>
                      </a:cubicBezTo>
                      <a:cubicBezTo>
                        <a:pt x="355" y="20"/>
                        <a:pt x="346" y="17"/>
                        <a:pt x="339" y="18"/>
                      </a:cubicBezTo>
                      <a:cubicBezTo>
                        <a:pt x="332" y="19"/>
                        <a:pt x="328" y="22"/>
                        <a:pt x="321" y="24"/>
                      </a:cubicBezTo>
                      <a:cubicBezTo>
                        <a:pt x="312" y="26"/>
                        <a:pt x="301" y="25"/>
                        <a:pt x="292" y="25"/>
                      </a:cubicBezTo>
                      <a:cubicBezTo>
                        <a:pt x="282" y="25"/>
                        <a:pt x="263" y="24"/>
                        <a:pt x="252" y="27"/>
                      </a:cubicBezTo>
                      <a:cubicBezTo>
                        <a:pt x="234" y="33"/>
                        <a:pt x="225" y="35"/>
                        <a:pt x="204" y="37"/>
                      </a:cubicBezTo>
                      <a:cubicBezTo>
                        <a:pt x="183" y="38"/>
                        <a:pt x="143" y="36"/>
                        <a:pt x="122" y="42"/>
                      </a:cubicBezTo>
                      <a:cubicBezTo>
                        <a:pt x="104" y="47"/>
                        <a:pt x="78" y="51"/>
                        <a:pt x="62" y="63"/>
                      </a:cubicBezTo>
                      <a:cubicBezTo>
                        <a:pt x="55" y="68"/>
                        <a:pt x="37" y="72"/>
                        <a:pt x="32" y="78"/>
                      </a:cubicBezTo>
                      <a:cubicBezTo>
                        <a:pt x="25" y="86"/>
                        <a:pt x="22" y="103"/>
                        <a:pt x="20" y="112"/>
                      </a:cubicBezTo>
                      <a:lnTo>
                        <a:pt x="18" y="113"/>
                      </a:lnTo>
                      <a:close/>
                    </a:path>
                  </a:pathLst>
                </a:custGeom>
                <a:solidFill>
                  <a:srgbClr val="FFEAC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13" name="Freeform 119"/>
                <p:cNvSpPr>
                  <a:spLocks/>
                </p:cNvSpPr>
                <p:nvPr/>
              </p:nvSpPr>
              <p:spPr bwMode="auto">
                <a:xfrm>
                  <a:off x="1639" y="2811"/>
                  <a:ext cx="475" cy="226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5" y="46"/>
                    </a:cxn>
                    <a:cxn ang="0">
                      <a:pos x="17" y="62"/>
                    </a:cxn>
                    <a:cxn ang="0">
                      <a:pos x="48" y="77"/>
                    </a:cxn>
                    <a:cxn ang="0">
                      <a:pos x="73" y="81"/>
                    </a:cxn>
                    <a:cxn ang="0">
                      <a:pos x="88" y="77"/>
                    </a:cxn>
                    <a:cxn ang="0">
                      <a:pos x="105" y="69"/>
                    </a:cxn>
                    <a:cxn ang="0">
                      <a:pos x="123" y="63"/>
                    </a:cxn>
                    <a:cxn ang="0">
                      <a:pos x="139" y="59"/>
                    </a:cxn>
                    <a:cxn ang="0">
                      <a:pos x="151" y="52"/>
                    </a:cxn>
                    <a:cxn ang="0">
                      <a:pos x="164" y="47"/>
                    </a:cxn>
                    <a:cxn ang="0">
                      <a:pos x="182" y="28"/>
                    </a:cxn>
                    <a:cxn ang="0">
                      <a:pos x="189" y="0"/>
                    </a:cxn>
                    <a:cxn ang="0">
                      <a:pos x="151" y="11"/>
                    </a:cxn>
                    <a:cxn ang="0">
                      <a:pos x="126" y="28"/>
                    </a:cxn>
                    <a:cxn ang="0">
                      <a:pos x="114" y="36"/>
                    </a:cxn>
                    <a:cxn ang="0">
                      <a:pos x="118" y="45"/>
                    </a:cxn>
                    <a:cxn ang="0">
                      <a:pos x="116" y="52"/>
                    </a:cxn>
                    <a:cxn ang="0">
                      <a:pos x="105" y="58"/>
                    </a:cxn>
                    <a:cxn ang="0">
                      <a:pos x="101" y="45"/>
                    </a:cxn>
                    <a:cxn ang="0">
                      <a:pos x="89" y="44"/>
                    </a:cxn>
                    <a:cxn ang="0">
                      <a:pos x="83" y="44"/>
                    </a:cxn>
                    <a:cxn ang="0">
                      <a:pos x="76" y="52"/>
                    </a:cxn>
                    <a:cxn ang="0">
                      <a:pos x="52" y="52"/>
                    </a:cxn>
                    <a:cxn ang="0">
                      <a:pos x="39" y="43"/>
                    </a:cxn>
                    <a:cxn ang="0">
                      <a:pos x="18" y="45"/>
                    </a:cxn>
                    <a:cxn ang="0">
                      <a:pos x="3" y="33"/>
                    </a:cxn>
                  </a:cxnLst>
                  <a:rect l="0" t="0" r="r" b="b"/>
                  <a:pathLst>
                    <a:path w="190" h="85">
                      <a:moveTo>
                        <a:pt x="0" y="33"/>
                      </a:moveTo>
                      <a:cubicBezTo>
                        <a:pt x="3" y="37"/>
                        <a:pt x="3" y="42"/>
                        <a:pt x="5" y="46"/>
                      </a:cubicBezTo>
                      <a:cubicBezTo>
                        <a:pt x="8" y="52"/>
                        <a:pt x="13" y="56"/>
                        <a:pt x="17" y="62"/>
                      </a:cubicBezTo>
                      <a:cubicBezTo>
                        <a:pt x="25" y="74"/>
                        <a:pt x="36" y="72"/>
                        <a:pt x="48" y="77"/>
                      </a:cubicBezTo>
                      <a:cubicBezTo>
                        <a:pt x="58" y="80"/>
                        <a:pt x="63" y="85"/>
                        <a:pt x="73" y="81"/>
                      </a:cubicBezTo>
                      <a:cubicBezTo>
                        <a:pt x="77" y="79"/>
                        <a:pt x="83" y="79"/>
                        <a:pt x="88" y="77"/>
                      </a:cubicBezTo>
                      <a:cubicBezTo>
                        <a:pt x="94" y="75"/>
                        <a:pt x="98" y="71"/>
                        <a:pt x="105" y="69"/>
                      </a:cubicBezTo>
                      <a:cubicBezTo>
                        <a:pt x="111" y="67"/>
                        <a:pt x="117" y="65"/>
                        <a:pt x="123" y="63"/>
                      </a:cubicBezTo>
                      <a:cubicBezTo>
                        <a:pt x="129" y="61"/>
                        <a:pt x="134" y="61"/>
                        <a:pt x="139" y="59"/>
                      </a:cubicBezTo>
                      <a:cubicBezTo>
                        <a:pt x="143" y="57"/>
                        <a:pt x="147" y="53"/>
                        <a:pt x="151" y="52"/>
                      </a:cubicBezTo>
                      <a:cubicBezTo>
                        <a:pt x="155" y="50"/>
                        <a:pt x="160" y="48"/>
                        <a:pt x="164" y="47"/>
                      </a:cubicBezTo>
                      <a:cubicBezTo>
                        <a:pt x="173" y="43"/>
                        <a:pt x="178" y="37"/>
                        <a:pt x="182" y="28"/>
                      </a:cubicBezTo>
                      <a:cubicBezTo>
                        <a:pt x="185" y="20"/>
                        <a:pt x="190" y="9"/>
                        <a:pt x="189" y="0"/>
                      </a:cubicBezTo>
                      <a:cubicBezTo>
                        <a:pt x="177" y="5"/>
                        <a:pt x="163" y="6"/>
                        <a:pt x="151" y="11"/>
                      </a:cubicBezTo>
                      <a:cubicBezTo>
                        <a:pt x="141" y="14"/>
                        <a:pt x="133" y="21"/>
                        <a:pt x="126" y="28"/>
                      </a:cubicBezTo>
                      <a:cubicBezTo>
                        <a:pt x="124" y="31"/>
                        <a:pt x="115" y="33"/>
                        <a:pt x="114" y="36"/>
                      </a:cubicBezTo>
                      <a:cubicBezTo>
                        <a:pt x="114" y="38"/>
                        <a:pt x="118" y="42"/>
                        <a:pt x="118" y="45"/>
                      </a:cubicBezTo>
                      <a:cubicBezTo>
                        <a:pt x="119" y="47"/>
                        <a:pt x="118" y="50"/>
                        <a:pt x="116" y="52"/>
                      </a:cubicBezTo>
                      <a:cubicBezTo>
                        <a:pt x="113" y="55"/>
                        <a:pt x="109" y="59"/>
                        <a:pt x="105" y="58"/>
                      </a:cubicBezTo>
                      <a:cubicBezTo>
                        <a:pt x="98" y="56"/>
                        <a:pt x="99" y="51"/>
                        <a:pt x="101" y="45"/>
                      </a:cubicBezTo>
                      <a:cubicBezTo>
                        <a:pt x="96" y="42"/>
                        <a:pt x="94" y="44"/>
                        <a:pt x="89" y="44"/>
                      </a:cubicBezTo>
                      <a:cubicBezTo>
                        <a:pt x="87" y="44"/>
                        <a:pt x="85" y="43"/>
                        <a:pt x="83" y="44"/>
                      </a:cubicBezTo>
                      <a:cubicBezTo>
                        <a:pt x="81" y="45"/>
                        <a:pt x="79" y="50"/>
                        <a:pt x="76" y="52"/>
                      </a:cubicBezTo>
                      <a:cubicBezTo>
                        <a:pt x="68" y="57"/>
                        <a:pt x="61" y="54"/>
                        <a:pt x="52" y="52"/>
                      </a:cubicBezTo>
                      <a:cubicBezTo>
                        <a:pt x="45" y="51"/>
                        <a:pt x="45" y="46"/>
                        <a:pt x="39" y="43"/>
                      </a:cubicBezTo>
                      <a:cubicBezTo>
                        <a:pt x="36" y="49"/>
                        <a:pt x="23" y="45"/>
                        <a:pt x="18" y="45"/>
                      </a:cubicBezTo>
                      <a:cubicBezTo>
                        <a:pt x="10" y="45"/>
                        <a:pt x="4" y="42"/>
                        <a:pt x="3" y="33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14" name="Freeform 120"/>
                <p:cNvSpPr>
                  <a:spLocks/>
                </p:cNvSpPr>
                <p:nvPr/>
              </p:nvSpPr>
              <p:spPr bwMode="auto">
                <a:xfrm>
                  <a:off x="1869" y="2917"/>
                  <a:ext cx="40" cy="27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14" y="1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16" h="10">
                      <a:moveTo>
                        <a:pt x="16" y="0"/>
                      </a:moveTo>
                      <a:cubicBezTo>
                        <a:pt x="14" y="3"/>
                        <a:pt x="13" y="6"/>
                        <a:pt x="14" y="10"/>
                      </a:cubicBezTo>
                      <a:cubicBezTo>
                        <a:pt x="9" y="6"/>
                        <a:pt x="6" y="4"/>
                        <a:pt x="0" y="7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15" name="Freeform 121"/>
                <p:cNvSpPr>
                  <a:spLocks/>
                </p:cNvSpPr>
                <p:nvPr/>
              </p:nvSpPr>
              <p:spPr bwMode="auto">
                <a:xfrm>
                  <a:off x="2299" y="2531"/>
                  <a:ext cx="290" cy="173"/>
                </a:xfrm>
                <a:custGeom>
                  <a:avLst/>
                  <a:gdLst/>
                  <a:ahLst/>
                  <a:cxnLst>
                    <a:cxn ang="0">
                      <a:pos x="0" y="65"/>
                    </a:cxn>
                    <a:cxn ang="0">
                      <a:pos x="9" y="58"/>
                    </a:cxn>
                    <a:cxn ang="0">
                      <a:pos x="21" y="55"/>
                    </a:cxn>
                    <a:cxn ang="0">
                      <a:pos x="47" y="38"/>
                    </a:cxn>
                    <a:cxn ang="0">
                      <a:pos x="49" y="26"/>
                    </a:cxn>
                    <a:cxn ang="0">
                      <a:pos x="54" y="20"/>
                    </a:cxn>
                    <a:cxn ang="0">
                      <a:pos x="77" y="13"/>
                    </a:cxn>
                    <a:cxn ang="0">
                      <a:pos x="91" y="3"/>
                    </a:cxn>
                    <a:cxn ang="0">
                      <a:pos x="105" y="1"/>
                    </a:cxn>
                    <a:cxn ang="0">
                      <a:pos x="116" y="0"/>
                    </a:cxn>
                    <a:cxn ang="0">
                      <a:pos x="104" y="6"/>
                    </a:cxn>
                    <a:cxn ang="0">
                      <a:pos x="87" y="13"/>
                    </a:cxn>
                    <a:cxn ang="0">
                      <a:pos x="61" y="29"/>
                    </a:cxn>
                    <a:cxn ang="0">
                      <a:pos x="49" y="42"/>
                    </a:cxn>
                    <a:cxn ang="0">
                      <a:pos x="38" y="51"/>
                    </a:cxn>
                    <a:cxn ang="0">
                      <a:pos x="11" y="63"/>
                    </a:cxn>
                    <a:cxn ang="0">
                      <a:pos x="2" y="65"/>
                    </a:cxn>
                  </a:cxnLst>
                  <a:rect l="0" t="0" r="r" b="b"/>
                  <a:pathLst>
                    <a:path w="116" h="65">
                      <a:moveTo>
                        <a:pt x="0" y="65"/>
                      </a:moveTo>
                      <a:cubicBezTo>
                        <a:pt x="5" y="63"/>
                        <a:pt x="5" y="60"/>
                        <a:pt x="9" y="58"/>
                      </a:cubicBezTo>
                      <a:cubicBezTo>
                        <a:pt x="13" y="57"/>
                        <a:pt x="17" y="57"/>
                        <a:pt x="21" y="55"/>
                      </a:cubicBezTo>
                      <a:cubicBezTo>
                        <a:pt x="28" y="51"/>
                        <a:pt x="43" y="46"/>
                        <a:pt x="47" y="38"/>
                      </a:cubicBezTo>
                      <a:cubicBezTo>
                        <a:pt x="49" y="35"/>
                        <a:pt x="49" y="29"/>
                        <a:pt x="49" y="26"/>
                      </a:cubicBezTo>
                      <a:cubicBezTo>
                        <a:pt x="48" y="19"/>
                        <a:pt x="48" y="21"/>
                        <a:pt x="54" y="20"/>
                      </a:cubicBezTo>
                      <a:cubicBezTo>
                        <a:pt x="62" y="19"/>
                        <a:pt x="70" y="16"/>
                        <a:pt x="77" y="13"/>
                      </a:cubicBezTo>
                      <a:cubicBezTo>
                        <a:pt x="80" y="12"/>
                        <a:pt x="91" y="8"/>
                        <a:pt x="91" y="3"/>
                      </a:cubicBezTo>
                      <a:cubicBezTo>
                        <a:pt x="97" y="4"/>
                        <a:pt x="100" y="3"/>
                        <a:pt x="105" y="1"/>
                      </a:cubicBezTo>
                      <a:cubicBezTo>
                        <a:pt x="108" y="1"/>
                        <a:pt x="113" y="2"/>
                        <a:pt x="116" y="0"/>
                      </a:cubicBezTo>
                      <a:cubicBezTo>
                        <a:pt x="113" y="4"/>
                        <a:pt x="108" y="4"/>
                        <a:pt x="104" y="6"/>
                      </a:cubicBezTo>
                      <a:cubicBezTo>
                        <a:pt x="99" y="8"/>
                        <a:pt x="92" y="11"/>
                        <a:pt x="87" y="13"/>
                      </a:cubicBezTo>
                      <a:cubicBezTo>
                        <a:pt x="78" y="17"/>
                        <a:pt x="69" y="23"/>
                        <a:pt x="61" y="29"/>
                      </a:cubicBezTo>
                      <a:cubicBezTo>
                        <a:pt x="56" y="33"/>
                        <a:pt x="54" y="38"/>
                        <a:pt x="49" y="42"/>
                      </a:cubicBezTo>
                      <a:cubicBezTo>
                        <a:pt x="46" y="45"/>
                        <a:pt x="42" y="48"/>
                        <a:pt x="38" y="51"/>
                      </a:cubicBezTo>
                      <a:cubicBezTo>
                        <a:pt x="31" y="57"/>
                        <a:pt x="20" y="60"/>
                        <a:pt x="11" y="63"/>
                      </a:cubicBezTo>
                      <a:cubicBezTo>
                        <a:pt x="8" y="63"/>
                        <a:pt x="4" y="65"/>
                        <a:pt x="2" y="65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16" name="Freeform 122"/>
                <p:cNvSpPr>
                  <a:spLocks/>
                </p:cNvSpPr>
                <p:nvPr/>
              </p:nvSpPr>
              <p:spPr bwMode="auto">
                <a:xfrm>
                  <a:off x="2554" y="2427"/>
                  <a:ext cx="143" cy="117"/>
                </a:xfrm>
                <a:custGeom>
                  <a:avLst/>
                  <a:gdLst/>
                  <a:ahLst/>
                  <a:cxnLst>
                    <a:cxn ang="0">
                      <a:pos x="10" y="41"/>
                    </a:cxn>
                    <a:cxn ang="0">
                      <a:pos x="26" y="32"/>
                    </a:cxn>
                    <a:cxn ang="0">
                      <a:pos x="40" y="24"/>
                    </a:cxn>
                    <a:cxn ang="0">
                      <a:pos x="57" y="0"/>
                    </a:cxn>
                    <a:cxn ang="0">
                      <a:pos x="43" y="10"/>
                    </a:cxn>
                    <a:cxn ang="0">
                      <a:pos x="28" y="26"/>
                    </a:cxn>
                    <a:cxn ang="0">
                      <a:pos x="16" y="33"/>
                    </a:cxn>
                    <a:cxn ang="0">
                      <a:pos x="0" y="44"/>
                    </a:cxn>
                  </a:cxnLst>
                  <a:rect l="0" t="0" r="r" b="b"/>
                  <a:pathLst>
                    <a:path w="57" h="44">
                      <a:moveTo>
                        <a:pt x="10" y="41"/>
                      </a:moveTo>
                      <a:cubicBezTo>
                        <a:pt x="16" y="39"/>
                        <a:pt x="20" y="35"/>
                        <a:pt x="26" y="32"/>
                      </a:cubicBezTo>
                      <a:cubicBezTo>
                        <a:pt x="30" y="29"/>
                        <a:pt x="36" y="28"/>
                        <a:pt x="40" y="24"/>
                      </a:cubicBezTo>
                      <a:cubicBezTo>
                        <a:pt x="46" y="19"/>
                        <a:pt x="56" y="9"/>
                        <a:pt x="57" y="0"/>
                      </a:cubicBezTo>
                      <a:cubicBezTo>
                        <a:pt x="54" y="5"/>
                        <a:pt x="49" y="8"/>
                        <a:pt x="43" y="10"/>
                      </a:cubicBezTo>
                      <a:cubicBezTo>
                        <a:pt x="44" y="16"/>
                        <a:pt x="33" y="25"/>
                        <a:pt x="28" y="26"/>
                      </a:cubicBezTo>
                      <a:cubicBezTo>
                        <a:pt x="22" y="27"/>
                        <a:pt x="20" y="29"/>
                        <a:pt x="16" y="33"/>
                      </a:cubicBezTo>
                      <a:cubicBezTo>
                        <a:pt x="11" y="38"/>
                        <a:pt x="6" y="41"/>
                        <a:pt x="0" y="44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17" name="Freeform 123"/>
                <p:cNvSpPr>
                  <a:spLocks/>
                </p:cNvSpPr>
                <p:nvPr/>
              </p:nvSpPr>
              <p:spPr bwMode="auto">
                <a:xfrm>
                  <a:off x="2667" y="2363"/>
                  <a:ext cx="37" cy="8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5" y="9"/>
                    </a:cxn>
                    <a:cxn ang="0">
                      <a:pos x="14" y="20"/>
                    </a:cxn>
                    <a:cxn ang="0">
                      <a:pos x="8" y="33"/>
                    </a:cxn>
                    <a:cxn ang="0">
                      <a:pos x="2" y="25"/>
                    </a:cxn>
                    <a:cxn ang="0">
                      <a:pos x="10" y="9"/>
                    </a:cxn>
                    <a:cxn ang="0">
                      <a:pos x="1" y="2"/>
                    </a:cxn>
                  </a:cxnLst>
                  <a:rect l="0" t="0" r="r" b="b"/>
                  <a:pathLst>
                    <a:path w="15" h="33">
                      <a:moveTo>
                        <a:pt x="0" y="3"/>
                      </a:moveTo>
                      <a:cubicBezTo>
                        <a:pt x="8" y="1"/>
                        <a:pt x="13" y="0"/>
                        <a:pt x="15" y="9"/>
                      </a:cubicBezTo>
                      <a:cubicBezTo>
                        <a:pt x="15" y="13"/>
                        <a:pt x="15" y="17"/>
                        <a:pt x="14" y="20"/>
                      </a:cubicBezTo>
                      <a:cubicBezTo>
                        <a:pt x="13" y="23"/>
                        <a:pt x="11" y="31"/>
                        <a:pt x="8" y="33"/>
                      </a:cubicBezTo>
                      <a:cubicBezTo>
                        <a:pt x="10" y="27"/>
                        <a:pt x="10" y="21"/>
                        <a:pt x="2" y="25"/>
                      </a:cubicBezTo>
                      <a:cubicBezTo>
                        <a:pt x="2" y="20"/>
                        <a:pt x="11" y="16"/>
                        <a:pt x="10" y="9"/>
                      </a:cubicBezTo>
                      <a:cubicBezTo>
                        <a:pt x="10" y="5"/>
                        <a:pt x="5" y="3"/>
                        <a:pt x="1" y="2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18" name="Freeform 124"/>
                <p:cNvSpPr>
                  <a:spLocks/>
                </p:cNvSpPr>
                <p:nvPr/>
              </p:nvSpPr>
              <p:spPr bwMode="auto">
                <a:xfrm>
                  <a:off x="2507" y="2483"/>
                  <a:ext cx="12" cy="29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5" y="1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1">
                      <a:moveTo>
                        <a:pt x="0" y="6"/>
                      </a:moveTo>
                      <a:cubicBezTo>
                        <a:pt x="2" y="7"/>
                        <a:pt x="4" y="9"/>
                        <a:pt x="5" y="11"/>
                      </a:cubicBezTo>
                      <a:cubicBezTo>
                        <a:pt x="5" y="8"/>
                        <a:pt x="5" y="3"/>
                        <a:pt x="5" y="0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19" name="Freeform 125"/>
                <p:cNvSpPr>
                  <a:spLocks/>
                </p:cNvSpPr>
                <p:nvPr/>
              </p:nvSpPr>
              <p:spPr bwMode="auto">
                <a:xfrm>
                  <a:off x="2584" y="2416"/>
                  <a:ext cx="18" cy="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" y="1"/>
                    </a:cxn>
                    <a:cxn ang="0">
                      <a:pos x="5" y="5"/>
                    </a:cxn>
                  </a:cxnLst>
                  <a:rect l="0" t="0" r="r" b="b"/>
                  <a:pathLst>
                    <a:path w="7" h="5">
                      <a:moveTo>
                        <a:pt x="0" y="0"/>
                      </a:moveTo>
                      <a:cubicBezTo>
                        <a:pt x="2" y="1"/>
                        <a:pt x="4" y="1"/>
                        <a:pt x="7" y="1"/>
                      </a:cubicBezTo>
                      <a:cubicBezTo>
                        <a:pt x="6" y="2"/>
                        <a:pt x="5" y="3"/>
                        <a:pt x="5" y="5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20" name="Freeform 126"/>
                <p:cNvSpPr>
                  <a:spLocks/>
                </p:cNvSpPr>
                <p:nvPr/>
              </p:nvSpPr>
              <p:spPr bwMode="auto">
                <a:xfrm>
                  <a:off x="2424" y="2437"/>
                  <a:ext cx="25" cy="14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0" y="1"/>
                    </a:cxn>
                    <a:cxn ang="0">
                      <a:pos x="9" y="5"/>
                    </a:cxn>
                  </a:cxnLst>
                  <a:rect l="0" t="0" r="r" b="b"/>
                  <a:pathLst>
                    <a:path w="10" h="5">
                      <a:moveTo>
                        <a:pt x="0" y="3"/>
                      </a:moveTo>
                      <a:cubicBezTo>
                        <a:pt x="3" y="2"/>
                        <a:pt x="6" y="0"/>
                        <a:pt x="10" y="1"/>
                      </a:cubicBezTo>
                      <a:cubicBezTo>
                        <a:pt x="8" y="2"/>
                        <a:pt x="7" y="4"/>
                        <a:pt x="9" y="5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21" name="Freeform 127"/>
                <p:cNvSpPr>
                  <a:spLocks/>
                </p:cNvSpPr>
                <p:nvPr/>
              </p:nvSpPr>
              <p:spPr bwMode="auto">
                <a:xfrm>
                  <a:off x="2264" y="2539"/>
                  <a:ext cx="13" cy="2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8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5" h="8">
                      <a:moveTo>
                        <a:pt x="0" y="0"/>
                      </a:moveTo>
                      <a:cubicBezTo>
                        <a:pt x="1" y="3"/>
                        <a:pt x="4" y="5"/>
                        <a:pt x="5" y="8"/>
                      </a:cubicBezTo>
                      <a:cubicBezTo>
                        <a:pt x="3" y="7"/>
                        <a:pt x="1" y="6"/>
                        <a:pt x="0" y="8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22" name="Freeform 128"/>
                <p:cNvSpPr>
                  <a:spLocks/>
                </p:cNvSpPr>
                <p:nvPr/>
              </p:nvSpPr>
              <p:spPr bwMode="auto">
                <a:xfrm>
                  <a:off x="2299" y="2677"/>
                  <a:ext cx="40" cy="22"/>
                </a:xfrm>
                <a:custGeom>
                  <a:avLst/>
                  <a:gdLst/>
                  <a:ahLst/>
                  <a:cxnLst>
                    <a:cxn ang="0">
                      <a:pos x="3" y="7"/>
                    </a:cxn>
                    <a:cxn ang="0">
                      <a:pos x="16" y="3"/>
                    </a:cxn>
                    <a:cxn ang="0">
                      <a:pos x="6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16" h="8">
                      <a:moveTo>
                        <a:pt x="3" y="7"/>
                      </a:moveTo>
                      <a:cubicBezTo>
                        <a:pt x="7" y="6"/>
                        <a:pt x="14" y="5"/>
                        <a:pt x="16" y="3"/>
                      </a:cubicBezTo>
                      <a:cubicBezTo>
                        <a:pt x="14" y="1"/>
                        <a:pt x="8" y="1"/>
                        <a:pt x="6" y="0"/>
                      </a:cubicBezTo>
                      <a:cubicBezTo>
                        <a:pt x="4" y="3"/>
                        <a:pt x="2" y="5"/>
                        <a:pt x="0" y="8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23" name="Freeform 129"/>
                <p:cNvSpPr>
                  <a:spLocks/>
                </p:cNvSpPr>
                <p:nvPr/>
              </p:nvSpPr>
              <p:spPr bwMode="auto">
                <a:xfrm>
                  <a:off x="2409" y="2565"/>
                  <a:ext cx="23" cy="54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9"/>
                    </a:cxn>
                    <a:cxn ang="0">
                      <a:pos x="2" y="20"/>
                    </a:cxn>
                    <a:cxn ang="0">
                      <a:pos x="9" y="14"/>
                    </a:cxn>
                    <a:cxn ang="0">
                      <a:pos x="5" y="1"/>
                    </a:cxn>
                  </a:cxnLst>
                  <a:rect l="0" t="0" r="r" b="b"/>
                  <a:pathLst>
                    <a:path w="9" h="20">
                      <a:moveTo>
                        <a:pt x="5" y="0"/>
                      </a:moveTo>
                      <a:cubicBezTo>
                        <a:pt x="3" y="3"/>
                        <a:pt x="3" y="7"/>
                        <a:pt x="0" y="9"/>
                      </a:cubicBezTo>
                      <a:cubicBezTo>
                        <a:pt x="3" y="11"/>
                        <a:pt x="4" y="16"/>
                        <a:pt x="2" y="20"/>
                      </a:cubicBezTo>
                      <a:cubicBezTo>
                        <a:pt x="4" y="17"/>
                        <a:pt x="6" y="14"/>
                        <a:pt x="9" y="14"/>
                      </a:cubicBezTo>
                      <a:cubicBezTo>
                        <a:pt x="7" y="9"/>
                        <a:pt x="5" y="6"/>
                        <a:pt x="5" y="1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24" name="Freeform 130"/>
                <p:cNvSpPr>
                  <a:spLocks/>
                </p:cNvSpPr>
                <p:nvPr/>
              </p:nvSpPr>
              <p:spPr bwMode="auto">
                <a:xfrm>
                  <a:off x="1994" y="2605"/>
                  <a:ext cx="30" cy="27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1" y="10"/>
                    </a:cxn>
                    <a:cxn ang="0">
                      <a:pos x="12" y="0"/>
                    </a:cxn>
                    <a:cxn ang="0">
                      <a:pos x="4" y="1"/>
                    </a:cxn>
                  </a:cxnLst>
                  <a:rect l="0" t="0" r="r" b="b"/>
                  <a:pathLst>
                    <a:path w="12" h="10">
                      <a:moveTo>
                        <a:pt x="0" y="3"/>
                      </a:moveTo>
                      <a:cubicBezTo>
                        <a:pt x="4" y="2"/>
                        <a:pt x="8" y="7"/>
                        <a:pt x="11" y="10"/>
                      </a:cubicBezTo>
                      <a:cubicBezTo>
                        <a:pt x="10" y="7"/>
                        <a:pt x="10" y="3"/>
                        <a:pt x="12" y="0"/>
                      </a:cubicBezTo>
                      <a:cubicBezTo>
                        <a:pt x="10" y="2"/>
                        <a:pt x="7" y="2"/>
                        <a:pt x="4" y="1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25" name="Freeform 131"/>
                <p:cNvSpPr>
                  <a:spLocks/>
                </p:cNvSpPr>
                <p:nvPr/>
              </p:nvSpPr>
              <p:spPr bwMode="auto">
                <a:xfrm>
                  <a:off x="2027" y="2531"/>
                  <a:ext cx="25" cy="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5"/>
                    </a:cxn>
                    <a:cxn ang="0">
                      <a:pos x="10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0" h="5">
                      <a:moveTo>
                        <a:pt x="0" y="0"/>
                      </a:moveTo>
                      <a:cubicBezTo>
                        <a:pt x="3" y="1"/>
                        <a:pt x="3" y="3"/>
                        <a:pt x="5" y="5"/>
                      </a:cubicBezTo>
                      <a:cubicBezTo>
                        <a:pt x="6" y="4"/>
                        <a:pt x="8" y="3"/>
                        <a:pt x="10" y="2"/>
                      </a:cubicBezTo>
                      <a:cubicBezTo>
                        <a:pt x="7" y="3"/>
                        <a:pt x="5" y="2"/>
                        <a:pt x="3" y="0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26" name="Freeform 132"/>
                <p:cNvSpPr>
                  <a:spLocks/>
                </p:cNvSpPr>
                <p:nvPr/>
              </p:nvSpPr>
              <p:spPr bwMode="auto">
                <a:xfrm>
                  <a:off x="2122" y="2563"/>
                  <a:ext cx="22" cy="16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5" y="6"/>
                    </a:cxn>
                    <a:cxn ang="0">
                      <a:pos x="9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6">
                      <a:moveTo>
                        <a:pt x="0" y="1"/>
                      </a:moveTo>
                      <a:cubicBezTo>
                        <a:pt x="3" y="1"/>
                        <a:pt x="4" y="3"/>
                        <a:pt x="5" y="6"/>
                      </a:cubicBezTo>
                      <a:cubicBezTo>
                        <a:pt x="5" y="4"/>
                        <a:pt x="7" y="2"/>
                        <a:pt x="9" y="1"/>
                      </a:cubicBezTo>
                      <a:cubicBezTo>
                        <a:pt x="7" y="1"/>
                        <a:pt x="5" y="1"/>
                        <a:pt x="3" y="0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27" name="Freeform 133"/>
                <p:cNvSpPr>
                  <a:spLocks/>
                </p:cNvSpPr>
                <p:nvPr/>
              </p:nvSpPr>
              <p:spPr bwMode="auto">
                <a:xfrm>
                  <a:off x="2124" y="2661"/>
                  <a:ext cx="28" cy="3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11" y="4"/>
                    </a:cxn>
                  </a:cxnLst>
                  <a:rect l="0" t="0" r="r" b="b"/>
                  <a:pathLst>
                    <a:path w="11" h="13">
                      <a:moveTo>
                        <a:pt x="0" y="0"/>
                      </a:moveTo>
                      <a:cubicBezTo>
                        <a:pt x="8" y="2"/>
                        <a:pt x="4" y="9"/>
                        <a:pt x="8" y="13"/>
                      </a:cubicBezTo>
                      <a:cubicBezTo>
                        <a:pt x="7" y="9"/>
                        <a:pt x="8" y="7"/>
                        <a:pt x="11" y="4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28" name="Freeform 134"/>
                <p:cNvSpPr>
                  <a:spLocks/>
                </p:cNvSpPr>
                <p:nvPr/>
              </p:nvSpPr>
              <p:spPr bwMode="auto">
                <a:xfrm>
                  <a:off x="1827" y="2699"/>
                  <a:ext cx="25" cy="37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8" y="9"/>
                    </a:cxn>
                    <a:cxn ang="0">
                      <a:pos x="0" y="14"/>
                    </a:cxn>
                    <a:cxn ang="0">
                      <a:pos x="8" y="1"/>
                    </a:cxn>
                  </a:cxnLst>
                  <a:rect l="0" t="0" r="r" b="b"/>
                  <a:pathLst>
                    <a:path w="10" h="14">
                      <a:moveTo>
                        <a:pt x="10" y="0"/>
                      </a:moveTo>
                      <a:cubicBezTo>
                        <a:pt x="7" y="2"/>
                        <a:pt x="10" y="7"/>
                        <a:pt x="8" y="9"/>
                      </a:cubicBezTo>
                      <a:cubicBezTo>
                        <a:pt x="6" y="12"/>
                        <a:pt x="2" y="11"/>
                        <a:pt x="0" y="14"/>
                      </a:cubicBezTo>
                      <a:cubicBezTo>
                        <a:pt x="1" y="9"/>
                        <a:pt x="7" y="6"/>
                        <a:pt x="8" y="1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29" name="Freeform 135"/>
                <p:cNvSpPr>
                  <a:spLocks/>
                </p:cNvSpPr>
                <p:nvPr/>
              </p:nvSpPr>
              <p:spPr bwMode="auto">
                <a:xfrm>
                  <a:off x="1757" y="2800"/>
                  <a:ext cx="20" cy="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2"/>
                    </a:cxn>
                    <a:cxn ang="0">
                      <a:pos x="4" y="6"/>
                    </a:cxn>
                    <a:cxn ang="0">
                      <a:pos x="4" y="5"/>
                    </a:cxn>
                  </a:cxnLst>
                  <a:rect l="0" t="0" r="r" b="b"/>
                  <a:pathLst>
                    <a:path w="8" h="6">
                      <a:moveTo>
                        <a:pt x="0" y="0"/>
                      </a:moveTo>
                      <a:cubicBezTo>
                        <a:pt x="2" y="1"/>
                        <a:pt x="5" y="1"/>
                        <a:pt x="8" y="2"/>
                      </a:cubicBezTo>
                      <a:cubicBezTo>
                        <a:pt x="7" y="4"/>
                        <a:pt x="5" y="5"/>
                        <a:pt x="4" y="6"/>
                      </a:cubicBezTo>
                      <a:cubicBezTo>
                        <a:pt x="4" y="6"/>
                        <a:pt x="4" y="6"/>
                        <a:pt x="4" y="5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30" name="Freeform 136"/>
                <p:cNvSpPr>
                  <a:spLocks/>
                </p:cNvSpPr>
                <p:nvPr/>
              </p:nvSpPr>
              <p:spPr bwMode="auto">
                <a:xfrm>
                  <a:off x="1744" y="2632"/>
                  <a:ext cx="23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6"/>
                    </a:cxn>
                    <a:cxn ang="0">
                      <a:pos x="9" y="12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9" h="12">
                      <a:moveTo>
                        <a:pt x="0" y="0"/>
                      </a:moveTo>
                      <a:cubicBezTo>
                        <a:pt x="0" y="4"/>
                        <a:pt x="2" y="4"/>
                        <a:pt x="4" y="6"/>
                      </a:cubicBezTo>
                      <a:cubicBezTo>
                        <a:pt x="6" y="8"/>
                        <a:pt x="8" y="10"/>
                        <a:pt x="9" y="12"/>
                      </a:cubicBezTo>
                      <a:cubicBezTo>
                        <a:pt x="7" y="10"/>
                        <a:pt x="3" y="10"/>
                        <a:pt x="0" y="9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31" name="Freeform 137"/>
                <p:cNvSpPr>
                  <a:spLocks/>
                </p:cNvSpPr>
                <p:nvPr/>
              </p:nvSpPr>
              <p:spPr bwMode="auto">
                <a:xfrm>
                  <a:off x="1799" y="2568"/>
                  <a:ext cx="28" cy="1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" y="4"/>
                    </a:cxn>
                    <a:cxn ang="0">
                      <a:pos x="5" y="7"/>
                    </a:cxn>
                  </a:cxnLst>
                  <a:rect l="0" t="0" r="r" b="b"/>
                  <a:pathLst>
                    <a:path w="11" h="7">
                      <a:moveTo>
                        <a:pt x="0" y="0"/>
                      </a:moveTo>
                      <a:cubicBezTo>
                        <a:pt x="3" y="5"/>
                        <a:pt x="9" y="0"/>
                        <a:pt x="11" y="4"/>
                      </a:cubicBezTo>
                      <a:cubicBezTo>
                        <a:pt x="9" y="4"/>
                        <a:pt x="7" y="5"/>
                        <a:pt x="5" y="7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32" name="Freeform 138"/>
                <p:cNvSpPr>
                  <a:spLocks/>
                </p:cNvSpPr>
                <p:nvPr/>
              </p:nvSpPr>
              <p:spPr bwMode="auto">
                <a:xfrm>
                  <a:off x="1652" y="2928"/>
                  <a:ext cx="152" cy="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1" y="25"/>
                    </a:cxn>
                    <a:cxn ang="0">
                      <a:pos x="55" y="15"/>
                    </a:cxn>
                    <a:cxn ang="0">
                      <a:pos x="41" y="18"/>
                    </a:cxn>
                    <a:cxn ang="0">
                      <a:pos x="30" y="7"/>
                    </a:cxn>
                    <a:cxn ang="0">
                      <a:pos x="10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1" h="29">
                      <a:moveTo>
                        <a:pt x="0" y="0"/>
                      </a:moveTo>
                      <a:cubicBezTo>
                        <a:pt x="4" y="12"/>
                        <a:pt x="10" y="19"/>
                        <a:pt x="21" y="25"/>
                      </a:cubicBezTo>
                      <a:cubicBezTo>
                        <a:pt x="28" y="29"/>
                        <a:pt x="61" y="28"/>
                        <a:pt x="55" y="15"/>
                      </a:cubicBezTo>
                      <a:cubicBezTo>
                        <a:pt x="50" y="16"/>
                        <a:pt x="46" y="19"/>
                        <a:pt x="41" y="18"/>
                      </a:cubicBezTo>
                      <a:cubicBezTo>
                        <a:pt x="35" y="17"/>
                        <a:pt x="32" y="12"/>
                        <a:pt x="30" y="7"/>
                      </a:cubicBezTo>
                      <a:cubicBezTo>
                        <a:pt x="23" y="8"/>
                        <a:pt x="18" y="14"/>
                        <a:pt x="10" y="11"/>
                      </a:cubicBezTo>
                      <a:cubicBezTo>
                        <a:pt x="6" y="9"/>
                        <a:pt x="6" y="0"/>
                        <a:pt x="2" y="0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33" name="Freeform 139"/>
                <p:cNvSpPr>
                  <a:spLocks/>
                </p:cNvSpPr>
                <p:nvPr/>
              </p:nvSpPr>
              <p:spPr bwMode="auto">
                <a:xfrm>
                  <a:off x="1857" y="2923"/>
                  <a:ext cx="50" cy="18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0" y="4"/>
                    </a:cxn>
                    <a:cxn ang="0">
                      <a:pos x="12" y="7"/>
                    </a:cxn>
                    <a:cxn ang="0">
                      <a:pos x="17" y="1"/>
                    </a:cxn>
                  </a:cxnLst>
                  <a:rect l="0" t="0" r="r" b="b"/>
                  <a:pathLst>
                    <a:path w="20" h="7">
                      <a:moveTo>
                        <a:pt x="10" y="0"/>
                      </a:moveTo>
                      <a:cubicBezTo>
                        <a:pt x="7" y="2"/>
                        <a:pt x="4" y="2"/>
                        <a:pt x="0" y="4"/>
                      </a:cubicBezTo>
                      <a:cubicBezTo>
                        <a:pt x="2" y="7"/>
                        <a:pt x="9" y="7"/>
                        <a:pt x="12" y="7"/>
                      </a:cubicBezTo>
                      <a:cubicBezTo>
                        <a:pt x="17" y="7"/>
                        <a:pt x="20" y="7"/>
                        <a:pt x="17" y="1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34" name="Freeform 140"/>
                <p:cNvSpPr>
                  <a:spLocks/>
                </p:cNvSpPr>
                <p:nvPr/>
              </p:nvSpPr>
              <p:spPr bwMode="auto">
                <a:xfrm>
                  <a:off x="1677" y="2757"/>
                  <a:ext cx="25" cy="11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4" y="4"/>
                    </a:cxn>
                    <a:cxn ang="0">
                      <a:pos x="10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0" h="4">
                      <a:moveTo>
                        <a:pt x="0" y="1"/>
                      </a:moveTo>
                      <a:cubicBezTo>
                        <a:pt x="2" y="1"/>
                        <a:pt x="3" y="3"/>
                        <a:pt x="4" y="4"/>
                      </a:cubicBezTo>
                      <a:cubicBezTo>
                        <a:pt x="5" y="2"/>
                        <a:pt x="7" y="1"/>
                        <a:pt x="10" y="0"/>
                      </a:cubicBezTo>
                      <a:cubicBezTo>
                        <a:pt x="8" y="0"/>
                        <a:pt x="6" y="0"/>
                        <a:pt x="3" y="0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35" name="Freeform 141"/>
                <p:cNvSpPr>
                  <a:spLocks/>
                </p:cNvSpPr>
                <p:nvPr/>
              </p:nvSpPr>
              <p:spPr bwMode="auto">
                <a:xfrm>
                  <a:off x="2462" y="2371"/>
                  <a:ext cx="200" cy="50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39" y="13"/>
                    </a:cxn>
                    <a:cxn ang="0">
                      <a:pos x="57" y="8"/>
                    </a:cxn>
                    <a:cxn ang="0">
                      <a:pos x="80" y="0"/>
                    </a:cxn>
                    <a:cxn ang="0">
                      <a:pos x="61" y="11"/>
                    </a:cxn>
                    <a:cxn ang="0">
                      <a:pos x="46" y="12"/>
                    </a:cxn>
                    <a:cxn ang="0">
                      <a:pos x="36" y="18"/>
                    </a:cxn>
                    <a:cxn ang="0">
                      <a:pos x="22" y="16"/>
                    </a:cxn>
                    <a:cxn ang="0">
                      <a:pos x="14" y="16"/>
                    </a:cxn>
                  </a:cxnLst>
                  <a:rect l="0" t="0" r="r" b="b"/>
                  <a:pathLst>
                    <a:path w="80" h="19">
                      <a:moveTo>
                        <a:pt x="0" y="17"/>
                      </a:moveTo>
                      <a:cubicBezTo>
                        <a:pt x="8" y="16"/>
                        <a:pt x="33" y="8"/>
                        <a:pt x="39" y="13"/>
                      </a:cubicBezTo>
                      <a:cubicBezTo>
                        <a:pt x="42" y="8"/>
                        <a:pt x="51" y="9"/>
                        <a:pt x="57" y="8"/>
                      </a:cubicBezTo>
                      <a:cubicBezTo>
                        <a:pt x="65" y="5"/>
                        <a:pt x="73" y="2"/>
                        <a:pt x="80" y="0"/>
                      </a:cubicBezTo>
                      <a:cubicBezTo>
                        <a:pt x="74" y="3"/>
                        <a:pt x="68" y="10"/>
                        <a:pt x="61" y="11"/>
                      </a:cubicBezTo>
                      <a:cubicBezTo>
                        <a:pt x="56" y="12"/>
                        <a:pt x="51" y="10"/>
                        <a:pt x="46" y="12"/>
                      </a:cubicBezTo>
                      <a:cubicBezTo>
                        <a:pt x="42" y="13"/>
                        <a:pt x="39" y="18"/>
                        <a:pt x="36" y="18"/>
                      </a:cubicBezTo>
                      <a:cubicBezTo>
                        <a:pt x="33" y="19"/>
                        <a:pt x="26" y="16"/>
                        <a:pt x="22" y="16"/>
                      </a:cubicBezTo>
                      <a:cubicBezTo>
                        <a:pt x="19" y="16"/>
                        <a:pt x="16" y="16"/>
                        <a:pt x="14" y="16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36" name="Freeform 142"/>
                <p:cNvSpPr>
                  <a:spLocks/>
                </p:cNvSpPr>
                <p:nvPr/>
              </p:nvSpPr>
              <p:spPr bwMode="auto">
                <a:xfrm>
                  <a:off x="2322" y="2416"/>
                  <a:ext cx="95" cy="24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7" y="4"/>
                    </a:cxn>
                    <a:cxn ang="0">
                      <a:pos x="38" y="1"/>
                    </a:cxn>
                    <a:cxn ang="0">
                      <a:pos x="20" y="9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38" h="9">
                      <a:moveTo>
                        <a:pt x="0" y="5"/>
                      </a:moveTo>
                      <a:cubicBezTo>
                        <a:pt x="6" y="5"/>
                        <a:pt x="11" y="5"/>
                        <a:pt x="17" y="4"/>
                      </a:cubicBezTo>
                      <a:cubicBezTo>
                        <a:pt x="24" y="3"/>
                        <a:pt x="31" y="0"/>
                        <a:pt x="38" y="1"/>
                      </a:cubicBezTo>
                      <a:cubicBezTo>
                        <a:pt x="32" y="2"/>
                        <a:pt x="25" y="5"/>
                        <a:pt x="20" y="9"/>
                      </a:cubicBezTo>
                      <a:cubicBezTo>
                        <a:pt x="16" y="6"/>
                        <a:pt x="11" y="7"/>
                        <a:pt x="8" y="6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37" name="Freeform 143"/>
                <p:cNvSpPr>
                  <a:spLocks/>
                </p:cNvSpPr>
                <p:nvPr/>
              </p:nvSpPr>
              <p:spPr bwMode="auto">
                <a:xfrm>
                  <a:off x="2182" y="2424"/>
                  <a:ext cx="87" cy="32"/>
                </a:xfrm>
                <a:custGeom>
                  <a:avLst/>
                  <a:gdLst/>
                  <a:ahLst/>
                  <a:cxnLst>
                    <a:cxn ang="0">
                      <a:pos x="2" y="7"/>
                    </a:cxn>
                    <a:cxn ang="0">
                      <a:pos x="35" y="0"/>
                    </a:cxn>
                    <a:cxn ang="0">
                      <a:pos x="31" y="4"/>
                    </a:cxn>
                    <a:cxn ang="0">
                      <a:pos x="27" y="6"/>
                    </a:cxn>
                    <a:cxn ang="0">
                      <a:pos x="14" y="12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35" h="12">
                      <a:moveTo>
                        <a:pt x="2" y="7"/>
                      </a:moveTo>
                      <a:cubicBezTo>
                        <a:pt x="13" y="6"/>
                        <a:pt x="25" y="3"/>
                        <a:pt x="35" y="0"/>
                      </a:cubicBezTo>
                      <a:cubicBezTo>
                        <a:pt x="33" y="1"/>
                        <a:pt x="32" y="3"/>
                        <a:pt x="31" y="4"/>
                      </a:cubicBezTo>
                      <a:cubicBezTo>
                        <a:pt x="28" y="6"/>
                        <a:pt x="30" y="5"/>
                        <a:pt x="27" y="6"/>
                      </a:cubicBezTo>
                      <a:cubicBezTo>
                        <a:pt x="21" y="8"/>
                        <a:pt x="18" y="8"/>
                        <a:pt x="14" y="12"/>
                      </a:cubicBezTo>
                      <a:cubicBezTo>
                        <a:pt x="11" y="8"/>
                        <a:pt x="5" y="9"/>
                        <a:pt x="0" y="9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38" name="Freeform 144"/>
                <p:cNvSpPr>
                  <a:spLocks/>
                </p:cNvSpPr>
                <p:nvPr/>
              </p:nvSpPr>
              <p:spPr bwMode="auto">
                <a:xfrm>
                  <a:off x="1904" y="2456"/>
                  <a:ext cx="190" cy="27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37" y="2"/>
                    </a:cxn>
                    <a:cxn ang="0">
                      <a:pos x="76" y="0"/>
                    </a:cxn>
                    <a:cxn ang="0">
                      <a:pos x="69" y="2"/>
                    </a:cxn>
                    <a:cxn ang="0">
                      <a:pos x="66" y="6"/>
                    </a:cxn>
                    <a:cxn ang="0">
                      <a:pos x="51" y="4"/>
                    </a:cxn>
                    <a:cxn ang="0">
                      <a:pos x="21" y="9"/>
                    </a:cxn>
                    <a:cxn ang="0">
                      <a:pos x="1" y="10"/>
                    </a:cxn>
                  </a:cxnLst>
                  <a:rect l="0" t="0" r="r" b="b"/>
                  <a:pathLst>
                    <a:path w="76" h="10">
                      <a:moveTo>
                        <a:pt x="0" y="8"/>
                      </a:moveTo>
                      <a:cubicBezTo>
                        <a:pt x="13" y="3"/>
                        <a:pt x="23" y="3"/>
                        <a:pt x="37" y="2"/>
                      </a:cubicBezTo>
                      <a:cubicBezTo>
                        <a:pt x="50" y="2"/>
                        <a:pt x="64" y="2"/>
                        <a:pt x="76" y="0"/>
                      </a:cubicBezTo>
                      <a:cubicBezTo>
                        <a:pt x="74" y="0"/>
                        <a:pt x="71" y="1"/>
                        <a:pt x="69" y="2"/>
                      </a:cubicBezTo>
                      <a:cubicBezTo>
                        <a:pt x="67" y="3"/>
                        <a:pt x="67" y="5"/>
                        <a:pt x="66" y="6"/>
                      </a:cubicBezTo>
                      <a:cubicBezTo>
                        <a:pt x="62" y="7"/>
                        <a:pt x="55" y="4"/>
                        <a:pt x="51" y="4"/>
                      </a:cubicBezTo>
                      <a:cubicBezTo>
                        <a:pt x="44" y="4"/>
                        <a:pt x="25" y="2"/>
                        <a:pt x="21" y="9"/>
                      </a:cubicBezTo>
                      <a:cubicBezTo>
                        <a:pt x="17" y="6"/>
                        <a:pt x="4" y="7"/>
                        <a:pt x="1" y="1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39" name="Freeform 145"/>
                <p:cNvSpPr>
                  <a:spLocks/>
                </p:cNvSpPr>
                <p:nvPr/>
              </p:nvSpPr>
              <p:spPr bwMode="auto">
                <a:xfrm>
                  <a:off x="1674" y="2493"/>
                  <a:ext cx="148" cy="78"/>
                </a:xfrm>
                <a:custGeom>
                  <a:avLst/>
                  <a:gdLst/>
                  <a:ahLst/>
                  <a:cxnLst>
                    <a:cxn ang="0">
                      <a:pos x="0" y="29"/>
                    </a:cxn>
                    <a:cxn ang="0">
                      <a:pos x="29" y="11"/>
                    </a:cxn>
                    <a:cxn ang="0">
                      <a:pos x="59" y="0"/>
                    </a:cxn>
                    <a:cxn ang="0">
                      <a:pos x="46" y="9"/>
                    </a:cxn>
                    <a:cxn ang="0">
                      <a:pos x="33" y="19"/>
                    </a:cxn>
                    <a:cxn ang="0">
                      <a:pos x="16" y="23"/>
                    </a:cxn>
                    <a:cxn ang="0">
                      <a:pos x="2" y="29"/>
                    </a:cxn>
                  </a:cxnLst>
                  <a:rect l="0" t="0" r="r" b="b"/>
                  <a:pathLst>
                    <a:path w="59" h="29">
                      <a:moveTo>
                        <a:pt x="0" y="29"/>
                      </a:moveTo>
                      <a:cubicBezTo>
                        <a:pt x="5" y="20"/>
                        <a:pt x="21" y="16"/>
                        <a:pt x="29" y="11"/>
                      </a:cubicBezTo>
                      <a:cubicBezTo>
                        <a:pt x="39" y="4"/>
                        <a:pt x="47" y="2"/>
                        <a:pt x="59" y="0"/>
                      </a:cubicBezTo>
                      <a:cubicBezTo>
                        <a:pt x="54" y="2"/>
                        <a:pt x="49" y="4"/>
                        <a:pt x="46" y="9"/>
                      </a:cubicBezTo>
                      <a:cubicBezTo>
                        <a:pt x="41" y="4"/>
                        <a:pt x="27" y="13"/>
                        <a:pt x="33" y="19"/>
                      </a:cubicBezTo>
                      <a:cubicBezTo>
                        <a:pt x="27" y="15"/>
                        <a:pt x="21" y="19"/>
                        <a:pt x="16" y="23"/>
                      </a:cubicBezTo>
                      <a:cubicBezTo>
                        <a:pt x="12" y="25"/>
                        <a:pt x="7" y="27"/>
                        <a:pt x="2" y="29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40" name="Freeform 146"/>
                <p:cNvSpPr>
                  <a:spLocks/>
                </p:cNvSpPr>
                <p:nvPr/>
              </p:nvSpPr>
              <p:spPr bwMode="auto">
                <a:xfrm>
                  <a:off x="1594" y="2648"/>
                  <a:ext cx="53" cy="179"/>
                </a:xfrm>
                <a:custGeom>
                  <a:avLst/>
                  <a:gdLst/>
                  <a:ahLst/>
                  <a:cxnLst>
                    <a:cxn ang="0">
                      <a:pos x="17" y="1"/>
                    </a:cxn>
                    <a:cxn ang="0">
                      <a:pos x="11" y="67"/>
                    </a:cxn>
                    <a:cxn ang="0">
                      <a:pos x="14" y="50"/>
                    </a:cxn>
                    <a:cxn ang="0">
                      <a:pos x="12" y="14"/>
                    </a:cxn>
                    <a:cxn ang="0">
                      <a:pos x="15" y="16"/>
                    </a:cxn>
                    <a:cxn ang="0">
                      <a:pos x="21" y="0"/>
                    </a:cxn>
                    <a:cxn ang="0">
                      <a:pos x="20" y="1"/>
                    </a:cxn>
                  </a:cxnLst>
                  <a:rect l="0" t="0" r="r" b="b"/>
                  <a:pathLst>
                    <a:path w="21" h="67">
                      <a:moveTo>
                        <a:pt x="17" y="1"/>
                      </a:moveTo>
                      <a:cubicBezTo>
                        <a:pt x="0" y="20"/>
                        <a:pt x="3" y="45"/>
                        <a:pt x="11" y="67"/>
                      </a:cubicBezTo>
                      <a:cubicBezTo>
                        <a:pt x="11" y="61"/>
                        <a:pt x="8" y="54"/>
                        <a:pt x="14" y="50"/>
                      </a:cubicBezTo>
                      <a:cubicBezTo>
                        <a:pt x="5" y="48"/>
                        <a:pt x="10" y="20"/>
                        <a:pt x="12" y="14"/>
                      </a:cubicBezTo>
                      <a:cubicBezTo>
                        <a:pt x="13" y="14"/>
                        <a:pt x="14" y="14"/>
                        <a:pt x="15" y="16"/>
                      </a:cubicBezTo>
                      <a:cubicBezTo>
                        <a:pt x="15" y="9"/>
                        <a:pt x="17" y="5"/>
                        <a:pt x="21" y="0"/>
                      </a:cubicBezTo>
                      <a:cubicBezTo>
                        <a:pt x="20" y="0"/>
                        <a:pt x="20" y="1"/>
                        <a:pt x="20" y="1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41" name="Freeform 147"/>
                <p:cNvSpPr>
                  <a:spLocks/>
                </p:cNvSpPr>
                <p:nvPr/>
              </p:nvSpPr>
              <p:spPr bwMode="auto">
                <a:xfrm>
                  <a:off x="1667" y="2616"/>
                  <a:ext cx="17" cy="21"/>
                </a:xfrm>
                <a:custGeom>
                  <a:avLst/>
                  <a:gdLst/>
                  <a:ahLst/>
                  <a:cxnLst>
                    <a:cxn ang="0">
                      <a:pos x="1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8">
                      <a:moveTo>
                        <a:pt x="1" y="8"/>
                      </a:moveTo>
                      <a:cubicBezTo>
                        <a:pt x="0" y="4"/>
                        <a:pt x="4" y="0"/>
                        <a:pt x="7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42" name="Freeform 148"/>
                <p:cNvSpPr>
                  <a:spLocks/>
                </p:cNvSpPr>
                <p:nvPr/>
              </p:nvSpPr>
              <p:spPr bwMode="auto">
                <a:xfrm>
                  <a:off x="1794" y="2571"/>
                  <a:ext cx="10" cy="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11"/>
                    </a:cxn>
                  </a:cxnLst>
                  <a:rect l="0" t="0" r="r" b="b"/>
                  <a:pathLst>
                    <a:path w="4" h="11">
                      <a:moveTo>
                        <a:pt x="0" y="0"/>
                      </a:moveTo>
                      <a:cubicBezTo>
                        <a:pt x="4" y="2"/>
                        <a:pt x="4" y="7"/>
                        <a:pt x="4" y="11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43" name="Freeform 149"/>
                <p:cNvSpPr>
                  <a:spLocks/>
                </p:cNvSpPr>
                <p:nvPr/>
              </p:nvSpPr>
              <p:spPr bwMode="auto">
                <a:xfrm>
                  <a:off x="1917" y="2611"/>
                  <a:ext cx="15" cy="4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6" y="15"/>
                    </a:cxn>
                  </a:cxnLst>
                  <a:rect l="0" t="0" r="r" b="b"/>
                  <a:pathLst>
                    <a:path w="6" h="15">
                      <a:moveTo>
                        <a:pt x="1" y="0"/>
                      </a:moveTo>
                      <a:cubicBezTo>
                        <a:pt x="0" y="5"/>
                        <a:pt x="3" y="11"/>
                        <a:pt x="6" y="15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44" name="Freeform 150"/>
                <p:cNvSpPr>
                  <a:spLocks/>
                </p:cNvSpPr>
                <p:nvPr/>
              </p:nvSpPr>
              <p:spPr bwMode="auto">
                <a:xfrm>
                  <a:off x="1912" y="2491"/>
                  <a:ext cx="30" cy="1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5">
                      <a:moveTo>
                        <a:pt x="0" y="5"/>
                      </a:moveTo>
                      <a:cubicBezTo>
                        <a:pt x="4" y="2"/>
                        <a:pt x="8" y="0"/>
                        <a:pt x="12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45" name="Freeform 151"/>
                <p:cNvSpPr>
                  <a:spLocks/>
                </p:cNvSpPr>
                <p:nvPr/>
              </p:nvSpPr>
              <p:spPr bwMode="auto">
                <a:xfrm>
                  <a:off x="2169" y="2464"/>
                  <a:ext cx="18" cy="19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cubicBezTo>
                        <a:pt x="0" y="3"/>
                        <a:pt x="3" y="1"/>
                        <a:pt x="7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46" name="Freeform 152"/>
                <p:cNvSpPr>
                  <a:spLocks/>
                </p:cNvSpPr>
                <p:nvPr/>
              </p:nvSpPr>
              <p:spPr bwMode="auto">
                <a:xfrm>
                  <a:off x="2319" y="2469"/>
                  <a:ext cx="23" cy="11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9" h="4">
                      <a:moveTo>
                        <a:pt x="0" y="4"/>
                      </a:moveTo>
                      <a:cubicBezTo>
                        <a:pt x="2" y="1"/>
                        <a:pt x="5" y="0"/>
                        <a:pt x="9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47" name="Freeform 153"/>
                <p:cNvSpPr>
                  <a:spLocks/>
                </p:cNvSpPr>
                <p:nvPr/>
              </p:nvSpPr>
              <p:spPr bwMode="auto">
                <a:xfrm>
                  <a:off x="2409" y="2451"/>
                  <a:ext cx="38" cy="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5" y="2"/>
                    </a:cxn>
                  </a:cxnLst>
                  <a:rect l="0" t="0" r="r" b="b"/>
                  <a:pathLst>
                    <a:path w="15" h="3">
                      <a:moveTo>
                        <a:pt x="0" y="3"/>
                      </a:moveTo>
                      <a:cubicBezTo>
                        <a:pt x="5" y="1"/>
                        <a:pt x="10" y="0"/>
                        <a:pt x="15" y="2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48" name="Freeform 154"/>
                <p:cNvSpPr>
                  <a:spLocks/>
                </p:cNvSpPr>
                <p:nvPr/>
              </p:nvSpPr>
              <p:spPr bwMode="auto">
                <a:xfrm>
                  <a:off x="2257" y="2571"/>
                  <a:ext cx="17" cy="18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cubicBezTo>
                        <a:pt x="2" y="3"/>
                        <a:pt x="3" y="0"/>
                        <a:pt x="7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49" name="Freeform 155"/>
                <p:cNvSpPr>
                  <a:spLocks/>
                </p:cNvSpPr>
                <p:nvPr/>
              </p:nvSpPr>
              <p:spPr bwMode="auto">
                <a:xfrm>
                  <a:off x="2307" y="2661"/>
                  <a:ext cx="32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" y="5"/>
                    </a:cxn>
                  </a:cxnLst>
                  <a:rect l="0" t="0" r="r" b="b"/>
                  <a:pathLst>
                    <a:path w="13" h="5">
                      <a:moveTo>
                        <a:pt x="0" y="0"/>
                      </a:moveTo>
                      <a:cubicBezTo>
                        <a:pt x="2" y="3"/>
                        <a:pt x="9" y="5"/>
                        <a:pt x="13" y="5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50" name="Freeform 156"/>
                <p:cNvSpPr>
                  <a:spLocks/>
                </p:cNvSpPr>
                <p:nvPr/>
              </p:nvSpPr>
              <p:spPr bwMode="auto">
                <a:xfrm>
                  <a:off x="2132" y="2651"/>
                  <a:ext cx="47" cy="1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" y="1"/>
                    </a:cxn>
                  </a:cxnLst>
                  <a:rect l="0" t="0" r="r" b="b"/>
                  <a:pathLst>
                    <a:path w="19" h="4">
                      <a:moveTo>
                        <a:pt x="0" y="0"/>
                      </a:moveTo>
                      <a:cubicBezTo>
                        <a:pt x="5" y="3"/>
                        <a:pt x="14" y="4"/>
                        <a:pt x="19" y="1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51" name="Freeform 157"/>
                <p:cNvSpPr>
                  <a:spLocks/>
                </p:cNvSpPr>
                <p:nvPr/>
              </p:nvSpPr>
              <p:spPr bwMode="auto">
                <a:xfrm>
                  <a:off x="2149" y="2677"/>
                  <a:ext cx="23" cy="2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9" h="8">
                      <a:moveTo>
                        <a:pt x="0" y="8"/>
                      </a:moveTo>
                      <a:cubicBezTo>
                        <a:pt x="1" y="3"/>
                        <a:pt x="4" y="1"/>
                        <a:pt x="9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52" name="Freeform 158"/>
                <p:cNvSpPr>
                  <a:spLocks/>
                </p:cNvSpPr>
                <p:nvPr/>
              </p:nvSpPr>
              <p:spPr bwMode="auto">
                <a:xfrm>
                  <a:off x="2144" y="2568"/>
                  <a:ext cx="8" cy="24"/>
                </a:xfrm>
                <a:custGeom>
                  <a:avLst/>
                  <a:gdLst/>
                  <a:ahLst/>
                  <a:cxnLst>
                    <a:cxn ang="0">
                      <a:pos x="1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9">
                      <a:moveTo>
                        <a:pt x="1" y="9"/>
                      </a:moveTo>
                      <a:cubicBezTo>
                        <a:pt x="0" y="6"/>
                        <a:pt x="0" y="3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53" name="Freeform 159"/>
                <p:cNvSpPr>
                  <a:spLocks/>
                </p:cNvSpPr>
                <p:nvPr/>
              </p:nvSpPr>
              <p:spPr bwMode="auto">
                <a:xfrm>
                  <a:off x="2027" y="2605"/>
                  <a:ext cx="7" cy="4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3" y="16"/>
                    </a:cxn>
                  </a:cxnLst>
                  <a:rect l="0" t="0" r="r" b="b"/>
                  <a:pathLst>
                    <a:path w="3" h="16">
                      <a:moveTo>
                        <a:pt x="3" y="0"/>
                      </a:moveTo>
                      <a:cubicBezTo>
                        <a:pt x="1" y="4"/>
                        <a:pt x="0" y="13"/>
                        <a:pt x="3" y="16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54" name="Freeform 160"/>
                <p:cNvSpPr>
                  <a:spLocks/>
                </p:cNvSpPr>
                <p:nvPr/>
              </p:nvSpPr>
              <p:spPr bwMode="auto">
                <a:xfrm>
                  <a:off x="2044" y="2549"/>
                  <a:ext cx="8" cy="19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3" h="7">
                      <a:moveTo>
                        <a:pt x="3" y="0"/>
                      </a:moveTo>
                      <a:cubicBezTo>
                        <a:pt x="0" y="2"/>
                        <a:pt x="1" y="5"/>
                        <a:pt x="1" y="7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55" name="Freeform 161"/>
                <p:cNvSpPr>
                  <a:spLocks/>
                </p:cNvSpPr>
                <p:nvPr/>
              </p:nvSpPr>
              <p:spPr bwMode="auto">
                <a:xfrm>
                  <a:off x="2122" y="2453"/>
                  <a:ext cx="27" cy="14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1" y="2"/>
                    </a:cxn>
                  </a:cxnLst>
                  <a:rect l="0" t="0" r="r" b="b"/>
                  <a:pathLst>
                    <a:path w="11" h="5">
                      <a:moveTo>
                        <a:pt x="0" y="5"/>
                      </a:moveTo>
                      <a:cubicBezTo>
                        <a:pt x="3" y="2"/>
                        <a:pt x="7" y="0"/>
                        <a:pt x="11" y="2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56" name="Freeform 162"/>
                <p:cNvSpPr>
                  <a:spLocks/>
                </p:cNvSpPr>
                <p:nvPr/>
              </p:nvSpPr>
              <p:spPr bwMode="auto">
                <a:xfrm>
                  <a:off x="1862" y="2488"/>
                  <a:ext cx="25" cy="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0" y="1"/>
                    </a:cxn>
                  </a:cxnLst>
                  <a:rect l="0" t="0" r="r" b="b"/>
                  <a:pathLst>
                    <a:path w="10" h="3">
                      <a:moveTo>
                        <a:pt x="0" y="3"/>
                      </a:moveTo>
                      <a:cubicBezTo>
                        <a:pt x="3" y="0"/>
                        <a:pt x="7" y="0"/>
                        <a:pt x="10" y="1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57" name="Freeform 163"/>
                <p:cNvSpPr>
                  <a:spLocks/>
                </p:cNvSpPr>
                <p:nvPr/>
              </p:nvSpPr>
              <p:spPr bwMode="auto">
                <a:xfrm>
                  <a:off x="1812" y="2581"/>
                  <a:ext cx="27" cy="2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0">
                      <a:moveTo>
                        <a:pt x="0" y="10"/>
                      </a:moveTo>
                      <a:cubicBezTo>
                        <a:pt x="1" y="5"/>
                        <a:pt x="6" y="1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58" name="Freeform 164"/>
                <p:cNvSpPr>
                  <a:spLocks/>
                </p:cNvSpPr>
                <p:nvPr/>
              </p:nvSpPr>
              <p:spPr bwMode="auto">
                <a:xfrm>
                  <a:off x="1734" y="2667"/>
                  <a:ext cx="25" cy="16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10" y="2"/>
                    </a:cxn>
                  </a:cxnLst>
                  <a:rect l="0" t="0" r="r" b="b"/>
                  <a:pathLst>
                    <a:path w="10" h="6">
                      <a:moveTo>
                        <a:pt x="0" y="6"/>
                      </a:moveTo>
                      <a:cubicBezTo>
                        <a:pt x="2" y="2"/>
                        <a:pt x="6" y="0"/>
                        <a:pt x="10" y="2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59" name="Freeform 165"/>
                <p:cNvSpPr>
                  <a:spLocks/>
                </p:cNvSpPr>
                <p:nvPr/>
              </p:nvSpPr>
              <p:spPr bwMode="auto">
                <a:xfrm>
                  <a:off x="1649" y="2653"/>
                  <a:ext cx="18" cy="24"/>
                </a:xfrm>
                <a:custGeom>
                  <a:avLst/>
                  <a:gdLst/>
                  <a:ahLst/>
                  <a:cxnLst>
                    <a:cxn ang="0">
                      <a:pos x="1" y="9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9">
                      <a:moveTo>
                        <a:pt x="1" y="9"/>
                      </a:moveTo>
                      <a:cubicBezTo>
                        <a:pt x="0" y="6"/>
                        <a:pt x="4" y="0"/>
                        <a:pt x="7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60" name="Freeform 166"/>
                <p:cNvSpPr>
                  <a:spLocks/>
                </p:cNvSpPr>
                <p:nvPr/>
              </p:nvSpPr>
              <p:spPr bwMode="auto">
                <a:xfrm>
                  <a:off x="1692" y="2768"/>
                  <a:ext cx="12" cy="2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5" y="1"/>
                    </a:cxn>
                  </a:cxnLst>
                  <a:rect l="0" t="0" r="r" b="b"/>
                  <a:pathLst>
                    <a:path w="5" h="10">
                      <a:moveTo>
                        <a:pt x="0" y="10"/>
                      </a:moveTo>
                      <a:cubicBezTo>
                        <a:pt x="0" y="7"/>
                        <a:pt x="1" y="0"/>
                        <a:pt x="5" y="1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61" name="Freeform 167"/>
                <p:cNvSpPr>
                  <a:spLocks/>
                </p:cNvSpPr>
                <p:nvPr/>
              </p:nvSpPr>
              <p:spPr bwMode="auto">
                <a:xfrm>
                  <a:off x="1774" y="2811"/>
                  <a:ext cx="10" cy="18"/>
                </a:xfrm>
                <a:custGeom>
                  <a:avLst/>
                  <a:gdLst/>
                  <a:ahLst/>
                  <a:cxnLst>
                    <a:cxn ang="0">
                      <a:pos x="1" y="7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">
                      <a:moveTo>
                        <a:pt x="1" y="7"/>
                      </a:moveTo>
                      <a:cubicBezTo>
                        <a:pt x="0" y="4"/>
                        <a:pt x="1" y="2"/>
                        <a:pt x="4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62" name="Freeform 168"/>
                <p:cNvSpPr>
                  <a:spLocks/>
                </p:cNvSpPr>
                <p:nvPr/>
              </p:nvSpPr>
              <p:spPr bwMode="auto">
                <a:xfrm>
                  <a:off x="1832" y="2728"/>
                  <a:ext cx="32" cy="16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13" h="6">
                      <a:moveTo>
                        <a:pt x="0" y="6"/>
                      </a:moveTo>
                      <a:cubicBezTo>
                        <a:pt x="4" y="2"/>
                        <a:pt x="8" y="0"/>
                        <a:pt x="13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63" name="Freeform 169"/>
                <p:cNvSpPr>
                  <a:spLocks/>
                </p:cNvSpPr>
                <p:nvPr/>
              </p:nvSpPr>
              <p:spPr bwMode="auto">
                <a:xfrm>
                  <a:off x="2024" y="2715"/>
                  <a:ext cx="23" cy="2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" y="9"/>
                    </a:cxn>
                  </a:cxnLst>
                  <a:rect l="0" t="0" r="r" b="b"/>
                  <a:pathLst>
                    <a:path w="9" h="9">
                      <a:moveTo>
                        <a:pt x="0" y="0"/>
                      </a:moveTo>
                      <a:cubicBezTo>
                        <a:pt x="0" y="4"/>
                        <a:pt x="4" y="9"/>
                        <a:pt x="9" y="9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64" name="Freeform 170"/>
                <p:cNvSpPr>
                  <a:spLocks/>
                </p:cNvSpPr>
                <p:nvPr/>
              </p:nvSpPr>
              <p:spPr bwMode="auto">
                <a:xfrm>
                  <a:off x="2384" y="2565"/>
                  <a:ext cx="28" cy="2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0">
                      <a:moveTo>
                        <a:pt x="0" y="10"/>
                      </a:moveTo>
                      <a:cubicBezTo>
                        <a:pt x="6" y="8"/>
                        <a:pt x="9" y="5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65" name="Freeform 171"/>
                <p:cNvSpPr>
                  <a:spLocks/>
                </p:cNvSpPr>
                <p:nvPr/>
              </p:nvSpPr>
              <p:spPr bwMode="auto">
                <a:xfrm>
                  <a:off x="2479" y="2483"/>
                  <a:ext cx="30" cy="16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6">
                      <a:moveTo>
                        <a:pt x="0" y="4"/>
                      </a:moveTo>
                      <a:cubicBezTo>
                        <a:pt x="4" y="6"/>
                        <a:pt x="9" y="3"/>
                        <a:pt x="12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66" name="Freeform 172"/>
                <p:cNvSpPr>
                  <a:spLocks/>
                </p:cNvSpPr>
                <p:nvPr/>
              </p:nvSpPr>
              <p:spPr bwMode="auto">
                <a:xfrm>
                  <a:off x="2582" y="2427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10"/>
                    </a:cxn>
                  </a:cxnLst>
                  <a:rect l="0" t="0" r="r" b="b"/>
                  <a:pathLst>
                    <a:path w="5" h="10">
                      <a:moveTo>
                        <a:pt x="0" y="0"/>
                      </a:moveTo>
                      <a:cubicBezTo>
                        <a:pt x="3" y="2"/>
                        <a:pt x="5" y="6"/>
                        <a:pt x="4" y="1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67" name="Freeform 173"/>
                <p:cNvSpPr>
                  <a:spLocks/>
                </p:cNvSpPr>
                <p:nvPr/>
              </p:nvSpPr>
              <p:spPr bwMode="auto">
                <a:xfrm>
                  <a:off x="2644" y="2435"/>
                  <a:ext cx="30" cy="5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2">
                      <a:moveTo>
                        <a:pt x="0" y="1"/>
                      </a:moveTo>
                      <a:cubicBezTo>
                        <a:pt x="4" y="2"/>
                        <a:pt x="9" y="1"/>
                        <a:pt x="12" y="0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68" name="Freeform 174"/>
                <p:cNvSpPr>
                  <a:spLocks/>
                </p:cNvSpPr>
                <p:nvPr/>
              </p:nvSpPr>
              <p:spPr bwMode="auto">
                <a:xfrm>
                  <a:off x="2632" y="2461"/>
                  <a:ext cx="15" cy="22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6" h="8">
                      <a:moveTo>
                        <a:pt x="6" y="0"/>
                      </a:moveTo>
                      <a:cubicBezTo>
                        <a:pt x="5" y="3"/>
                        <a:pt x="4" y="7"/>
                        <a:pt x="0" y="8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69" name="Freeform 175"/>
                <p:cNvSpPr>
                  <a:spLocks/>
                </p:cNvSpPr>
                <p:nvPr/>
              </p:nvSpPr>
              <p:spPr bwMode="auto">
                <a:xfrm>
                  <a:off x="2459" y="2437"/>
                  <a:ext cx="8" cy="14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" h="5">
                      <a:moveTo>
                        <a:pt x="3" y="0"/>
                      </a:moveTo>
                      <a:cubicBezTo>
                        <a:pt x="1" y="1"/>
                        <a:pt x="0" y="2"/>
                        <a:pt x="0" y="5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70" name="Freeform 176"/>
                <p:cNvSpPr>
                  <a:spLocks/>
                </p:cNvSpPr>
                <p:nvPr/>
              </p:nvSpPr>
              <p:spPr bwMode="auto">
                <a:xfrm>
                  <a:off x="1739" y="2904"/>
                  <a:ext cx="25" cy="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" y="2"/>
                    </a:cxn>
                  </a:cxnLst>
                  <a:rect l="0" t="0" r="r" b="b"/>
                  <a:pathLst>
                    <a:path w="10" h="6">
                      <a:moveTo>
                        <a:pt x="0" y="0"/>
                      </a:moveTo>
                      <a:cubicBezTo>
                        <a:pt x="0" y="6"/>
                        <a:pt x="7" y="4"/>
                        <a:pt x="10" y="2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71" name="Freeform 177"/>
                <p:cNvSpPr>
                  <a:spLocks/>
                </p:cNvSpPr>
                <p:nvPr/>
              </p:nvSpPr>
              <p:spPr bwMode="auto">
                <a:xfrm>
                  <a:off x="1784" y="2885"/>
                  <a:ext cx="23" cy="3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" y="11"/>
                    </a:cxn>
                  </a:cxnLst>
                  <a:rect l="0" t="0" r="r" b="b"/>
                  <a:pathLst>
                    <a:path w="9" h="11">
                      <a:moveTo>
                        <a:pt x="0" y="0"/>
                      </a:moveTo>
                      <a:cubicBezTo>
                        <a:pt x="0" y="5"/>
                        <a:pt x="4" y="9"/>
                        <a:pt x="9" y="11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72" name="Freeform 178"/>
                <p:cNvSpPr>
                  <a:spLocks/>
                </p:cNvSpPr>
                <p:nvPr/>
              </p:nvSpPr>
              <p:spPr bwMode="auto">
                <a:xfrm>
                  <a:off x="1914" y="2925"/>
                  <a:ext cx="13" cy="2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5" y="9"/>
                    </a:cxn>
                  </a:cxnLst>
                  <a:rect l="0" t="0" r="r" b="b"/>
                  <a:pathLst>
                    <a:path w="5" h="9">
                      <a:moveTo>
                        <a:pt x="1" y="0"/>
                      </a:moveTo>
                      <a:cubicBezTo>
                        <a:pt x="0" y="3"/>
                        <a:pt x="2" y="7"/>
                        <a:pt x="5" y="9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73" name="Freeform 179"/>
                <p:cNvSpPr>
                  <a:spLocks/>
                </p:cNvSpPr>
                <p:nvPr/>
              </p:nvSpPr>
              <p:spPr bwMode="auto">
                <a:xfrm>
                  <a:off x="2274" y="2667"/>
                  <a:ext cx="43" cy="32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7" y="0"/>
                    </a:cxn>
                    <a:cxn ang="0">
                      <a:pos x="2" y="11"/>
                    </a:cxn>
                  </a:cxnLst>
                  <a:rect l="0" t="0" r="r" b="b"/>
                  <a:pathLst>
                    <a:path w="17" h="12">
                      <a:moveTo>
                        <a:pt x="0" y="12"/>
                      </a:moveTo>
                      <a:cubicBezTo>
                        <a:pt x="7" y="12"/>
                        <a:pt x="17" y="3"/>
                        <a:pt x="7" y="0"/>
                      </a:cubicBezTo>
                      <a:cubicBezTo>
                        <a:pt x="11" y="5"/>
                        <a:pt x="4" y="7"/>
                        <a:pt x="2" y="11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74" name="Freeform 180"/>
                <p:cNvSpPr>
                  <a:spLocks/>
                </p:cNvSpPr>
                <p:nvPr/>
              </p:nvSpPr>
              <p:spPr bwMode="auto">
                <a:xfrm>
                  <a:off x="2377" y="2597"/>
                  <a:ext cx="42" cy="70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11" y="0"/>
                    </a:cxn>
                    <a:cxn ang="0">
                      <a:pos x="12" y="6"/>
                    </a:cxn>
                    <a:cxn ang="0">
                      <a:pos x="14" y="12"/>
                    </a:cxn>
                    <a:cxn ang="0">
                      <a:pos x="0" y="26"/>
                    </a:cxn>
                    <a:cxn ang="0">
                      <a:pos x="9" y="12"/>
                    </a:cxn>
                    <a:cxn ang="0">
                      <a:pos x="2" y="5"/>
                    </a:cxn>
                  </a:cxnLst>
                  <a:rect l="0" t="0" r="r" b="b"/>
                  <a:pathLst>
                    <a:path w="17" h="26">
                      <a:moveTo>
                        <a:pt x="3" y="4"/>
                      </a:moveTo>
                      <a:cubicBezTo>
                        <a:pt x="7" y="4"/>
                        <a:pt x="8" y="1"/>
                        <a:pt x="11" y="0"/>
                      </a:cubicBezTo>
                      <a:cubicBezTo>
                        <a:pt x="13" y="2"/>
                        <a:pt x="11" y="3"/>
                        <a:pt x="12" y="6"/>
                      </a:cubicBezTo>
                      <a:cubicBezTo>
                        <a:pt x="12" y="8"/>
                        <a:pt x="14" y="10"/>
                        <a:pt x="14" y="12"/>
                      </a:cubicBezTo>
                      <a:cubicBezTo>
                        <a:pt x="17" y="21"/>
                        <a:pt x="6" y="23"/>
                        <a:pt x="0" y="26"/>
                      </a:cubicBezTo>
                      <a:cubicBezTo>
                        <a:pt x="4" y="22"/>
                        <a:pt x="10" y="18"/>
                        <a:pt x="9" y="12"/>
                      </a:cubicBezTo>
                      <a:cubicBezTo>
                        <a:pt x="8" y="9"/>
                        <a:pt x="5" y="5"/>
                        <a:pt x="2" y="5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75" name="Freeform 181"/>
                <p:cNvSpPr>
                  <a:spLocks/>
                </p:cNvSpPr>
                <p:nvPr/>
              </p:nvSpPr>
              <p:spPr bwMode="auto">
                <a:xfrm>
                  <a:off x="2484" y="2504"/>
                  <a:ext cx="38" cy="72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8" y="1"/>
                    </a:cxn>
                    <a:cxn ang="0">
                      <a:pos x="13" y="8"/>
                    </a:cxn>
                    <a:cxn ang="0">
                      <a:pos x="14" y="19"/>
                    </a:cxn>
                    <a:cxn ang="0">
                      <a:pos x="1" y="27"/>
                    </a:cxn>
                    <a:cxn ang="0">
                      <a:pos x="11" y="11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15" h="27">
                      <a:moveTo>
                        <a:pt x="0" y="3"/>
                      </a:moveTo>
                      <a:cubicBezTo>
                        <a:pt x="3" y="3"/>
                        <a:pt x="5" y="0"/>
                        <a:pt x="8" y="1"/>
                      </a:cubicBezTo>
                      <a:cubicBezTo>
                        <a:pt x="10" y="2"/>
                        <a:pt x="12" y="6"/>
                        <a:pt x="13" y="8"/>
                      </a:cubicBezTo>
                      <a:cubicBezTo>
                        <a:pt x="14" y="11"/>
                        <a:pt x="15" y="16"/>
                        <a:pt x="14" y="19"/>
                      </a:cubicBezTo>
                      <a:cubicBezTo>
                        <a:pt x="12" y="24"/>
                        <a:pt x="4" y="25"/>
                        <a:pt x="1" y="27"/>
                      </a:cubicBezTo>
                      <a:cubicBezTo>
                        <a:pt x="6" y="24"/>
                        <a:pt x="12" y="18"/>
                        <a:pt x="11" y="11"/>
                      </a:cubicBezTo>
                      <a:cubicBezTo>
                        <a:pt x="9" y="3"/>
                        <a:pt x="1" y="8"/>
                        <a:pt x="0" y="3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76" name="Freeform 182"/>
                <p:cNvSpPr>
                  <a:spLocks/>
                </p:cNvSpPr>
                <p:nvPr/>
              </p:nvSpPr>
              <p:spPr bwMode="auto">
                <a:xfrm>
                  <a:off x="2509" y="2525"/>
                  <a:ext cx="25" cy="35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9" y="6"/>
                    </a:cxn>
                    <a:cxn ang="0">
                      <a:pos x="0" y="13"/>
                    </a:cxn>
                  </a:cxnLst>
                  <a:rect l="0" t="0" r="r" b="b"/>
                  <a:pathLst>
                    <a:path w="10" h="13">
                      <a:moveTo>
                        <a:pt x="3" y="0"/>
                      </a:moveTo>
                      <a:cubicBezTo>
                        <a:pt x="4" y="3"/>
                        <a:pt x="8" y="3"/>
                        <a:pt x="9" y="6"/>
                      </a:cubicBezTo>
                      <a:cubicBezTo>
                        <a:pt x="10" y="10"/>
                        <a:pt x="3" y="12"/>
                        <a:pt x="0" y="13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77" name="Freeform 183"/>
                <p:cNvSpPr>
                  <a:spLocks/>
                </p:cNvSpPr>
                <p:nvPr/>
              </p:nvSpPr>
              <p:spPr bwMode="auto">
                <a:xfrm>
                  <a:off x="1897" y="2485"/>
                  <a:ext cx="30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3"/>
                    </a:cxn>
                    <a:cxn ang="0">
                      <a:pos x="12" y="0"/>
                    </a:cxn>
                    <a:cxn ang="0">
                      <a:pos x="2" y="1"/>
                    </a:cxn>
                  </a:cxnLst>
                  <a:rect l="0" t="0" r="r" b="b"/>
                  <a:pathLst>
                    <a:path w="12" h="3">
                      <a:moveTo>
                        <a:pt x="0" y="0"/>
                      </a:moveTo>
                      <a:cubicBezTo>
                        <a:pt x="2" y="1"/>
                        <a:pt x="4" y="2"/>
                        <a:pt x="6" y="3"/>
                      </a:cubicBezTo>
                      <a:cubicBezTo>
                        <a:pt x="8" y="1"/>
                        <a:pt x="10" y="1"/>
                        <a:pt x="12" y="0"/>
                      </a:cubicBezTo>
                      <a:cubicBezTo>
                        <a:pt x="9" y="1"/>
                        <a:pt x="6" y="2"/>
                        <a:pt x="2" y="1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78" name="Freeform 184"/>
                <p:cNvSpPr>
                  <a:spLocks/>
                </p:cNvSpPr>
                <p:nvPr/>
              </p:nvSpPr>
              <p:spPr bwMode="auto">
                <a:xfrm>
                  <a:off x="2162" y="2451"/>
                  <a:ext cx="27" cy="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5"/>
                    </a:cxn>
                    <a:cxn ang="0">
                      <a:pos x="1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1" h="5">
                      <a:moveTo>
                        <a:pt x="0" y="0"/>
                      </a:moveTo>
                      <a:cubicBezTo>
                        <a:pt x="1" y="2"/>
                        <a:pt x="3" y="3"/>
                        <a:pt x="4" y="5"/>
                      </a:cubicBezTo>
                      <a:cubicBezTo>
                        <a:pt x="5" y="2"/>
                        <a:pt x="9" y="1"/>
                        <a:pt x="11" y="1"/>
                      </a:cubicBezTo>
                      <a:cubicBezTo>
                        <a:pt x="8" y="1"/>
                        <a:pt x="5" y="0"/>
                        <a:pt x="1" y="0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79" name="Freeform 185"/>
                <p:cNvSpPr>
                  <a:spLocks/>
                </p:cNvSpPr>
                <p:nvPr/>
              </p:nvSpPr>
              <p:spPr bwMode="auto">
                <a:xfrm>
                  <a:off x="2427" y="2576"/>
                  <a:ext cx="65" cy="61"/>
                </a:xfrm>
                <a:custGeom>
                  <a:avLst/>
                  <a:gdLst/>
                  <a:ahLst/>
                  <a:cxnLst>
                    <a:cxn ang="0">
                      <a:pos x="3" y="20"/>
                    </a:cxn>
                    <a:cxn ang="0">
                      <a:pos x="26" y="0"/>
                    </a:cxn>
                    <a:cxn ang="0">
                      <a:pos x="19" y="4"/>
                    </a:cxn>
                    <a:cxn ang="0">
                      <a:pos x="10" y="8"/>
                    </a:cxn>
                    <a:cxn ang="0">
                      <a:pos x="5" y="14"/>
                    </a:cxn>
                    <a:cxn ang="0">
                      <a:pos x="2" y="18"/>
                    </a:cxn>
                    <a:cxn ang="0">
                      <a:pos x="0" y="23"/>
                    </a:cxn>
                  </a:cxnLst>
                  <a:rect l="0" t="0" r="r" b="b"/>
                  <a:pathLst>
                    <a:path w="26" h="23">
                      <a:moveTo>
                        <a:pt x="3" y="20"/>
                      </a:moveTo>
                      <a:cubicBezTo>
                        <a:pt x="9" y="13"/>
                        <a:pt x="18" y="5"/>
                        <a:pt x="26" y="0"/>
                      </a:cubicBezTo>
                      <a:cubicBezTo>
                        <a:pt x="24" y="0"/>
                        <a:pt x="21" y="2"/>
                        <a:pt x="19" y="4"/>
                      </a:cubicBezTo>
                      <a:cubicBezTo>
                        <a:pt x="16" y="5"/>
                        <a:pt x="13" y="6"/>
                        <a:pt x="10" y="8"/>
                      </a:cubicBezTo>
                      <a:cubicBezTo>
                        <a:pt x="8" y="9"/>
                        <a:pt x="7" y="11"/>
                        <a:pt x="5" y="14"/>
                      </a:cubicBezTo>
                      <a:cubicBezTo>
                        <a:pt x="4" y="15"/>
                        <a:pt x="3" y="16"/>
                        <a:pt x="2" y="18"/>
                      </a:cubicBezTo>
                      <a:cubicBezTo>
                        <a:pt x="2" y="19"/>
                        <a:pt x="2" y="22"/>
                        <a:pt x="0" y="23"/>
                      </a:cubicBezTo>
                    </a:path>
                  </a:pathLst>
                </a:custGeom>
                <a:solidFill>
                  <a:srgbClr val="E5CB8C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80" name="Freeform 186"/>
                <p:cNvSpPr>
                  <a:spLocks/>
                </p:cNvSpPr>
                <p:nvPr/>
              </p:nvSpPr>
              <p:spPr bwMode="auto">
                <a:xfrm>
                  <a:off x="1914" y="2715"/>
                  <a:ext cx="373" cy="170"/>
                </a:xfrm>
                <a:custGeom>
                  <a:avLst/>
                  <a:gdLst/>
                  <a:ahLst/>
                  <a:cxnLst>
                    <a:cxn ang="0">
                      <a:pos x="0" y="63"/>
                    </a:cxn>
                    <a:cxn ang="0">
                      <a:pos x="18" y="51"/>
                    </a:cxn>
                    <a:cxn ang="0">
                      <a:pos x="33" y="40"/>
                    </a:cxn>
                    <a:cxn ang="0">
                      <a:pos x="74" y="30"/>
                    </a:cxn>
                    <a:cxn ang="0">
                      <a:pos x="93" y="22"/>
                    </a:cxn>
                    <a:cxn ang="0">
                      <a:pos x="116" y="11"/>
                    </a:cxn>
                    <a:cxn ang="0">
                      <a:pos x="149" y="0"/>
                    </a:cxn>
                    <a:cxn ang="0">
                      <a:pos x="136" y="5"/>
                    </a:cxn>
                    <a:cxn ang="0">
                      <a:pos x="121" y="7"/>
                    </a:cxn>
                    <a:cxn ang="0">
                      <a:pos x="108" y="10"/>
                    </a:cxn>
                    <a:cxn ang="0">
                      <a:pos x="86" y="12"/>
                    </a:cxn>
                    <a:cxn ang="0">
                      <a:pos x="77" y="11"/>
                    </a:cxn>
                    <a:cxn ang="0">
                      <a:pos x="75" y="15"/>
                    </a:cxn>
                    <a:cxn ang="0">
                      <a:pos x="64" y="17"/>
                    </a:cxn>
                    <a:cxn ang="0">
                      <a:pos x="43" y="14"/>
                    </a:cxn>
                    <a:cxn ang="0">
                      <a:pos x="33" y="24"/>
                    </a:cxn>
                    <a:cxn ang="0">
                      <a:pos x="29" y="37"/>
                    </a:cxn>
                    <a:cxn ang="0">
                      <a:pos x="14" y="48"/>
                    </a:cxn>
                    <a:cxn ang="0">
                      <a:pos x="1" y="64"/>
                    </a:cxn>
                  </a:cxnLst>
                  <a:rect l="0" t="0" r="r" b="b"/>
                  <a:pathLst>
                    <a:path w="149" h="64">
                      <a:moveTo>
                        <a:pt x="0" y="63"/>
                      </a:moveTo>
                      <a:cubicBezTo>
                        <a:pt x="7" y="63"/>
                        <a:pt x="13" y="55"/>
                        <a:pt x="18" y="51"/>
                      </a:cubicBezTo>
                      <a:cubicBezTo>
                        <a:pt x="22" y="46"/>
                        <a:pt x="27" y="42"/>
                        <a:pt x="33" y="40"/>
                      </a:cubicBezTo>
                      <a:cubicBezTo>
                        <a:pt x="46" y="34"/>
                        <a:pt x="61" y="33"/>
                        <a:pt x="74" y="30"/>
                      </a:cubicBezTo>
                      <a:cubicBezTo>
                        <a:pt x="81" y="28"/>
                        <a:pt x="86" y="25"/>
                        <a:pt x="93" y="22"/>
                      </a:cubicBezTo>
                      <a:cubicBezTo>
                        <a:pt x="100" y="20"/>
                        <a:pt x="109" y="14"/>
                        <a:pt x="116" y="11"/>
                      </a:cubicBezTo>
                      <a:cubicBezTo>
                        <a:pt x="128" y="6"/>
                        <a:pt x="138" y="6"/>
                        <a:pt x="149" y="0"/>
                      </a:cubicBezTo>
                      <a:cubicBezTo>
                        <a:pt x="144" y="1"/>
                        <a:pt x="141" y="4"/>
                        <a:pt x="136" y="5"/>
                      </a:cubicBezTo>
                      <a:cubicBezTo>
                        <a:pt x="131" y="5"/>
                        <a:pt x="126" y="6"/>
                        <a:pt x="121" y="7"/>
                      </a:cubicBezTo>
                      <a:cubicBezTo>
                        <a:pt x="115" y="7"/>
                        <a:pt x="113" y="7"/>
                        <a:pt x="108" y="10"/>
                      </a:cubicBezTo>
                      <a:cubicBezTo>
                        <a:pt x="101" y="14"/>
                        <a:pt x="95" y="14"/>
                        <a:pt x="86" y="12"/>
                      </a:cubicBezTo>
                      <a:cubicBezTo>
                        <a:pt x="84" y="12"/>
                        <a:pt x="79" y="10"/>
                        <a:pt x="77" y="11"/>
                      </a:cubicBezTo>
                      <a:cubicBezTo>
                        <a:pt x="75" y="12"/>
                        <a:pt x="76" y="13"/>
                        <a:pt x="75" y="15"/>
                      </a:cubicBezTo>
                      <a:cubicBezTo>
                        <a:pt x="72" y="20"/>
                        <a:pt x="70" y="16"/>
                        <a:pt x="64" y="17"/>
                      </a:cubicBezTo>
                      <a:cubicBezTo>
                        <a:pt x="57" y="18"/>
                        <a:pt x="45" y="21"/>
                        <a:pt x="43" y="14"/>
                      </a:cubicBezTo>
                      <a:cubicBezTo>
                        <a:pt x="40" y="17"/>
                        <a:pt x="36" y="21"/>
                        <a:pt x="33" y="24"/>
                      </a:cubicBezTo>
                      <a:cubicBezTo>
                        <a:pt x="27" y="28"/>
                        <a:pt x="31" y="31"/>
                        <a:pt x="29" y="37"/>
                      </a:cubicBezTo>
                      <a:cubicBezTo>
                        <a:pt x="27" y="42"/>
                        <a:pt x="18" y="45"/>
                        <a:pt x="14" y="48"/>
                      </a:cubicBezTo>
                      <a:cubicBezTo>
                        <a:pt x="7" y="53"/>
                        <a:pt x="6" y="57"/>
                        <a:pt x="1" y="64"/>
                      </a:cubicBezTo>
                    </a:path>
                  </a:pathLst>
                </a:custGeom>
                <a:solidFill>
                  <a:srgbClr val="F6DAA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81" name="Freeform 187"/>
                <p:cNvSpPr>
                  <a:spLocks/>
                </p:cNvSpPr>
                <p:nvPr/>
              </p:nvSpPr>
              <p:spPr bwMode="auto">
                <a:xfrm>
                  <a:off x="1674" y="2925"/>
                  <a:ext cx="385" cy="110"/>
                </a:xfrm>
                <a:custGeom>
                  <a:avLst/>
                  <a:gdLst/>
                  <a:ahLst/>
                  <a:cxnLst>
                    <a:cxn ang="0">
                      <a:pos x="34" y="33"/>
                    </a:cxn>
                    <a:cxn ang="0">
                      <a:pos x="49" y="39"/>
                    </a:cxn>
                    <a:cxn ang="0">
                      <a:pos x="63" y="37"/>
                    </a:cxn>
                    <a:cxn ang="0">
                      <a:pos x="81" y="27"/>
                    </a:cxn>
                    <a:cxn ang="0">
                      <a:pos x="100" y="23"/>
                    </a:cxn>
                    <a:cxn ang="0">
                      <a:pos x="129" y="13"/>
                    </a:cxn>
                    <a:cxn ang="0">
                      <a:pos x="143" y="5"/>
                    </a:cxn>
                    <a:cxn ang="0">
                      <a:pos x="154" y="0"/>
                    </a:cxn>
                    <a:cxn ang="0">
                      <a:pos x="134" y="7"/>
                    </a:cxn>
                    <a:cxn ang="0">
                      <a:pos x="120" y="11"/>
                    </a:cxn>
                    <a:cxn ang="0">
                      <a:pos x="99" y="19"/>
                    </a:cxn>
                    <a:cxn ang="0">
                      <a:pos x="78" y="24"/>
                    </a:cxn>
                    <a:cxn ang="0">
                      <a:pos x="67" y="27"/>
                    </a:cxn>
                    <a:cxn ang="0">
                      <a:pos x="60" y="32"/>
                    </a:cxn>
                    <a:cxn ang="0">
                      <a:pos x="42" y="33"/>
                    </a:cxn>
                    <a:cxn ang="0">
                      <a:pos x="33" y="27"/>
                    </a:cxn>
                    <a:cxn ang="0">
                      <a:pos x="21" y="25"/>
                    </a:cxn>
                    <a:cxn ang="0">
                      <a:pos x="0" y="17"/>
                    </a:cxn>
                    <a:cxn ang="0">
                      <a:pos x="12" y="28"/>
                    </a:cxn>
                    <a:cxn ang="0">
                      <a:pos x="22" y="30"/>
                    </a:cxn>
                    <a:cxn ang="0">
                      <a:pos x="34" y="33"/>
                    </a:cxn>
                  </a:cxnLst>
                  <a:rect l="0" t="0" r="r" b="b"/>
                  <a:pathLst>
                    <a:path w="154" h="41">
                      <a:moveTo>
                        <a:pt x="34" y="33"/>
                      </a:moveTo>
                      <a:cubicBezTo>
                        <a:pt x="38" y="33"/>
                        <a:pt x="44" y="38"/>
                        <a:pt x="49" y="39"/>
                      </a:cubicBezTo>
                      <a:cubicBezTo>
                        <a:pt x="55" y="41"/>
                        <a:pt x="57" y="40"/>
                        <a:pt x="63" y="37"/>
                      </a:cubicBezTo>
                      <a:cubicBezTo>
                        <a:pt x="69" y="33"/>
                        <a:pt x="75" y="29"/>
                        <a:pt x="81" y="27"/>
                      </a:cubicBezTo>
                      <a:cubicBezTo>
                        <a:pt x="88" y="26"/>
                        <a:pt x="94" y="25"/>
                        <a:pt x="100" y="23"/>
                      </a:cubicBezTo>
                      <a:cubicBezTo>
                        <a:pt x="109" y="19"/>
                        <a:pt x="120" y="17"/>
                        <a:pt x="129" y="13"/>
                      </a:cubicBezTo>
                      <a:cubicBezTo>
                        <a:pt x="134" y="10"/>
                        <a:pt x="138" y="7"/>
                        <a:pt x="143" y="5"/>
                      </a:cubicBezTo>
                      <a:cubicBezTo>
                        <a:pt x="146" y="4"/>
                        <a:pt x="152" y="4"/>
                        <a:pt x="154" y="0"/>
                      </a:cubicBezTo>
                      <a:cubicBezTo>
                        <a:pt x="148" y="0"/>
                        <a:pt x="140" y="5"/>
                        <a:pt x="134" y="7"/>
                      </a:cubicBezTo>
                      <a:cubicBezTo>
                        <a:pt x="128" y="8"/>
                        <a:pt x="125" y="7"/>
                        <a:pt x="120" y="11"/>
                      </a:cubicBezTo>
                      <a:cubicBezTo>
                        <a:pt x="113" y="15"/>
                        <a:pt x="106" y="16"/>
                        <a:pt x="99" y="19"/>
                      </a:cubicBezTo>
                      <a:cubicBezTo>
                        <a:pt x="92" y="21"/>
                        <a:pt x="85" y="23"/>
                        <a:pt x="78" y="24"/>
                      </a:cubicBezTo>
                      <a:cubicBezTo>
                        <a:pt x="74" y="24"/>
                        <a:pt x="70" y="25"/>
                        <a:pt x="67" y="27"/>
                      </a:cubicBezTo>
                      <a:cubicBezTo>
                        <a:pt x="64" y="28"/>
                        <a:pt x="62" y="30"/>
                        <a:pt x="60" y="32"/>
                      </a:cubicBezTo>
                      <a:cubicBezTo>
                        <a:pt x="55" y="34"/>
                        <a:pt x="46" y="34"/>
                        <a:pt x="42" y="33"/>
                      </a:cubicBezTo>
                      <a:cubicBezTo>
                        <a:pt x="37" y="32"/>
                        <a:pt x="36" y="29"/>
                        <a:pt x="33" y="27"/>
                      </a:cubicBezTo>
                      <a:cubicBezTo>
                        <a:pt x="30" y="25"/>
                        <a:pt x="25" y="25"/>
                        <a:pt x="21" y="25"/>
                      </a:cubicBezTo>
                      <a:cubicBezTo>
                        <a:pt x="14" y="24"/>
                        <a:pt x="6" y="22"/>
                        <a:pt x="0" y="17"/>
                      </a:cubicBezTo>
                      <a:cubicBezTo>
                        <a:pt x="1" y="22"/>
                        <a:pt x="8" y="26"/>
                        <a:pt x="12" y="28"/>
                      </a:cubicBezTo>
                      <a:cubicBezTo>
                        <a:pt x="14" y="29"/>
                        <a:pt x="20" y="29"/>
                        <a:pt x="22" y="30"/>
                      </a:cubicBezTo>
                      <a:cubicBezTo>
                        <a:pt x="25" y="31"/>
                        <a:pt x="31" y="32"/>
                        <a:pt x="34" y="33"/>
                      </a:cubicBezTo>
                    </a:path>
                  </a:pathLst>
                </a:custGeom>
                <a:solidFill>
                  <a:srgbClr val="E5CB8C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82" name="Freeform 188"/>
                <p:cNvSpPr>
                  <a:spLocks/>
                </p:cNvSpPr>
                <p:nvPr/>
              </p:nvSpPr>
              <p:spPr bwMode="auto">
                <a:xfrm>
                  <a:off x="1954" y="2808"/>
                  <a:ext cx="160" cy="77"/>
                </a:xfrm>
                <a:custGeom>
                  <a:avLst/>
                  <a:gdLst/>
                  <a:ahLst/>
                  <a:cxnLst>
                    <a:cxn ang="0">
                      <a:pos x="0" y="29"/>
                    </a:cxn>
                    <a:cxn ang="0">
                      <a:pos x="17" y="13"/>
                    </a:cxn>
                    <a:cxn ang="0">
                      <a:pos x="41" y="7"/>
                    </a:cxn>
                    <a:cxn ang="0">
                      <a:pos x="60" y="1"/>
                    </a:cxn>
                    <a:cxn ang="0">
                      <a:pos x="63" y="7"/>
                    </a:cxn>
                    <a:cxn ang="0">
                      <a:pos x="62" y="19"/>
                    </a:cxn>
                    <a:cxn ang="0">
                      <a:pos x="30" y="19"/>
                    </a:cxn>
                    <a:cxn ang="0">
                      <a:pos x="17" y="25"/>
                    </a:cxn>
                    <a:cxn ang="0">
                      <a:pos x="2" y="27"/>
                    </a:cxn>
                  </a:cxnLst>
                  <a:rect l="0" t="0" r="r" b="b"/>
                  <a:pathLst>
                    <a:path w="64" h="29">
                      <a:moveTo>
                        <a:pt x="0" y="29"/>
                      </a:moveTo>
                      <a:cubicBezTo>
                        <a:pt x="6" y="24"/>
                        <a:pt x="10" y="16"/>
                        <a:pt x="17" y="13"/>
                      </a:cubicBezTo>
                      <a:cubicBezTo>
                        <a:pt x="24" y="10"/>
                        <a:pt x="33" y="10"/>
                        <a:pt x="41" y="7"/>
                      </a:cubicBezTo>
                      <a:cubicBezTo>
                        <a:pt x="46" y="5"/>
                        <a:pt x="55" y="0"/>
                        <a:pt x="60" y="1"/>
                      </a:cubicBezTo>
                      <a:cubicBezTo>
                        <a:pt x="64" y="1"/>
                        <a:pt x="63" y="3"/>
                        <a:pt x="63" y="7"/>
                      </a:cubicBezTo>
                      <a:cubicBezTo>
                        <a:pt x="62" y="11"/>
                        <a:pt x="62" y="15"/>
                        <a:pt x="62" y="19"/>
                      </a:cubicBezTo>
                      <a:cubicBezTo>
                        <a:pt x="58" y="8"/>
                        <a:pt x="38" y="14"/>
                        <a:pt x="30" y="19"/>
                      </a:cubicBezTo>
                      <a:cubicBezTo>
                        <a:pt x="25" y="22"/>
                        <a:pt x="23" y="25"/>
                        <a:pt x="17" y="25"/>
                      </a:cubicBezTo>
                      <a:cubicBezTo>
                        <a:pt x="12" y="25"/>
                        <a:pt x="5" y="22"/>
                        <a:pt x="2" y="27"/>
                      </a:cubicBezTo>
                    </a:path>
                  </a:pathLst>
                </a:custGeom>
                <a:solidFill>
                  <a:srgbClr val="E5CB8C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83" name="Freeform 189"/>
                <p:cNvSpPr>
                  <a:spLocks/>
                </p:cNvSpPr>
                <p:nvPr/>
              </p:nvSpPr>
              <p:spPr bwMode="auto">
                <a:xfrm>
                  <a:off x="1942" y="2747"/>
                  <a:ext cx="252" cy="117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12" y="34"/>
                    </a:cxn>
                    <a:cxn ang="0">
                      <a:pos x="28" y="25"/>
                    </a:cxn>
                    <a:cxn ang="0">
                      <a:pos x="57" y="19"/>
                    </a:cxn>
                    <a:cxn ang="0">
                      <a:pos x="82" y="12"/>
                    </a:cxn>
                    <a:cxn ang="0">
                      <a:pos x="101" y="0"/>
                    </a:cxn>
                    <a:cxn ang="0">
                      <a:pos x="75" y="9"/>
                    </a:cxn>
                    <a:cxn ang="0">
                      <a:pos x="61" y="10"/>
                    </a:cxn>
                    <a:cxn ang="0">
                      <a:pos x="50" y="15"/>
                    </a:cxn>
                    <a:cxn ang="0">
                      <a:pos x="36" y="19"/>
                    </a:cxn>
                    <a:cxn ang="0">
                      <a:pos x="28" y="21"/>
                    </a:cxn>
                    <a:cxn ang="0">
                      <a:pos x="9" y="35"/>
                    </a:cxn>
                  </a:cxnLst>
                  <a:rect l="0" t="0" r="r" b="b"/>
                  <a:pathLst>
                    <a:path w="101" h="44">
                      <a:moveTo>
                        <a:pt x="0" y="44"/>
                      </a:moveTo>
                      <a:cubicBezTo>
                        <a:pt x="4" y="42"/>
                        <a:pt x="8" y="37"/>
                        <a:pt x="12" y="34"/>
                      </a:cubicBezTo>
                      <a:cubicBezTo>
                        <a:pt x="16" y="30"/>
                        <a:pt x="22" y="27"/>
                        <a:pt x="28" y="25"/>
                      </a:cubicBezTo>
                      <a:cubicBezTo>
                        <a:pt x="37" y="21"/>
                        <a:pt x="48" y="21"/>
                        <a:pt x="57" y="19"/>
                      </a:cubicBezTo>
                      <a:cubicBezTo>
                        <a:pt x="66" y="17"/>
                        <a:pt x="74" y="13"/>
                        <a:pt x="82" y="12"/>
                      </a:cubicBezTo>
                      <a:cubicBezTo>
                        <a:pt x="90" y="11"/>
                        <a:pt x="95" y="5"/>
                        <a:pt x="101" y="0"/>
                      </a:cubicBezTo>
                      <a:cubicBezTo>
                        <a:pt x="93" y="7"/>
                        <a:pt x="85" y="8"/>
                        <a:pt x="75" y="9"/>
                      </a:cubicBezTo>
                      <a:cubicBezTo>
                        <a:pt x="70" y="9"/>
                        <a:pt x="65" y="9"/>
                        <a:pt x="61" y="10"/>
                      </a:cubicBezTo>
                      <a:cubicBezTo>
                        <a:pt x="57" y="12"/>
                        <a:pt x="54" y="14"/>
                        <a:pt x="50" y="15"/>
                      </a:cubicBezTo>
                      <a:cubicBezTo>
                        <a:pt x="45" y="17"/>
                        <a:pt x="41" y="18"/>
                        <a:pt x="36" y="19"/>
                      </a:cubicBezTo>
                      <a:cubicBezTo>
                        <a:pt x="33" y="19"/>
                        <a:pt x="31" y="19"/>
                        <a:pt x="28" y="21"/>
                      </a:cubicBezTo>
                      <a:cubicBezTo>
                        <a:pt x="21" y="25"/>
                        <a:pt x="15" y="31"/>
                        <a:pt x="9" y="35"/>
                      </a:cubicBezTo>
                    </a:path>
                  </a:pathLst>
                </a:custGeom>
                <a:solidFill>
                  <a:srgbClr val="E5CB8C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84" name="Freeform 190"/>
                <p:cNvSpPr>
                  <a:spLocks/>
                </p:cNvSpPr>
                <p:nvPr/>
              </p:nvSpPr>
              <p:spPr bwMode="auto">
                <a:xfrm>
                  <a:off x="2307" y="2555"/>
                  <a:ext cx="240" cy="149"/>
                </a:xfrm>
                <a:custGeom>
                  <a:avLst/>
                  <a:gdLst/>
                  <a:ahLst/>
                  <a:cxnLst>
                    <a:cxn ang="0">
                      <a:pos x="0" y="56"/>
                    </a:cxn>
                    <a:cxn ang="0">
                      <a:pos x="28" y="47"/>
                    </a:cxn>
                    <a:cxn ang="0">
                      <a:pos x="48" y="32"/>
                    </a:cxn>
                    <a:cxn ang="0">
                      <a:pos x="66" y="13"/>
                    </a:cxn>
                    <a:cxn ang="0">
                      <a:pos x="80" y="6"/>
                    </a:cxn>
                    <a:cxn ang="0">
                      <a:pos x="96" y="0"/>
                    </a:cxn>
                    <a:cxn ang="0">
                      <a:pos x="59" y="12"/>
                    </a:cxn>
                    <a:cxn ang="0">
                      <a:pos x="45" y="27"/>
                    </a:cxn>
                    <a:cxn ang="0">
                      <a:pos x="29" y="41"/>
                    </a:cxn>
                    <a:cxn ang="0">
                      <a:pos x="18" y="50"/>
                    </a:cxn>
                    <a:cxn ang="0">
                      <a:pos x="1" y="56"/>
                    </a:cxn>
                  </a:cxnLst>
                  <a:rect l="0" t="0" r="r" b="b"/>
                  <a:pathLst>
                    <a:path w="96" h="56">
                      <a:moveTo>
                        <a:pt x="0" y="56"/>
                      </a:moveTo>
                      <a:cubicBezTo>
                        <a:pt x="9" y="55"/>
                        <a:pt x="20" y="51"/>
                        <a:pt x="28" y="47"/>
                      </a:cubicBezTo>
                      <a:cubicBezTo>
                        <a:pt x="36" y="43"/>
                        <a:pt x="43" y="39"/>
                        <a:pt x="48" y="32"/>
                      </a:cubicBezTo>
                      <a:cubicBezTo>
                        <a:pt x="54" y="26"/>
                        <a:pt x="60" y="18"/>
                        <a:pt x="66" y="13"/>
                      </a:cubicBezTo>
                      <a:cubicBezTo>
                        <a:pt x="71" y="10"/>
                        <a:pt x="75" y="8"/>
                        <a:pt x="80" y="6"/>
                      </a:cubicBezTo>
                      <a:cubicBezTo>
                        <a:pt x="84" y="4"/>
                        <a:pt x="91" y="1"/>
                        <a:pt x="96" y="0"/>
                      </a:cubicBezTo>
                      <a:cubicBezTo>
                        <a:pt x="85" y="5"/>
                        <a:pt x="69" y="6"/>
                        <a:pt x="59" y="12"/>
                      </a:cubicBezTo>
                      <a:cubicBezTo>
                        <a:pt x="51" y="16"/>
                        <a:pt x="50" y="20"/>
                        <a:pt x="45" y="27"/>
                      </a:cubicBezTo>
                      <a:cubicBezTo>
                        <a:pt x="41" y="34"/>
                        <a:pt x="36" y="37"/>
                        <a:pt x="29" y="41"/>
                      </a:cubicBezTo>
                      <a:cubicBezTo>
                        <a:pt x="25" y="43"/>
                        <a:pt x="22" y="48"/>
                        <a:pt x="18" y="50"/>
                      </a:cubicBezTo>
                      <a:cubicBezTo>
                        <a:pt x="13" y="53"/>
                        <a:pt x="6" y="54"/>
                        <a:pt x="1" y="56"/>
                      </a:cubicBezTo>
                    </a:path>
                  </a:pathLst>
                </a:custGeom>
                <a:solidFill>
                  <a:srgbClr val="E5CB8C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85" name="Freeform 191"/>
                <p:cNvSpPr>
                  <a:spLocks/>
                </p:cNvSpPr>
                <p:nvPr/>
              </p:nvSpPr>
              <p:spPr bwMode="auto">
                <a:xfrm>
                  <a:off x="1602" y="2603"/>
                  <a:ext cx="50" cy="130"/>
                </a:xfrm>
                <a:custGeom>
                  <a:avLst/>
                  <a:gdLst/>
                  <a:ahLst/>
                  <a:cxnLst>
                    <a:cxn ang="0">
                      <a:pos x="2" y="49"/>
                    </a:cxn>
                    <a:cxn ang="0">
                      <a:pos x="1" y="31"/>
                    </a:cxn>
                    <a:cxn ang="0">
                      <a:pos x="10" y="21"/>
                    </a:cxn>
                    <a:cxn ang="0">
                      <a:pos x="14" y="14"/>
                    </a:cxn>
                    <a:cxn ang="0">
                      <a:pos x="20" y="0"/>
                    </a:cxn>
                    <a:cxn ang="0">
                      <a:pos x="17" y="12"/>
                    </a:cxn>
                    <a:cxn ang="0">
                      <a:pos x="18" y="17"/>
                    </a:cxn>
                    <a:cxn ang="0">
                      <a:pos x="15" y="21"/>
                    </a:cxn>
                  </a:cxnLst>
                  <a:rect l="0" t="0" r="r" b="b"/>
                  <a:pathLst>
                    <a:path w="20" h="49">
                      <a:moveTo>
                        <a:pt x="2" y="49"/>
                      </a:moveTo>
                      <a:cubicBezTo>
                        <a:pt x="1" y="42"/>
                        <a:pt x="0" y="37"/>
                        <a:pt x="1" y="31"/>
                      </a:cubicBezTo>
                      <a:cubicBezTo>
                        <a:pt x="2" y="25"/>
                        <a:pt x="5" y="23"/>
                        <a:pt x="10" y="21"/>
                      </a:cubicBezTo>
                      <a:cubicBezTo>
                        <a:pt x="13" y="19"/>
                        <a:pt x="13" y="18"/>
                        <a:pt x="14" y="14"/>
                      </a:cubicBezTo>
                      <a:cubicBezTo>
                        <a:pt x="15" y="9"/>
                        <a:pt x="17" y="5"/>
                        <a:pt x="20" y="0"/>
                      </a:cubicBezTo>
                      <a:cubicBezTo>
                        <a:pt x="17" y="4"/>
                        <a:pt x="17" y="8"/>
                        <a:pt x="17" y="12"/>
                      </a:cubicBezTo>
                      <a:cubicBezTo>
                        <a:pt x="17" y="14"/>
                        <a:pt x="18" y="16"/>
                        <a:pt x="18" y="17"/>
                      </a:cubicBezTo>
                      <a:cubicBezTo>
                        <a:pt x="18" y="18"/>
                        <a:pt x="16" y="20"/>
                        <a:pt x="15" y="21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86" name="Freeform 192"/>
                <p:cNvSpPr>
                  <a:spLocks/>
                </p:cNvSpPr>
                <p:nvPr/>
              </p:nvSpPr>
              <p:spPr bwMode="auto">
                <a:xfrm>
                  <a:off x="2192" y="2424"/>
                  <a:ext cx="177" cy="24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17" y="1"/>
                    </a:cxn>
                    <a:cxn ang="0">
                      <a:pos x="34" y="0"/>
                    </a:cxn>
                    <a:cxn ang="0">
                      <a:pos x="71" y="2"/>
                    </a:cxn>
                    <a:cxn ang="0">
                      <a:pos x="59" y="4"/>
                    </a:cxn>
                    <a:cxn ang="0">
                      <a:pos x="43" y="5"/>
                    </a:cxn>
                    <a:cxn ang="0">
                      <a:pos x="30" y="6"/>
                    </a:cxn>
                    <a:cxn ang="0">
                      <a:pos x="22" y="9"/>
                    </a:cxn>
                    <a:cxn ang="0">
                      <a:pos x="11" y="7"/>
                    </a:cxn>
                  </a:cxnLst>
                  <a:rect l="0" t="0" r="r" b="b"/>
                  <a:pathLst>
                    <a:path w="71" h="9">
                      <a:moveTo>
                        <a:pt x="0" y="7"/>
                      </a:moveTo>
                      <a:cubicBezTo>
                        <a:pt x="6" y="5"/>
                        <a:pt x="11" y="2"/>
                        <a:pt x="17" y="1"/>
                      </a:cubicBezTo>
                      <a:cubicBezTo>
                        <a:pt x="21" y="1"/>
                        <a:pt x="30" y="0"/>
                        <a:pt x="34" y="0"/>
                      </a:cubicBezTo>
                      <a:cubicBezTo>
                        <a:pt x="47" y="1"/>
                        <a:pt x="59" y="0"/>
                        <a:pt x="71" y="2"/>
                      </a:cubicBezTo>
                      <a:cubicBezTo>
                        <a:pt x="69" y="1"/>
                        <a:pt x="62" y="4"/>
                        <a:pt x="59" y="4"/>
                      </a:cubicBezTo>
                      <a:cubicBezTo>
                        <a:pt x="54" y="5"/>
                        <a:pt x="49" y="5"/>
                        <a:pt x="43" y="5"/>
                      </a:cubicBezTo>
                      <a:cubicBezTo>
                        <a:pt x="38" y="4"/>
                        <a:pt x="35" y="6"/>
                        <a:pt x="30" y="6"/>
                      </a:cubicBezTo>
                      <a:cubicBezTo>
                        <a:pt x="27" y="7"/>
                        <a:pt x="24" y="7"/>
                        <a:pt x="22" y="9"/>
                      </a:cubicBezTo>
                      <a:cubicBezTo>
                        <a:pt x="20" y="5"/>
                        <a:pt x="14" y="6"/>
                        <a:pt x="11" y="7"/>
                      </a:cubicBezTo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87" name="Freeform 193"/>
                <p:cNvSpPr>
                  <a:spLocks/>
                </p:cNvSpPr>
                <p:nvPr/>
              </p:nvSpPr>
              <p:spPr bwMode="auto">
                <a:xfrm>
                  <a:off x="1569" y="2347"/>
                  <a:ext cx="1170" cy="704"/>
                </a:xfrm>
                <a:custGeom>
                  <a:avLst/>
                  <a:gdLst/>
                  <a:ahLst/>
                  <a:cxnLst>
                    <a:cxn ang="0">
                      <a:pos x="18" y="113"/>
                    </a:cxn>
                    <a:cxn ang="0">
                      <a:pos x="11" y="163"/>
                    </a:cxn>
                    <a:cxn ang="0">
                      <a:pos x="9" y="188"/>
                    </a:cxn>
                    <a:cxn ang="0">
                      <a:pos x="20" y="204"/>
                    </a:cxn>
                    <a:cxn ang="0">
                      <a:pos x="26" y="219"/>
                    </a:cxn>
                    <a:cxn ang="0">
                      <a:pos x="60" y="252"/>
                    </a:cxn>
                    <a:cxn ang="0">
                      <a:pos x="96" y="264"/>
                    </a:cxn>
                    <a:cxn ang="0">
                      <a:pos x="109" y="261"/>
                    </a:cxn>
                    <a:cxn ang="0">
                      <a:pos x="120" y="256"/>
                    </a:cxn>
                    <a:cxn ang="0">
                      <a:pos x="132" y="250"/>
                    </a:cxn>
                    <a:cxn ang="0">
                      <a:pos x="149" y="244"/>
                    </a:cxn>
                    <a:cxn ang="0">
                      <a:pos x="177" y="233"/>
                    </a:cxn>
                    <a:cxn ang="0">
                      <a:pos x="211" y="216"/>
                    </a:cxn>
                    <a:cxn ang="0">
                      <a:pos x="227" y="168"/>
                    </a:cxn>
                    <a:cxn ang="0">
                      <a:pos x="258" y="153"/>
                    </a:cxn>
                    <a:cxn ang="0">
                      <a:pos x="290" y="143"/>
                    </a:cxn>
                    <a:cxn ang="0">
                      <a:pos x="320" y="133"/>
                    </a:cxn>
                    <a:cxn ang="0">
                      <a:pos x="368" y="97"/>
                    </a:cxn>
                    <a:cxn ang="0">
                      <a:pos x="380" y="89"/>
                    </a:cxn>
                    <a:cxn ang="0">
                      <a:pos x="391" y="86"/>
                    </a:cxn>
                    <a:cxn ang="0">
                      <a:pos x="423" y="69"/>
                    </a:cxn>
                    <a:cxn ang="0">
                      <a:pos x="459" y="14"/>
                    </a:cxn>
                    <a:cxn ang="0">
                      <a:pos x="424" y="7"/>
                    </a:cxn>
                    <a:cxn ang="0">
                      <a:pos x="386" y="15"/>
                    </a:cxn>
                    <a:cxn ang="0">
                      <a:pos x="362" y="19"/>
                    </a:cxn>
                    <a:cxn ang="0">
                      <a:pos x="339" y="18"/>
                    </a:cxn>
                    <a:cxn ang="0">
                      <a:pos x="321" y="24"/>
                    </a:cxn>
                    <a:cxn ang="0">
                      <a:pos x="292" y="25"/>
                    </a:cxn>
                    <a:cxn ang="0">
                      <a:pos x="252" y="27"/>
                    </a:cxn>
                    <a:cxn ang="0">
                      <a:pos x="204" y="37"/>
                    </a:cxn>
                    <a:cxn ang="0">
                      <a:pos x="122" y="42"/>
                    </a:cxn>
                    <a:cxn ang="0">
                      <a:pos x="62" y="63"/>
                    </a:cxn>
                    <a:cxn ang="0">
                      <a:pos x="32" y="78"/>
                    </a:cxn>
                    <a:cxn ang="0">
                      <a:pos x="20" y="112"/>
                    </a:cxn>
                    <a:cxn ang="0">
                      <a:pos x="18" y="113"/>
                    </a:cxn>
                  </a:cxnLst>
                  <a:rect l="0" t="0" r="r" b="b"/>
                  <a:pathLst>
                    <a:path w="468" h="264">
                      <a:moveTo>
                        <a:pt x="18" y="113"/>
                      </a:moveTo>
                      <a:cubicBezTo>
                        <a:pt x="0" y="121"/>
                        <a:pt x="11" y="156"/>
                        <a:pt x="11" y="163"/>
                      </a:cubicBezTo>
                      <a:cubicBezTo>
                        <a:pt x="11" y="169"/>
                        <a:pt x="8" y="182"/>
                        <a:pt x="9" y="188"/>
                      </a:cubicBezTo>
                      <a:cubicBezTo>
                        <a:pt x="11" y="194"/>
                        <a:pt x="19" y="198"/>
                        <a:pt x="20" y="204"/>
                      </a:cubicBezTo>
                      <a:cubicBezTo>
                        <a:pt x="21" y="212"/>
                        <a:pt x="22" y="212"/>
                        <a:pt x="26" y="219"/>
                      </a:cubicBezTo>
                      <a:cubicBezTo>
                        <a:pt x="33" y="233"/>
                        <a:pt x="44" y="251"/>
                        <a:pt x="60" y="252"/>
                      </a:cubicBezTo>
                      <a:cubicBezTo>
                        <a:pt x="68" y="253"/>
                        <a:pt x="88" y="264"/>
                        <a:pt x="96" y="264"/>
                      </a:cubicBezTo>
                      <a:cubicBezTo>
                        <a:pt x="100" y="263"/>
                        <a:pt x="105" y="262"/>
                        <a:pt x="109" y="261"/>
                      </a:cubicBezTo>
                      <a:cubicBezTo>
                        <a:pt x="113" y="259"/>
                        <a:pt x="115" y="258"/>
                        <a:pt x="120" y="256"/>
                      </a:cubicBezTo>
                      <a:cubicBezTo>
                        <a:pt x="124" y="254"/>
                        <a:pt x="128" y="253"/>
                        <a:pt x="132" y="250"/>
                      </a:cubicBezTo>
                      <a:cubicBezTo>
                        <a:pt x="140" y="245"/>
                        <a:pt x="141" y="246"/>
                        <a:pt x="149" y="244"/>
                      </a:cubicBezTo>
                      <a:cubicBezTo>
                        <a:pt x="158" y="241"/>
                        <a:pt x="170" y="238"/>
                        <a:pt x="177" y="233"/>
                      </a:cubicBezTo>
                      <a:cubicBezTo>
                        <a:pt x="192" y="222"/>
                        <a:pt x="197" y="232"/>
                        <a:pt x="211" y="216"/>
                      </a:cubicBezTo>
                      <a:cubicBezTo>
                        <a:pt x="228" y="194"/>
                        <a:pt x="218" y="169"/>
                        <a:pt x="227" y="168"/>
                      </a:cubicBezTo>
                      <a:cubicBezTo>
                        <a:pt x="244" y="165"/>
                        <a:pt x="242" y="160"/>
                        <a:pt x="258" y="153"/>
                      </a:cubicBezTo>
                      <a:cubicBezTo>
                        <a:pt x="268" y="149"/>
                        <a:pt x="279" y="145"/>
                        <a:pt x="290" y="143"/>
                      </a:cubicBezTo>
                      <a:cubicBezTo>
                        <a:pt x="302" y="142"/>
                        <a:pt x="309" y="138"/>
                        <a:pt x="320" y="133"/>
                      </a:cubicBezTo>
                      <a:cubicBezTo>
                        <a:pt x="337" y="126"/>
                        <a:pt x="352" y="104"/>
                        <a:pt x="368" y="97"/>
                      </a:cubicBezTo>
                      <a:cubicBezTo>
                        <a:pt x="372" y="95"/>
                        <a:pt x="376" y="91"/>
                        <a:pt x="380" y="89"/>
                      </a:cubicBezTo>
                      <a:cubicBezTo>
                        <a:pt x="383" y="88"/>
                        <a:pt x="388" y="88"/>
                        <a:pt x="391" y="86"/>
                      </a:cubicBezTo>
                      <a:cubicBezTo>
                        <a:pt x="398" y="83"/>
                        <a:pt x="416" y="73"/>
                        <a:pt x="423" y="69"/>
                      </a:cubicBezTo>
                      <a:cubicBezTo>
                        <a:pt x="435" y="62"/>
                        <a:pt x="468" y="40"/>
                        <a:pt x="459" y="14"/>
                      </a:cubicBezTo>
                      <a:cubicBezTo>
                        <a:pt x="456" y="5"/>
                        <a:pt x="439" y="0"/>
                        <a:pt x="424" y="7"/>
                      </a:cubicBezTo>
                      <a:cubicBezTo>
                        <a:pt x="414" y="12"/>
                        <a:pt x="398" y="13"/>
                        <a:pt x="386" y="15"/>
                      </a:cubicBezTo>
                      <a:cubicBezTo>
                        <a:pt x="377" y="16"/>
                        <a:pt x="372" y="17"/>
                        <a:pt x="362" y="19"/>
                      </a:cubicBezTo>
                      <a:cubicBezTo>
                        <a:pt x="355" y="20"/>
                        <a:pt x="346" y="17"/>
                        <a:pt x="339" y="18"/>
                      </a:cubicBezTo>
                      <a:cubicBezTo>
                        <a:pt x="332" y="19"/>
                        <a:pt x="328" y="22"/>
                        <a:pt x="321" y="24"/>
                      </a:cubicBezTo>
                      <a:cubicBezTo>
                        <a:pt x="312" y="26"/>
                        <a:pt x="301" y="25"/>
                        <a:pt x="292" y="25"/>
                      </a:cubicBezTo>
                      <a:cubicBezTo>
                        <a:pt x="282" y="25"/>
                        <a:pt x="263" y="24"/>
                        <a:pt x="252" y="27"/>
                      </a:cubicBezTo>
                      <a:cubicBezTo>
                        <a:pt x="234" y="33"/>
                        <a:pt x="225" y="35"/>
                        <a:pt x="204" y="37"/>
                      </a:cubicBezTo>
                      <a:cubicBezTo>
                        <a:pt x="183" y="38"/>
                        <a:pt x="143" y="36"/>
                        <a:pt x="122" y="42"/>
                      </a:cubicBezTo>
                      <a:cubicBezTo>
                        <a:pt x="104" y="47"/>
                        <a:pt x="78" y="51"/>
                        <a:pt x="62" y="63"/>
                      </a:cubicBezTo>
                      <a:cubicBezTo>
                        <a:pt x="55" y="68"/>
                        <a:pt x="37" y="72"/>
                        <a:pt x="32" y="78"/>
                      </a:cubicBezTo>
                      <a:cubicBezTo>
                        <a:pt x="25" y="86"/>
                        <a:pt x="22" y="103"/>
                        <a:pt x="20" y="112"/>
                      </a:cubicBezTo>
                      <a:lnTo>
                        <a:pt x="18" y="113"/>
                      </a:ln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88" name="Freeform 194"/>
                <p:cNvSpPr>
                  <a:spLocks/>
                </p:cNvSpPr>
                <p:nvPr/>
              </p:nvSpPr>
              <p:spPr bwMode="auto">
                <a:xfrm>
                  <a:off x="2117" y="2653"/>
                  <a:ext cx="75" cy="2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0" y="3"/>
                    </a:cxn>
                  </a:cxnLst>
                  <a:rect l="0" t="0" r="r" b="b"/>
                  <a:pathLst>
                    <a:path w="30" h="8">
                      <a:moveTo>
                        <a:pt x="0" y="0"/>
                      </a:moveTo>
                      <a:cubicBezTo>
                        <a:pt x="9" y="6"/>
                        <a:pt x="19" y="8"/>
                        <a:pt x="30" y="3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89" name="Freeform 195"/>
                <p:cNvSpPr>
                  <a:spLocks/>
                </p:cNvSpPr>
                <p:nvPr/>
              </p:nvSpPr>
              <p:spPr bwMode="auto">
                <a:xfrm>
                  <a:off x="2142" y="2669"/>
                  <a:ext cx="10" cy="3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1" y="12"/>
                    </a:cxn>
                  </a:cxnLst>
                  <a:rect l="0" t="0" r="r" b="b"/>
                  <a:pathLst>
                    <a:path w="4" h="12">
                      <a:moveTo>
                        <a:pt x="4" y="0"/>
                      </a:moveTo>
                      <a:cubicBezTo>
                        <a:pt x="1" y="3"/>
                        <a:pt x="0" y="8"/>
                        <a:pt x="1" y="12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90" name="Freeform 196"/>
                <p:cNvSpPr>
                  <a:spLocks/>
                </p:cNvSpPr>
                <p:nvPr/>
              </p:nvSpPr>
              <p:spPr bwMode="auto">
                <a:xfrm>
                  <a:off x="2252" y="2528"/>
                  <a:ext cx="17" cy="5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7" h="21">
                      <a:moveTo>
                        <a:pt x="2" y="0"/>
                      </a:moveTo>
                      <a:cubicBezTo>
                        <a:pt x="7" y="6"/>
                        <a:pt x="5" y="15"/>
                        <a:pt x="0" y="21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91" name="Freeform 197"/>
                <p:cNvSpPr>
                  <a:spLocks/>
                </p:cNvSpPr>
                <p:nvPr/>
              </p:nvSpPr>
              <p:spPr bwMode="auto">
                <a:xfrm>
                  <a:off x="2262" y="2557"/>
                  <a:ext cx="30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2" y="3"/>
                    </a:cxn>
                  </a:cxnLst>
                  <a:rect l="0" t="0" r="r" b="b"/>
                  <a:pathLst>
                    <a:path w="12" h="3">
                      <a:moveTo>
                        <a:pt x="0" y="0"/>
                      </a:moveTo>
                      <a:cubicBezTo>
                        <a:pt x="4" y="0"/>
                        <a:pt x="8" y="1"/>
                        <a:pt x="12" y="3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92" name="Freeform 198"/>
                <p:cNvSpPr>
                  <a:spLocks/>
                </p:cNvSpPr>
                <p:nvPr/>
              </p:nvSpPr>
              <p:spPr bwMode="auto">
                <a:xfrm>
                  <a:off x="2372" y="2560"/>
                  <a:ext cx="52" cy="43"/>
                </a:xfrm>
                <a:custGeom>
                  <a:avLst/>
                  <a:gdLst/>
                  <a:ahLst/>
                  <a:cxnLst>
                    <a:cxn ang="0">
                      <a:pos x="0" y="16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21" h="16">
                      <a:moveTo>
                        <a:pt x="0" y="16"/>
                      </a:moveTo>
                      <a:cubicBezTo>
                        <a:pt x="9" y="16"/>
                        <a:pt x="21" y="9"/>
                        <a:pt x="19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93" name="Freeform 199"/>
                <p:cNvSpPr>
                  <a:spLocks/>
                </p:cNvSpPr>
                <p:nvPr/>
              </p:nvSpPr>
              <p:spPr bwMode="auto">
                <a:xfrm>
                  <a:off x="2409" y="2589"/>
                  <a:ext cx="8" cy="3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11"/>
                    </a:cxn>
                  </a:cxnLst>
                  <a:rect l="0" t="0" r="r" b="b"/>
                  <a:pathLst>
                    <a:path w="3" h="11">
                      <a:moveTo>
                        <a:pt x="0" y="0"/>
                      </a:moveTo>
                      <a:cubicBezTo>
                        <a:pt x="3" y="3"/>
                        <a:pt x="3" y="7"/>
                        <a:pt x="2" y="11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94" name="Freeform 200"/>
                <p:cNvSpPr>
                  <a:spLocks/>
                </p:cNvSpPr>
                <p:nvPr/>
              </p:nvSpPr>
              <p:spPr bwMode="auto">
                <a:xfrm>
                  <a:off x="2402" y="2440"/>
                  <a:ext cx="52" cy="19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21" y="6"/>
                    </a:cxn>
                  </a:cxnLst>
                  <a:rect l="0" t="0" r="r" b="b"/>
                  <a:pathLst>
                    <a:path w="21" h="7">
                      <a:moveTo>
                        <a:pt x="0" y="7"/>
                      </a:moveTo>
                      <a:cubicBezTo>
                        <a:pt x="5" y="2"/>
                        <a:pt x="17" y="0"/>
                        <a:pt x="21" y="6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95" name="Freeform 201"/>
                <p:cNvSpPr>
                  <a:spLocks/>
                </p:cNvSpPr>
                <p:nvPr/>
              </p:nvSpPr>
              <p:spPr bwMode="auto">
                <a:xfrm>
                  <a:off x="2444" y="2435"/>
                  <a:ext cx="18" cy="1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5">
                      <a:moveTo>
                        <a:pt x="0" y="5"/>
                      </a:moveTo>
                      <a:cubicBezTo>
                        <a:pt x="1" y="2"/>
                        <a:pt x="3" y="0"/>
                        <a:pt x="7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96" name="Freeform 202"/>
                <p:cNvSpPr>
                  <a:spLocks/>
                </p:cNvSpPr>
                <p:nvPr/>
              </p:nvSpPr>
              <p:spPr bwMode="auto">
                <a:xfrm>
                  <a:off x="2469" y="2469"/>
                  <a:ext cx="50" cy="43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20" h="16">
                      <a:moveTo>
                        <a:pt x="0" y="12"/>
                      </a:moveTo>
                      <a:cubicBezTo>
                        <a:pt x="8" y="16"/>
                        <a:pt x="20" y="9"/>
                        <a:pt x="20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97" name="Freeform 203"/>
                <p:cNvSpPr>
                  <a:spLocks/>
                </p:cNvSpPr>
                <p:nvPr/>
              </p:nvSpPr>
              <p:spPr bwMode="auto">
                <a:xfrm>
                  <a:off x="2507" y="2499"/>
                  <a:ext cx="15" cy="2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9"/>
                    </a:cxn>
                  </a:cxnLst>
                  <a:rect l="0" t="0" r="r" b="b"/>
                  <a:pathLst>
                    <a:path w="6" h="9">
                      <a:moveTo>
                        <a:pt x="0" y="0"/>
                      </a:moveTo>
                      <a:cubicBezTo>
                        <a:pt x="4" y="1"/>
                        <a:pt x="6" y="5"/>
                        <a:pt x="6" y="9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98" name="Freeform 204"/>
                <p:cNvSpPr>
                  <a:spLocks/>
                </p:cNvSpPr>
                <p:nvPr/>
              </p:nvSpPr>
              <p:spPr bwMode="auto">
                <a:xfrm>
                  <a:off x="2622" y="2448"/>
                  <a:ext cx="37" cy="43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16">
                      <a:moveTo>
                        <a:pt x="0" y="15"/>
                      </a:moveTo>
                      <a:cubicBezTo>
                        <a:pt x="8" y="16"/>
                        <a:pt x="14" y="8"/>
                        <a:pt x="15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99" name="Freeform 205"/>
                <p:cNvSpPr>
                  <a:spLocks/>
                </p:cNvSpPr>
                <p:nvPr/>
              </p:nvSpPr>
              <p:spPr bwMode="auto">
                <a:xfrm>
                  <a:off x="2642" y="2432"/>
                  <a:ext cx="45" cy="19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18" h="7">
                      <a:moveTo>
                        <a:pt x="0" y="5"/>
                      </a:moveTo>
                      <a:cubicBezTo>
                        <a:pt x="6" y="7"/>
                        <a:pt x="14" y="5"/>
                        <a:pt x="18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00" name="Freeform 206"/>
                <p:cNvSpPr>
                  <a:spLocks/>
                </p:cNvSpPr>
                <p:nvPr/>
              </p:nvSpPr>
              <p:spPr bwMode="auto">
                <a:xfrm>
                  <a:off x="2582" y="2416"/>
                  <a:ext cx="20" cy="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14"/>
                    </a:cxn>
                  </a:cxnLst>
                  <a:rect l="0" t="0" r="r" b="b"/>
                  <a:pathLst>
                    <a:path w="8" h="14">
                      <a:moveTo>
                        <a:pt x="0" y="0"/>
                      </a:moveTo>
                      <a:cubicBezTo>
                        <a:pt x="5" y="3"/>
                        <a:pt x="8" y="8"/>
                        <a:pt x="6" y="14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01" name="Freeform 207"/>
                <p:cNvSpPr>
                  <a:spLocks/>
                </p:cNvSpPr>
                <p:nvPr/>
              </p:nvSpPr>
              <p:spPr bwMode="auto">
                <a:xfrm>
                  <a:off x="2597" y="2419"/>
                  <a:ext cx="15" cy="1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5">
                      <a:moveTo>
                        <a:pt x="0" y="5"/>
                      </a:moveTo>
                      <a:cubicBezTo>
                        <a:pt x="1" y="2"/>
                        <a:pt x="3" y="0"/>
                        <a:pt x="6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02" name="Freeform 208"/>
                <p:cNvSpPr>
                  <a:spLocks/>
                </p:cNvSpPr>
                <p:nvPr/>
              </p:nvSpPr>
              <p:spPr bwMode="auto">
                <a:xfrm>
                  <a:off x="2254" y="2677"/>
                  <a:ext cx="60" cy="43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24" h="16">
                      <a:moveTo>
                        <a:pt x="0" y="11"/>
                      </a:moveTo>
                      <a:cubicBezTo>
                        <a:pt x="8" y="16"/>
                        <a:pt x="21" y="9"/>
                        <a:pt x="24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03" name="Freeform 209"/>
                <p:cNvSpPr>
                  <a:spLocks/>
                </p:cNvSpPr>
                <p:nvPr/>
              </p:nvSpPr>
              <p:spPr bwMode="auto">
                <a:xfrm>
                  <a:off x="2299" y="2664"/>
                  <a:ext cx="35" cy="1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" y="5"/>
                    </a:cxn>
                  </a:cxnLst>
                  <a:rect l="0" t="0" r="r" b="b"/>
                  <a:pathLst>
                    <a:path w="14" h="7">
                      <a:moveTo>
                        <a:pt x="0" y="0"/>
                      </a:moveTo>
                      <a:cubicBezTo>
                        <a:pt x="4" y="4"/>
                        <a:pt x="9" y="7"/>
                        <a:pt x="14" y="5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04" name="Freeform 210"/>
                <p:cNvSpPr>
                  <a:spLocks/>
                </p:cNvSpPr>
                <p:nvPr/>
              </p:nvSpPr>
              <p:spPr bwMode="auto">
                <a:xfrm>
                  <a:off x="2109" y="2443"/>
                  <a:ext cx="65" cy="24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6" y="7"/>
                    </a:cxn>
                  </a:cxnLst>
                  <a:rect l="0" t="0" r="r" b="b"/>
                  <a:pathLst>
                    <a:path w="26" h="9">
                      <a:moveTo>
                        <a:pt x="0" y="9"/>
                      </a:moveTo>
                      <a:cubicBezTo>
                        <a:pt x="7" y="2"/>
                        <a:pt x="19" y="0"/>
                        <a:pt x="26" y="7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05" name="Freeform 211"/>
                <p:cNvSpPr>
                  <a:spLocks/>
                </p:cNvSpPr>
                <p:nvPr/>
              </p:nvSpPr>
              <p:spPr bwMode="auto">
                <a:xfrm>
                  <a:off x="2164" y="2453"/>
                  <a:ext cx="33" cy="32"/>
                </a:xfrm>
                <a:custGeom>
                  <a:avLst/>
                  <a:gdLst/>
                  <a:ahLst/>
                  <a:cxnLst>
                    <a:cxn ang="0">
                      <a:pos x="13" y="1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13" h="12">
                      <a:moveTo>
                        <a:pt x="13" y="1"/>
                      </a:moveTo>
                      <a:cubicBezTo>
                        <a:pt x="5" y="0"/>
                        <a:pt x="1" y="4"/>
                        <a:pt x="0" y="12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06" name="Freeform 212"/>
                <p:cNvSpPr>
                  <a:spLocks/>
                </p:cNvSpPr>
                <p:nvPr/>
              </p:nvSpPr>
              <p:spPr bwMode="auto">
                <a:xfrm>
                  <a:off x="1959" y="2739"/>
                  <a:ext cx="68" cy="48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27" h="18">
                      <a:moveTo>
                        <a:pt x="0" y="7"/>
                      </a:moveTo>
                      <a:cubicBezTo>
                        <a:pt x="7" y="18"/>
                        <a:pt x="21" y="7"/>
                        <a:pt x="27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07" name="Freeform 213"/>
                <p:cNvSpPr>
                  <a:spLocks/>
                </p:cNvSpPr>
                <p:nvPr/>
              </p:nvSpPr>
              <p:spPr bwMode="auto">
                <a:xfrm>
                  <a:off x="2019" y="2723"/>
                  <a:ext cx="33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" y="9"/>
                    </a:cxn>
                  </a:cxnLst>
                  <a:rect l="0" t="0" r="r" b="b"/>
                  <a:pathLst>
                    <a:path w="13" h="12">
                      <a:moveTo>
                        <a:pt x="0" y="0"/>
                      </a:moveTo>
                      <a:cubicBezTo>
                        <a:pt x="2" y="5"/>
                        <a:pt x="7" y="12"/>
                        <a:pt x="13" y="9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08" name="Freeform 214"/>
                <p:cNvSpPr>
                  <a:spLocks/>
                </p:cNvSpPr>
                <p:nvPr/>
              </p:nvSpPr>
              <p:spPr bwMode="auto">
                <a:xfrm>
                  <a:off x="2019" y="2597"/>
                  <a:ext cx="13" cy="59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5" y="22"/>
                    </a:cxn>
                  </a:cxnLst>
                  <a:rect l="0" t="0" r="r" b="b"/>
                  <a:pathLst>
                    <a:path w="5" h="22">
                      <a:moveTo>
                        <a:pt x="3" y="0"/>
                      </a:moveTo>
                      <a:cubicBezTo>
                        <a:pt x="1" y="6"/>
                        <a:pt x="0" y="16"/>
                        <a:pt x="5" y="22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09" name="Freeform 215"/>
                <p:cNvSpPr>
                  <a:spLocks/>
                </p:cNvSpPr>
                <p:nvPr/>
              </p:nvSpPr>
              <p:spPr bwMode="auto">
                <a:xfrm>
                  <a:off x="1979" y="2608"/>
                  <a:ext cx="43" cy="21"/>
                </a:xfrm>
                <a:custGeom>
                  <a:avLst/>
                  <a:gdLst/>
                  <a:ahLst/>
                  <a:cxnLst>
                    <a:cxn ang="0">
                      <a:pos x="17" y="8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17" h="8">
                      <a:moveTo>
                        <a:pt x="17" y="8"/>
                      </a:moveTo>
                      <a:cubicBezTo>
                        <a:pt x="13" y="4"/>
                        <a:pt x="6" y="0"/>
                        <a:pt x="0" y="3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10" name="Freeform 216"/>
                <p:cNvSpPr>
                  <a:spLocks/>
                </p:cNvSpPr>
                <p:nvPr/>
              </p:nvSpPr>
              <p:spPr bwMode="auto">
                <a:xfrm>
                  <a:off x="1852" y="2472"/>
                  <a:ext cx="65" cy="2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26" y="9"/>
                    </a:cxn>
                  </a:cxnLst>
                  <a:rect l="0" t="0" r="r" b="b"/>
                  <a:pathLst>
                    <a:path w="26" h="10">
                      <a:moveTo>
                        <a:pt x="0" y="10"/>
                      </a:moveTo>
                      <a:cubicBezTo>
                        <a:pt x="6" y="0"/>
                        <a:pt x="18" y="6"/>
                        <a:pt x="26" y="9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11" name="Freeform 217"/>
                <p:cNvSpPr>
                  <a:spLocks/>
                </p:cNvSpPr>
                <p:nvPr/>
              </p:nvSpPr>
              <p:spPr bwMode="auto">
                <a:xfrm>
                  <a:off x="1904" y="2477"/>
                  <a:ext cx="50" cy="30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20" y="6"/>
                    </a:cxn>
                  </a:cxnLst>
                  <a:rect l="0" t="0" r="r" b="b"/>
                  <a:pathLst>
                    <a:path w="20" h="11">
                      <a:moveTo>
                        <a:pt x="0" y="11"/>
                      </a:moveTo>
                      <a:cubicBezTo>
                        <a:pt x="5" y="5"/>
                        <a:pt x="13" y="0"/>
                        <a:pt x="20" y="6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12" name="Freeform 218"/>
                <p:cNvSpPr>
                  <a:spLocks/>
                </p:cNvSpPr>
                <p:nvPr/>
              </p:nvSpPr>
              <p:spPr bwMode="auto">
                <a:xfrm>
                  <a:off x="1654" y="2608"/>
                  <a:ext cx="33" cy="40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2" y="15"/>
                    </a:cxn>
                  </a:cxnLst>
                  <a:rect l="0" t="0" r="r" b="b"/>
                  <a:pathLst>
                    <a:path w="13" h="15">
                      <a:moveTo>
                        <a:pt x="13" y="0"/>
                      </a:moveTo>
                      <a:cubicBezTo>
                        <a:pt x="5" y="1"/>
                        <a:pt x="0" y="8"/>
                        <a:pt x="2" y="15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13" name="Freeform 219"/>
                <p:cNvSpPr>
                  <a:spLocks/>
                </p:cNvSpPr>
                <p:nvPr/>
              </p:nvSpPr>
              <p:spPr bwMode="auto">
                <a:xfrm>
                  <a:off x="1639" y="2640"/>
                  <a:ext cx="35" cy="51"/>
                </a:xfrm>
                <a:custGeom>
                  <a:avLst/>
                  <a:gdLst/>
                  <a:ahLst/>
                  <a:cxnLst>
                    <a:cxn ang="0">
                      <a:pos x="14" y="3"/>
                    </a:cxn>
                    <a:cxn ang="0">
                      <a:pos x="1" y="19"/>
                    </a:cxn>
                  </a:cxnLst>
                  <a:rect l="0" t="0" r="r" b="b"/>
                  <a:pathLst>
                    <a:path w="14" h="19">
                      <a:moveTo>
                        <a:pt x="14" y="3"/>
                      </a:moveTo>
                      <a:cubicBezTo>
                        <a:pt x="6" y="0"/>
                        <a:pt x="0" y="12"/>
                        <a:pt x="1" y="19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14" name="Freeform 220"/>
                <p:cNvSpPr>
                  <a:spLocks/>
                </p:cNvSpPr>
                <p:nvPr/>
              </p:nvSpPr>
              <p:spPr bwMode="auto">
                <a:xfrm>
                  <a:off x="1724" y="2621"/>
                  <a:ext cx="28" cy="59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0" y="22"/>
                    </a:cxn>
                  </a:cxnLst>
                  <a:rect l="0" t="0" r="r" b="b"/>
                  <a:pathLst>
                    <a:path w="11" h="22">
                      <a:moveTo>
                        <a:pt x="7" y="0"/>
                      </a:moveTo>
                      <a:cubicBezTo>
                        <a:pt x="11" y="8"/>
                        <a:pt x="8" y="18"/>
                        <a:pt x="0" y="22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15" name="Freeform 221"/>
                <p:cNvSpPr>
                  <a:spLocks/>
                </p:cNvSpPr>
                <p:nvPr/>
              </p:nvSpPr>
              <p:spPr bwMode="auto">
                <a:xfrm>
                  <a:off x="1744" y="2653"/>
                  <a:ext cx="33" cy="27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13" y="10"/>
                    </a:cxn>
                  </a:cxnLst>
                  <a:rect l="0" t="0" r="r" b="b"/>
                  <a:pathLst>
                    <a:path w="13" h="10">
                      <a:moveTo>
                        <a:pt x="0" y="2"/>
                      </a:moveTo>
                      <a:cubicBezTo>
                        <a:pt x="6" y="0"/>
                        <a:pt x="12" y="3"/>
                        <a:pt x="13" y="1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16" name="Freeform 222"/>
                <p:cNvSpPr>
                  <a:spLocks/>
                </p:cNvSpPr>
                <p:nvPr/>
              </p:nvSpPr>
              <p:spPr bwMode="auto">
                <a:xfrm>
                  <a:off x="1794" y="2563"/>
                  <a:ext cx="25" cy="4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17"/>
                    </a:cxn>
                  </a:cxnLst>
                  <a:rect l="0" t="0" r="r" b="b"/>
                  <a:pathLst>
                    <a:path w="10" h="17">
                      <a:moveTo>
                        <a:pt x="0" y="0"/>
                      </a:moveTo>
                      <a:cubicBezTo>
                        <a:pt x="5" y="4"/>
                        <a:pt x="10" y="11"/>
                        <a:pt x="5" y="17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17" name="Freeform 223"/>
                <p:cNvSpPr>
                  <a:spLocks/>
                </p:cNvSpPr>
                <p:nvPr/>
              </p:nvSpPr>
              <p:spPr bwMode="auto">
                <a:xfrm>
                  <a:off x="1809" y="2576"/>
                  <a:ext cx="33" cy="1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13" h="5">
                      <a:moveTo>
                        <a:pt x="0" y="5"/>
                      </a:moveTo>
                      <a:cubicBezTo>
                        <a:pt x="4" y="2"/>
                        <a:pt x="8" y="0"/>
                        <a:pt x="13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18" name="Freeform 224"/>
                <p:cNvSpPr>
                  <a:spLocks/>
                </p:cNvSpPr>
                <p:nvPr/>
              </p:nvSpPr>
              <p:spPr bwMode="auto">
                <a:xfrm>
                  <a:off x="1834" y="2781"/>
                  <a:ext cx="48" cy="46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7">
                      <a:moveTo>
                        <a:pt x="0" y="14"/>
                      </a:moveTo>
                      <a:cubicBezTo>
                        <a:pt x="8" y="17"/>
                        <a:pt x="19" y="9"/>
                        <a:pt x="19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19" name="Freeform 225"/>
                <p:cNvSpPr>
                  <a:spLocks/>
                </p:cNvSpPr>
                <p:nvPr/>
              </p:nvSpPr>
              <p:spPr bwMode="auto">
                <a:xfrm>
                  <a:off x="1864" y="2768"/>
                  <a:ext cx="55" cy="29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22" h="11">
                      <a:moveTo>
                        <a:pt x="0" y="1"/>
                      </a:moveTo>
                      <a:cubicBezTo>
                        <a:pt x="4" y="11"/>
                        <a:pt x="17" y="5"/>
                        <a:pt x="22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20" name="Freeform 226"/>
                <p:cNvSpPr>
                  <a:spLocks/>
                </p:cNvSpPr>
                <p:nvPr/>
              </p:nvSpPr>
              <p:spPr bwMode="auto">
                <a:xfrm>
                  <a:off x="1827" y="2720"/>
                  <a:ext cx="47" cy="29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19" y="1"/>
                    </a:cxn>
                  </a:cxnLst>
                  <a:rect l="0" t="0" r="r" b="b"/>
                  <a:pathLst>
                    <a:path w="19" h="11">
                      <a:moveTo>
                        <a:pt x="0" y="11"/>
                      </a:moveTo>
                      <a:cubicBezTo>
                        <a:pt x="0" y="2"/>
                        <a:pt x="12" y="0"/>
                        <a:pt x="19" y="1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21" name="Freeform 227"/>
                <p:cNvSpPr>
                  <a:spLocks/>
                </p:cNvSpPr>
                <p:nvPr/>
              </p:nvSpPr>
              <p:spPr bwMode="auto">
                <a:xfrm>
                  <a:off x="1847" y="2691"/>
                  <a:ext cx="12" cy="29"/>
                </a:xfrm>
                <a:custGeom>
                  <a:avLst/>
                  <a:gdLst/>
                  <a:ahLst/>
                  <a:cxnLst>
                    <a:cxn ang="0">
                      <a:pos x="1" y="1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1">
                      <a:moveTo>
                        <a:pt x="1" y="11"/>
                      </a:moveTo>
                      <a:cubicBezTo>
                        <a:pt x="0" y="7"/>
                        <a:pt x="0" y="2"/>
                        <a:pt x="5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22" name="Freeform 228"/>
                <p:cNvSpPr>
                  <a:spLocks/>
                </p:cNvSpPr>
                <p:nvPr/>
              </p:nvSpPr>
              <p:spPr bwMode="auto">
                <a:xfrm>
                  <a:off x="1909" y="2616"/>
                  <a:ext cx="20" cy="3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8" y="14"/>
                    </a:cxn>
                  </a:cxnLst>
                  <a:rect l="0" t="0" r="r" b="b"/>
                  <a:pathLst>
                    <a:path w="8" h="14">
                      <a:moveTo>
                        <a:pt x="2" y="0"/>
                      </a:moveTo>
                      <a:cubicBezTo>
                        <a:pt x="0" y="6"/>
                        <a:pt x="3" y="12"/>
                        <a:pt x="8" y="14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23" name="Freeform 229"/>
                <p:cNvSpPr>
                  <a:spLocks/>
                </p:cNvSpPr>
                <p:nvPr/>
              </p:nvSpPr>
              <p:spPr bwMode="auto">
                <a:xfrm>
                  <a:off x="1892" y="2640"/>
                  <a:ext cx="25" cy="5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10" h="2">
                      <a:moveTo>
                        <a:pt x="10" y="0"/>
                      </a:moveTo>
                      <a:cubicBezTo>
                        <a:pt x="7" y="0"/>
                        <a:pt x="3" y="1"/>
                        <a:pt x="0" y="2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24" name="Freeform 230"/>
                <p:cNvSpPr>
                  <a:spLocks/>
                </p:cNvSpPr>
                <p:nvPr/>
              </p:nvSpPr>
              <p:spPr bwMode="auto">
                <a:xfrm>
                  <a:off x="1629" y="2824"/>
                  <a:ext cx="33" cy="5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13" y="21"/>
                    </a:cxn>
                  </a:cxnLst>
                  <a:rect l="0" t="0" r="r" b="b"/>
                  <a:pathLst>
                    <a:path w="13" h="21">
                      <a:moveTo>
                        <a:pt x="4" y="0"/>
                      </a:moveTo>
                      <a:cubicBezTo>
                        <a:pt x="0" y="10"/>
                        <a:pt x="3" y="20"/>
                        <a:pt x="13" y="21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25" name="Freeform 231"/>
                <p:cNvSpPr>
                  <a:spLocks/>
                </p:cNvSpPr>
                <p:nvPr/>
              </p:nvSpPr>
              <p:spPr bwMode="auto">
                <a:xfrm>
                  <a:off x="1659" y="2859"/>
                  <a:ext cx="15" cy="4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6" y="18"/>
                    </a:cxn>
                  </a:cxnLst>
                  <a:rect l="0" t="0" r="r" b="b"/>
                  <a:pathLst>
                    <a:path w="6" h="18">
                      <a:moveTo>
                        <a:pt x="1" y="0"/>
                      </a:moveTo>
                      <a:cubicBezTo>
                        <a:pt x="1" y="5"/>
                        <a:pt x="0" y="15"/>
                        <a:pt x="6" y="18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26" name="Freeform 232"/>
                <p:cNvSpPr>
                  <a:spLocks/>
                </p:cNvSpPr>
                <p:nvPr/>
              </p:nvSpPr>
              <p:spPr bwMode="auto">
                <a:xfrm>
                  <a:off x="1674" y="2757"/>
                  <a:ext cx="18" cy="4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7" h="16">
                      <a:moveTo>
                        <a:pt x="0" y="0"/>
                      </a:moveTo>
                      <a:cubicBezTo>
                        <a:pt x="6" y="3"/>
                        <a:pt x="7" y="10"/>
                        <a:pt x="4" y="16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27" name="Freeform 233"/>
                <p:cNvSpPr>
                  <a:spLocks/>
                </p:cNvSpPr>
                <p:nvPr/>
              </p:nvSpPr>
              <p:spPr bwMode="auto">
                <a:xfrm>
                  <a:off x="1687" y="2763"/>
                  <a:ext cx="22" cy="10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9" h="4">
                      <a:moveTo>
                        <a:pt x="0" y="4"/>
                      </a:moveTo>
                      <a:cubicBezTo>
                        <a:pt x="2" y="1"/>
                        <a:pt x="6" y="0"/>
                        <a:pt x="9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28" name="Freeform 234"/>
                <p:cNvSpPr>
                  <a:spLocks/>
                </p:cNvSpPr>
                <p:nvPr/>
              </p:nvSpPr>
              <p:spPr bwMode="auto">
                <a:xfrm>
                  <a:off x="1729" y="2909"/>
                  <a:ext cx="60" cy="2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24" h="9">
                      <a:moveTo>
                        <a:pt x="0" y="0"/>
                      </a:moveTo>
                      <a:cubicBezTo>
                        <a:pt x="7" y="9"/>
                        <a:pt x="17" y="6"/>
                        <a:pt x="24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29" name="Freeform 235"/>
                <p:cNvSpPr>
                  <a:spLocks/>
                </p:cNvSpPr>
                <p:nvPr/>
              </p:nvSpPr>
              <p:spPr bwMode="auto">
                <a:xfrm>
                  <a:off x="1782" y="2893"/>
                  <a:ext cx="17" cy="2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" y="9"/>
                    </a:cxn>
                  </a:cxnLst>
                  <a:rect l="0" t="0" r="r" b="b"/>
                  <a:pathLst>
                    <a:path w="7" h="9">
                      <a:moveTo>
                        <a:pt x="0" y="0"/>
                      </a:moveTo>
                      <a:cubicBezTo>
                        <a:pt x="0" y="5"/>
                        <a:pt x="3" y="8"/>
                        <a:pt x="7" y="9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30" name="Freeform 236"/>
                <p:cNvSpPr>
                  <a:spLocks/>
                </p:cNvSpPr>
                <p:nvPr/>
              </p:nvSpPr>
              <p:spPr bwMode="auto">
                <a:xfrm>
                  <a:off x="1752" y="2795"/>
                  <a:ext cx="20" cy="4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" y="15"/>
                    </a:cxn>
                  </a:cxnLst>
                  <a:rect l="0" t="0" r="r" b="b"/>
                  <a:pathLst>
                    <a:path w="8" h="15">
                      <a:moveTo>
                        <a:pt x="0" y="0"/>
                      </a:moveTo>
                      <a:cubicBezTo>
                        <a:pt x="5" y="4"/>
                        <a:pt x="8" y="9"/>
                        <a:pt x="7" y="15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31" name="Freeform 237"/>
                <p:cNvSpPr>
                  <a:spLocks/>
                </p:cNvSpPr>
                <p:nvPr/>
              </p:nvSpPr>
              <p:spPr bwMode="auto">
                <a:xfrm>
                  <a:off x="1769" y="2805"/>
                  <a:ext cx="15" cy="11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">
                      <a:moveTo>
                        <a:pt x="0" y="4"/>
                      </a:moveTo>
                      <a:cubicBezTo>
                        <a:pt x="1" y="2"/>
                        <a:pt x="3" y="0"/>
                        <a:pt x="6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32" name="Freeform 238"/>
                <p:cNvSpPr>
                  <a:spLocks/>
                </p:cNvSpPr>
                <p:nvPr/>
              </p:nvSpPr>
              <p:spPr bwMode="auto">
                <a:xfrm>
                  <a:off x="2119" y="2560"/>
                  <a:ext cx="20" cy="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" y="14"/>
                    </a:cxn>
                  </a:cxnLst>
                  <a:rect l="0" t="0" r="r" b="b"/>
                  <a:pathLst>
                    <a:path w="8" h="14">
                      <a:moveTo>
                        <a:pt x="0" y="0"/>
                      </a:moveTo>
                      <a:cubicBezTo>
                        <a:pt x="5" y="2"/>
                        <a:pt x="8" y="9"/>
                        <a:pt x="7" y="14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33" name="Freeform 239"/>
                <p:cNvSpPr>
                  <a:spLocks/>
                </p:cNvSpPr>
                <p:nvPr/>
              </p:nvSpPr>
              <p:spPr bwMode="auto">
                <a:xfrm>
                  <a:off x="2134" y="2565"/>
                  <a:ext cx="13" cy="14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5">
                      <a:moveTo>
                        <a:pt x="0" y="5"/>
                      </a:moveTo>
                      <a:cubicBezTo>
                        <a:pt x="1" y="2"/>
                        <a:pt x="3" y="1"/>
                        <a:pt x="5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34" name="Freeform 240"/>
                <p:cNvSpPr>
                  <a:spLocks/>
                </p:cNvSpPr>
                <p:nvPr/>
              </p:nvSpPr>
              <p:spPr bwMode="auto">
                <a:xfrm>
                  <a:off x="2274" y="2445"/>
                  <a:ext cx="50" cy="19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20" y="7"/>
                    </a:cxn>
                  </a:cxnLst>
                  <a:rect l="0" t="0" r="r" b="b"/>
                  <a:pathLst>
                    <a:path w="20" h="7">
                      <a:moveTo>
                        <a:pt x="0" y="6"/>
                      </a:moveTo>
                      <a:cubicBezTo>
                        <a:pt x="4" y="0"/>
                        <a:pt x="17" y="0"/>
                        <a:pt x="20" y="7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35" name="Freeform 241"/>
                <p:cNvSpPr>
                  <a:spLocks/>
                </p:cNvSpPr>
                <p:nvPr/>
              </p:nvSpPr>
              <p:spPr bwMode="auto">
                <a:xfrm>
                  <a:off x="2314" y="2461"/>
                  <a:ext cx="25" cy="14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0" h="5">
                      <a:moveTo>
                        <a:pt x="0" y="5"/>
                      </a:moveTo>
                      <a:cubicBezTo>
                        <a:pt x="2" y="2"/>
                        <a:pt x="6" y="0"/>
                        <a:pt x="10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36" name="Freeform 242"/>
                <p:cNvSpPr>
                  <a:spLocks/>
                </p:cNvSpPr>
                <p:nvPr/>
              </p:nvSpPr>
              <p:spPr bwMode="auto">
                <a:xfrm>
                  <a:off x="2022" y="2528"/>
                  <a:ext cx="17" cy="4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" y="15"/>
                    </a:cxn>
                  </a:cxnLst>
                  <a:rect l="0" t="0" r="r" b="b"/>
                  <a:pathLst>
                    <a:path w="7" h="15">
                      <a:moveTo>
                        <a:pt x="0" y="0"/>
                      </a:moveTo>
                      <a:cubicBezTo>
                        <a:pt x="5" y="3"/>
                        <a:pt x="7" y="9"/>
                        <a:pt x="7" y="15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37" name="Freeform 243"/>
                <p:cNvSpPr>
                  <a:spLocks/>
                </p:cNvSpPr>
                <p:nvPr/>
              </p:nvSpPr>
              <p:spPr bwMode="auto">
                <a:xfrm>
                  <a:off x="2037" y="2541"/>
                  <a:ext cx="17" cy="6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2">
                      <a:moveTo>
                        <a:pt x="0" y="2"/>
                      </a:moveTo>
                      <a:cubicBezTo>
                        <a:pt x="3" y="1"/>
                        <a:pt x="5" y="0"/>
                        <a:pt x="7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38" name="Freeform 244"/>
                <p:cNvSpPr>
                  <a:spLocks/>
                </p:cNvSpPr>
                <p:nvPr/>
              </p:nvSpPr>
              <p:spPr bwMode="auto">
                <a:xfrm>
                  <a:off x="2062" y="2880"/>
                  <a:ext cx="35" cy="32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14" h="12">
                      <a:moveTo>
                        <a:pt x="0" y="10"/>
                      </a:moveTo>
                      <a:cubicBezTo>
                        <a:pt x="6" y="12"/>
                        <a:pt x="14" y="7"/>
                        <a:pt x="14" y="0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39" name="Freeform 245"/>
                <p:cNvSpPr>
                  <a:spLocks/>
                </p:cNvSpPr>
                <p:nvPr/>
              </p:nvSpPr>
              <p:spPr bwMode="auto">
                <a:xfrm>
                  <a:off x="2047" y="2888"/>
                  <a:ext cx="15" cy="3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6" h="12">
                      <a:moveTo>
                        <a:pt x="3" y="0"/>
                      </a:moveTo>
                      <a:cubicBezTo>
                        <a:pt x="6" y="4"/>
                        <a:pt x="5" y="9"/>
                        <a:pt x="0" y="12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40" name="Freeform 246"/>
                <p:cNvSpPr>
                  <a:spLocks/>
                </p:cNvSpPr>
                <p:nvPr/>
              </p:nvSpPr>
              <p:spPr bwMode="auto">
                <a:xfrm>
                  <a:off x="2047" y="2909"/>
                  <a:ext cx="7" cy="6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" h="2">
                      <a:moveTo>
                        <a:pt x="3" y="2"/>
                      </a:moveTo>
                      <a:cubicBezTo>
                        <a:pt x="1" y="2"/>
                        <a:pt x="0" y="1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rgbClr val="F6DAA4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41" name="Freeform 247"/>
                <p:cNvSpPr>
                  <a:spLocks/>
                </p:cNvSpPr>
                <p:nvPr/>
              </p:nvSpPr>
              <p:spPr bwMode="auto">
                <a:xfrm>
                  <a:off x="1907" y="2925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5" y="12"/>
                    </a:cxn>
                  </a:cxnLst>
                  <a:rect l="0" t="0" r="r" b="b"/>
                  <a:pathLst>
                    <a:path w="5" h="12">
                      <a:moveTo>
                        <a:pt x="1" y="0"/>
                      </a:moveTo>
                      <a:cubicBezTo>
                        <a:pt x="0" y="5"/>
                        <a:pt x="1" y="9"/>
                        <a:pt x="5" y="12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42" name="Freeform 248"/>
                <p:cNvSpPr>
                  <a:spLocks/>
                </p:cNvSpPr>
                <p:nvPr/>
              </p:nvSpPr>
              <p:spPr bwMode="auto">
                <a:xfrm>
                  <a:off x="1887" y="2944"/>
                  <a:ext cx="22" cy="11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9" h="4">
                      <a:moveTo>
                        <a:pt x="9" y="0"/>
                      </a:moveTo>
                      <a:cubicBezTo>
                        <a:pt x="6" y="1"/>
                        <a:pt x="3" y="2"/>
                        <a:pt x="0" y="4"/>
                      </a:cubicBezTo>
                    </a:path>
                  </a:pathLst>
                </a:custGeom>
                <a:noFill/>
                <a:ln w="3175" cap="rnd">
                  <a:solidFill>
                    <a:srgbClr val="CA9D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43" name="Freeform 249"/>
                <p:cNvSpPr>
                  <a:spLocks/>
                </p:cNvSpPr>
                <p:nvPr/>
              </p:nvSpPr>
              <p:spPr bwMode="auto">
                <a:xfrm>
                  <a:off x="1764" y="2659"/>
                  <a:ext cx="20" cy="21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8" y="3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8" h="8">
                      <a:moveTo>
                        <a:pt x="3" y="8"/>
                      </a:moveTo>
                      <a:cubicBezTo>
                        <a:pt x="4" y="7"/>
                        <a:pt x="8" y="4"/>
                        <a:pt x="8" y="3"/>
                      </a:cubicBezTo>
                      <a:cubicBezTo>
                        <a:pt x="7" y="0"/>
                        <a:pt x="1" y="4"/>
                        <a:pt x="0" y="5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44" name="Freeform 250"/>
                <p:cNvSpPr>
                  <a:spLocks/>
                </p:cNvSpPr>
                <p:nvPr/>
              </p:nvSpPr>
              <p:spPr bwMode="auto">
                <a:xfrm>
                  <a:off x="1919" y="2651"/>
                  <a:ext cx="8" cy="5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1" y="2"/>
                        <a:pt x="2" y="1"/>
                        <a:pt x="3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45" name="Freeform 251"/>
                <p:cNvSpPr>
                  <a:spLocks/>
                </p:cNvSpPr>
                <p:nvPr/>
              </p:nvSpPr>
              <p:spPr bwMode="auto">
                <a:xfrm>
                  <a:off x="1979" y="2603"/>
                  <a:ext cx="23" cy="24"/>
                </a:xfrm>
                <a:custGeom>
                  <a:avLst/>
                  <a:gdLst/>
                  <a:ahLst/>
                  <a:cxnLst>
                    <a:cxn ang="0">
                      <a:pos x="2" y="1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9" h="9">
                      <a:moveTo>
                        <a:pt x="2" y="1"/>
                      </a:moveTo>
                      <a:cubicBezTo>
                        <a:pt x="0" y="9"/>
                        <a:pt x="9" y="6"/>
                        <a:pt x="7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46" name="Freeform 252"/>
                <p:cNvSpPr>
                  <a:spLocks/>
                </p:cNvSpPr>
                <p:nvPr/>
              </p:nvSpPr>
              <p:spPr bwMode="auto">
                <a:xfrm>
                  <a:off x="2034" y="2560"/>
                  <a:ext cx="13" cy="5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0" y="2"/>
                      </a:moveTo>
                      <a:cubicBezTo>
                        <a:pt x="1" y="1"/>
                        <a:pt x="3" y="0"/>
                        <a:pt x="5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47" name="Freeform 253"/>
                <p:cNvSpPr>
                  <a:spLocks/>
                </p:cNvSpPr>
                <p:nvPr/>
              </p:nvSpPr>
              <p:spPr bwMode="auto">
                <a:xfrm>
                  <a:off x="2024" y="2523"/>
                  <a:ext cx="5" cy="1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2" h="4">
                      <a:moveTo>
                        <a:pt x="2" y="0"/>
                      </a:moveTo>
                      <a:cubicBezTo>
                        <a:pt x="1" y="1"/>
                        <a:pt x="1" y="2"/>
                        <a:pt x="0" y="4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48" name="Freeform 254"/>
                <p:cNvSpPr>
                  <a:spLocks/>
                </p:cNvSpPr>
                <p:nvPr/>
              </p:nvSpPr>
              <p:spPr bwMode="auto">
                <a:xfrm>
                  <a:off x="1942" y="2483"/>
                  <a:ext cx="10" cy="16"/>
                </a:xfrm>
                <a:custGeom>
                  <a:avLst/>
                  <a:gdLst/>
                  <a:ahLst/>
                  <a:cxnLst>
                    <a:cxn ang="0">
                      <a:pos x="3" y="1"/>
                    </a:cxn>
                    <a:cxn ang="0">
                      <a:pos x="0" y="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6">
                      <a:moveTo>
                        <a:pt x="3" y="1"/>
                      </a:moveTo>
                      <a:cubicBezTo>
                        <a:pt x="4" y="3"/>
                        <a:pt x="3" y="5"/>
                        <a:pt x="0" y="6"/>
                      </a:cubicBezTo>
                      <a:cubicBezTo>
                        <a:pt x="0" y="4"/>
                        <a:pt x="0" y="2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49" name="Freeform 255"/>
                <p:cNvSpPr>
                  <a:spLocks/>
                </p:cNvSpPr>
                <p:nvPr/>
              </p:nvSpPr>
              <p:spPr bwMode="auto">
                <a:xfrm>
                  <a:off x="1902" y="2501"/>
                  <a:ext cx="7" cy="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3" h="2">
                      <a:moveTo>
                        <a:pt x="0" y="0"/>
                      </a:moveTo>
                      <a:cubicBezTo>
                        <a:pt x="1" y="0"/>
                        <a:pt x="2" y="1"/>
                        <a:pt x="3" y="2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50" name="Freeform 256"/>
                <p:cNvSpPr>
                  <a:spLocks/>
                </p:cNvSpPr>
                <p:nvPr/>
              </p:nvSpPr>
              <p:spPr bwMode="auto">
                <a:xfrm>
                  <a:off x="1849" y="2491"/>
                  <a:ext cx="10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3"/>
                    </a:cxn>
                  </a:cxnLst>
                  <a:rect l="0" t="0" r="r" b="b"/>
                  <a:pathLst>
                    <a:path w="4" h="3">
                      <a:moveTo>
                        <a:pt x="0" y="0"/>
                      </a:moveTo>
                      <a:cubicBezTo>
                        <a:pt x="2" y="1"/>
                        <a:pt x="3" y="2"/>
                        <a:pt x="4" y="3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51" name="Freeform 257"/>
                <p:cNvSpPr>
                  <a:spLocks/>
                </p:cNvSpPr>
                <p:nvPr/>
              </p:nvSpPr>
              <p:spPr bwMode="auto">
                <a:xfrm>
                  <a:off x="1792" y="2560"/>
                  <a:ext cx="7" cy="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0" y="3"/>
                      </a:moveTo>
                      <a:cubicBezTo>
                        <a:pt x="1" y="2"/>
                        <a:pt x="2" y="1"/>
                        <a:pt x="3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52" name="Freeform 258"/>
                <p:cNvSpPr>
                  <a:spLocks/>
                </p:cNvSpPr>
                <p:nvPr/>
              </p:nvSpPr>
              <p:spPr bwMode="auto">
                <a:xfrm>
                  <a:off x="1834" y="2571"/>
                  <a:ext cx="3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3"/>
                    </a:cxn>
                  </a:cxnLst>
                  <a:rect l="0" t="0" r="r" b="b"/>
                  <a:pathLst>
                    <a:path w="1" h="3">
                      <a:moveTo>
                        <a:pt x="0" y="0"/>
                      </a:moveTo>
                      <a:cubicBezTo>
                        <a:pt x="1" y="1"/>
                        <a:pt x="1" y="2"/>
                        <a:pt x="1" y="3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53" name="Freeform 259"/>
                <p:cNvSpPr>
                  <a:spLocks/>
                </p:cNvSpPr>
                <p:nvPr/>
              </p:nvSpPr>
              <p:spPr bwMode="auto">
                <a:xfrm>
                  <a:off x="1804" y="2603"/>
                  <a:ext cx="8" cy="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3" h="2">
                      <a:moveTo>
                        <a:pt x="0" y="0"/>
                      </a:moveTo>
                      <a:cubicBezTo>
                        <a:pt x="1" y="1"/>
                        <a:pt x="2" y="1"/>
                        <a:pt x="3" y="2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54" name="Freeform 260"/>
                <p:cNvSpPr>
                  <a:spLocks/>
                </p:cNvSpPr>
                <p:nvPr/>
              </p:nvSpPr>
              <p:spPr bwMode="auto">
                <a:xfrm>
                  <a:off x="1734" y="2624"/>
                  <a:ext cx="18" cy="1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0" y="2"/>
                    </a:cxn>
                    <a:cxn ang="0">
                      <a:pos x="7" y="3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5" y="0"/>
                        <a:pt x="2" y="0"/>
                        <a:pt x="0" y="2"/>
                      </a:cubicBezTo>
                      <a:cubicBezTo>
                        <a:pt x="2" y="4"/>
                        <a:pt x="5" y="4"/>
                        <a:pt x="7" y="3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55" name="Freeform 261"/>
                <p:cNvSpPr>
                  <a:spLocks/>
                </p:cNvSpPr>
                <p:nvPr/>
              </p:nvSpPr>
              <p:spPr bwMode="auto">
                <a:xfrm>
                  <a:off x="1719" y="2667"/>
                  <a:ext cx="13" cy="21"/>
                </a:xfrm>
                <a:custGeom>
                  <a:avLst/>
                  <a:gdLst/>
                  <a:ahLst/>
                  <a:cxnLst>
                    <a:cxn ang="0">
                      <a:pos x="4" y="8"/>
                    </a:cxn>
                    <a:cxn ang="0">
                      <a:pos x="5" y="4"/>
                    </a:cxn>
                  </a:cxnLst>
                  <a:rect l="0" t="0" r="r" b="b"/>
                  <a:pathLst>
                    <a:path w="5" h="8">
                      <a:moveTo>
                        <a:pt x="4" y="8"/>
                      </a:moveTo>
                      <a:cubicBezTo>
                        <a:pt x="0" y="4"/>
                        <a:pt x="2" y="0"/>
                        <a:pt x="5" y="4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56" name="Freeform 262"/>
                <p:cNvSpPr>
                  <a:spLocks/>
                </p:cNvSpPr>
                <p:nvPr/>
              </p:nvSpPr>
              <p:spPr bwMode="auto">
                <a:xfrm>
                  <a:off x="1639" y="2677"/>
                  <a:ext cx="18" cy="14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 h="5">
                      <a:moveTo>
                        <a:pt x="0" y="3"/>
                      </a:moveTo>
                      <a:cubicBezTo>
                        <a:pt x="4" y="5"/>
                        <a:pt x="7" y="0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57" name="Freeform 263"/>
                <p:cNvSpPr>
                  <a:spLocks/>
                </p:cNvSpPr>
                <p:nvPr/>
              </p:nvSpPr>
              <p:spPr bwMode="auto">
                <a:xfrm>
                  <a:off x="1667" y="2643"/>
                  <a:ext cx="5" cy="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0" y="3"/>
                      </a:moveTo>
                      <a:cubicBezTo>
                        <a:pt x="1" y="2"/>
                        <a:pt x="1" y="1"/>
                        <a:pt x="2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58" name="Freeform 264"/>
                <p:cNvSpPr>
                  <a:spLocks/>
                </p:cNvSpPr>
                <p:nvPr/>
              </p:nvSpPr>
              <p:spPr bwMode="auto">
                <a:xfrm>
                  <a:off x="1674" y="2605"/>
                  <a:ext cx="10" cy="1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1" y="2"/>
                    </a:cxn>
                  </a:cxnLst>
                  <a:rect l="0" t="0" r="r" b="b"/>
                  <a:pathLst>
                    <a:path w="4" h="4">
                      <a:moveTo>
                        <a:pt x="3" y="0"/>
                      </a:moveTo>
                      <a:cubicBezTo>
                        <a:pt x="4" y="2"/>
                        <a:pt x="3" y="4"/>
                        <a:pt x="0" y="3"/>
                      </a:cubicBezTo>
                      <a:cubicBezTo>
                        <a:pt x="0" y="2"/>
                        <a:pt x="0" y="2"/>
                        <a:pt x="1" y="2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59" name="Freeform 265"/>
                <p:cNvSpPr>
                  <a:spLocks/>
                </p:cNvSpPr>
                <p:nvPr/>
              </p:nvSpPr>
              <p:spPr bwMode="auto">
                <a:xfrm>
                  <a:off x="1747" y="2795"/>
                  <a:ext cx="10" cy="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0" y="3"/>
                      </a:moveTo>
                      <a:cubicBezTo>
                        <a:pt x="2" y="2"/>
                        <a:pt x="3" y="1"/>
                        <a:pt x="4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60" name="Freeform 266"/>
                <p:cNvSpPr>
                  <a:spLocks/>
                </p:cNvSpPr>
                <p:nvPr/>
              </p:nvSpPr>
              <p:spPr bwMode="auto">
                <a:xfrm>
                  <a:off x="1682" y="2787"/>
                  <a:ext cx="12" cy="16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" h="6">
                      <a:moveTo>
                        <a:pt x="0" y="3"/>
                      </a:moveTo>
                      <a:cubicBezTo>
                        <a:pt x="4" y="6"/>
                        <a:pt x="5" y="1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61" name="Freeform 267"/>
                <p:cNvSpPr>
                  <a:spLocks/>
                </p:cNvSpPr>
                <p:nvPr/>
              </p:nvSpPr>
              <p:spPr bwMode="auto">
                <a:xfrm>
                  <a:off x="1704" y="2755"/>
                  <a:ext cx="3" cy="1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5">
                      <a:moveTo>
                        <a:pt x="0" y="5"/>
                      </a:moveTo>
                      <a:cubicBezTo>
                        <a:pt x="0" y="3"/>
                        <a:pt x="0" y="2"/>
                        <a:pt x="1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62" name="Freeform 268"/>
                <p:cNvSpPr>
                  <a:spLocks/>
                </p:cNvSpPr>
                <p:nvPr/>
              </p:nvSpPr>
              <p:spPr bwMode="auto">
                <a:xfrm>
                  <a:off x="1672" y="2757"/>
                  <a:ext cx="10" cy="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0" y="3"/>
                      </a:moveTo>
                      <a:cubicBezTo>
                        <a:pt x="1" y="2"/>
                        <a:pt x="3" y="1"/>
                        <a:pt x="4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63" name="Freeform 269"/>
                <p:cNvSpPr>
                  <a:spLocks/>
                </p:cNvSpPr>
                <p:nvPr/>
              </p:nvSpPr>
              <p:spPr bwMode="auto">
                <a:xfrm>
                  <a:off x="1629" y="2827"/>
                  <a:ext cx="25" cy="2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10" h="8">
                      <a:moveTo>
                        <a:pt x="2" y="0"/>
                      </a:moveTo>
                      <a:cubicBezTo>
                        <a:pt x="10" y="2"/>
                        <a:pt x="2" y="8"/>
                        <a:pt x="0" y="3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64" name="Freeform 270"/>
                <p:cNvSpPr>
                  <a:spLocks/>
                </p:cNvSpPr>
                <p:nvPr/>
              </p:nvSpPr>
              <p:spPr bwMode="auto">
                <a:xfrm>
                  <a:off x="1652" y="2861"/>
                  <a:ext cx="15" cy="1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6" y="3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6" h="4">
                      <a:moveTo>
                        <a:pt x="1" y="0"/>
                      </a:moveTo>
                      <a:cubicBezTo>
                        <a:pt x="3" y="0"/>
                        <a:pt x="5" y="1"/>
                        <a:pt x="6" y="3"/>
                      </a:cubicBezTo>
                      <a:cubicBezTo>
                        <a:pt x="4" y="4"/>
                        <a:pt x="2" y="4"/>
                        <a:pt x="0" y="3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65" name="Freeform 271"/>
                <p:cNvSpPr>
                  <a:spLocks/>
                </p:cNvSpPr>
                <p:nvPr/>
              </p:nvSpPr>
              <p:spPr bwMode="auto">
                <a:xfrm>
                  <a:off x="1732" y="2912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0" y="2"/>
                      </a:moveTo>
                      <a:cubicBezTo>
                        <a:pt x="1" y="1"/>
                        <a:pt x="1" y="0"/>
                        <a:pt x="2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66" name="Freeform 272"/>
                <p:cNvSpPr>
                  <a:spLocks/>
                </p:cNvSpPr>
                <p:nvPr/>
              </p:nvSpPr>
              <p:spPr bwMode="auto">
                <a:xfrm>
                  <a:off x="1794" y="2912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0" y="2"/>
                      </a:moveTo>
                      <a:cubicBezTo>
                        <a:pt x="1" y="2"/>
                        <a:pt x="2" y="1"/>
                        <a:pt x="2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67" name="Freeform 273"/>
                <p:cNvSpPr>
                  <a:spLocks/>
                </p:cNvSpPr>
                <p:nvPr/>
              </p:nvSpPr>
              <p:spPr bwMode="auto">
                <a:xfrm>
                  <a:off x="1907" y="293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cubicBezTo>
                        <a:pt x="0" y="1"/>
                        <a:pt x="1" y="1"/>
                        <a:pt x="2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68" name="Freeform 274"/>
                <p:cNvSpPr>
                  <a:spLocks/>
                </p:cNvSpPr>
                <p:nvPr/>
              </p:nvSpPr>
              <p:spPr bwMode="auto">
                <a:xfrm>
                  <a:off x="1892" y="2949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2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cubicBezTo>
                        <a:pt x="0" y="1"/>
                        <a:pt x="1" y="1"/>
                        <a:pt x="2" y="2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69" name="Freeform 275"/>
                <p:cNvSpPr>
                  <a:spLocks/>
                </p:cNvSpPr>
                <p:nvPr/>
              </p:nvSpPr>
              <p:spPr bwMode="auto">
                <a:xfrm>
                  <a:off x="1907" y="2763"/>
                  <a:ext cx="10" cy="8"/>
                </a:xfrm>
                <a:custGeom>
                  <a:avLst/>
                  <a:gdLst/>
                  <a:ahLst/>
                  <a:cxnLst>
                    <a:cxn ang="0">
                      <a:pos x="4" y="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3">
                      <a:moveTo>
                        <a:pt x="4" y="3"/>
                      </a:moveTo>
                      <a:cubicBezTo>
                        <a:pt x="2" y="3"/>
                        <a:pt x="1" y="1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70" name="Freeform 276"/>
                <p:cNvSpPr>
                  <a:spLocks/>
                </p:cNvSpPr>
                <p:nvPr/>
              </p:nvSpPr>
              <p:spPr bwMode="auto">
                <a:xfrm>
                  <a:off x="1862" y="2771"/>
                  <a:ext cx="15" cy="16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6" y="0"/>
                    </a:cxn>
                    <a:cxn ang="0">
                      <a:pos x="3" y="6"/>
                    </a:cxn>
                  </a:cxnLst>
                  <a:rect l="0" t="0" r="r" b="b"/>
                  <a:pathLst>
                    <a:path w="6" h="6">
                      <a:moveTo>
                        <a:pt x="0" y="4"/>
                      </a:moveTo>
                      <a:cubicBezTo>
                        <a:pt x="2" y="2"/>
                        <a:pt x="4" y="0"/>
                        <a:pt x="6" y="0"/>
                      </a:cubicBezTo>
                      <a:cubicBezTo>
                        <a:pt x="6" y="2"/>
                        <a:pt x="5" y="4"/>
                        <a:pt x="3" y="6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71" name="Freeform 277"/>
                <p:cNvSpPr>
                  <a:spLocks/>
                </p:cNvSpPr>
                <p:nvPr/>
              </p:nvSpPr>
              <p:spPr bwMode="auto">
                <a:xfrm>
                  <a:off x="1867" y="2715"/>
                  <a:ext cx="2" cy="1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5"/>
                    </a:cxn>
                  </a:cxnLst>
                  <a:rect l="0" t="0" r="r" b="b"/>
                  <a:pathLst>
                    <a:path w="1" h="5">
                      <a:moveTo>
                        <a:pt x="1" y="0"/>
                      </a:moveTo>
                      <a:cubicBezTo>
                        <a:pt x="0" y="2"/>
                        <a:pt x="0" y="4"/>
                        <a:pt x="1" y="5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72" name="Freeform 278"/>
                <p:cNvSpPr>
                  <a:spLocks/>
                </p:cNvSpPr>
                <p:nvPr/>
              </p:nvSpPr>
              <p:spPr bwMode="auto">
                <a:xfrm>
                  <a:off x="1849" y="2688"/>
                  <a:ext cx="13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4"/>
                    </a:cxn>
                  </a:cxnLst>
                  <a:rect l="0" t="0" r="r" b="b"/>
                  <a:pathLst>
                    <a:path w="5" h="4">
                      <a:moveTo>
                        <a:pt x="0" y="0"/>
                      </a:moveTo>
                      <a:cubicBezTo>
                        <a:pt x="1" y="2"/>
                        <a:pt x="3" y="4"/>
                        <a:pt x="5" y="4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73" name="Freeform 279"/>
                <p:cNvSpPr>
                  <a:spLocks/>
                </p:cNvSpPr>
                <p:nvPr/>
              </p:nvSpPr>
              <p:spPr bwMode="auto">
                <a:xfrm>
                  <a:off x="1762" y="2829"/>
                  <a:ext cx="7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1" y="0"/>
                        <a:pt x="2" y="0"/>
                        <a:pt x="3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74" name="Freeform 280"/>
                <p:cNvSpPr>
                  <a:spLocks/>
                </p:cNvSpPr>
                <p:nvPr/>
              </p:nvSpPr>
              <p:spPr bwMode="auto">
                <a:xfrm>
                  <a:off x="1779" y="2800"/>
                  <a:ext cx="3" cy="8"/>
                </a:xfrm>
                <a:custGeom>
                  <a:avLst/>
                  <a:gdLst/>
                  <a:ahLst/>
                  <a:cxnLst>
                    <a:cxn ang="0">
                      <a:pos x="1" y="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1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75" name="Freeform 281"/>
                <p:cNvSpPr>
                  <a:spLocks/>
                </p:cNvSpPr>
                <p:nvPr/>
              </p:nvSpPr>
              <p:spPr bwMode="auto">
                <a:xfrm>
                  <a:off x="1837" y="2808"/>
                  <a:ext cx="7" cy="16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6">
                      <a:moveTo>
                        <a:pt x="0" y="6"/>
                      </a:moveTo>
                      <a:cubicBezTo>
                        <a:pt x="1" y="4"/>
                        <a:pt x="2" y="2"/>
                        <a:pt x="3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76" name="Freeform 282"/>
                <p:cNvSpPr>
                  <a:spLocks/>
                </p:cNvSpPr>
                <p:nvPr/>
              </p:nvSpPr>
              <p:spPr bwMode="auto">
                <a:xfrm>
                  <a:off x="1959" y="2755"/>
                  <a:ext cx="13" cy="16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5" y="0"/>
                    </a:cxn>
                    <a:cxn ang="0">
                      <a:pos x="4" y="6"/>
                    </a:cxn>
                  </a:cxnLst>
                  <a:rect l="0" t="0" r="r" b="b"/>
                  <a:pathLst>
                    <a:path w="5" h="6">
                      <a:moveTo>
                        <a:pt x="0" y="3"/>
                      </a:moveTo>
                      <a:cubicBezTo>
                        <a:pt x="2" y="2"/>
                        <a:pt x="3" y="1"/>
                        <a:pt x="5" y="0"/>
                      </a:cubicBezTo>
                      <a:cubicBezTo>
                        <a:pt x="5" y="2"/>
                        <a:pt x="5" y="4"/>
                        <a:pt x="4" y="6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77" name="Freeform 283"/>
                <p:cNvSpPr>
                  <a:spLocks/>
                </p:cNvSpPr>
                <p:nvPr/>
              </p:nvSpPr>
              <p:spPr bwMode="auto">
                <a:xfrm>
                  <a:off x="2117" y="2648"/>
                  <a:ext cx="15" cy="21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3" y="0"/>
                    </a:cxn>
                    <a:cxn ang="0">
                      <a:pos x="2" y="8"/>
                    </a:cxn>
                  </a:cxnLst>
                  <a:rect l="0" t="0" r="r" b="b"/>
                  <a:pathLst>
                    <a:path w="6" h="8">
                      <a:moveTo>
                        <a:pt x="0" y="4"/>
                      </a:moveTo>
                      <a:cubicBezTo>
                        <a:pt x="1" y="3"/>
                        <a:pt x="2" y="1"/>
                        <a:pt x="3" y="0"/>
                      </a:cubicBezTo>
                      <a:cubicBezTo>
                        <a:pt x="6" y="2"/>
                        <a:pt x="4" y="6"/>
                        <a:pt x="2" y="8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78" name="Freeform 284"/>
                <p:cNvSpPr>
                  <a:spLocks/>
                </p:cNvSpPr>
                <p:nvPr/>
              </p:nvSpPr>
              <p:spPr bwMode="auto">
                <a:xfrm>
                  <a:off x="2179" y="2656"/>
                  <a:ext cx="10" cy="16"/>
                </a:xfrm>
                <a:custGeom>
                  <a:avLst/>
                  <a:gdLst/>
                  <a:ahLst/>
                  <a:cxnLst>
                    <a:cxn ang="0">
                      <a:pos x="4" y="6"/>
                    </a:cxn>
                    <a:cxn ang="0">
                      <a:pos x="4" y="0"/>
                    </a:cxn>
                    <a:cxn ang="0">
                      <a:pos x="2" y="6"/>
                    </a:cxn>
                  </a:cxnLst>
                  <a:rect l="0" t="0" r="r" b="b"/>
                  <a:pathLst>
                    <a:path w="4" h="6">
                      <a:moveTo>
                        <a:pt x="4" y="6"/>
                      </a:moveTo>
                      <a:cubicBezTo>
                        <a:pt x="4" y="4"/>
                        <a:pt x="4" y="2"/>
                        <a:pt x="4" y="0"/>
                      </a:cubicBezTo>
                      <a:cubicBezTo>
                        <a:pt x="1" y="1"/>
                        <a:pt x="0" y="4"/>
                        <a:pt x="2" y="6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79" name="Freeform 285"/>
                <p:cNvSpPr>
                  <a:spLocks/>
                </p:cNvSpPr>
                <p:nvPr/>
              </p:nvSpPr>
              <p:spPr bwMode="auto">
                <a:xfrm>
                  <a:off x="2252" y="2563"/>
                  <a:ext cx="15" cy="29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2" y="3"/>
                    </a:cxn>
                  </a:cxnLst>
                  <a:rect l="0" t="0" r="r" b="b"/>
                  <a:pathLst>
                    <a:path w="6" h="11">
                      <a:moveTo>
                        <a:pt x="0" y="6"/>
                      </a:moveTo>
                      <a:cubicBezTo>
                        <a:pt x="4" y="11"/>
                        <a:pt x="6" y="0"/>
                        <a:pt x="2" y="3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80" name="Freeform 286"/>
                <p:cNvSpPr>
                  <a:spLocks/>
                </p:cNvSpPr>
                <p:nvPr/>
              </p:nvSpPr>
              <p:spPr bwMode="auto">
                <a:xfrm>
                  <a:off x="2257" y="2525"/>
                  <a:ext cx="10" cy="11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3" y="1"/>
                        <a:pt x="4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81" name="Freeform 287"/>
                <p:cNvSpPr>
                  <a:spLocks/>
                </p:cNvSpPr>
                <p:nvPr/>
              </p:nvSpPr>
              <p:spPr bwMode="auto">
                <a:xfrm>
                  <a:off x="2274" y="2451"/>
                  <a:ext cx="23" cy="29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9" h="11">
                      <a:moveTo>
                        <a:pt x="0" y="1"/>
                      </a:moveTo>
                      <a:cubicBezTo>
                        <a:pt x="2" y="11"/>
                        <a:pt x="9" y="1"/>
                        <a:pt x="4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82" name="Freeform 288"/>
                <p:cNvSpPr>
                  <a:spLocks/>
                </p:cNvSpPr>
                <p:nvPr/>
              </p:nvSpPr>
              <p:spPr bwMode="auto">
                <a:xfrm>
                  <a:off x="2332" y="2459"/>
                  <a:ext cx="2" cy="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1" h="3">
                      <a:moveTo>
                        <a:pt x="1" y="0"/>
                      </a:moveTo>
                      <a:cubicBezTo>
                        <a:pt x="0" y="1"/>
                        <a:pt x="0" y="2"/>
                        <a:pt x="0" y="3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83" name="Freeform 289"/>
                <p:cNvSpPr>
                  <a:spLocks/>
                </p:cNvSpPr>
                <p:nvPr/>
              </p:nvSpPr>
              <p:spPr bwMode="auto">
                <a:xfrm>
                  <a:off x="2374" y="2592"/>
                  <a:ext cx="13" cy="21"/>
                </a:xfrm>
                <a:custGeom>
                  <a:avLst/>
                  <a:gdLst/>
                  <a:ahLst/>
                  <a:cxnLst>
                    <a:cxn ang="0">
                      <a:pos x="1" y="8"/>
                    </a:cxn>
                    <a:cxn ang="0">
                      <a:pos x="1" y="0"/>
                    </a:cxn>
                    <a:cxn ang="0">
                      <a:pos x="5" y="5"/>
                    </a:cxn>
                  </a:cxnLst>
                  <a:rect l="0" t="0" r="r" b="b"/>
                  <a:pathLst>
                    <a:path w="5" h="8">
                      <a:moveTo>
                        <a:pt x="1" y="8"/>
                      </a:moveTo>
                      <a:cubicBezTo>
                        <a:pt x="0" y="5"/>
                        <a:pt x="0" y="2"/>
                        <a:pt x="1" y="0"/>
                      </a:cubicBezTo>
                      <a:cubicBezTo>
                        <a:pt x="4" y="0"/>
                        <a:pt x="4" y="3"/>
                        <a:pt x="5" y="5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84" name="Freeform 290"/>
                <p:cNvSpPr>
                  <a:spLocks/>
                </p:cNvSpPr>
                <p:nvPr/>
              </p:nvSpPr>
              <p:spPr bwMode="auto">
                <a:xfrm>
                  <a:off x="2257" y="2701"/>
                  <a:ext cx="5" cy="11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4">
                      <a:moveTo>
                        <a:pt x="0" y="4"/>
                      </a:moveTo>
                      <a:cubicBezTo>
                        <a:pt x="1" y="3"/>
                        <a:pt x="1" y="1"/>
                        <a:pt x="2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85" name="Freeform 291"/>
                <p:cNvSpPr>
                  <a:spLocks/>
                </p:cNvSpPr>
                <p:nvPr/>
              </p:nvSpPr>
              <p:spPr bwMode="auto">
                <a:xfrm>
                  <a:off x="2017" y="2635"/>
                  <a:ext cx="20" cy="21"/>
                </a:xfrm>
                <a:custGeom>
                  <a:avLst/>
                  <a:gdLst/>
                  <a:ahLst/>
                  <a:cxnLst>
                    <a:cxn ang="0">
                      <a:pos x="2" y="8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8" h="8">
                      <a:moveTo>
                        <a:pt x="2" y="8"/>
                      </a:moveTo>
                      <a:cubicBezTo>
                        <a:pt x="8" y="8"/>
                        <a:pt x="7" y="0"/>
                        <a:pt x="0" y="4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86" name="Freeform 292"/>
                <p:cNvSpPr>
                  <a:spLocks/>
                </p:cNvSpPr>
                <p:nvPr/>
              </p:nvSpPr>
              <p:spPr bwMode="auto">
                <a:xfrm>
                  <a:off x="2022" y="2597"/>
                  <a:ext cx="7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3"/>
                    </a:cxn>
                  </a:cxnLst>
                  <a:rect l="0" t="0" r="r" b="b"/>
                  <a:pathLst>
                    <a:path w="3" h="3">
                      <a:moveTo>
                        <a:pt x="0" y="0"/>
                      </a:moveTo>
                      <a:cubicBezTo>
                        <a:pt x="1" y="2"/>
                        <a:pt x="2" y="2"/>
                        <a:pt x="3" y="3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87" name="Freeform 293"/>
                <p:cNvSpPr>
                  <a:spLocks/>
                </p:cNvSpPr>
                <p:nvPr/>
              </p:nvSpPr>
              <p:spPr bwMode="auto">
                <a:xfrm>
                  <a:off x="1904" y="2613"/>
                  <a:ext cx="10" cy="8"/>
                </a:xfrm>
                <a:custGeom>
                  <a:avLst/>
                  <a:gdLst/>
                  <a:ahLst/>
                  <a:cxnLst>
                    <a:cxn ang="0">
                      <a:pos x="4" y="3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4" h="3">
                      <a:moveTo>
                        <a:pt x="4" y="3"/>
                      </a:moveTo>
                      <a:cubicBezTo>
                        <a:pt x="4" y="1"/>
                        <a:pt x="2" y="0"/>
                        <a:pt x="0" y="2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88" name="Freeform 294"/>
                <p:cNvSpPr>
                  <a:spLocks/>
                </p:cNvSpPr>
                <p:nvPr/>
              </p:nvSpPr>
              <p:spPr bwMode="auto">
                <a:xfrm>
                  <a:off x="1894" y="2632"/>
                  <a:ext cx="15" cy="19"/>
                </a:xfrm>
                <a:custGeom>
                  <a:avLst/>
                  <a:gdLst/>
                  <a:ahLst/>
                  <a:cxnLst>
                    <a:cxn ang="0">
                      <a:pos x="1" y="7"/>
                    </a:cxn>
                    <a:cxn ang="0">
                      <a:pos x="1" y="0"/>
                    </a:cxn>
                    <a:cxn ang="0">
                      <a:pos x="6" y="7"/>
                    </a:cxn>
                  </a:cxnLst>
                  <a:rect l="0" t="0" r="r" b="b"/>
                  <a:pathLst>
                    <a:path w="6" h="7">
                      <a:moveTo>
                        <a:pt x="1" y="7"/>
                      </a:moveTo>
                      <a:cubicBezTo>
                        <a:pt x="0" y="5"/>
                        <a:pt x="0" y="2"/>
                        <a:pt x="1" y="0"/>
                      </a:cubicBezTo>
                      <a:cubicBezTo>
                        <a:pt x="4" y="1"/>
                        <a:pt x="5" y="4"/>
                        <a:pt x="6" y="7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89" name="Freeform 295"/>
                <p:cNvSpPr>
                  <a:spLocks/>
                </p:cNvSpPr>
                <p:nvPr/>
              </p:nvSpPr>
              <p:spPr bwMode="auto">
                <a:xfrm>
                  <a:off x="2017" y="2725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2" y="0"/>
                        <a:pt x="1" y="1"/>
                        <a:pt x="0" y="1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90" name="Freeform 296"/>
                <p:cNvSpPr>
                  <a:spLocks/>
                </p:cNvSpPr>
                <p:nvPr/>
              </p:nvSpPr>
              <p:spPr bwMode="auto">
                <a:xfrm>
                  <a:off x="2314" y="2469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2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cubicBezTo>
                        <a:pt x="0" y="1"/>
                        <a:pt x="1" y="1"/>
                        <a:pt x="2" y="2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91" name="Freeform 297"/>
                <p:cNvSpPr>
                  <a:spLocks/>
                </p:cNvSpPr>
                <p:nvPr/>
              </p:nvSpPr>
              <p:spPr bwMode="auto">
                <a:xfrm>
                  <a:off x="2162" y="2480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cubicBezTo>
                        <a:pt x="1" y="0"/>
                        <a:pt x="2" y="0"/>
                        <a:pt x="2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92" name="Freeform 298"/>
                <p:cNvSpPr>
                  <a:spLocks/>
                </p:cNvSpPr>
                <p:nvPr/>
              </p:nvSpPr>
              <p:spPr bwMode="auto">
                <a:xfrm>
                  <a:off x="2112" y="2456"/>
                  <a:ext cx="2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3"/>
                    </a:cxn>
                  </a:cxnLst>
                  <a:rect l="0" t="0" r="r" b="b"/>
                  <a:pathLst>
                    <a:path w="1" h="3">
                      <a:moveTo>
                        <a:pt x="0" y="0"/>
                      </a:moveTo>
                      <a:cubicBezTo>
                        <a:pt x="0" y="1"/>
                        <a:pt x="1" y="2"/>
                        <a:pt x="1" y="3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93" name="Freeform 299"/>
                <p:cNvSpPr>
                  <a:spLocks/>
                </p:cNvSpPr>
                <p:nvPr/>
              </p:nvSpPr>
              <p:spPr bwMode="auto">
                <a:xfrm>
                  <a:off x="2472" y="2493"/>
                  <a:ext cx="7" cy="22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2" y="0"/>
                    </a:cxn>
                    <a:cxn ang="0">
                      <a:pos x="2" y="8"/>
                    </a:cxn>
                  </a:cxnLst>
                  <a:rect l="0" t="0" r="r" b="b"/>
                  <a:pathLst>
                    <a:path w="3" h="8">
                      <a:moveTo>
                        <a:pt x="0" y="6"/>
                      </a:move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3" y="2"/>
                        <a:pt x="2" y="5"/>
                        <a:pt x="2" y="8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94" name="Freeform 300"/>
                <p:cNvSpPr>
                  <a:spLocks/>
                </p:cNvSpPr>
                <p:nvPr/>
              </p:nvSpPr>
              <p:spPr bwMode="auto">
                <a:xfrm>
                  <a:off x="2512" y="2472"/>
                  <a:ext cx="10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1"/>
                    </a:cxn>
                  </a:cxnLst>
                  <a:rect l="0" t="0" r="r" b="b"/>
                  <a:pathLst>
                    <a:path w="4" h="1">
                      <a:moveTo>
                        <a:pt x="0" y="0"/>
                      </a:moveTo>
                      <a:cubicBezTo>
                        <a:pt x="1" y="1"/>
                        <a:pt x="2" y="1"/>
                        <a:pt x="4" y="1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95" name="Freeform 301"/>
                <p:cNvSpPr>
                  <a:spLocks/>
                </p:cNvSpPr>
                <p:nvPr/>
              </p:nvSpPr>
              <p:spPr bwMode="auto">
                <a:xfrm>
                  <a:off x="2597" y="2448"/>
                  <a:ext cx="7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1" y="0"/>
                        <a:pt x="2" y="0"/>
                        <a:pt x="3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96" name="Freeform 302"/>
                <p:cNvSpPr>
                  <a:spLocks/>
                </p:cNvSpPr>
                <p:nvPr/>
              </p:nvSpPr>
              <p:spPr bwMode="auto">
                <a:xfrm>
                  <a:off x="2644" y="2443"/>
                  <a:ext cx="5" cy="1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2" h="4">
                      <a:moveTo>
                        <a:pt x="2" y="0"/>
                      </a:moveTo>
                      <a:cubicBezTo>
                        <a:pt x="1" y="1"/>
                        <a:pt x="0" y="3"/>
                        <a:pt x="0" y="4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97" name="Freeform 303"/>
                <p:cNvSpPr>
                  <a:spLocks/>
                </p:cNvSpPr>
                <p:nvPr/>
              </p:nvSpPr>
              <p:spPr bwMode="auto">
                <a:xfrm>
                  <a:off x="2404" y="2453"/>
                  <a:ext cx="3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3"/>
                    </a:cxn>
                  </a:cxnLst>
                  <a:rect l="0" t="0" r="r" b="b"/>
                  <a:pathLst>
                    <a:path w="1" h="3">
                      <a:moveTo>
                        <a:pt x="0" y="0"/>
                      </a:moveTo>
                      <a:cubicBezTo>
                        <a:pt x="0" y="1"/>
                        <a:pt x="0" y="2"/>
                        <a:pt x="1" y="3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98" name="Freeform 304"/>
                <p:cNvSpPr>
                  <a:spLocks/>
                </p:cNvSpPr>
                <p:nvPr/>
              </p:nvSpPr>
              <p:spPr bwMode="auto">
                <a:xfrm>
                  <a:off x="2447" y="245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cubicBezTo>
                        <a:pt x="1" y="1"/>
                        <a:pt x="2" y="0"/>
                        <a:pt x="2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599" name="Freeform 305"/>
                <p:cNvSpPr>
                  <a:spLocks/>
                </p:cNvSpPr>
                <p:nvPr/>
              </p:nvSpPr>
              <p:spPr bwMode="auto">
                <a:xfrm>
                  <a:off x="2452" y="2429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4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cubicBezTo>
                        <a:pt x="0" y="2"/>
                        <a:pt x="1" y="3"/>
                        <a:pt x="1" y="4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600" name="Freeform 306"/>
                <p:cNvSpPr>
                  <a:spLocks/>
                </p:cNvSpPr>
                <p:nvPr/>
              </p:nvSpPr>
              <p:spPr bwMode="auto">
                <a:xfrm>
                  <a:off x="2414" y="2560"/>
                  <a:ext cx="10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3"/>
                    </a:cxn>
                  </a:cxnLst>
                  <a:rect l="0" t="0" r="r" b="b"/>
                  <a:pathLst>
                    <a:path w="4" h="3">
                      <a:moveTo>
                        <a:pt x="0" y="0"/>
                      </a:moveTo>
                      <a:cubicBezTo>
                        <a:pt x="1" y="2"/>
                        <a:pt x="2" y="3"/>
                        <a:pt x="4" y="3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601" name="Freeform 307"/>
                <p:cNvSpPr>
                  <a:spLocks/>
                </p:cNvSpPr>
                <p:nvPr/>
              </p:nvSpPr>
              <p:spPr bwMode="auto">
                <a:xfrm>
                  <a:off x="2517" y="2515"/>
                  <a:ext cx="10" cy="5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0" y="2"/>
                      </a:moveTo>
                      <a:cubicBezTo>
                        <a:pt x="1" y="1"/>
                        <a:pt x="2" y="1"/>
                        <a:pt x="4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602" name="Freeform 308"/>
                <p:cNvSpPr>
                  <a:spLocks/>
                </p:cNvSpPr>
                <p:nvPr/>
              </p:nvSpPr>
              <p:spPr bwMode="auto">
                <a:xfrm>
                  <a:off x="2627" y="2483"/>
                  <a:ext cx="1" cy="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cubicBezTo>
                        <a:pt x="0" y="2"/>
                        <a:pt x="0" y="1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603" name="Freeform 309"/>
                <p:cNvSpPr>
                  <a:spLocks/>
                </p:cNvSpPr>
                <p:nvPr/>
              </p:nvSpPr>
              <p:spPr bwMode="auto">
                <a:xfrm>
                  <a:off x="1842" y="2853"/>
                  <a:ext cx="2" cy="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6"/>
                    </a:cxn>
                  </a:cxnLst>
                  <a:rect l="0" t="0" r="r" b="b"/>
                  <a:pathLst>
                    <a:path w="1" h="6">
                      <a:moveTo>
                        <a:pt x="0" y="0"/>
                      </a:moveTo>
                      <a:cubicBezTo>
                        <a:pt x="0" y="2"/>
                        <a:pt x="0" y="4"/>
                        <a:pt x="1" y="6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604" name="Freeform 310"/>
                <p:cNvSpPr>
                  <a:spLocks/>
                </p:cNvSpPr>
                <p:nvPr/>
              </p:nvSpPr>
              <p:spPr bwMode="auto">
                <a:xfrm>
                  <a:off x="1779" y="2896"/>
                  <a:ext cx="8" cy="5"/>
                </a:xfrm>
                <a:custGeom>
                  <a:avLst/>
                  <a:gdLst/>
                  <a:ahLst/>
                  <a:cxnLst>
                    <a:cxn ang="0">
                      <a:pos x="3" y="1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3" h="2">
                      <a:moveTo>
                        <a:pt x="3" y="1"/>
                      </a:moveTo>
                      <a:cubicBezTo>
                        <a:pt x="2" y="0"/>
                        <a:pt x="1" y="0"/>
                        <a:pt x="0" y="2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605" name="Freeform 311"/>
                <p:cNvSpPr>
                  <a:spLocks/>
                </p:cNvSpPr>
                <p:nvPr/>
              </p:nvSpPr>
              <p:spPr bwMode="auto">
                <a:xfrm>
                  <a:off x="2302" y="2667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0"/>
                        <a:pt x="1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606" name="Freeform 312"/>
                <p:cNvSpPr>
                  <a:spLocks/>
                </p:cNvSpPr>
                <p:nvPr/>
              </p:nvSpPr>
              <p:spPr bwMode="auto">
                <a:xfrm>
                  <a:off x="2332" y="2677"/>
                  <a:ext cx="1" cy="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607" name="Freeform 313"/>
                <p:cNvSpPr>
                  <a:spLocks/>
                </p:cNvSpPr>
                <p:nvPr/>
              </p:nvSpPr>
              <p:spPr bwMode="auto">
                <a:xfrm>
                  <a:off x="1924" y="2883"/>
                  <a:ext cx="3" cy="1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1" h="7">
                      <a:moveTo>
                        <a:pt x="1" y="0"/>
                      </a:moveTo>
                      <a:cubicBezTo>
                        <a:pt x="0" y="1"/>
                        <a:pt x="1" y="4"/>
                        <a:pt x="1" y="7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608" name="Freeform 314"/>
                <p:cNvSpPr>
                  <a:spLocks/>
                </p:cNvSpPr>
                <p:nvPr/>
              </p:nvSpPr>
              <p:spPr bwMode="auto">
                <a:xfrm>
                  <a:off x="1939" y="2877"/>
                  <a:ext cx="5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5"/>
                    </a:cxn>
                  </a:cxnLst>
                  <a:rect l="0" t="0" r="r" b="b"/>
                  <a:pathLst>
                    <a:path w="2" h="5">
                      <a:moveTo>
                        <a:pt x="0" y="0"/>
                      </a:moveTo>
                      <a:cubicBezTo>
                        <a:pt x="0" y="2"/>
                        <a:pt x="1" y="4"/>
                        <a:pt x="2" y="5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609" name="Freeform 315"/>
                <p:cNvSpPr>
                  <a:spLocks/>
                </p:cNvSpPr>
                <p:nvPr/>
              </p:nvSpPr>
              <p:spPr bwMode="auto">
                <a:xfrm>
                  <a:off x="1799" y="2795"/>
                  <a:ext cx="335" cy="146"/>
                </a:xfrm>
                <a:custGeom>
                  <a:avLst/>
                  <a:gdLst/>
                  <a:ahLst/>
                  <a:cxnLst>
                    <a:cxn ang="0">
                      <a:pos x="134" y="0"/>
                    </a:cxn>
                    <a:cxn ang="0">
                      <a:pos x="98" y="11"/>
                    </a:cxn>
                    <a:cxn ang="0">
                      <a:pos x="69" y="22"/>
                    </a:cxn>
                    <a:cxn ang="0">
                      <a:pos x="49" y="36"/>
                    </a:cxn>
                    <a:cxn ang="0">
                      <a:pos x="4" y="55"/>
                    </a:cxn>
                  </a:cxnLst>
                  <a:rect l="0" t="0" r="r" b="b"/>
                  <a:pathLst>
                    <a:path w="134" h="55">
                      <a:moveTo>
                        <a:pt x="134" y="0"/>
                      </a:moveTo>
                      <a:cubicBezTo>
                        <a:pt x="134" y="0"/>
                        <a:pt x="110" y="8"/>
                        <a:pt x="98" y="11"/>
                      </a:cubicBezTo>
                      <a:cubicBezTo>
                        <a:pt x="87" y="14"/>
                        <a:pt x="79" y="14"/>
                        <a:pt x="69" y="22"/>
                      </a:cubicBezTo>
                      <a:cubicBezTo>
                        <a:pt x="59" y="31"/>
                        <a:pt x="62" y="34"/>
                        <a:pt x="49" y="36"/>
                      </a:cubicBezTo>
                      <a:cubicBezTo>
                        <a:pt x="44" y="37"/>
                        <a:pt x="0" y="44"/>
                        <a:pt x="4" y="55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610" name="Freeform 316"/>
                <p:cNvSpPr>
                  <a:spLocks/>
                </p:cNvSpPr>
                <p:nvPr/>
              </p:nvSpPr>
              <p:spPr bwMode="auto">
                <a:xfrm>
                  <a:off x="1802" y="2907"/>
                  <a:ext cx="27" cy="34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8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13">
                      <a:moveTo>
                        <a:pt x="0" y="9"/>
                      </a:moveTo>
                      <a:cubicBezTo>
                        <a:pt x="3" y="9"/>
                        <a:pt x="6" y="13"/>
                        <a:pt x="8" y="11"/>
                      </a:cubicBezTo>
                      <a:cubicBezTo>
                        <a:pt x="11" y="9"/>
                        <a:pt x="3" y="2"/>
                        <a:pt x="2" y="0"/>
                      </a:cubicBezTo>
                    </a:path>
                  </a:pathLst>
                </a:custGeom>
                <a:noFill/>
                <a:ln w="3175" cap="rnd">
                  <a:solidFill>
                    <a:srgbClr val="FFEAC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</p:grpSp>
          <p:grpSp>
            <p:nvGrpSpPr>
              <p:cNvPr id="1951" name="Group 1150"/>
              <p:cNvGrpSpPr>
                <a:grpSpLocks/>
              </p:cNvGrpSpPr>
              <p:nvPr/>
            </p:nvGrpSpPr>
            <p:grpSpPr bwMode="auto">
              <a:xfrm>
                <a:off x="5116856" y="4604206"/>
                <a:ext cx="976851" cy="846338"/>
                <a:chOff x="1501" y="2037"/>
                <a:chExt cx="1361" cy="1398"/>
              </a:xfrm>
            </p:grpSpPr>
            <p:sp>
              <p:nvSpPr>
                <p:cNvPr id="2305" name="Freeform 1151"/>
                <p:cNvSpPr>
                  <a:spLocks/>
                </p:cNvSpPr>
                <p:nvPr/>
              </p:nvSpPr>
              <p:spPr bwMode="auto">
                <a:xfrm>
                  <a:off x="1501" y="2037"/>
                  <a:ext cx="1361" cy="1398"/>
                </a:xfrm>
                <a:custGeom>
                  <a:avLst/>
                  <a:gdLst/>
                  <a:ahLst/>
                  <a:cxnLst>
                    <a:cxn ang="0">
                      <a:pos x="139" y="401"/>
                    </a:cxn>
                    <a:cxn ang="0">
                      <a:pos x="224" y="465"/>
                    </a:cxn>
                    <a:cxn ang="0">
                      <a:pos x="303" y="431"/>
                    </a:cxn>
                    <a:cxn ang="0">
                      <a:pos x="455" y="452"/>
                    </a:cxn>
                    <a:cxn ang="0">
                      <a:pos x="521" y="372"/>
                    </a:cxn>
                    <a:cxn ang="0">
                      <a:pos x="480" y="174"/>
                    </a:cxn>
                    <a:cxn ang="0">
                      <a:pos x="480" y="174"/>
                    </a:cxn>
                    <a:cxn ang="0">
                      <a:pos x="455" y="17"/>
                    </a:cxn>
                    <a:cxn ang="0">
                      <a:pos x="331" y="67"/>
                    </a:cxn>
                    <a:cxn ang="0">
                      <a:pos x="163" y="81"/>
                    </a:cxn>
                    <a:cxn ang="0">
                      <a:pos x="150" y="67"/>
                    </a:cxn>
                    <a:cxn ang="0">
                      <a:pos x="57" y="28"/>
                    </a:cxn>
                    <a:cxn ang="0">
                      <a:pos x="37" y="151"/>
                    </a:cxn>
                    <a:cxn ang="0">
                      <a:pos x="51" y="356"/>
                    </a:cxn>
                    <a:cxn ang="0">
                      <a:pos x="139" y="401"/>
                    </a:cxn>
                  </a:cxnLst>
                  <a:rect l="0" t="0" r="r" b="b"/>
                  <a:pathLst>
                    <a:path w="544" h="524">
                      <a:moveTo>
                        <a:pt x="139" y="401"/>
                      </a:moveTo>
                      <a:cubicBezTo>
                        <a:pt x="137" y="426"/>
                        <a:pt x="164" y="471"/>
                        <a:pt x="224" y="465"/>
                      </a:cubicBezTo>
                      <a:cubicBezTo>
                        <a:pt x="284" y="459"/>
                        <a:pt x="303" y="431"/>
                        <a:pt x="303" y="431"/>
                      </a:cubicBezTo>
                      <a:cubicBezTo>
                        <a:pt x="307" y="455"/>
                        <a:pt x="411" y="524"/>
                        <a:pt x="455" y="452"/>
                      </a:cubicBezTo>
                      <a:cubicBezTo>
                        <a:pt x="474" y="454"/>
                        <a:pt x="504" y="437"/>
                        <a:pt x="521" y="372"/>
                      </a:cubicBezTo>
                      <a:cubicBezTo>
                        <a:pt x="544" y="284"/>
                        <a:pt x="492" y="195"/>
                        <a:pt x="480" y="174"/>
                      </a:cubicBezTo>
                      <a:cubicBezTo>
                        <a:pt x="480" y="174"/>
                        <a:pt x="480" y="174"/>
                        <a:pt x="480" y="174"/>
                      </a:cubicBezTo>
                      <a:cubicBezTo>
                        <a:pt x="507" y="122"/>
                        <a:pt x="487" y="33"/>
                        <a:pt x="455" y="17"/>
                      </a:cubicBezTo>
                      <a:cubicBezTo>
                        <a:pt x="421" y="0"/>
                        <a:pt x="392" y="26"/>
                        <a:pt x="331" y="67"/>
                      </a:cubicBezTo>
                      <a:cubicBezTo>
                        <a:pt x="270" y="108"/>
                        <a:pt x="187" y="106"/>
                        <a:pt x="163" y="81"/>
                      </a:cubicBezTo>
                      <a:cubicBezTo>
                        <a:pt x="159" y="76"/>
                        <a:pt x="153" y="71"/>
                        <a:pt x="150" y="67"/>
                      </a:cubicBezTo>
                      <a:cubicBezTo>
                        <a:pt x="130" y="41"/>
                        <a:pt x="97" y="3"/>
                        <a:pt x="57" y="28"/>
                      </a:cubicBezTo>
                      <a:cubicBezTo>
                        <a:pt x="29" y="45"/>
                        <a:pt x="30" y="110"/>
                        <a:pt x="37" y="151"/>
                      </a:cubicBezTo>
                      <a:cubicBezTo>
                        <a:pt x="0" y="183"/>
                        <a:pt x="18" y="306"/>
                        <a:pt x="51" y="356"/>
                      </a:cubicBezTo>
                      <a:cubicBezTo>
                        <a:pt x="71" y="386"/>
                        <a:pt x="96" y="413"/>
                        <a:pt x="139" y="401"/>
                      </a:cubicBezTo>
                      <a:close/>
                    </a:path>
                  </a:pathLst>
                </a:custGeom>
                <a:solidFill>
                  <a:srgbClr val="E6C1C7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06" name="Freeform 1152"/>
                <p:cNvSpPr>
                  <a:spLocks/>
                </p:cNvSpPr>
                <p:nvPr/>
              </p:nvSpPr>
              <p:spPr bwMode="auto">
                <a:xfrm>
                  <a:off x="1501" y="2037"/>
                  <a:ext cx="1361" cy="1398"/>
                </a:xfrm>
                <a:custGeom>
                  <a:avLst/>
                  <a:gdLst/>
                  <a:ahLst/>
                  <a:cxnLst>
                    <a:cxn ang="0">
                      <a:pos x="139" y="401"/>
                    </a:cxn>
                    <a:cxn ang="0">
                      <a:pos x="224" y="465"/>
                    </a:cxn>
                    <a:cxn ang="0">
                      <a:pos x="303" y="431"/>
                    </a:cxn>
                    <a:cxn ang="0">
                      <a:pos x="455" y="452"/>
                    </a:cxn>
                    <a:cxn ang="0">
                      <a:pos x="521" y="372"/>
                    </a:cxn>
                    <a:cxn ang="0">
                      <a:pos x="480" y="174"/>
                    </a:cxn>
                    <a:cxn ang="0">
                      <a:pos x="480" y="174"/>
                    </a:cxn>
                    <a:cxn ang="0">
                      <a:pos x="455" y="17"/>
                    </a:cxn>
                    <a:cxn ang="0">
                      <a:pos x="331" y="67"/>
                    </a:cxn>
                    <a:cxn ang="0">
                      <a:pos x="163" y="81"/>
                    </a:cxn>
                    <a:cxn ang="0">
                      <a:pos x="150" y="67"/>
                    </a:cxn>
                    <a:cxn ang="0">
                      <a:pos x="57" y="28"/>
                    </a:cxn>
                    <a:cxn ang="0">
                      <a:pos x="37" y="151"/>
                    </a:cxn>
                    <a:cxn ang="0">
                      <a:pos x="51" y="356"/>
                    </a:cxn>
                    <a:cxn ang="0">
                      <a:pos x="139" y="401"/>
                    </a:cxn>
                  </a:cxnLst>
                  <a:rect l="0" t="0" r="r" b="b"/>
                  <a:pathLst>
                    <a:path w="544" h="524">
                      <a:moveTo>
                        <a:pt x="139" y="401"/>
                      </a:moveTo>
                      <a:cubicBezTo>
                        <a:pt x="137" y="426"/>
                        <a:pt x="164" y="471"/>
                        <a:pt x="224" y="465"/>
                      </a:cubicBezTo>
                      <a:cubicBezTo>
                        <a:pt x="284" y="459"/>
                        <a:pt x="303" y="431"/>
                        <a:pt x="303" y="431"/>
                      </a:cubicBezTo>
                      <a:cubicBezTo>
                        <a:pt x="307" y="455"/>
                        <a:pt x="411" y="524"/>
                        <a:pt x="455" y="452"/>
                      </a:cubicBezTo>
                      <a:cubicBezTo>
                        <a:pt x="474" y="454"/>
                        <a:pt x="504" y="437"/>
                        <a:pt x="521" y="372"/>
                      </a:cubicBezTo>
                      <a:cubicBezTo>
                        <a:pt x="544" y="284"/>
                        <a:pt x="492" y="195"/>
                        <a:pt x="480" y="174"/>
                      </a:cubicBezTo>
                      <a:cubicBezTo>
                        <a:pt x="480" y="174"/>
                        <a:pt x="480" y="174"/>
                        <a:pt x="480" y="174"/>
                      </a:cubicBezTo>
                      <a:cubicBezTo>
                        <a:pt x="507" y="122"/>
                        <a:pt x="487" y="33"/>
                        <a:pt x="455" y="17"/>
                      </a:cubicBezTo>
                      <a:cubicBezTo>
                        <a:pt x="421" y="0"/>
                        <a:pt x="392" y="26"/>
                        <a:pt x="331" y="67"/>
                      </a:cubicBezTo>
                      <a:cubicBezTo>
                        <a:pt x="270" y="108"/>
                        <a:pt x="187" y="106"/>
                        <a:pt x="163" y="81"/>
                      </a:cubicBezTo>
                      <a:cubicBezTo>
                        <a:pt x="159" y="76"/>
                        <a:pt x="153" y="71"/>
                        <a:pt x="150" y="67"/>
                      </a:cubicBezTo>
                      <a:cubicBezTo>
                        <a:pt x="130" y="41"/>
                        <a:pt x="97" y="3"/>
                        <a:pt x="57" y="28"/>
                      </a:cubicBezTo>
                      <a:cubicBezTo>
                        <a:pt x="29" y="45"/>
                        <a:pt x="30" y="110"/>
                        <a:pt x="37" y="151"/>
                      </a:cubicBezTo>
                      <a:cubicBezTo>
                        <a:pt x="0" y="183"/>
                        <a:pt x="18" y="306"/>
                        <a:pt x="51" y="356"/>
                      </a:cubicBezTo>
                      <a:cubicBezTo>
                        <a:pt x="71" y="386"/>
                        <a:pt x="96" y="413"/>
                        <a:pt x="139" y="401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07" name="Freeform 1153"/>
                <p:cNvSpPr>
                  <a:spLocks/>
                </p:cNvSpPr>
                <p:nvPr/>
              </p:nvSpPr>
              <p:spPr bwMode="auto">
                <a:xfrm>
                  <a:off x="1601" y="2179"/>
                  <a:ext cx="1133" cy="1106"/>
                </a:xfrm>
                <a:custGeom>
                  <a:avLst/>
                  <a:gdLst/>
                  <a:ahLst/>
                  <a:cxnLst>
                    <a:cxn ang="0">
                      <a:pos x="388" y="239"/>
                    </a:cxn>
                    <a:cxn ang="0">
                      <a:pos x="416" y="181"/>
                    </a:cxn>
                    <a:cxn ang="0">
                      <a:pos x="412" y="46"/>
                    </a:cxn>
                    <a:cxn ang="0">
                      <a:pos x="342" y="31"/>
                    </a:cxn>
                    <a:cxn ang="0">
                      <a:pos x="343" y="29"/>
                    </a:cxn>
                    <a:cxn ang="0">
                      <a:pos x="313" y="31"/>
                    </a:cxn>
                    <a:cxn ang="0">
                      <a:pos x="287" y="16"/>
                    </a:cxn>
                    <a:cxn ang="0">
                      <a:pos x="246" y="73"/>
                    </a:cxn>
                    <a:cxn ang="0">
                      <a:pos x="129" y="67"/>
                    </a:cxn>
                    <a:cxn ang="0">
                      <a:pos x="41" y="37"/>
                    </a:cxn>
                    <a:cxn ang="0">
                      <a:pos x="39" y="108"/>
                    </a:cxn>
                    <a:cxn ang="0">
                      <a:pos x="40" y="108"/>
                    </a:cxn>
                    <a:cxn ang="0">
                      <a:pos x="30" y="110"/>
                    </a:cxn>
                    <a:cxn ang="0">
                      <a:pos x="11" y="170"/>
                    </a:cxn>
                    <a:cxn ang="0">
                      <a:pos x="11" y="229"/>
                    </a:cxn>
                    <a:cxn ang="0">
                      <a:pos x="51" y="279"/>
                    </a:cxn>
                    <a:cxn ang="0">
                      <a:pos x="18" y="315"/>
                    </a:cxn>
                    <a:cxn ang="0">
                      <a:pos x="3" y="340"/>
                    </a:cxn>
                    <a:cxn ang="0">
                      <a:pos x="26" y="361"/>
                    </a:cxn>
                    <a:cxn ang="0">
                      <a:pos x="60" y="351"/>
                    </a:cxn>
                    <a:cxn ang="0">
                      <a:pos x="91" y="320"/>
                    </a:cxn>
                    <a:cxn ang="0">
                      <a:pos x="138" y="376"/>
                    </a:cxn>
                    <a:cxn ang="0">
                      <a:pos x="216" y="373"/>
                    </a:cxn>
                    <a:cxn ang="0">
                      <a:pos x="246" y="364"/>
                    </a:cxn>
                    <a:cxn ang="0">
                      <a:pos x="279" y="370"/>
                    </a:cxn>
                    <a:cxn ang="0">
                      <a:pos x="337" y="356"/>
                    </a:cxn>
                    <a:cxn ang="0">
                      <a:pos x="366" y="401"/>
                    </a:cxn>
                    <a:cxn ang="0">
                      <a:pos x="439" y="374"/>
                    </a:cxn>
                    <a:cxn ang="0">
                      <a:pos x="450" y="333"/>
                    </a:cxn>
                    <a:cxn ang="0">
                      <a:pos x="388" y="239"/>
                    </a:cxn>
                  </a:cxnLst>
                  <a:rect l="0" t="0" r="r" b="b"/>
                  <a:pathLst>
                    <a:path w="453" h="415">
                      <a:moveTo>
                        <a:pt x="388" y="239"/>
                      </a:moveTo>
                      <a:cubicBezTo>
                        <a:pt x="393" y="232"/>
                        <a:pt x="405" y="219"/>
                        <a:pt x="416" y="181"/>
                      </a:cubicBezTo>
                      <a:cubicBezTo>
                        <a:pt x="428" y="127"/>
                        <a:pt x="432" y="81"/>
                        <a:pt x="412" y="46"/>
                      </a:cubicBezTo>
                      <a:cubicBezTo>
                        <a:pt x="392" y="8"/>
                        <a:pt x="359" y="0"/>
                        <a:pt x="342" y="31"/>
                      </a:cubicBezTo>
                      <a:cubicBezTo>
                        <a:pt x="342" y="30"/>
                        <a:pt x="343" y="30"/>
                        <a:pt x="343" y="29"/>
                      </a:cubicBezTo>
                      <a:cubicBezTo>
                        <a:pt x="339" y="34"/>
                        <a:pt x="328" y="34"/>
                        <a:pt x="313" y="31"/>
                      </a:cubicBezTo>
                      <a:cubicBezTo>
                        <a:pt x="300" y="29"/>
                        <a:pt x="288" y="23"/>
                        <a:pt x="287" y="16"/>
                      </a:cubicBezTo>
                      <a:cubicBezTo>
                        <a:pt x="280" y="43"/>
                        <a:pt x="267" y="61"/>
                        <a:pt x="246" y="73"/>
                      </a:cubicBezTo>
                      <a:cubicBezTo>
                        <a:pt x="194" y="101"/>
                        <a:pt x="161" y="89"/>
                        <a:pt x="129" y="67"/>
                      </a:cubicBezTo>
                      <a:cubicBezTo>
                        <a:pt x="100" y="46"/>
                        <a:pt x="70" y="25"/>
                        <a:pt x="41" y="37"/>
                      </a:cubicBezTo>
                      <a:cubicBezTo>
                        <a:pt x="12" y="49"/>
                        <a:pt x="18" y="81"/>
                        <a:pt x="39" y="108"/>
                      </a:cubicBezTo>
                      <a:cubicBezTo>
                        <a:pt x="40" y="108"/>
                        <a:pt x="40" y="108"/>
                        <a:pt x="40" y="108"/>
                      </a:cubicBezTo>
                      <a:cubicBezTo>
                        <a:pt x="37" y="108"/>
                        <a:pt x="33" y="109"/>
                        <a:pt x="30" y="110"/>
                      </a:cubicBezTo>
                      <a:cubicBezTo>
                        <a:pt x="1" y="122"/>
                        <a:pt x="2" y="146"/>
                        <a:pt x="11" y="170"/>
                      </a:cubicBezTo>
                      <a:cubicBezTo>
                        <a:pt x="20" y="195"/>
                        <a:pt x="20" y="207"/>
                        <a:pt x="11" y="229"/>
                      </a:cubicBezTo>
                      <a:cubicBezTo>
                        <a:pt x="0" y="255"/>
                        <a:pt x="5" y="286"/>
                        <a:pt x="51" y="279"/>
                      </a:cubicBezTo>
                      <a:cubicBezTo>
                        <a:pt x="45" y="287"/>
                        <a:pt x="25" y="310"/>
                        <a:pt x="18" y="315"/>
                      </a:cubicBezTo>
                      <a:cubicBezTo>
                        <a:pt x="11" y="319"/>
                        <a:pt x="2" y="330"/>
                        <a:pt x="3" y="340"/>
                      </a:cubicBezTo>
                      <a:cubicBezTo>
                        <a:pt x="3" y="340"/>
                        <a:pt x="1" y="356"/>
                        <a:pt x="26" y="361"/>
                      </a:cubicBezTo>
                      <a:cubicBezTo>
                        <a:pt x="51" y="367"/>
                        <a:pt x="60" y="351"/>
                        <a:pt x="60" y="351"/>
                      </a:cubicBezTo>
                      <a:cubicBezTo>
                        <a:pt x="68" y="343"/>
                        <a:pt x="89" y="322"/>
                        <a:pt x="91" y="320"/>
                      </a:cubicBezTo>
                      <a:cubicBezTo>
                        <a:pt x="97" y="339"/>
                        <a:pt x="99" y="365"/>
                        <a:pt x="138" y="376"/>
                      </a:cubicBezTo>
                      <a:cubicBezTo>
                        <a:pt x="176" y="386"/>
                        <a:pt x="202" y="379"/>
                        <a:pt x="216" y="373"/>
                      </a:cubicBezTo>
                      <a:cubicBezTo>
                        <a:pt x="222" y="370"/>
                        <a:pt x="237" y="364"/>
                        <a:pt x="246" y="364"/>
                      </a:cubicBezTo>
                      <a:cubicBezTo>
                        <a:pt x="258" y="363"/>
                        <a:pt x="267" y="366"/>
                        <a:pt x="279" y="370"/>
                      </a:cubicBezTo>
                      <a:cubicBezTo>
                        <a:pt x="299" y="376"/>
                        <a:pt x="314" y="373"/>
                        <a:pt x="337" y="356"/>
                      </a:cubicBezTo>
                      <a:cubicBezTo>
                        <a:pt x="334" y="365"/>
                        <a:pt x="342" y="389"/>
                        <a:pt x="366" y="401"/>
                      </a:cubicBezTo>
                      <a:cubicBezTo>
                        <a:pt x="397" y="415"/>
                        <a:pt x="427" y="401"/>
                        <a:pt x="439" y="374"/>
                      </a:cubicBezTo>
                      <a:cubicBezTo>
                        <a:pt x="445" y="361"/>
                        <a:pt x="448" y="346"/>
                        <a:pt x="450" y="333"/>
                      </a:cubicBezTo>
                      <a:cubicBezTo>
                        <a:pt x="453" y="305"/>
                        <a:pt x="441" y="231"/>
                        <a:pt x="388" y="239"/>
                      </a:cubicBezTo>
                      <a:close/>
                    </a:path>
                  </a:pathLst>
                </a:custGeom>
                <a:solidFill>
                  <a:srgbClr val="E6C1C7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08" name="Freeform 1154"/>
                <p:cNvSpPr>
                  <a:spLocks/>
                </p:cNvSpPr>
                <p:nvPr/>
              </p:nvSpPr>
              <p:spPr bwMode="auto">
                <a:xfrm>
                  <a:off x="1979" y="2693"/>
                  <a:ext cx="187" cy="184"/>
                </a:xfrm>
                <a:custGeom>
                  <a:avLst/>
                  <a:gdLst/>
                  <a:ahLst/>
                  <a:cxnLst>
                    <a:cxn ang="0">
                      <a:pos x="74" y="67"/>
                    </a:cxn>
                    <a:cxn ang="0">
                      <a:pos x="50" y="61"/>
                    </a:cxn>
                    <a:cxn ang="0">
                      <a:pos x="1" y="22"/>
                    </a:cxn>
                    <a:cxn ang="0">
                      <a:pos x="0" y="22"/>
                    </a:cxn>
                    <a:cxn ang="0">
                      <a:pos x="35" y="0"/>
                    </a:cxn>
                    <a:cxn ang="0">
                      <a:pos x="35" y="0"/>
                    </a:cxn>
                    <a:cxn ang="0">
                      <a:pos x="49" y="35"/>
                    </a:cxn>
                    <a:cxn ang="0">
                      <a:pos x="75" y="67"/>
                    </a:cxn>
                    <a:cxn ang="0">
                      <a:pos x="74" y="67"/>
                    </a:cxn>
                  </a:cxnLst>
                  <a:rect l="0" t="0" r="r" b="b"/>
                  <a:pathLst>
                    <a:path w="75" h="69">
                      <a:moveTo>
                        <a:pt x="74" y="67"/>
                      </a:moveTo>
                      <a:cubicBezTo>
                        <a:pt x="74" y="67"/>
                        <a:pt x="66" y="69"/>
                        <a:pt x="50" y="61"/>
                      </a:cubicBezTo>
                      <a:cubicBezTo>
                        <a:pt x="35" y="54"/>
                        <a:pt x="19" y="27"/>
                        <a:pt x="1" y="22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19" y="18"/>
                        <a:pt x="30" y="7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6" y="10"/>
                        <a:pt x="40" y="21"/>
                        <a:pt x="49" y="35"/>
                      </a:cubicBezTo>
                      <a:cubicBezTo>
                        <a:pt x="58" y="48"/>
                        <a:pt x="66" y="59"/>
                        <a:pt x="75" y="67"/>
                      </a:cubicBezTo>
                      <a:lnTo>
                        <a:pt x="74" y="67"/>
                      </a:lnTo>
                      <a:close/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09" name="Freeform 1155"/>
                <p:cNvSpPr>
                  <a:spLocks/>
                </p:cNvSpPr>
                <p:nvPr/>
              </p:nvSpPr>
              <p:spPr bwMode="auto">
                <a:xfrm>
                  <a:off x="1981" y="2965"/>
                  <a:ext cx="145" cy="104"/>
                </a:xfrm>
                <a:custGeom>
                  <a:avLst/>
                  <a:gdLst/>
                  <a:ahLst/>
                  <a:cxnLst>
                    <a:cxn ang="0">
                      <a:pos x="57" y="27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0" y="37"/>
                    </a:cxn>
                    <a:cxn ang="0">
                      <a:pos x="58" y="27"/>
                    </a:cxn>
                    <a:cxn ang="0">
                      <a:pos x="57" y="27"/>
                    </a:cxn>
                  </a:cxnLst>
                  <a:rect l="0" t="0" r="r" b="b"/>
                  <a:pathLst>
                    <a:path w="58" h="39">
                      <a:moveTo>
                        <a:pt x="57" y="27"/>
                      </a:moveTo>
                      <a:cubicBezTo>
                        <a:pt x="21" y="31"/>
                        <a:pt x="9" y="17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18"/>
                        <a:pt x="5" y="35"/>
                        <a:pt x="20" y="37"/>
                      </a:cubicBezTo>
                      <a:cubicBezTo>
                        <a:pt x="34" y="39"/>
                        <a:pt x="46" y="33"/>
                        <a:pt x="58" y="27"/>
                      </a:cubicBezTo>
                      <a:lnTo>
                        <a:pt x="57" y="27"/>
                      </a:lnTo>
                      <a:close/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10" name="Freeform 1156"/>
                <p:cNvSpPr>
                  <a:spLocks/>
                </p:cNvSpPr>
                <p:nvPr/>
              </p:nvSpPr>
              <p:spPr bwMode="auto">
                <a:xfrm>
                  <a:off x="1756" y="2643"/>
                  <a:ext cx="78" cy="109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5" y="24"/>
                    </a:cxn>
                    <a:cxn ang="0">
                      <a:pos x="0" y="41"/>
                    </a:cxn>
                    <a:cxn ang="0">
                      <a:pos x="0" y="41"/>
                    </a:cxn>
                    <a:cxn ang="0">
                      <a:pos x="30" y="34"/>
                    </a:cxn>
                    <a:cxn ang="0">
                      <a:pos x="31" y="34"/>
                    </a:cxn>
                    <a:cxn ang="0">
                      <a:pos x="18" y="24"/>
                    </a:cxn>
                    <a:cxn ang="0">
                      <a:pos x="5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31" h="41">
                      <a:moveTo>
                        <a:pt x="4" y="0"/>
                      </a:moveTo>
                      <a:cubicBezTo>
                        <a:pt x="4" y="8"/>
                        <a:pt x="7" y="16"/>
                        <a:pt x="5" y="24"/>
                      </a:cubicBezTo>
                      <a:cubicBezTo>
                        <a:pt x="3" y="33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8" y="36"/>
                        <a:pt x="18" y="33"/>
                        <a:pt x="30" y="34"/>
                      </a:cubicBezTo>
                      <a:cubicBezTo>
                        <a:pt x="31" y="34"/>
                        <a:pt x="31" y="34"/>
                        <a:pt x="31" y="34"/>
                      </a:cubicBezTo>
                      <a:cubicBezTo>
                        <a:pt x="25" y="31"/>
                        <a:pt x="20" y="28"/>
                        <a:pt x="18" y="24"/>
                      </a:cubicBezTo>
                      <a:cubicBezTo>
                        <a:pt x="15" y="19"/>
                        <a:pt x="10" y="9"/>
                        <a:pt x="5" y="0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11" name="Freeform 1157"/>
                <p:cNvSpPr>
                  <a:spLocks/>
                </p:cNvSpPr>
                <p:nvPr/>
              </p:nvSpPr>
              <p:spPr bwMode="auto">
                <a:xfrm>
                  <a:off x="2201" y="2523"/>
                  <a:ext cx="80" cy="96"/>
                </a:xfrm>
                <a:custGeom>
                  <a:avLst/>
                  <a:gdLst/>
                  <a:ahLst/>
                  <a:cxnLst>
                    <a:cxn ang="0">
                      <a:pos x="9" y="34"/>
                    </a:cxn>
                    <a:cxn ang="0">
                      <a:pos x="32" y="0"/>
                    </a:cxn>
                    <a:cxn ang="0">
                      <a:pos x="1" y="16"/>
                    </a:cxn>
                    <a:cxn ang="0">
                      <a:pos x="0" y="16"/>
                    </a:cxn>
                    <a:cxn ang="0">
                      <a:pos x="9" y="36"/>
                    </a:cxn>
                    <a:cxn ang="0">
                      <a:pos x="9" y="34"/>
                    </a:cxn>
                  </a:cxnLst>
                  <a:rect l="0" t="0" r="r" b="b"/>
                  <a:pathLst>
                    <a:path w="32" h="36">
                      <a:moveTo>
                        <a:pt x="9" y="34"/>
                      </a:moveTo>
                      <a:cubicBezTo>
                        <a:pt x="9" y="20"/>
                        <a:pt x="22" y="9"/>
                        <a:pt x="32" y="0"/>
                      </a:cubicBezTo>
                      <a:cubicBezTo>
                        <a:pt x="26" y="6"/>
                        <a:pt x="7" y="19"/>
                        <a:pt x="1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3" y="22"/>
                        <a:pt x="6" y="29"/>
                        <a:pt x="9" y="36"/>
                      </a:cubicBezTo>
                      <a:lnTo>
                        <a:pt x="9" y="34"/>
                      </a:lnTo>
                      <a:close/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12" name="Freeform 1158"/>
                <p:cNvSpPr>
                  <a:spLocks/>
                </p:cNvSpPr>
                <p:nvPr/>
              </p:nvSpPr>
              <p:spPr bwMode="auto">
                <a:xfrm>
                  <a:off x="1889" y="2461"/>
                  <a:ext cx="122" cy="123"/>
                </a:xfrm>
                <a:custGeom>
                  <a:avLst/>
                  <a:gdLst/>
                  <a:ahLst/>
                  <a:cxnLst>
                    <a:cxn ang="0">
                      <a:pos x="35" y="46"/>
                    </a:cxn>
                    <a:cxn ang="0">
                      <a:pos x="49" y="31"/>
                    </a:cxn>
                    <a:cxn ang="0">
                      <a:pos x="0" y="0"/>
                    </a:cxn>
                    <a:cxn ang="0">
                      <a:pos x="35" y="46"/>
                    </a:cxn>
                  </a:cxnLst>
                  <a:rect l="0" t="0" r="r" b="b"/>
                  <a:pathLst>
                    <a:path w="49" h="46">
                      <a:moveTo>
                        <a:pt x="35" y="46"/>
                      </a:moveTo>
                      <a:cubicBezTo>
                        <a:pt x="39" y="42"/>
                        <a:pt x="44" y="37"/>
                        <a:pt x="49" y="31"/>
                      </a:cubicBezTo>
                      <a:cubicBezTo>
                        <a:pt x="26" y="28"/>
                        <a:pt x="13" y="15"/>
                        <a:pt x="0" y="0"/>
                      </a:cubicBezTo>
                      <a:cubicBezTo>
                        <a:pt x="14" y="17"/>
                        <a:pt x="19" y="41"/>
                        <a:pt x="35" y="46"/>
                      </a:cubicBezTo>
                      <a:close/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13" name="Freeform 1159"/>
                <p:cNvSpPr>
                  <a:spLocks/>
                </p:cNvSpPr>
                <p:nvPr/>
              </p:nvSpPr>
              <p:spPr bwMode="auto">
                <a:xfrm>
                  <a:off x="2194" y="2267"/>
                  <a:ext cx="110" cy="120"/>
                </a:xfrm>
                <a:custGeom>
                  <a:avLst/>
                  <a:gdLst/>
                  <a:ahLst/>
                  <a:cxnLst>
                    <a:cxn ang="0">
                      <a:pos x="44" y="0"/>
                    </a:cxn>
                    <a:cxn ang="0">
                      <a:pos x="0" y="45"/>
                    </a:cxn>
                    <a:cxn ang="0">
                      <a:pos x="9" y="40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45">
                      <a:moveTo>
                        <a:pt x="44" y="0"/>
                      </a:moveTo>
                      <a:cubicBezTo>
                        <a:pt x="21" y="8"/>
                        <a:pt x="6" y="33"/>
                        <a:pt x="0" y="45"/>
                      </a:cubicBezTo>
                      <a:cubicBezTo>
                        <a:pt x="3" y="44"/>
                        <a:pt x="6" y="42"/>
                        <a:pt x="9" y="40"/>
                      </a:cubicBezTo>
                      <a:cubicBezTo>
                        <a:pt x="25" y="31"/>
                        <a:pt x="37" y="18"/>
                        <a:pt x="44" y="0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14" name="Freeform 1160"/>
                <p:cNvSpPr>
                  <a:spLocks/>
                </p:cNvSpPr>
                <p:nvPr/>
              </p:nvSpPr>
              <p:spPr bwMode="auto">
                <a:xfrm>
                  <a:off x="2279" y="3016"/>
                  <a:ext cx="100" cy="24"/>
                </a:xfrm>
                <a:custGeom>
                  <a:avLst/>
                  <a:gdLst/>
                  <a:ahLst/>
                  <a:cxnLst>
                    <a:cxn ang="0">
                      <a:pos x="40" y="1"/>
                    </a:cxn>
                    <a:cxn ang="0">
                      <a:pos x="1" y="5"/>
                    </a:cxn>
                    <a:cxn ang="0">
                      <a:pos x="0" y="4"/>
                    </a:cxn>
                    <a:cxn ang="0">
                      <a:pos x="29" y="5"/>
                    </a:cxn>
                    <a:cxn ang="0">
                      <a:pos x="40" y="1"/>
                    </a:cxn>
                  </a:cxnLst>
                  <a:rect l="0" t="0" r="r" b="b"/>
                  <a:pathLst>
                    <a:path w="40" h="9">
                      <a:moveTo>
                        <a:pt x="40" y="1"/>
                      </a:moveTo>
                      <a:cubicBezTo>
                        <a:pt x="32" y="0"/>
                        <a:pt x="12" y="3"/>
                        <a:pt x="1" y="5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8" y="7"/>
                        <a:pt x="16" y="9"/>
                        <a:pt x="29" y="5"/>
                      </a:cubicBezTo>
                      <a:cubicBezTo>
                        <a:pt x="32" y="4"/>
                        <a:pt x="36" y="3"/>
                        <a:pt x="40" y="1"/>
                      </a:cubicBezTo>
                      <a:close/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15" name="Freeform 1161"/>
                <p:cNvSpPr>
                  <a:spLocks/>
                </p:cNvSpPr>
                <p:nvPr/>
              </p:nvSpPr>
              <p:spPr bwMode="auto">
                <a:xfrm>
                  <a:off x="2281" y="2515"/>
                  <a:ext cx="235" cy="314"/>
                </a:xfrm>
                <a:custGeom>
                  <a:avLst/>
                  <a:gdLst/>
                  <a:ahLst/>
                  <a:cxnLst>
                    <a:cxn ang="0">
                      <a:pos x="0" y="81"/>
                    </a:cxn>
                    <a:cxn ang="0">
                      <a:pos x="94" y="0"/>
                    </a:cxn>
                    <a:cxn ang="0">
                      <a:pos x="0" y="81"/>
                    </a:cxn>
                  </a:cxnLst>
                  <a:rect l="0" t="0" r="r" b="b"/>
                  <a:pathLst>
                    <a:path w="94" h="118">
                      <a:moveTo>
                        <a:pt x="0" y="81"/>
                      </a:moveTo>
                      <a:cubicBezTo>
                        <a:pt x="9" y="105"/>
                        <a:pt x="85" y="118"/>
                        <a:pt x="94" y="0"/>
                      </a:cubicBezTo>
                      <a:cubicBezTo>
                        <a:pt x="91" y="27"/>
                        <a:pt x="54" y="118"/>
                        <a:pt x="0" y="81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16" name="Freeform 1162"/>
                <p:cNvSpPr>
                  <a:spLocks/>
                </p:cNvSpPr>
                <p:nvPr/>
              </p:nvSpPr>
              <p:spPr bwMode="auto">
                <a:xfrm>
                  <a:off x="1839" y="2600"/>
                  <a:ext cx="235" cy="157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85" y="35"/>
                    </a:cxn>
                    <a:cxn ang="0">
                      <a:pos x="94" y="0"/>
                    </a:cxn>
                    <a:cxn ang="0">
                      <a:pos x="71" y="30"/>
                    </a:cxn>
                    <a:cxn ang="0">
                      <a:pos x="0" y="44"/>
                    </a:cxn>
                  </a:cxnLst>
                  <a:rect l="0" t="0" r="r" b="b"/>
                  <a:pathLst>
                    <a:path w="94" h="59">
                      <a:moveTo>
                        <a:pt x="0" y="44"/>
                      </a:moveTo>
                      <a:cubicBezTo>
                        <a:pt x="10" y="56"/>
                        <a:pt x="69" y="59"/>
                        <a:pt x="85" y="35"/>
                      </a:cubicBezTo>
                      <a:cubicBezTo>
                        <a:pt x="85" y="22"/>
                        <a:pt x="88" y="5"/>
                        <a:pt x="94" y="0"/>
                      </a:cubicBezTo>
                      <a:cubicBezTo>
                        <a:pt x="80" y="13"/>
                        <a:pt x="87" y="15"/>
                        <a:pt x="71" y="30"/>
                      </a:cubicBezTo>
                      <a:cubicBezTo>
                        <a:pt x="55" y="45"/>
                        <a:pt x="19" y="53"/>
                        <a:pt x="0" y="44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17" name="Freeform 1163"/>
                <p:cNvSpPr>
                  <a:spLocks/>
                </p:cNvSpPr>
                <p:nvPr/>
              </p:nvSpPr>
              <p:spPr bwMode="auto">
                <a:xfrm>
                  <a:off x="2466" y="2941"/>
                  <a:ext cx="268" cy="328"/>
                </a:xfrm>
                <a:custGeom>
                  <a:avLst/>
                  <a:gdLst/>
                  <a:ahLst/>
                  <a:cxnLst>
                    <a:cxn ang="0">
                      <a:pos x="0" y="90"/>
                    </a:cxn>
                    <a:cxn ang="0">
                      <a:pos x="63" y="111"/>
                    </a:cxn>
                    <a:cxn ang="0">
                      <a:pos x="95" y="0"/>
                    </a:cxn>
                    <a:cxn ang="0">
                      <a:pos x="45" y="109"/>
                    </a:cxn>
                    <a:cxn ang="0">
                      <a:pos x="0" y="90"/>
                    </a:cxn>
                  </a:cxnLst>
                  <a:rect l="0" t="0" r="r" b="b"/>
                  <a:pathLst>
                    <a:path w="107" h="123">
                      <a:moveTo>
                        <a:pt x="0" y="90"/>
                      </a:moveTo>
                      <a:cubicBezTo>
                        <a:pt x="7" y="107"/>
                        <a:pt x="39" y="123"/>
                        <a:pt x="63" y="111"/>
                      </a:cubicBezTo>
                      <a:cubicBezTo>
                        <a:pt x="86" y="100"/>
                        <a:pt x="107" y="63"/>
                        <a:pt x="95" y="0"/>
                      </a:cubicBezTo>
                      <a:cubicBezTo>
                        <a:pt x="96" y="25"/>
                        <a:pt x="97" y="103"/>
                        <a:pt x="45" y="109"/>
                      </a:cubicBezTo>
                      <a:cubicBezTo>
                        <a:pt x="15" y="111"/>
                        <a:pt x="0" y="90"/>
                        <a:pt x="0" y="90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18" name="Freeform 1164"/>
                <p:cNvSpPr>
                  <a:spLocks/>
                </p:cNvSpPr>
                <p:nvPr/>
              </p:nvSpPr>
              <p:spPr bwMode="auto">
                <a:xfrm>
                  <a:off x="1924" y="3075"/>
                  <a:ext cx="555" cy="128"/>
                </a:xfrm>
                <a:custGeom>
                  <a:avLst/>
                  <a:gdLst/>
                  <a:ahLst/>
                  <a:cxnLst>
                    <a:cxn ang="0">
                      <a:pos x="102" y="24"/>
                    </a:cxn>
                    <a:cxn ang="0">
                      <a:pos x="133" y="23"/>
                    </a:cxn>
                    <a:cxn ang="0">
                      <a:pos x="178" y="30"/>
                    </a:cxn>
                    <a:cxn ang="0">
                      <a:pos x="222" y="0"/>
                    </a:cxn>
                    <a:cxn ang="0">
                      <a:pos x="174" y="23"/>
                    </a:cxn>
                    <a:cxn ang="0">
                      <a:pos x="126" y="14"/>
                    </a:cxn>
                    <a:cxn ang="0">
                      <a:pos x="89" y="24"/>
                    </a:cxn>
                    <a:cxn ang="0">
                      <a:pos x="0" y="29"/>
                    </a:cxn>
                    <a:cxn ang="0">
                      <a:pos x="102" y="24"/>
                    </a:cxn>
                  </a:cxnLst>
                  <a:rect l="0" t="0" r="r" b="b"/>
                  <a:pathLst>
                    <a:path w="222" h="48">
                      <a:moveTo>
                        <a:pt x="102" y="24"/>
                      </a:moveTo>
                      <a:cubicBezTo>
                        <a:pt x="115" y="19"/>
                        <a:pt x="120" y="17"/>
                        <a:pt x="133" y="23"/>
                      </a:cubicBezTo>
                      <a:cubicBezTo>
                        <a:pt x="146" y="29"/>
                        <a:pt x="165" y="34"/>
                        <a:pt x="178" y="30"/>
                      </a:cubicBezTo>
                      <a:cubicBezTo>
                        <a:pt x="191" y="26"/>
                        <a:pt x="212" y="6"/>
                        <a:pt x="222" y="0"/>
                      </a:cubicBezTo>
                      <a:cubicBezTo>
                        <a:pt x="208" y="3"/>
                        <a:pt x="188" y="21"/>
                        <a:pt x="174" y="23"/>
                      </a:cubicBezTo>
                      <a:cubicBezTo>
                        <a:pt x="160" y="26"/>
                        <a:pt x="138" y="13"/>
                        <a:pt x="126" y="14"/>
                      </a:cubicBezTo>
                      <a:cubicBezTo>
                        <a:pt x="115" y="14"/>
                        <a:pt x="120" y="10"/>
                        <a:pt x="89" y="24"/>
                      </a:cubicBezTo>
                      <a:cubicBezTo>
                        <a:pt x="59" y="37"/>
                        <a:pt x="14" y="36"/>
                        <a:pt x="0" y="29"/>
                      </a:cubicBezTo>
                      <a:cubicBezTo>
                        <a:pt x="15" y="36"/>
                        <a:pt x="45" y="48"/>
                        <a:pt x="102" y="24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19" name="Freeform 1165"/>
                <p:cNvSpPr>
                  <a:spLocks/>
                </p:cNvSpPr>
                <p:nvPr/>
              </p:nvSpPr>
              <p:spPr bwMode="auto">
                <a:xfrm>
                  <a:off x="2136" y="2608"/>
                  <a:ext cx="500" cy="336"/>
                </a:xfrm>
                <a:custGeom>
                  <a:avLst/>
                  <a:gdLst/>
                  <a:ahLst/>
                  <a:cxnLst>
                    <a:cxn ang="0">
                      <a:pos x="0" y="77"/>
                    </a:cxn>
                    <a:cxn ang="0">
                      <a:pos x="109" y="111"/>
                    </a:cxn>
                    <a:cxn ang="0">
                      <a:pos x="200" y="0"/>
                    </a:cxn>
                    <a:cxn ang="0">
                      <a:pos x="104" y="106"/>
                    </a:cxn>
                    <a:cxn ang="0">
                      <a:pos x="0" y="77"/>
                    </a:cxn>
                  </a:cxnLst>
                  <a:rect l="0" t="0" r="r" b="b"/>
                  <a:pathLst>
                    <a:path w="200" h="126">
                      <a:moveTo>
                        <a:pt x="0" y="77"/>
                      </a:moveTo>
                      <a:cubicBezTo>
                        <a:pt x="9" y="94"/>
                        <a:pt x="52" y="126"/>
                        <a:pt x="109" y="111"/>
                      </a:cubicBezTo>
                      <a:cubicBezTo>
                        <a:pt x="167" y="96"/>
                        <a:pt x="191" y="49"/>
                        <a:pt x="200" y="0"/>
                      </a:cubicBezTo>
                      <a:cubicBezTo>
                        <a:pt x="191" y="32"/>
                        <a:pt x="167" y="92"/>
                        <a:pt x="104" y="106"/>
                      </a:cubicBezTo>
                      <a:cubicBezTo>
                        <a:pt x="41" y="121"/>
                        <a:pt x="0" y="77"/>
                        <a:pt x="0" y="77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20" name="Freeform 1166"/>
                <p:cNvSpPr>
                  <a:spLocks/>
                </p:cNvSpPr>
                <p:nvPr/>
              </p:nvSpPr>
              <p:spPr bwMode="auto">
                <a:xfrm>
                  <a:off x="1661" y="2795"/>
                  <a:ext cx="423" cy="226"/>
                </a:xfrm>
                <a:custGeom>
                  <a:avLst/>
                  <a:gdLst/>
                  <a:ahLst/>
                  <a:cxnLst>
                    <a:cxn ang="0">
                      <a:pos x="0" y="41"/>
                    </a:cxn>
                    <a:cxn ang="0">
                      <a:pos x="31" y="41"/>
                    </a:cxn>
                    <a:cxn ang="0">
                      <a:pos x="83" y="20"/>
                    </a:cxn>
                    <a:cxn ang="0">
                      <a:pos x="125" y="53"/>
                    </a:cxn>
                    <a:cxn ang="0">
                      <a:pos x="169" y="85"/>
                    </a:cxn>
                    <a:cxn ang="0">
                      <a:pos x="123" y="34"/>
                    </a:cxn>
                    <a:cxn ang="0">
                      <a:pos x="49" y="18"/>
                    </a:cxn>
                    <a:cxn ang="0">
                      <a:pos x="0" y="41"/>
                    </a:cxn>
                  </a:cxnLst>
                  <a:rect l="0" t="0" r="r" b="b"/>
                  <a:pathLst>
                    <a:path w="169" h="85">
                      <a:moveTo>
                        <a:pt x="0" y="41"/>
                      </a:moveTo>
                      <a:cubicBezTo>
                        <a:pt x="10" y="45"/>
                        <a:pt x="18" y="48"/>
                        <a:pt x="31" y="41"/>
                      </a:cubicBezTo>
                      <a:cubicBezTo>
                        <a:pt x="44" y="33"/>
                        <a:pt x="58" y="16"/>
                        <a:pt x="83" y="20"/>
                      </a:cubicBezTo>
                      <a:cubicBezTo>
                        <a:pt x="108" y="25"/>
                        <a:pt x="120" y="40"/>
                        <a:pt x="125" y="53"/>
                      </a:cubicBezTo>
                      <a:cubicBezTo>
                        <a:pt x="130" y="67"/>
                        <a:pt x="148" y="84"/>
                        <a:pt x="169" y="85"/>
                      </a:cubicBezTo>
                      <a:cubicBezTo>
                        <a:pt x="152" y="76"/>
                        <a:pt x="142" y="68"/>
                        <a:pt x="123" y="34"/>
                      </a:cubicBezTo>
                      <a:cubicBezTo>
                        <a:pt x="103" y="0"/>
                        <a:pt x="64" y="6"/>
                        <a:pt x="49" y="18"/>
                      </a:cubicBezTo>
                      <a:cubicBezTo>
                        <a:pt x="33" y="30"/>
                        <a:pt x="22" y="48"/>
                        <a:pt x="0" y="41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21" name="Freeform 1167"/>
                <p:cNvSpPr>
                  <a:spLocks/>
                </p:cNvSpPr>
                <p:nvPr/>
              </p:nvSpPr>
              <p:spPr bwMode="auto">
                <a:xfrm>
                  <a:off x="1669" y="2603"/>
                  <a:ext cx="92" cy="242"/>
                </a:xfrm>
                <a:custGeom>
                  <a:avLst/>
                  <a:gdLst/>
                  <a:ahLst/>
                  <a:cxnLst>
                    <a:cxn ang="0">
                      <a:pos x="20" y="55"/>
                    </a:cxn>
                    <a:cxn ang="0">
                      <a:pos x="0" y="91"/>
                    </a:cxn>
                    <a:cxn ang="0">
                      <a:pos x="19" y="67"/>
                    </a:cxn>
                    <a:cxn ang="0">
                      <a:pos x="32" y="50"/>
                    </a:cxn>
                    <a:cxn ang="0">
                      <a:pos x="36" y="24"/>
                    </a:cxn>
                    <a:cxn ang="0">
                      <a:pos x="24" y="0"/>
                    </a:cxn>
                    <a:cxn ang="0">
                      <a:pos x="20" y="55"/>
                    </a:cxn>
                  </a:cxnLst>
                  <a:rect l="0" t="0" r="r" b="b"/>
                  <a:pathLst>
                    <a:path w="37" h="91">
                      <a:moveTo>
                        <a:pt x="20" y="55"/>
                      </a:moveTo>
                      <a:cubicBezTo>
                        <a:pt x="8" y="70"/>
                        <a:pt x="8" y="80"/>
                        <a:pt x="0" y="91"/>
                      </a:cubicBezTo>
                      <a:cubicBezTo>
                        <a:pt x="8" y="89"/>
                        <a:pt x="13" y="76"/>
                        <a:pt x="19" y="67"/>
                      </a:cubicBezTo>
                      <a:cubicBezTo>
                        <a:pt x="25" y="59"/>
                        <a:pt x="27" y="58"/>
                        <a:pt x="32" y="50"/>
                      </a:cubicBezTo>
                      <a:cubicBezTo>
                        <a:pt x="37" y="41"/>
                        <a:pt x="37" y="36"/>
                        <a:pt x="36" y="24"/>
                      </a:cubicBezTo>
                      <a:cubicBezTo>
                        <a:pt x="35" y="13"/>
                        <a:pt x="31" y="8"/>
                        <a:pt x="24" y="0"/>
                      </a:cubicBezTo>
                      <a:cubicBezTo>
                        <a:pt x="29" y="12"/>
                        <a:pt x="37" y="35"/>
                        <a:pt x="20" y="55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22" name="Freeform 1168"/>
                <p:cNvSpPr>
                  <a:spLocks/>
                </p:cNvSpPr>
                <p:nvPr/>
              </p:nvSpPr>
              <p:spPr bwMode="auto">
                <a:xfrm>
                  <a:off x="1701" y="2432"/>
                  <a:ext cx="268" cy="173"/>
                </a:xfrm>
                <a:custGeom>
                  <a:avLst/>
                  <a:gdLst/>
                  <a:ahLst/>
                  <a:cxnLst>
                    <a:cxn ang="0">
                      <a:pos x="4" y="9"/>
                    </a:cxn>
                    <a:cxn ang="0">
                      <a:pos x="50" y="21"/>
                    </a:cxn>
                    <a:cxn ang="0">
                      <a:pos x="68" y="42"/>
                    </a:cxn>
                    <a:cxn ang="0">
                      <a:pos x="82" y="63"/>
                    </a:cxn>
                    <a:cxn ang="0">
                      <a:pos x="107" y="56"/>
                    </a:cxn>
                    <a:cxn ang="0">
                      <a:pos x="96" y="49"/>
                    </a:cxn>
                    <a:cxn ang="0">
                      <a:pos x="87" y="30"/>
                    </a:cxn>
                    <a:cxn ang="0">
                      <a:pos x="82" y="37"/>
                    </a:cxn>
                    <a:cxn ang="0">
                      <a:pos x="64" y="18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107" h="65">
                      <a:moveTo>
                        <a:pt x="4" y="9"/>
                      </a:moveTo>
                      <a:cubicBezTo>
                        <a:pt x="22" y="6"/>
                        <a:pt x="39" y="13"/>
                        <a:pt x="50" y="21"/>
                      </a:cubicBezTo>
                      <a:cubicBezTo>
                        <a:pt x="58" y="26"/>
                        <a:pt x="63" y="34"/>
                        <a:pt x="68" y="42"/>
                      </a:cubicBezTo>
                      <a:cubicBezTo>
                        <a:pt x="72" y="49"/>
                        <a:pt x="73" y="60"/>
                        <a:pt x="82" y="63"/>
                      </a:cubicBezTo>
                      <a:cubicBezTo>
                        <a:pt x="88" y="65"/>
                        <a:pt x="105" y="62"/>
                        <a:pt x="107" y="56"/>
                      </a:cubicBezTo>
                      <a:cubicBezTo>
                        <a:pt x="102" y="54"/>
                        <a:pt x="99" y="52"/>
                        <a:pt x="96" y="49"/>
                      </a:cubicBezTo>
                      <a:cubicBezTo>
                        <a:pt x="91" y="43"/>
                        <a:pt x="91" y="36"/>
                        <a:pt x="87" y="30"/>
                      </a:cubicBezTo>
                      <a:cubicBezTo>
                        <a:pt x="88" y="37"/>
                        <a:pt x="90" y="42"/>
                        <a:pt x="82" y="37"/>
                      </a:cubicBezTo>
                      <a:cubicBezTo>
                        <a:pt x="74" y="33"/>
                        <a:pt x="70" y="24"/>
                        <a:pt x="64" y="18"/>
                      </a:cubicBezTo>
                      <a:cubicBezTo>
                        <a:pt x="49" y="2"/>
                        <a:pt x="19" y="0"/>
                        <a:pt x="0" y="8"/>
                      </a:cubicBezTo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23" name="Freeform 1169"/>
                <p:cNvSpPr>
                  <a:spLocks/>
                </p:cNvSpPr>
                <p:nvPr/>
              </p:nvSpPr>
              <p:spPr bwMode="auto">
                <a:xfrm>
                  <a:off x="2034" y="2792"/>
                  <a:ext cx="132" cy="85"/>
                </a:xfrm>
                <a:custGeom>
                  <a:avLst/>
                  <a:gdLst/>
                  <a:ahLst/>
                  <a:cxnLst>
                    <a:cxn ang="0">
                      <a:pos x="52" y="30"/>
                    </a:cxn>
                    <a:cxn ang="0">
                      <a:pos x="53" y="30"/>
                    </a:cxn>
                    <a:cxn ang="0">
                      <a:pos x="30" y="2"/>
                    </a:cxn>
                    <a:cxn ang="0">
                      <a:pos x="0" y="0"/>
                    </a:cxn>
                    <a:cxn ang="0">
                      <a:pos x="28" y="24"/>
                    </a:cxn>
                    <a:cxn ang="0">
                      <a:pos x="52" y="30"/>
                    </a:cxn>
                  </a:cxnLst>
                  <a:rect l="0" t="0" r="r" b="b"/>
                  <a:pathLst>
                    <a:path w="53" h="32">
                      <a:moveTo>
                        <a:pt x="52" y="30"/>
                      </a:moveTo>
                      <a:cubicBezTo>
                        <a:pt x="53" y="30"/>
                        <a:pt x="53" y="30"/>
                        <a:pt x="53" y="30"/>
                      </a:cubicBezTo>
                      <a:cubicBezTo>
                        <a:pt x="45" y="22"/>
                        <a:pt x="37" y="13"/>
                        <a:pt x="30" y="2"/>
                      </a:cubicBezTo>
                      <a:cubicBezTo>
                        <a:pt x="22" y="2"/>
                        <a:pt x="13" y="2"/>
                        <a:pt x="0" y="0"/>
                      </a:cubicBezTo>
                      <a:cubicBezTo>
                        <a:pt x="10" y="9"/>
                        <a:pt x="19" y="20"/>
                        <a:pt x="28" y="24"/>
                      </a:cubicBezTo>
                      <a:cubicBezTo>
                        <a:pt x="44" y="32"/>
                        <a:pt x="52" y="30"/>
                        <a:pt x="52" y="30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24" name="Freeform 1170"/>
                <p:cNvSpPr>
                  <a:spLocks/>
                </p:cNvSpPr>
                <p:nvPr/>
              </p:nvSpPr>
              <p:spPr bwMode="auto">
                <a:xfrm>
                  <a:off x="2356" y="2227"/>
                  <a:ext cx="173" cy="429"/>
                </a:xfrm>
                <a:custGeom>
                  <a:avLst/>
                  <a:gdLst/>
                  <a:ahLst/>
                  <a:cxnLst>
                    <a:cxn ang="0">
                      <a:pos x="69" y="0"/>
                    </a:cxn>
                    <a:cxn ang="0">
                      <a:pos x="39" y="41"/>
                    </a:cxn>
                    <a:cxn ang="0">
                      <a:pos x="37" y="99"/>
                    </a:cxn>
                    <a:cxn ang="0">
                      <a:pos x="12" y="145"/>
                    </a:cxn>
                    <a:cxn ang="0">
                      <a:pos x="7" y="161"/>
                    </a:cxn>
                    <a:cxn ang="0">
                      <a:pos x="23" y="143"/>
                    </a:cxn>
                    <a:cxn ang="0">
                      <a:pos x="47" y="82"/>
                    </a:cxn>
                    <a:cxn ang="0">
                      <a:pos x="69" y="0"/>
                    </a:cxn>
                  </a:cxnLst>
                  <a:rect l="0" t="0" r="r" b="b"/>
                  <a:pathLst>
                    <a:path w="69" h="161">
                      <a:moveTo>
                        <a:pt x="69" y="0"/>
                      </a:moveTo>
                      <a:cubicBezTo>
                        <a:pt x="55" y="2"/>
                        <a:pt x="43" y="9"/>
                        <a:pt x="39" y="41"/>
                      </a:cubicBezTo>
                      <a:cubicBezTo>
                        <a:pt x="36" y="72"/>
                        <a:pt x="39" y="79"/>
                        <a:pt x="37" y="99"/>
                      </a:cubicBezTo>
                      <a:cubicBezTo>
                        <a:pt x="35" y="119"/>
                        <a:pt x="24" y="135"/>
                        <a:pt x="12" y="145"/>
                      </a:cubicBezTo>
                      <a:cubicBezTo>
                        <a:pt x="0" y="155"/>
                        <a:pt x="5" y="159"/>
                        <a:pt x="7" y="161"/>
                      </a:cubicBezTo>
                      <a:cubicBezTo>
                        <a:pt x="7" y="156"/>
                        <a:pt x="15" y="150"/>
                        <a:pt x="23" y="143"/>
                      </a:cubicBezTo>
                      <a:cubicBezTo>
                        <a:pt x="33" y="134"/>
                        <a:pt x="44" y="118"/>
                        <a:pt x="47" y="82"/>
                      </a:cubicBezTo>
                      <a:cubicBezTo>
                        <a:pt x="49" y="46"/>
                        <a:pt x="41" y="3"/>
                        <a:pt x="69" y="0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25" name="Freeform 1171"/>
                <p:cNvSpPr>
                  <a:spLocks/>
                </p:cNvSpPr>
                <p:nvPr/>
              </p:nvSpPr>
              <p:spPr bwMode="auto">
                <a:xfrm>
                  <a:off x="2426" y="2544"/>
                  <a:ext cx="135" cy="243"/>
                </a:xfrm>
                <a:custGeom>
                  <a:avLst/>
                  <a:gdLst/>
                  <a:ahLst/>
                  <a:cxnLst>
                    <a:cxn ang="0">
                      <a:pos x="47" y="0"/>
                    </a:cxn>
                    <a:cxn ang="0">
                      <a:pos x="0" y="90"/>
                    </a:cxn>
                    <a:cxn ang="0">
                      <a:pos x="47" y="0"/>
                    </a:cxn>
                  </a:cxnLst>
                  <a:rect l="0" t="0" r="r" b="b"/>
                  <a:pathLst>
                    <a:path w="54" h="91">
                      <a:moveTo>
                        <a:pt x="47" y="0"/>
                      </a:moveTo>
                      <a:cubicBezTo>
                        <a:pt x="47" y="26"/>
                        <a:pt x="33" y="78"/>
                        <a:pt x="0" y="90"/>
                      </a:cubicBezTo>
                      <a:cubicBezTo>
                        <a:pt x="19" y="91"/>
                        <a:pt x="54" y="58"/>
                        <a:pt x="47" y="0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26" name="Freeform 1172"/>
                <p:cNvSpPr>
                  <a:spLocks/>
                </p:cNvSpPr>
                <p:nvPr/>
              </p:nvSpPr>
              <p:spPr bwMode="auto">
                <a:xfrm>
                  <a:off x="1649" y="2288"/>
                  <a:ext cx="102" cy="104"/>
                </a:xfrm>
                <a:custGeom>
                  <a:avLst/>
                  <a:gdLst/>
                  <a:ahLst/>
                  <a:cxnLst>
                    <a:cxn ang="0">
                      <a:pos x="41" y="0"/>
                    </a:cxn>
                    <a:cxn ang="0">
                      <a:pos x="12" y="39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1" h="39">
                      <a:moveTo>
                        <a:pt x="41" y="0"/>
                      </a:moveTo>
                      <a:cubicBezTo>
                        <a:pt x="24" y="0"/>
                        <a:pt x="0" y="11"/>
                        <a:pt x="12" y="39"/>
                      </a:cubicBezTo>
                      <a:cubicBezTo>
                        <a:pt x="10" y="26"/>
                        <a:pt x="16" y="5"/>
                        <a:pt x="41" y="0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27" name="Freeform 1173"/>
                <p:cNvSpPr>
                  <a:spLocks/>
                </p:cNvSpPr>
                <p:nvPr/>
              </p:nvSpPr>
              <p:spPr bwMode="auto">
                <a:xfrm>
                  <a:off x="1624" y="2472"/>
                  <a:ext cx="315" cy="171"/>
                </a:xfrm>
                <a:custGeom>
                  <a:avLst/>
                  <a:gdLst/>
                  <a:ahLst/>
                  <a:cxnLst>
                    <a:cxn ang="0">
                      <a:pos x="10" y="54"/>
                    </a:cxn>
                    <a:cxn ang="0">
                      <a:pos x="22" y="9"/>
                    </a:cxn>
                    <a:cxn ang="0">
                      <a:pos x="80" y="19"/>
                    </a:cxn>
                    <a:cxn ang="0">
                      <a:pos x="97" y="44"/>
                    </a:cxn>
                    <a:cxn ang="0">
                      <a:pos x="126" y="57"/>
                    </a:cxn>
                    <a:cxn ang="0">
                      <a:pos x="88" y="42"/>
                    </a:cxn>
                    <a:cxn ang="0">
                      <a:pos x="28" y="16"/>
                    </a:cxn>
                    <a:cxn ang="0">
                      <a:pos x="10" y="54"/>
                    </a:cxn>
                  </a:cxnLst>
                  <a:rect l="0" t="0" r="r" b="b"/>
                  <a:pathLst>
                    <a:path w="126" h="64">
                      <a:moveTo>
                        <a:pt x="10" y="54"/>
                      </a:moveTo>
                      <a:cubicBezTo>
                        <a:pt x="0" y="32"/>
                        <a:pt x="2" y="17"/>
                        <a:pt x="22" y="9"/>
                      </a:cubicBezTo>
                      <a:cubicBezTo>
                        <a:pt x="42" y="0"/>
                        <a:pt x="68" y="5"/>
                        <a:pt x="80" y="19"/>
                      </a:cubicBezTo>
                      <a:cubicBezTo>
                        <a:pt x="92" y="33"/>
                        <a:pt x="92" y="36"/>
                        <a:pt x="97" y="44"/>
                      </a:cubicBezTo>
                      <a:cubicBezTo>
                        <a:pt x="102" y="52"/>
                        <a:pt x="105" y="61"/>
                        <a:pt x="126" y="57"/>
                      </a:cubicBezTo>
                      <a:cubicBezTo>
                        <a:pt x="104" y="64"/>
                        <a:pt x="96" y="57"/>
                        <a:pt x="88" y="42"/>
                      </a:cubicBezTo>
                      <a:cubicBezTo>
                        <a:pt x="81" y="27"/>
                        <a:pt x="59" y="5"/>
                        <a:pt x="28" y="16"/>
                      </a:cubicBezTo>
                      <a:cubicBezTo>
                        <a:pt x="14" y="21"/>
                        <a:pt x="6" y="30"/>
                        <a:pt x="10" y="54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28" name="Freeform 1174"/>
                <p:cNvSpPr>
                  <a:spLocks/>
                </p:cNvSpPr>
                <p:nvPr/>
              </p:nvSpPr>
              <p:spPr bwMode="auto">
                <a:xfrm>
                  <a:off x="2024" y="2499"/>
                  <a:ext cx="137" cy="53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55" y="15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55" h="20">
                      <a:moveTo>
                        <a:pt x="0" y="20"/>
                      </a:moveTo>
                      <a:cubicBezTo>
                        <a:pt x="11" y="6"/>
                        <a:pt x="32" y="0"/>
                        <a:pt x="55" y="15"/>
                      </a:cubicBezTo>
                      <a:cubicBezTo>
                        <a:pt x="45" y="11"/>
                        <a:pt x="21" y="5"/>
                        <a:pt x="0" y="20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29" name="Freeform 1175"/>
                <p:cNvSpPr>
                  <a:spLocks/>
                </p:cNvSpPr>
                <p:nvPr/>
              </p:nvSpPr>
              <p:spPr bwMode="auto">
                <a:xfrm>
                  <a:off x="1739" y="2747"/>
                  <a:ext cx="277" cy="50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36" y="1"/>
                    </a:cxn>
                    <a:cxn ang="0">
                      <a:pos x="80" y="8"/>
                    </a:cxn>
                    <a:cxn ang="0">
                      <a:pos x="111" y="19"/>
                    </a:cxn>
                    <a:cxn ang="0">
                      <a:pos x="84" y="12"/>
                    </a:cxn>
                    <a:cxn ang="0">
                      <a:pos x="34" y="6"/>
                    </a:cxn>
                    <a:cxn ang="0">
                      <a:pos x="0" y="14"/>
                    </a:cxn>
                  </a:cxnLst>
                  <a:rect l="0" t="0" r="r" b="b"/>
                  <a:pathLst>
                    <a:path w="111" h="19">
                      <a:moveTo>
                        <a:pt x="0" y="14"/>
                      </a:moveTo>
                      <a:cubicBezTo>
                        <a:pt x="14" y="2"/>
                        <a:pt x="26" y="0"/>
                        <a:pt x="36" y="1"/>
                      </a:cubicBezTo>
                      <a:cubicBezTo>
                        <a:pt x="47" y="2"/>
                        <a:pt x="56" y="8"/>
                        <a:pt x="80" y="8"/>
                      </a:cubicBezTo>
                      <a:cubicBezTo>
                        <a:pt x="104" y="8"/>
                        <a:pt x="104" y="11"/>
                        <a:pt x="111" y="19"/>
                      </a:cubicBezTo>
                      <a:cubicBezTo>
                        <a:pt x="106" y="14"/>
                        <a:pt x="106" y="11"/>
                        <a:pt x="84" y="12"/>
                      </a:cubicBezTo>
                      <a:cubicBezTo>
                        <a:pt x="62" y="14"/>
                        <a:pt x="42" y="8"/>
                        <a:pt x="34" y="6"/>
                      </a:cubicBezTo>
                      <a:cubicBezTo>
                        <a:pt x="26" y="4"/>
                        <a:pt x="7" y="6"/>
                        <a:pt x="0" y="14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30" name="Freeform 1176"/>
                <p:cNvSpPr>
                  <a:spLocks/>
                </p:cNvSpPr>
                <p:nvPr/>
              </p:nvSpPr>
              <p:spPr bwMode="auto">
                <a:xfrm>
                  <a:off x="1739" y="2851"/>
                  <a:ext cx="235" cy="146"/>
                </a:xfrm>
                <a:custGeom>
                  <a:avLst/>
                  <a:gdLst/>
                  <a:ahLst/>
                  <a:cxnLst>
                    <a:cxn ang="0">
                      <a:pos x="52" y="13"/>
                    </a:cxn>
                    <a:cxn ang="0">
                      <a:pos x="94" y="55"/>
                    </a:cxn>
                    <a:cxn ang="0">
                      <a:pos x="60" y="8"/>
                    </a:cxn>
                    <a:cxn ang="0">
                      <a:pos x="0" y="31"/>
                    </a:cxn>
                    <a:cxn ang="0">
                      <a:pos x="52" y="13"/>
                    </a:cxn>
                  </a:cxnLst>
                  <a:rect l="0" t="0" r="r" b="b"/>
                  <a:pathLst>
                    <a:path w="94" h="55">
                      <a:moveTo>
                        <a:pt x="52" y="13"/>
                      </a:moveTo>
                      <a:cubicBezTo>
                        <a:pt x="70" y="16"/>
                        <a:pt x="86" y="32"/>
                        <a:pt x="94" y="55"/>
                      </a:cubicBezTo>
                      <a:cubicBezTo>
                        <a:pt x="89" y="31"/>
                        <a:pt x="80" y="16"/>
                        <a:pt x="60" y="8"/>
                      </a:cubicBezTo>
                      <a:cubicBezTo>
                        <a:pt x="40" y="0"/>
                        <a:pt x="17" y="13"/>
                        <a:pt x="0" y="31"/>
                      </a:cubicBezTo>
                      <a:cubicBezTo>
                        <a:pt x="13" y="23"/>
                        <a:pt x="28" y="11"/>
                        <a:pt x="52" y="13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31" name="Freeform 1177"/>
                <p:cNvSpPr>
                  <a:spLocks/>
                </p:cNvSpPr>
                <p:nvPr/>
              </p:nvSpPr>
              <p:spPr bwMode="auto">
                <a:xfrm>
                  <a:off x="2406" y="2920"/>
                  <a:ext cx="173" cy="101"/>
                </a:xfrm>
                <a:custGeom>
                  <a:avLst/>
                  <a:gdLst/>
                  <a:ahLst/>
                  <a:cxnLst>
                    <a:cxn ang="0">
                      <a:pos x="69" y="18"/>
                    </a:cxn>
                    <a:cxn ang="0">
                      <a:pos x="0" y="38"/>
                    </a:cxn>
                    <a:cxn ang="0">
                      <a:pos x="69" y="17"/>
                    </a:cxn>
                  </a:cxnLst>
                  <a:rect l="0" t="0" r="r" b="b"/>
                  <a:pathLst>
                    <a:path w="69" h="38">
                      <a:moveTo>
                        <a:pt x="69" y="18"/>
                      </a:moveTo>
                      <a:cubicBezTo>
                        <a:pt x="49" y="9"/>
                        <a:pt x="9" y="37"/>
                        <a:pt x="0" y="38"/>
                      </a:cubicBezTo>
                      <a:cubicBezTo>
                        <a:pt x="20" y="28"/>
                        <a:pt x="50" y="0"/>
                        <a:pt x="69" y="17"/>
                      </a:cubicBezTo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32" name="Freeform 1178"/>
                <p:cNvSpPr>
                  <a:spLocks/>
                </p:cNvSpPr>
                <p:nvPr/>
              </p:nvSpPr>
              <p:spPr bwMode="auto">
                <a:xfrm>
                  <a:off x="2094" y="3019"/>
                  <a:ext cx="200" cy="53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44" y="0"/>
                    </a:cxn>
                    <a:cxn ang="0">
                      <a:pos x="80" y="10"/>
                    </a:cxn>
                    <a:cxn ang="0">
                      <a:pos x="44" y="5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80" h="20">
                      <a:moveTo>
                        <a:pt x="0" y="20"/>
                      </a:moveTo>
                      <a:cubicBezTo>
                        <a:pt x="11" y="17"/>
                        <a:pt x="28" y="0"/>
                        <a:pt x="44" y="0"/>
                      </a:cubicBezTo>
                      <a:cubicBezTo>
                        <a:pt x="60" y="1"/>
                        <a:pt x="70" y="9"/>
                        <a:pt x="80" y="10"/>
                      </a:cubicBezTo>
                      <a:cubicBezTo>
                        <a:pt x="67" y="11"/>
                        <a:pt x="54" y="6"/>
                        <a:pt x="44" y="5"/>
                      </a:cubicBezTo>
                      <a:cubicBezTo>
                        <a:pt x="34" y="4"/>
                        <a:pt x="12" y="18"/>
                        <a:pt x="0" y="20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33" name="Freeform 1179"/>
                <p:cNvSpPr>
                  <a:spLocks/>
                </p:cNvSpPr>
                <p:nvPr/>
              </p:nvSpPr>
              <p:spPr bwMode="auto">
                <a:xfrm>
                  <a:off x="2594" y="2944"/>
                  <a:ext cx="57" cy="2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" y="46"/>
                    </a:cxn>
                    <a:cxn ang="0">
                      <a:pos x="12" y="80"/>
                    </a:cxn>
                    <a:cxn ang="0">
                      <a:pos x="19" y="4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3" h="80">
                      <a:moveTo>
                        <a:pt x="0" y="0"/>
                      </a:moveTo>
                      <a:cubicBezTo>
                        <a:pt x="12" y="9"/>
                        <a:pt x="18" y="28"/>
                        <a:pt x="14" y="46"/>
                      </a:cubicBezTo>
                      <a:cubicBezTo>
                        <a:pt x="12" y="60"/>
                        <a:pt x="0" y="78"/>
                        <a:pt x="12" y="80"/>
                      </a:cubicBezTo>
                      <a:cubicBezTo>
                        <a:pt x="8" y="76"/>
                        <a:pt x="18" y="61"/>
                        <a:pt x="19" y="46"/>
                      </a:cubicBezTo>
                      <a:cubicBezTo>
                        <a:pt x="20" y="32"/>
                        <a:pt x="23" y="14"/>
                        <a:pt x="0" y="0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34" name="Freeform 1180"/>
                <p:cNvSpPr>
                  <a:spLocks/>
                </p:cNvSpPr>
                <p:nvPr/>
              </p:nvSpPr>
              <p:spPr bwMode="auto">
                <a:xfrm>
                  <a:off x="2276" y="2344"/>
                  <a:ext cx="155" cy="211"/>
                </a:xfrm>
                <a:custGeom>
                  <a:avLst/>
                  <a:gdLst/>
                  <a:ahLst/>
                  <a:cxnLst>
                    <a:cxn ang="0">
                      <a:pos x="0" y="69"/>
                    </a:cxn>
                    <a:cxn ang="0">
                      <a:pos x="37" y="40"/>
                    </a:cxn>
                    <a:cxn ang="0">
                      <a:pos x="51" y="18"/>
                    </a:cxn>
                    <a:cxn ang="0">
                      <a:pos x="62" y="0"/>
                    </a:cxn>
                    <a:cxn ang="0">
                      <a:pos x="61" y="34"/>
                    </a:cxn>
                    <a:cxn ang="0">
                      <a:pos x="50" y="79"/>
                    </a:cxn>
                    <a:cxn ang="0">
                      <a:pos x="47" y="49"/>
                    </a:cxn>
                    <a:cxn ang="0">
                      <a:pos x="11" y="60"/>
                    </a:cxn>
                  </a:cxnLst>
                  <a:rect l="0" t="0" r="r" b="b"/>
                  <a:pathLst>
                    <a:path w="62" h="79">
                      <a:moveTo>
                        <a:pt x="0" y="69"/>
                      </a:moveTo>
                      <a:cubicBezTo>
                        <a:pt x="13" y="61"/>
                        <a:pt x="28" y="51"/>
                        <a:pt x="37" y="40"/>
                      </a:cubicBezTo>
                      <a:cubicBezTo>
                        <a:pt x="43" y="34"/>
                        <a:pt x="47" y="25"/>
                        <a:pt x="51" y="18"/>
                      </a:cubicBezTo>
                      <a:cubicBezTo>
                        <a:pt x="55" y="12"/>
                        <a:pt x="60" y="6"/>
                        <a:pt x="62" y="0"/>
                      </a:cubicBezTo>
                      <a:cubicBezTo>
                        <a:pt x="60" y="11"/>
                        <a:pt x="60" y="22"/>
                        <a:pt x="61" y="34"/>
                      </a:cubicBezTo>
                      <a:cubicBezTo>
                        <a:pt x="61" y="46"/>
                        <a:pt x="59" y="70"/>
                        <a:pt x="50" y="79"/>
                      </a:cubicBezTo>
                      <a:cubicBezTo>
                        <a:pt x="53" y="73"/>
                        <a:pt x="59" y="57"/>
                        <a:pt x="47" y="49"/>
                      </a:cubicBezTo>
                      <a:cubicBezTo>
                        <a:pt x="35" y="41"/>
                        <a:pt x="22" y="57"/>
                        <a:pt x="11" y="60"/>
                      </a:cubicBezTo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35" name="Freeform 1181"/>
                <p:cNvSpPr>
                  <a:spLocks/>
                </p:cNvSpPr>
                <p:nvPr/>
              </p:nvSpPr>
              <p:spPr bwMode="auto">
                <a:xfrm>
                  <a:off x="2236" y="2885"/>
                  <a:ext cx="280" cy="86"/>
                </a:xfrm>
                <a:custGeom>
                  <a:avLst/>
                  <a:gdLst/>
                  <a:ahLst/>
                  <a:cxnLst>
                    <a:cxn ang="0">
                      <a:pos x="0" y="16"/>
                    </a:cxn>
                    <a:cxn ang="0">
                      <a:pos x="112" y="0"/>
                    </a:cxn>
                    <a:cxn ang="0">
                      <a:pos x="0" y="16"/>
                    </a:cxn>
                  </a:cxnLst>
                  <a:rect l="0" t="0" r="r" b="b"/>
                  <a:pathLst>
                    <a:path w="112" h="32">
                      <a:moveTo>
                        <a:pt x="0" y="16"/>
                      </a:moveTo>
                      <a:cubicBezTo>
                        <a:pt x="36" y="32"/>
                        <a:pt x="77" y="31"/>
                        <a:pt x="112" y="0"/>
                      </a:cubicBezTo>
                      <a:cubicBezTo>
                        <a:pt x="105" y="5"/>
                        <a:pt x="70" y="31"/>
                        <a:pt x="0" y="16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36" name="Freeform 1182"/>
                <p:cNvSpPr>
                  <a:spLocks/>
                </p:cNvSpPr>
                <p:nvPr/>
              </p:nvSpPr>
              <p:spPr bwMode="auto">
                <a:xfrm>
                  <a:off x="1761" y="2968"/>
                  <a:ext cx="75" cy="107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5" y="18"/>
                    </a:cxn>
                    <a:cxn ang="0">
                      <a:pos x="21" y="1"/>
                    </a:cxn>
                    <a:cxn ang="0">
                      <a:pos x="26" y="18"/>
                    </a:cxn>
                    <a:cxn ang="0">
                      <a:pos x="1" y="40"/>
                    </a:cxn>
                  </a:cxnLst>
                  <a:rect l="0" t="0" r="r" b="b"/>
                  <a:pathLst>
                    <a:path w="30" h="40">
                      <a:moveTo>
                        <a:pt x="0" y="40"/>
                      </a:moveTo>
                      <a:cubicBezTo>
                        <a:pt x="6" y="35"/>
                        <a:pt x="12" y="25"/>
                        <a:pt x="15" y="18"/>
                      </a:cubicBezTo>
                      <a:cubicBezTo>
                        <a:pt x="18" y="11"/>
                        <a:pt x="14" y="2"/>
                        <a:pt x="21" y="1"/>
                      </a:cubicBezTo>
                      <a:cubicBezTo>
                        <a:pt x="30" y="0"/>
                        <a:pt x="28" y="12"/>
                        <a:pt x="26" y="18"/>
                      </a:cubicBezTo>
                      <a:cubicBezTo>
                        <a:pt x="22" y="28"/>
                        <a:pt x="9" y="34"/>
                        <a:pt x="1" y="40"/>
                      </a:cubicBezTo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37" name="Freeform 1183"/>
                <p:cNvSpPr>
                  <a:spLocks/>
                </p:cNvSpPr>
                <p:nvPr/>
              </p:nvSpPr>
              <p:spPr bwMode="auto">
                <a:xfrm>
                  <a:off x="1861" y="2533"/>
                  <a:ext cx="110" cy="7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" y="27"/>
                    </a:cxn>
                    <a:cxn ang="0">
                      <a:pos x="44" y="20"/>
                    </a:cxn>
                    <a:cxn ang="0">
                      <a:pos x="31" y="7"/>
                    </a:cxn>
                    <a:cxn ang="0">
                      <a:pos x="4" y="4"/>
                    </a:cxn>
                  </a:cxnLst>
                  <a:rect l="0" t="0" r="r" b="b"/>
                  <a:pathLst>
                    <a:path w="44" h="29">
                      <a:moveTo>
                        <a:pt x="0" y="0"/>
                      </a:moveTo>
                      <a:cubicBezTo>
                        <a:pt x="7" y="8"/>
                        <a:pt x="6" y="23"/>
                        <a:pt x="18" y="27"/>
                      </a:cubicBezTo>
                      <a:cubicBezTo>
                        <a:pt x="26" y="29"/>
                        <a:pt x="39" y="28"/>
                        <a:pt x="44" y="20"/>
                      </a:cubicBezTo>
                      <a:cubicBezTo>
                        <a:pt x="38" y="17"/>
                        <a:pt x="34" y="14"/>
                        <a:pt x="31" y="7"/>
                      </a:cubicBezTo>
                      <a:cubicBezTo>
                        <a:pt x="35" y="24"/>
                        <a:pt x="5" y="13"/>
                        <a:pt x="4" y="4"/>
                      </a:cubicBezTo>
                    </a:path>
                  </a:pathLst>
                </a:custGeom>
                <a:solidFill>
                  <a:srgbClr val="D1829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38" name="Freeform 1184"/>
                <p:cNvSpPr>
                  <a:spLocks/>
                </p:cNvSpPr>
                <p:nvPr/>
              </p:nvSpPr>
              <p:spPr bwMode="auto">
                <a:xfrm>
                  <a:off x="1979" y="2643"/>
                  <a:ext cx="80" cy="90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25" y="22"/>
                    </a:cxn>
                    <a:cxn ang="0">
                      <a:pos x="32" y="0"/>
                    </a:cxn>
                    <a:cxn ang="0">
                      <a:pos x="27" y="10"/>
                    </a:cxn>
                    <a:cxn ang="0">
                      <a:pos x="1" y="34"/>
                    </a:cxn>
                  </a:cxnLst>
                  <a:rect l="0" t="0" r="r" b="b"/>
                  <a:pathLst>
                    <a:path w="32" h="34">
                      <a:moveTo>
                        <a:pt x="0" y="33"/>
                      </a:moveTo>
                      <a:cubicBezTo>
                        <a:pt x="8" y="33"/>
                        <a:pt x="19" y="27"/>
                        <a:pt x="25" y="22"/>
                      </a:cubicBezTo>
                      <a:cubicBezTo>
                        <a:pt x="31" y="16"/>
                        <a:pt x="31" y="7"/>
                        <a:pt x="32" y="0"/>
                      </a:cubicBezTo>
                      <a:cubicBezTo>
                        <a:pt x="30" y="3"/>
                        <a:pt x="29" y="7"/>
                        <a:pt x="27" y="10"/>
                      </a:cubicBezTo>
                      <a:cubicBezTo>
                        <a:pt x="23" y="21"/>
                        <a:pt x="11" y="29"/>
                        <a:pt x="1" y="34"/>
                      </a:cubicBezTo>
                    </a:path>
                  </a:pathLst>
                </a:custGeom>
                <a:solidFill>
                  <a:srgbClr val="D1829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39" name="Freeform 1185"/>
                <p:cNvSpPr>
                  <a:spLocks/>
                </p:cNvSpPr>
                <p:nvPr/>
              </p:nvSpPr>
              <p:spPr bwMode="auto">
                <a:xfrm>
                  <a:off x="2089" y="2824"/>
                  <a:ext cx="77" cy="51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26" y="17"/>
                    </a:cxn>
                    <a:cxn ang="0">
                      <a:pos x="16" y="0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31" h="19">
                      <a:moveTo>
                        <a:pt x="0" y="6"/>
                      </a:moveTo>
                      <a:cubicBezTo>
                        <a:pt x="11" y="15"/>
                        <a:pt x="22" y="19"/>
                        <a:pt x="26" y="17"/>
                      </a:cubicBezTo>
                      <a:cubicBezTo>
                        <a:pt x="31" y="16"/>
                        <a:pt x="16" y="0"/>
                        <a:pt x="16" y="0"/>
                      </a:cubicBezTo>
                      <a:cubicBezTo>
                        <a:pt x="17" y="6"/>
                        <a:pt x="12" y="12"/>
                        <a:pt x="0" y="6"/>
                      </a:cubicBezTo>
                      <a:close/>
                    </a:path>
                  </a:pathLst>
                </a:custGeom>
                <a:solidFill>
                  <a:srgbClr val="D1829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40" name="Freeform 1186"/>
                <p:cNvSpPr>
                  <a:spLocks/>
                </p:cNvSpPr>
                <p:nvPr/>
              </p:nvSpPr>
              <p:spPr bwMode="auto">
                <a:xfrm>
                  <a:off x="1804" y="2829"/>
                  <a:ext cx="170" cy="123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46"/>
                    </a:cxn>
                    <a:cxn ang="0">
                      <a:pos x="34" y="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68" h="46">
                      <a:moveTo>
                        <a:pt x="0" y="10"/>
                      </a:moveTo>
                      <a:cubicBezTo>
                        <a:pt x="15" y="5"/>
                        <a:pt x="57" y="10"/>
                        <a:pt x="68" y="46"/>
                      </a:cubicBezTo>
                      <a:cubicBezTo>
                        <a:pt x="66" y="30"/>
                        <a:pt x="55" y="7"/>
                        <a:pt x="34" y="4"/>
                      </a:cubicBezTo>
                      <a:cubicBezTo>
                        <a:pt x="14" y="0"/>
                        <a:pt x="11" y="4"/>
                        <a:pt x="0" y="10"/>
                      </a:cubicBezTo>
                      <a:close/>
                    </a:path>
                  </a:pathLst>
                </a:custGeom>
                <a:solidFill>
                  <a:srgbClr val="D1829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41" name="Freeform 1187"/>
                <p:cNvSpPr>
                  <a:spLocks/>
                </p:cNvSpPr>
                <p:nvPr/>
              </p:nvSpPr>
              <p:spPr bwMode="auto">
                <a:xfrm>
                  <a:off x="2366" y="2624"/>
                  <a:ext cx="133" cy="147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53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53" h="55">
                      <a:moveTo>
                        <a:pt x="0" y="55"/>
                      </a:moveTo>
                      <a:cubicBezTo>
                        <a:pt x="16" y="54"/>
                        <a:pt x="44" y="43"/>
                        <a:pt x="53" y="0"/>
                      </a:cubicBezTo>
                      <a:cubicBezTo>
                        <a:pt x="47" y="17"/>
                        <a:pt x="36" y="43"/>
                        <a:pt x="0" y="55"/>
                      </a:cubicBezTo>
                      <a:close/>
                    </a:path>
                  </a:pathLst>
                </a:custGeom>
                <a:solidFill>
                  <a:srgbClr val="D1829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42" name="Freeform 1188"/>
                <p:cNvSpPr>
                  <a:spLocks/>
                </p:cNvSpPr>
                <p:nvPr/>
              </p:nvSpPr>
              <p:spPr bwMode="auto">
                <a:xfrm>
                  <a:off x="2374" y="2344"/>
                  <a:ext cx="65" cy="13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24" y="37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6" h="50">
                      <a:moveTo>
                        <a:pt x="0" y="34"/>
                      </a:moveTo>
                      <a:cubicBezTo>
                        <a:pt x="12" y="22"/>
                        <a:pt x="21" y="25"/>
                        <a:pt x="24" y="37"/>
                      </a:cubicBezTo>
                      <a:cubicBezTo>
                        <a:pt x="26" y="50"/>
                        <a:pt x="23" y="0"/>
                        <a:pt x="23" y="0"/>
                      </a:cubicBezTo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43" name="Freeform 1189"/>
                <p:cNvSpPr>
                  <a:spLocks/>
                </p:cNvSpPr>
                <p:nvPr/>
              </p:nvSpPr>
              <p:spPr bwMode="auto">
                <a:xfrm>
                  <a:off x="1704" y="2237"/>
                  <a:ext cx="67" cy="43"/>
                </a:xfrm>
                <a:custGeom>
                  <a:avLst/>
                  <a:gdLst/>
                  <a:ahLst/>
                  <a:cxnLst>
                    <a:cxn ang="0">
                      <a:pos x="0" y="16"/>
                    </a:cxn>
                    <a:cxn ang="0">
                      <a:pos x="12" y="1"/>
                    </a:cxn>
                    <a:cxn ang="0">
                      <a:pos x="27" y="13"/>
                    </a:cxn>
                    <a:cxn ang="0">
                      <a:pos x="4" y="14"/>
                    </a:cxn>
                  </a:cxnLst>
                  <a:rect l="0" t="0" r="r" b="b"/>
                  <a:pathLst>
                    <a:path w="27" h="16">
                      <a:moveTo>
                        <a:pt x="0" y="16"/>
                      </a:moveTo>
                      <a:cubicBezTo>
                        <a:pt x="0" y="7"/>
                        <a:pt x="3" y="0"/>
                        <a:pt x="12" y="1"/>
                      </a:cubicBezTo>
                      <a:cubicBezTo>
                        <a:pt x="19" y="1"/>
                        <a:pt x="23" y="7"/>
                        <a:pt x="27" y="13"/>
                      </a:cubicBezTo>
                      <a:cubicBezTo>
                        <a:pt x="19" y="10"/>
                        <a:pt x="12" y="15"/>
                        <a:pt x="4" y="14"/>
                      </a:cubicBezTo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44" name="Freeform 1190"/>
                <p:cNvSpPr>
                  <a:spLocks/>
                </p:cNvSpPr>
                <p:nvPr/>
              </p:nvSpPr>
              <p:spPr bwMode="auto">
                <a:xfrm>
                  <a:off x="2529" y="2168"/>
                  <a:ext cx="85" cy="101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34" y="38"/>
                    </a:cxn>
                    <a:cxn ang="0">
                      <a:pos x="9" y="17"/>
                    </a:cxn>
                  </a:cxnLst>
                  <a:rect l="0" t="0" r="r" b="b"/>
                  <a:pathLst>
                    <a:path w="34" h="38">
                      <a:moveTo>
                        <a:pt x="0" y="17"/>
                      </a:moveTo>
                      <a:cubicBezTo>
                        <a:pt x="20" y="0"/>
                        <a:pt x="34" y="18"/>
                        <a:pt x="34" y="38"/>
                      </a:cubicBezTo>
                      <a:cubicBezTo>
                        <a:pt x="28" y="29"/>
                        <a:pt x="17" y="22"/>
                        <a:pt x="9" y="17"/>
                      </a:cubicBezTo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45" name="Freeform 1191"/>
                <p:cNvSpPr>
                  <a:spLocks/>
                </p:cNvSpPr>
                <p:nvPr/>
              </p:nvSpPr>
              <p:spPr bwMode="auto">
                <a:xfrm>
                  <a:off x="2574" y="2781"/>
                  <a:ext cx="32" cy="35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13" y="13"/>
                    </a:cxn>
                    <a:cxn ang="0">
                      <a:pos x="0" y="13"/>
                    </a:cxn>
                  </a:cxnLst>
                  <a:rect l="0" t="0" r="r" b="b"/>
                  <a:pathLst>
                    <a:path w="13" h="13">
                      <a:moveTo>
                        <a:pt x="9" y="0"/>
                      </a:moveTo>
                      <a:cubicBezTo>
                        <a:pt x="10" y="4"/>
                        <a:pt x="11" y="9"/>
                        <a:pt x="13" y="13"/>
                      </a:cubicBezTo>
                      <a:cubicBezTo>
                        <a:pt x="9" y="10"/>
                        <a:pt x="4" y="10"/>
                        <a:pt x="0" y="13"/>
                      </a:cubicBezTo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46" name="Freeform 1192"/>
                <p:cNvSpPr>
                  <a:spLocks/>
                </p:cNvSpPr>
                <p:nvPr/>
              </p:nvSpPr>
              <p:spPr bwMode="auto">
                <a:xfrm>
                  <a:off x="2391" y="3128"/>
                  <a:ext cx="80" cy="88"/>
                </a:xfrm>
                <a:custGeom>
                  <a:avLst/>
                  <a:gdLst/>
                  <a:ahLst/>
                  <a:cxnLst>
                    <a:cxn ang="0">
                      <a:pos x="0" y="13"/>
                    </a:cxn>
                    <a:cxn ang="0">
                      <a:pos x="32" y="33"/>
                    </a:cxn>
                    <a:cxn ang="0">
                      <a:pos x="19" y="0"/>
                    </a:cxn>
                    <a:cxn ang="0">
                      <a:pos x="8" y="8"/>
                    </a:cxn>
                  </a:cxnLst>
                  <a:rect l="0" t="0" r="r" b="b"/>
                  <a:pathLst>
                    <a:path w="32" h="33">
                      <a:moveTo>
                        <a:pt x="0" y="13"/>
                      </a:moveTo>
                      <a:cubicBezTo>
                        <a:pt x="4" y="22"/>
                        <a:pt x="23" y="33"/>
                        <a:pt x="32" y="33"/>
                      </a:cubicBezTo>
                      <a:cubicBezTo>
                        <a:pt x="26" y="28"/>
                        <a:pt x="16" y="10"/>
                        <a:pt x="19" y="0"/>
                      </a:cubicBezTo>
                      <a:cubicBezTo>
                        <a:pt x="16" y="3"/>
                        <a:pt x="12" y="6"/>
                        <a:pt x="8" y="8"/>
                      </a:cubicBezTo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47" name="Freeform 1193"/>
                <p:cNvSpPr>
                  <a:spLocks/>
                </p:cNvSpPr>
                <p:nvPr/>
              </p:nvSpPr>
              <p:spPr bwMode="auto">
                <a:xfrm>
                  <a:off x="2649" y="2517"/>
                  <a:ext cx="163" cy="702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61" y="161"/>
                    </a:cxn>
                    <a:cxn ang="0">
                      <a:pos x="15" y="263"/>
                    </a:cxn>
                    <a:cxn ang="0">
                      <a:pos x="32" y="168"/>
                    </a:cxn>
                    <a:cxn ang="0">
                      <a:pos x="40" y="92"/>
                    </a:cxn>
                    <a:cxn ang="0">
                      <a:pos x="4" y="54"/>
                    </a:cxn>
                    <a:cxn ang="0">
                      <a:pos x="0" y="61"/>
                    </a:cxn>
                    <a:cxn ang="0">
                      <a:pos x="7" y="23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65" h="263">
                      <a:moveTo>
                        <a:pt x="20" y="0"/>
                      </a:moveTo>
                      <a:cubicBezTo>
                        <a:pt x="32" y="17"/>
                        <a:pt x="65" y="93"/>
                        <a:pt x="61" y="161"/>
                      </a:cubicBezTo>
                      <a:cubicBezTo>
                        <a:pt x="59" y="198"/>
                        <a:pt x="41" y="246"/>
                        <a:pt x="15" y="263"/>
                      </a:cubicBezTo>
                      <a:cubicBezTo>
                        <a:pt x="24" y="252"/>
                        <a:pt x="42" y="228"/>
                        <a:pt x="32" y="168"/>
                      </a:cubicBezTo>
                      <a:cubicBezTo>
                        <a:pt x="36" y="177"/>
                        <a:pt x="48" y="143"/>
                        <a:pt x="40" y="92"/>
                      </a:cubicBezTo>
                      <a:cubicBezTo>
                        <a:pt x="32" y="42"/>
                        <a:pt x="8" y="32"/>
                        <a:pt x="4" y="54"/>
                      </a:cubicBezTo>
                      <a:cubicBezTo>
                        <a:pt x="2" y="62"/>
                        <a:pt x="0" y="61"/>
                        <a:pt x="0" y="61"/>
                      </a:cubicBezTo>
                      <a:cubicBezTo>
                        <a:pt x="0" y="61"/>
                        <a:pt x="6" y="31"/>
                        <a:pt x="7" y="23"/>
                      </a:cubicBezTo>
                      <a:cubicBezTo>
                        <a:pt x="8" y="15"/>
                        <a:pt x="18" y="10"/>
                        <a:pt x="20" y="0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48" name="Freeform 1194"/>
                <p:cNvSpPr>
                  <a:spLocks/>
                </p:cNvSpPr>
                <p:nvPr/>
              </p:nvSpPr>
              <p:spPr bwMode="auto">
                <a:xfrm>
                  <a:off x="2606" y="2696"/>
                  <a:ext cx="61" cy="141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4" y="23"/>
                    </a:cxn>
                    <a:cxn ang="0">
                      <a:pos x="1" y="32"/>
                    </a:cxn>
                    <a:cxn ang="0">
                      <a:pos x="6" y="46"/>
                    </a:cxn>
                    <a:cxn ang="0">
                      <a:pos x="23" y="53"/>
                    </a:cxn>
                    <a:cxn ang="0">
                      <a:pos x="11" y="32"/>
                    </a:cxn>
                    <a:cxn ang="0">
                      <a:pos x="24" y="22"/>
                    </a:cxn>
                    <a:cxn ang="0">
                      <a:pos x="13" y="3"/>
                    </a:cxn>
                  </a:cxnLst>
                  <a:rect l="0" t="0" r="r" b="b"/>
                  <a:pathLst>
                    <a:path w="24" h="53">
                      <a:moveTo>
                        <a:pt x="13" y="0"/>
                      </a:moveTo>
                      <a:cubicBezTo>
                        <a:pt x="10" y="8"/>
                        <a:pt x="8" y="16"/>
                        <a:pt x="4" y="23"/>
                      </a:cubicBezTo>
                      <a:cubicBezTo>
                        <a:pt x="2" y="27"/>
                        <a:pt x="0" y="28"/>
                        <a:pt x="1" y="32"/>
                      </a:cubicBezTo>
                      <a:cubicBezTo>
                        <a:pt x="1" y="35"/>
                        <a:pt x="4" y="43"/>
                        <a:pt x="6" y="46"/>
                      </a:cubicBezTo>
                      <a:cubicBezTo>
                        <a:pt x="11" y="44"/>
                        <a:pt x="20" y="50"/>
                        <a:pt x="23" y="53"/>
                      </a:cubicBezTo>
                      <a:cubicBezTo>
                        <a:pt x="18" y="49"/>
                        <a:pt x="12" y="39"/>
                        <a:pt x="11" y="32"/>
                      </a:cubicBezTo>
                      <a:cubicBezTo>
                        <a:pt x="11" y="25"/>
                        <a:pt x="17" y="15"/>
                        <a:pt x="24" y="22"/>
                      </a:cubicBezTo>
                      <a:cubicBezTo>
                        <a:pt x="22" y="15"/>
                        <a:pt x="15" y="10"/>
                        <a:pt x="13" y="3"/>
                      </a:cubicBezTo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49" name="Freeform 1195"/>
                <p:cNvSpPr>
                  <a:spLocks/>
                </p:cNvSpPr>
                <p:nvPr/>
              </p:nvSpPr>
              <p:spPr bwMode="auto">
                <a:xfrm>
                  <a:off x="1764" y="3035"/>
                  <a:ext cx="80" cy="77"/>
                </a:xfrm>
                <a:custGeom>
                  <a:avLst/>
                  <a:gdLst/>
                  <a:ahLst/>
                  <a:cxnLst>
                    <a:cxn ang="0">
                      <a:pos x="0" y="26"/>
                    </a:cxn>
                    <a:cxn ang="0">
                      <a:pos x="32" y="26"/>
                    </a:cxn>
                    <a:cxn ang="0">
                      <a:pos x="26" y="0"/>
                    </a:cxn>
                    <a:cxn ang="0">
                      <a:pos x="10" y="12"/>
                    </a:cxn>
                  </a:cxnLst>
                  <a:rect l="0" t="0" r="r" b="b"/>
                  <a:pathLst>
                    <a:path w="32" h="29">
                      <a:moveTo>
                        <a:pt x="0" y="26"/>
                      </a:moveTo>
                      <a:cubicBezTo>
                        <a:pt x="10" y="29"/>
                        <a:pt x="22" y="29"/>
                        <a:pt x="32" y="26"/>
                      </a:cubicBezTo>
                      <a:cubicBezTo>
                        <a:pt x="27" y="20"/>
                        <a:pt x="26" y="7"/>
                        <a:pt x="26" y="0"/>
                      </a:cubicBezTo>
                      <a:cubicBezTo>
                        <a:pt x="20" y="2"/>
                        <a:pt x="15" y="9"/>
                        <a:pt x="10" y="12"/>
                      </a:cubicBezTo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50" name="Freeform 1196"/>
                <p:cNvSpPr>
                  <a:spLocks/>
                </p:cNvSpPr>
                <p:nvPr/>
              </p:nvSpPr>
              <p:spPr bwMode="auto">
                <a:xfrm>
                  <a:off x="1774" y="3037"/>
                  <a:ext cx="67" cy="54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1" y="0"/>
                    </a:cxn>
                    <a:cxn ang="0">
                      <a:pos x="27" y="20"/>
                    </a:cxn>
                    <a:cxn ang="0">
                      <a:pos x="10" y="13"/>
                    </a:cxn>
                  </a:cxnLst>
                  <a:rect l="0" t="0" r="r" b="b"/>
                  <a:pathLst>
                    <a:path w="27" h="20">
                      <a:moveTo>
                        <a:pt x="0" y="19"/>
                      </a:moveTo>
                      <a:cubicBezTo>
                        <a:pt x="6" y="13"/>
                        <a:pt x="14" y="2"/>
                        <a:pt x="21" y="0"/>
                      </a:cubicBezTo>
                      <a:cubicBezTo>
                        <a:pt x="24" y="7"/>
                        <a:pt x="25" y="14"/>
                        <a:pt x="27" y="20"/>
                      </a:cubicBezTo>
                      <a:cubicBezTo>
                        <a:pt x="23" y="15"/>
                        <a:pt x="17" y="6"/>
                        <a:pt x="10" y="13"/>
                      </a:cubicBezTo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51" name="Freeform 1197"/>
                <p:cNvSpPr>
                  <a:spLocks/>
                </p:cNvSpPr>
                <p:nvPr/>
              </p:nvSpPr>
              <p:spPr bwMode="auto">
                <a:xfrm>
                  <a:off x="1919" y="3128"/>
                  <a:ext cx="350" cy="136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20" y="20"/>
                    </a:cxn>
                    <a:cxn ang="0">
                      <a:pos x="46" y="23"/>
                    </a:cxn>
                    <a:cxn ang="0">
                      <a:pos x="82" y="20"/>
                    </a:cxn>
                    <a:cxn ang="0">
                      <a:pos x="140" y="11"/>
                    </a:cxn>
                    <a:cxn ang="0">
                      <a:pos x="132" y="21"/>
                    </a:cxn>
                    <a:cxn ang="0">
                      <a:pos x="115" y="35"/>
                    </a:cxn>
                    <a:cxn ang="0">
                      <a:pos x="75" y="51"/>
                    </a:cxn>
                    <a:cxn ang="0">
                      <a:pos x="88" y="37"/>
                    </a:cxn>
                    <a:cxn ang="0">
                      <a:pos x="61" y="33"/>
                    </a:cxn>
                    <a:cxn ang="0">
                      <a:pos x="0" y="17"/>
                    </a:cxn>
                  </a:cxnLst>
                  <a:rect l="0" t="0" r="r" b="b"/>
                  <a:pathLst>
                    <a:path w="140" h="51">
                      <a:moveTo>
                        <a:pt x="0" y="14"/>
                      </a:moveTo>
                      <a:cubicBezTo>
                        <a:pt x="4" y="19"/>
                        <a:pt x="14" y="19"/>
                        <a:pt x="20" y="20"/>
                      </a:cubicBezTo>
                      <a:cubicBezTo>
                        <a:pt x="28" y="22"/>
                        <a:pt x="37" y="23"/>
                        <a:pt x="46" y="23"/>
                      </a:cubicBezTo>
                      <a:cubicBezTo>
                        <a:pt x="58" y="23"/>
                        <a:pt x="70" y="24"/>
                        <a:pt x="82" y="20"/>
                      </a:cubicBezTo>
                      <a:cubicBezTo>
                        <a:pt x="98" y="15"/>
                        <a:pt x="124" y="0"/>
                        <a:pt x="140" y="11"/>
                      </a:cubicBezTo>
                      <a:cubicBezTo>
                        <a:pt x="137" y="14"/>
                        <a:pt x="135" y="18"/>
                        <a:pt x="132" y="21"/>
                      </a:cubicBezTo>
                      <a:cubicBezTo>
                        <a:pt x="127" y="27"/>
                        <a:pt x="121" y="32"/>
                        <a:pt x="115" y="35"/>
                      </a:cubicBezTo>
                      <a:cubicBezTo>
                        <a:pt x="105" y="41"/>
                        <a:pt x="86" y="49"/>
                        <a:pt x="75" y="51"/>
                      </a:cubicBezTo>
                      <a:cubicBezTo>
                        <a:pt x="80" y="48"/>
                        <a:pt x="89" y="41"/>
                        <a:pt x="88" y="37"/>
                      </a:cubicBezTo>
                      <a:cubicBezTo>
                        <a:pt x="86" y="33"/>
                        <a:pt x="72" y="34"/>
                        <a:pt x="61" y="33"/>
                      </a:cubicBezTo>
                      <a:cubicBezTo>
                        <a:pt x="53" y="32"/>
                        <a:pt x="9" y="25"/>
                        <a:pt x="0" y="17"/>
                      </a:cubicBezTo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52" name="Freeform 1198"/>
                <p:cNvSpPr>
                  <a:spLocks/>
                </p:cNvSpPr>
                <p:nvPr/>
              </p:nvSpPr>
              <p:spPr bwMode="auto">
                <a:xfrm>
                  <a:off x="2324" y="3240"/>
                  <a:ext cx="280" cy="88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86" y="25"/>
                    </a:cxn>
                    <a:cxn ang="0">
                      <a:pos x="112" y="11"/>
                    </a:cxn>
                    <a:cxn ang="0">
                      <a:pos x="67" y="0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112" h="33">
                      <a:moveTo>
                        <a:pt x="0" y="1"/>
                      </a:moveTo>
                      <a:cubicBezTo>
                        <a:pt x="15" y="21"/>
                        <a:pt x="62" y="33"/>
                        <a:pt x="86" y="25"/>
                      </a:cubicBezTo>
                      <a:cubicBezTo>
                        <a:pt x="110" y="18"/>
                        <a:pt x="112" y="11"/>
                        <a:pt x="112" y="11"/>
                      </a:cubicBezTo>
                      <a:cubicBezTo>
                        <a:pt x="104" y="12"/>
                        <a:pt x="75" y="11"/>
                        <a:pt x="67" y="0"/>
                      </a:cubicBezTo>
                      <a:cubicBezTo>
                        <a:pt x="71" y="9"/>
                        <a:pt x="58" y="31"/>
                        <a:pt x="0" y="1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53" name="Freeform 1199"/>
                <p:cNvSpPr>
                  <a:spLocks/>
                </p:cNvSpPr>
                <p:nvPr/>
              </p:nvSpPr>
              <p:spPr bwMode="auto">
                <a:xfrm>
                  <a:off x="2261" y="3171"/>
                  <a:ext cx="123" cy="64"/>
                </a:xfrm>
                <a:custGeom>
                  <a:avLst/>
                  <a:gdLst/>
                  <a:ahLst/>
                  <a:cxnLst>
                    <a:cxn ang="0">
                      <a:pos x="3" y="7"/>
                    </a:cxn>
                    <a:cxn ang="0">
                      <a:pos x="13" y="0"/>
                    </a:cxn>
                    <a:cxn ang="0">
                      <a:pos x="24" y="2"/>
                    </a:cxn>
                    <a:cxn ang="0">
                      <a:pos x="47" y="1"/>
                    </a:cxn>
                    <a:cxn ang="0">
                      <a:pos x="49" y="9"/>
                    </a:cxn>
                    <a:cxn ang="0">
                      <a:pos x="20" y="24"/>
                    </a:cxn>
                    <a:cxn ang="0">
                      <a:pos x="6" y="7"/>
                    </a:cxn>
                  </a:cxnLst>
                  <a:rect l="0" t="0" r="r" b="b"/>
                  <a:pathLst>
                    <a:path w="49" h="24">
                      <a:moveTo>
                        <a:pt x="3" y="7"/>
                      </a:moveTo>
                      <a:cubicBezTo>
                        <a:pt x="8" y="3"/>
                        <a:pt x="6" y="0"/>
                        <a:pt x="13" y="0"/>
                      </a:cubicBezTo>
                      <a:cubicBezTo>
                        <a:pt x="16" y="0"/>
                        <a:pt x="21" y="2"/>
                        <a:pt x="24" y="2"/>
                      </a:cubicBezTo>
                      <a:cubicBezTo>
                        <a:pt x="32" y="3"/>
                        <a:pt x="40" y="4"/>
                        <a:pt x="47" y="1"/>
                      </a:cubicBezTo>
                      <a:cubicBezTo>
                        <a:pt x="47" y="3"/>
                        <a:pt x="48" y="6"/>
                        <a:pt x="49" y="9"/>
                      </a:cubicBezTo>
                      <a:cubicBezTo>
                        <a:pt x="38" y="3"/>
                        <a:pt x="16" y="8"/>
                        <a:pt x="20" y="24"/>
                      </a:cubicBezTo>
                      <a:cubicBezTo>
                        <a:pt x="16" y="23"/>
                        <a:pt x="0" y="12"/>
                        <a:pt x="6" y="7"/>
                      </a:cubicBezTo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54" name="Freeform 1200"/>
                <p:cNvSpPr>
                  <a:spLocks/>
                </p:cNvSpPr>
                <p:nvPr/>
              </p:nvSpPr>
              <p:spPr bwMode="auto">
                <a:xfrm>
                  <a:off x="1579" y="2475"/>
                  <a:ext cx="145" cy="53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10" y="26"/>
                    </a:cxn>
                    <a:cxn ang="0">
                      <a:pos x="13" y="51"/>
                    </a:cxn>
                    <a:cxn ang="0">
                      <a:pos x="23" y="101"/>
                    </a:cxn>
                    <a:cxn ang="0">
                      <a:pos x="17" y="149"/>
                    </a:cxn>
                    <a:cxn ang="0">
                      <a:pos x="58" y="169"/>
                    </a:cxn>
                    <a:cxn ang="0">
                      <a:pos x="26" y="201"/>
                    </a:cxn>
                    <a:cxn ang="0">
                      <a:pos x="21" y="186"/>
                    </a:cxn>
                    <a:cxn ang="0">
                      <a:pos x="9" y="166"/>
                    </a:cxn>
                    <a:cxn ang="0">
                      <a:pos x="10" y="110"/>
                    </a:cxn>
                    <a:cxn ang="0">
                      <a:pos x="4" y="53"/>
                    </a:cxn>
                    <a:cxn ang="0">
                      <a:pos x="5" y="5"/>
                    </a:cxn>
                  </a:cxnLst>
                  <a:rect l="0" t="0" r="r" b="b"/>
                  <a:pathLst>
                    <a:path w="58" h="201">
                      <a:moveTo>
                        <a:pt x="4" y="0"/>
                      </a:moveTo>
                      <a:cubicBezTo>
                        <a:pt x="6" y="9"/>
                        <a:pt x="10" y="17"/>
                        <a:pt x="10" y="26"/>
                      </a:cubicBezTo>
                      <a:cubicBezTo>
                        <a:pt x="10" y="34"/>
                        <a:pt x="10" y="43"/>
                        <a:pt x="13" y="51"/>
                      </a:cubicBezTo>
                      <a:cubicBezTo>
                        <a:pt x="18" y="68"/>
                        <a:pt x="26" y="83"/>
                        <a:pt x="23" y="101"/>
                      </a:cubicBezTo>
                      <a:cubicBezTo>
                        <a:pt x="20" y="117"/>
                        <a:pt x="9" y="133"/>
                        <a:pt x="17" y="149"/>
                      </a:cubicBezTo>
                      <a:cubicBezTo>
                        <a:pt x="24" y="163"/>
                        <a:pt x="43" y="172"/>
                        <a:pt x="58" y="169"/>
                      </a:cubicBezTo>
                      <a:cubicBezTo>
                        <a:pt x="48" y="179"/>
                        <a:pt x="38" y="193"/>
                        <a:pt x="26" y="201"/>
                      </a:cubicBezTo>
                      <a:cubicBezTo>
                        <a:pt x="29" y="194"/>
                        <a:pt x="24" y="191"/>
                        <a:pt x="21" y="186"/>
                      </a:cubicBezTo>
                      <a:cubicBezTo>
                        <a:pt x="16" y="180"/>
                        <a:pt x="12" y="174"/>
                        <a:pt x="9" y="166"/>
                      </a:cubicBezTo>
                      <a:cubicBezTo>
                        <a:pt x="1" y="145"/>
                        <a:pt x="4" y="130"/>
                        <a:pt x="10" y="110"/>
                      </a:cubicBezTo>
                      <a:cubicBezTo>
                        <a:pt x="16" y="89"/>
                        <a:pt x="9" y="72"/>
                        <a:pt x="4" y="53"/>
                      </a:cubicBezTo>
                      <a:cubicBezTo>
                        <a:pt x="0" y="37"/>
                        <a:pt x="10" y="20"/>
                        <a:pt x="5" y="5"/>
                      </a:cubicBezTo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55" name="Freeform 1201"/>
                <p:cNvSpPr>
                  <a:spLocks/>
                </p:cNvSpPr>
                <p:nvPr/>
              </p:nvSpPr>
              <p:spPr bwMode="auto">
                <a:xfrm>
                  <a:off x="1664" y="2925"/>
                  <a:ext cx="60" cy="64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7" y="24"/>
                    </a:cxn>
                    <a:cxn ang="0">
                      <a:pos x="24" y="2"/>
                    </a:cxn>
                    <a:cxn ang="0">
                      <a:pos x="9" y="1"/>
                    </a:cxn>
                  </a:cxnLst>
                  <a:rect l="0" t="0" r="r" b="b"/>
                  <a:pathLst>
                    <a:path w="24" h="24">
                      <a:moveTo>
                        <a:pt x="0" y="1"/>
                      </a:moveTo>
                      <a:cubicBezTo>
                        <a:pt x="7" y="6"/>
                        <a:pt x="8" y="17"/>
                        <a:pt x="7" y="24"/>
                      </a:cubicBezTo>
                      <a:cubicBezTo>
                        <a:pt x="9" y="16"/>
                        <a:pt x="19" y="10"/>
                        <a:pt x="24" y="2"/>
                      </a:cubicBezTo>
                      <a:cubicBezTo>
                        <a:pt x="20" y="0"/>
                        <a:pt x="13" y="0"/>
                        <a:pt x="9" y="1"/>
                      </a:cubicBezTo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56" name="Freeform 1202"/>
                <p:cNvSpPr>
                  <a:spLocks/>
                </p:cNvSpPr>
                <p:nvPr/>
              </p:nvSpPr>
              <p:spPr bwMode="auto">
                <a:xfrm>
                  <a:off x="1621" y="2325"/>
                  <a:ext cx="68" cy="176"/>
                </a:xfrm>
                <a:custGeom>
                  <a:avLst/>
                  <a:gdLst/>
                  <a:ahLst/>
                  <a:cxnLst>
                    <a:cxn ang="0">
                      <a:pos x="11" y="15"/>
                    </a:cxn>
                    <a:cxn ang="0">
                      <a:pos x="16" y="36"/>
                    </a:cxn>
                    <a:cxn ang="0">
                      <a:pos x="27" y="53"/>
                    </a:cxn>
                    <a:cxn ang="0">
                      <a:pos x="0" y="66"/>
                    </a:cxn>
                    <a:cxn ang="0">
                      <a:pos x="8" y="42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27" h="66">
                      <a:moveTo>
                        <a:pt x="11" y="15"/>
                      </a:moveTo>
                      <a:cubicBezTo>
                        <a:pt x="13" y="22"/>
                        <a:pt x="13" y="29"/>
                        <a:pt x="16" y="36"/>
                      </a:cubicBezTo>
                      <a:cubicBezTo>
                        <a:pt x="19" y="42"/>
                        <a:pt x="21" y="49"/>
                        <a:pt x="27" y="53"/>
                      </a:cubicBezTo>
                      <a:cubicBezTo>
                        <a:pt x="18" y="55"/>
                        <a:pt x="8" y="60"/>
                        <a:pt x="0" y="66"/>
                      </a:cubicBezTo>
                      <a:cubicBezTo>
                        <a:pt x="5" y="59"/>
                        <a:pt x="8" y="51"/>
                        <a:pt x="8" y="42"/>
                      </a:cubicBezTo>
                      <a:cubicBezTo>
                        <a:pt x="7" y="31"/>
                        <a:pt x="1" y="9"/>
                        <a:pt x="10" y="0"/>
                      </a:cubicBezTo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57" name="Freeform 1203"/>
                <p:cNvSpPr>
                  <a:spLocks/>
                </p:cNvSpPr>
                <p:nvPr/>
              </p:nvSpPr>
              <p:spPr bwMode="auto">
                <a:xfrm>
                  <a:off x="1624" y="2189"/>
                  <a:ext cx="175" cy="216"/>
                </a:xfrm>
                <a:custGeom>
                  <a:avLst/>
                  <a:gdLst/>
                  <a:ahLst/>
                  <a:cxnLst>
                    <a:cxn ang="0">
                      <a:pos x="8" y="63"/>
                    </a:cxn>
                    <a:cxn ang="0">
                      <a:pos x="18" y="40"/>
                    </a:cxn>
                    <a:cxn ang="0">
                      <a:pos x="27" y="33"/>
                    </a:cxn>
                    <a:cxn ang="0">
                      <a:pos x="30" y="21"/>
                    </a:cxn>
                    <a:cxn ang="0">
                      <a:pos x="70" y="32"/>
                    </a:cxn>
                    <a:cxn ang="0">
                      <a:pos x="52" y="7"/>
                    </a:cxn>
                    <a:cxn ang="0">
                      <a:pos x="22" y="8"/>
                    </a:cxn>
                    <a:cxn ang="0">
                      <a:pos x="11" y="81"/>
                    </a:cxn>
                  </a:cxnLst>
                  <a:rect l="0" t="0" r="r" b="b"/>
                  <a:pathLst>
                    <a:path w="70" h="81">
                      <a:moveTo>
                        <a:pt x="8" y="63"/>
                      </a:moveTo>
                      <a:cubicBezTo>
                        <a:pt x="6" y="54"/>
                        <a:pt x="12" y="45"/>
                        <a:pt x="18" y="40"/>
                      </a:cubicBezTo>
                      <a:cubicBezTo>
                        <a:pt x="20" y="37"/>
                        <a:pt x="25" y="36"/>
                        <a:pt x="27" y="33"/>
                      </a:cubicBezTo>
                      <a:cubicBezTo>
                        <a:pt x="29" y="30"/>
                        <a:pt x="29" y="25"/>
                        <a:pt x="30" y="21"/>
                      </a:cubicBezTo>
                      <a:cubicBezTo>
                        <a:pt x="41" y="0"/>
                        <a:pt x="61" y="22"/>
                        <a:pt x="70" y="32"/>
                      </a:cubicBezTo>
                      <a:cubicBezTo>
                        <a:pt x="64" y="23"/>
                        <a:pt x="62" y="13"/>
                        <a:pt x="52" y="7"/>
                      </a:cubicBezTo>
                      <a:cubicBezTo>
                        <a:pt x="42" y="0"/>
                        <a:pt x="31" y="1"/>
                        <a:pt x="22" y="8"/>
                      </a:cubicBezTo>
                      <a:cubicBezTo>
                        <a:pt x="2" y="25"/>
                        <a:pt x="0" y="75"/>
                        <a:pt x="11" y="81"/>
                      </a:cubicBezTo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58" name="Freeform 1204"/>
                <p:cNvSpPr>
                  <a:spLocks/>
                </p:cNvSpPr>
                <p:nvPr/>
              </p:nvSpPr>
              <p:spPr bwMode="auto">
                <a:xfrm>
                  <a:off x="1914" y="2309"/>
                  <a:ext cx="325" cy="144"/>
                </a:xfrm>
                <a:custGeom>
                  <a:avLst/>
                  <a:gdLst/>
                  <a:ahLst/>
                  <a:cxnLst>
                    <a:cxn ang="0">
                      <a:pos x="0" y="16"/>
                    </a:cxn>
                    <a:cxn ang="0">
                      <a:pos x="110" y="28"/>
                    </a:cxn>
                    <a:cxn ang="0">
                      <a:pos x="130" y="0"/>
                    </a:cxn>
                    <a:cxn ang="0">
                      <a:pos x="90" y="26"/>
                    </a:cxn>
                    <a:cxn ang="0">
                      <a:pos x="11" y="20"/>
                    </a:cxn>
                  </a:cxnLst>
                  <a:rect l="0" t="0" r="r" b="b"/>
                  <a:pathLst>
                    <a:path w="130" h="54">
                      <a:moveTo>
                        <a:pt x="0" y="16"/>
                      </a:moveTo>
                      <a:cubicBezTo>
                        <a:pt x="17" y="30"/>
                        <a:pt x="65" y="54"/>
                        <a:pt x="110" y="28"/>
                      </a:cubicBezTo>
                      <a:cubicBezTo>
                        <a:pt x="112" y="25"/>
                        <a:pt x="124" y="4"/>
                        <a:pt x="130" y="0"/>
                      </a:cubicBezTo>
                      <a:cubicBezTo>
                        <a:pt x="112" y="10"/>
                        <a:pt x="112" y="20"/>
                        <a:pt x="90" y="26"/>
                      </a:cubicBezTo>
                      <a:cubicBezTo>
                        <a:pt x="41" y="38"/>
                        <a:pt x="26" y="24"/>
                        <a:pt x="11" y="20"/>
                      </a:cubicBezTo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59" name="Freeform 1205"/>
                <p:cNvSpPr>
                  <a:spLocks/>
                </p:cNvSpPr>
                <p:nvPr/>
              </p:nvSpPr>
              <p:spPr bwMode="auto">
                <a:xfrm>
                  <a:off x="2659" y="2264"/>
                  <a:ext cx="73" cy="264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5" y="99"/>
                    </a:cxn>
                    <a:cxn ang="0">
                      <a:pos x="0" y="32"/>
                    </a:cxn>
                    <a:cxn ang="0">
                      <a:pos x="17" y="45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9" h="99">
                      <a:moveTo>
                        <a:pt x="23" y="0"/>
                      </a:moveTo>
                      <a:cubicBezTo>
                        <a:pt x="26" y="25"/>
                        <a:pt x="29" y="68"/>
                        <a:pt x="5" y="99"/>
                      </a:cubicBezTo>
                      <a:cubicBezTo>
                        <a:pt x="6" y="93"/>
                        <a:pt x="12" y="58"/>
                        <a:pt x="0" y="32"/>
                      </a:cubicBezTo>
                      <a:cubicBezTo>
                        <a:pt x="6" y="47"/>
                        <a:pt x="13" y="50"/>
                        <a:pt x="17" y="45"/>
                      </a:cubicBezTo>
                      <a:cubicBezTo>
                        <a:pt x="21" y="39"/>
                        <a:pt x="26" y="13"/>
                        <a:pt x="23" y="0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60" name="Freeform 1206"/>
                <p:cNvSpPr>
                  <a:spLocks/>
                </p:cNvSpPr>
                <p:nvPr/>
              </p:nvSpPr>
              <p:spPr bwMode="auto">
                <a:xfrm>
                  <a:off x="2226" y="2291"/>
                  <a:ext cx="55" cy="61"/>
                </a:xfrm>
                <a:custGeom>
                  <a:avLst/>
                  <a:gdLst/>
                  <a:ahLst/>
                  <a:cxnLst>
                    <a:cxn ang="0">
                      <a:pos x="0" y="23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22" h="23">
                      <a:moveTo>
                        <a:pt x="0" y="23"/>
                      </a:moveTo>
                      <a:cubicBezTo>
                        <a:pt x="8" y="9"/>
                        <a:pt x="17" y="1"/>
                        <a:pt x="22" y="0"/>
                      </a:cubicBezTo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61" name="Freeform 1207"/>
                <p:cNvSpPr>
                  <a:spLocks/>
                </p:cNvSpPr>
                <p:nvPr/>
              </p:nvSpPr>
              <p:spPr bwMode="auto">
                <a:xfrm>
                  <a:off x="2006" y="2283"/>
                  <a:ext cx="228" cy="48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91" y="0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91" h="18">
                      <a:moveTo>
                        <a:pt x="0" y="12"/>
                      </a:moveTo>
                      <a:cubicBezTo>
                        <a:pt x="27" y="16"/>
                        <a:pt x="66" y="16"/>
                        <a:pt x="91" y="0"/>
                      </a:cubicBezTo>
                      <a:cubicBezTo>
                        <a:pt x="79" y="5"/>
                        <a:pt x="17" y="18"/>
                        <a:pt x="0" y="12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62" name="Freeform 1208"/>
                <p:cNvSpPr>
                  <a:spLocks/>
                </p:cNvSpPr>
                <p:nvPr/>
              </p:nvSpPr>
              <p:spPr bwMode="auto">
                <a:xfrm>
                  <a:off x="1596" y="2104"/>
                  <a:ext cx="130" cy="189"/>
                </a:xfrm>
                <a:custGeom>
                  <a:avLst/>
                  <a:gdLst/>
                  <a:ahLst/>
                  <a:cxnLst>
                    <a:cxn ang="0">
                      <a:pos x="52" y="1"/>
                    </a:cxn>
                    <a:cxn ang="0">
                      <a:pos x="0" y="71"/>
                    </a:cxn>
                    <a:cxn ang="0">
                      <a:pos x="52" y="1"/>
                    </a:cxn>
                  </a:cxnLst>
                  <a:rect l="0" t="0" r="r" b="b"/>
                  <a:pathLst>
                    <a:path w="52" h="71">
                      <a:moveTo>
                        <a:pt x="52" y="1"/>
                      </a:moveTo>
                      <a:cubicBezTo>
                        <a:pt x="32" y="0"/>
                        <a:pt x="1" y="2"/>
                        <a:pt x="0" y="71"/>
                      </a:cubicBezTo>
                      <a:cubicBezTo>
                        <a:pt x="5" y="43"/>
                        <a:pt x="15" y="4"/>
                        <a:pt x="52" y="1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63" name="Freeform 1209"/>
                <p:cNvSpPr>
                  <a:spLocks/>
                </p:cNvSpPr>
                <p:nvPr/>
              </p:nvSpPr>
              <p:spPr bwMode="auto">
                <a:xfrm>
                  <a:off x="1541" y="2517"/>
                  <a:ext cx="33" cy="299"/>
                </a:xfrm>
                <a:custGeom>
                  <a:avLst/>
                  <a:gdLst/>
                  <a:ahLst/>
                  <a:cxnLst>
                    <a:cxn ang="0">
                      <a:pos x="13" y="112"/>
                    </a:cxn>
                    <a:cxn ang="0">
                      <a:pos x="9" y="0"/>
                    </a:cxn>
                    <a:cxn ang="0">
                      <a:pos x="13" y="112"/>
                    </a:cxn>
                  </a:cxnLst>
                  <a:rect l="0" t="0" r="r" b="b"/>
                  <a:pathLst>
                    <a:path w="13" h="112">
                      <a:moveTo>
                        <a:pt x="13" y="112"/>
                      </a:moveTo>
                      <a:cubicBezTo>
                        <a:pt x="0" y="64"/>
                        <a:pt x="5" y="19"/>
                        <a:pt x="9" y="0"/>
                      </a:cubicBezTo>
                      <a:cubicBezTo>
                        <a:pt x="7" y="15"/>
                        <a:pt x="7" y="78"/>
                        <a:pt x="13" y="112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64" name="Freeform 1210"/>
                <p:cNvSpPr>
                  <a:spLocks/>
                </p:cNvSpPr>
                <p:nvPr/>
              </p:nvSpPr>
              <p:spPr bwMode="auto">
                <a:xfrm>
                  <a:off x="2239" y="2547"/>
                  <a:ext cx="40" cy="157"/>
                </a:xfrm>
                <a:custGeom>
                  <a:avLst/>
                  <a:gdLst/>
                  <a:ahLst/>
                  <a:cxnLst>
                    <a:cxn ang="0">
                      <a:pos x="9" y="59"/>
                    </a:cxn>
                    <a:cxn ang="0">
                      <a:pos x="0" y="29"/>
                    </a:cxn>
                    <a:cxn ang="0">
                      <a:pos x="16" y="0"/>
                    </a:cxn>
                    <a:cxn ang="0">
                      <a:pos x="4" y="30"/>
                    </a:cxn>
                    <a:cxn ang="0">
                      <a:pos x="9" y="59"/>
                    </a:cxn>
                  </a:cxnLst>
                  <a:rect l="0" t="0" r="r" b="b"/>
                  <a:pathLst>
                    <a:path w="16" h="59">
                      <a:moveTo>
                        <a:pt x="9" y="59"/>
                      </a:moveTo>
                      <a:cubicBezTo>
                        <a:pt x="8" y="53"/>
                        <a:pt x="1" y="41"/>
                        <a:pt x="0" y="29"/>
                      </a:cubicBezTo>
                      <a:cubicBezTo>
                        <a:pt x="0" y="18"/>
                        <a:pt x="3" y="8"/>
                        <a:pt x="16" y="0"/>
                      </a:cubicBezTo>
                      <a:cubicBezTo>
                        <a:pt x="10" y="7"/>
                        <a:pt x="4" y="19"/>
                        <a:pt x="4" y="30"/>
                      </a:cubicBezTo>
                      <a:cubicBezTo>
                        <a:pt x="4" y="41"/>
                        <a:pt x="7" y="53"/>
                        <a:pt x="9" y="59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65" name="Freeform 1211"/>
                <p:cNvSpPr>
                  <a:spLocks/>
                </p:cNvSpPr>
                <p:nvPr/>
              </p:nvSpPr>
              <p:spPr bwMode="auto">
                <a:xfrm>
                  <a:off x="2674" y="2835"/>
                  <a:ext cx="60" cy="114"/>
                </a:xfrm>
                <a:custGeom>
                  <a:avLst/>
                  <a:gdLst/>
                  <a:ahLst/>
                  <a:cxnLst>
                    <a:cxn ang="0">
                      <a:pos x="22" y="43"/>
                    </a:cxn>
                    <a:cxn ang="0">
                      <a:pos x="0" y="0"/>
                    </a:cxn>
                    <a:cxn ang="0">
                      <a:pos x="22" y="43"/>
                    </a:cxn>
                  </a:cxnLst>
                  <a:rect l="0" t="0" r="r" b="b"/>
                  <a:pathLst>
                    <a:path w="24" h="43">
                      <a:moveTo>
                        <a:pt x="22" y="43"/>
                      </a:moveTo>
                      <a:cubicBezTo>
                        <a:pt x="19" y="29"/>
                        <a:pt x="12" y="11"/>
                        <a:pt x="0" y="0"/>
                      </a:cubicBezTo>
                      <a:cubicBezTo>
                        <a:pt x="10" y="3"/>
                        <a:pt x="24" y="21"/>
                        <a:pt x="22" y="43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66" name="Freeform 1212"/>
                <p:cNvSpPr>
                  <a:spLocks/>
                </p:cNvSpPr>
                <p:nvPr/>
              </p:nvSpPr>
              <p:spPr bwMode="auto">
                <a:xfrm>
                  <a:off x="2051" y="2603"/>
                  <a:ext cx="520" cy="33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20" y="69"/>
                    </a:cxn>
                    <a:cxn ang="0">
                      <a:pos x="105" y="122"/>
                    </a:cxn>
                    <a:cxn ang="0">
                      <a:pos x="208" y="80"/>
                    </a:cxn>
                  </a:cxnLst>
                  <a:rect l="0" t="0" r="r" b="b"/>
                  <a:pathLst>
                    <a:path w="208" h="125">
                      <a:moveTo>
                        <a:pt x="12" y="0"/>
                      </a:moveTo>
                      <a:cubicBezTo>
                        <a:pt x="3" y="19"/>
                        <a:pt x="0" y="38"/>
                        <a:pt x="20" y="69"/>
                      </a:cubicBezTo>
                      <a:cubicBezTo>
                        <a:pt x="41" y="101"/>
                        <a:pt x="59" y="118"/>
                        <a:pt x="105" y="122"/>
                      </a:cubicBezTo>
                      <a:cubicBezTo>
                        <a:pt x="150" y="125"/>
                        <a:pt x="180" y="107"/>
                        <a:pt x="208" y="8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67" name="Freeform 1213"/>
                <p:cNvSpPr>
                  <a:spLocks/>
                </p:cNvSpPr>
                <p:nvPr/>
              </p:nvSpPr>
              <p:spPr bwMode="auto">
                <a:xfrm>
                  <a:off x="1726" y="2837"/>
                  <a:ext cx="905" cy="334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61" y="6"/>
                    </a:cxn>
                    <a:cxn ang="0">
                      <a:pos x="122" y="85"/>
                    </a:cxn>
                    <a:cxn ang="0">
                      <a:pos x="194" y="64"/>
                    </a:cxn>
                    <a:cxn ang="0">
                      <a:pos x="250" y="72"/>
                    </a:cxn>
                    <a:cxn ang="0">
                      <a:pos x="335" y="38"/>
                    </a:cxn>
                    <a:cxn ang="0">
                      <a:pos x="352" y="98"/>
                    </a:cxn>
                    <a:cxn ang="0">
                      <a:pos x="356" y="124"/>
                    </a:cxn>
                  </a:cxnLst>
                  <a:rect l="0" t="0" r="r" b="b"/>
                  <a:pathLst>
                    <a:path w="362" h="125">
                      <a:moveTo>
                        <a:pt x="0" y="33"/>
                      </a:moveTo>
                      <a:cubicBezTo>
                        <a:pt x="18" y="13"/>
                        <a:pt x="37" y="0"/>
                        <a:pt x="61" y="6"/>
                      </a:cubicBezTo>
                      <a:cubicBezTo>
                        <a:pt x="118" y="20"/>
                        <a:pt x="93" y="81"/>
                        <a:pt x="122" y="85"/>
                      </a:cubicBezTo>
                      <a:cubicBezTo>
                        <a:pt x="151" y="89"/>
                        <a:pt x="171" y="60"/>
                        <a:pt x="194" y="64"/>
                      </a:cubicBezTo>
                      <a:cubicBezTo>
                        <a:pt x="218" y="67"/>
                        <a:pt x="225" y="79"/>
                        <a:pt x="250" y="72"/>
                      </a:cubicBezTo>
                      <a:cubicBezTo>
                        <a:pt x="275" y="66"/>
                        <a:pt x="308" y="29"/>
                        <a:pt x="335" y="38"/>
                      </a:cubicBezTo>
                      <a:cubicBezTo>
                        <a:pt x="362" y="48"/>
                        <a:pt x="358" y="79"/>
                        <a:pt x="352" y="98"/>
                      </a:cubicBezTo>
                      <a:cubicBezTo>
                        <a:pt x="346" y="117"/>
                        <a:pt x="347" y="125"/>
                        <a:pt x="356" y="124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68" name="Freeform 1214"/>
                <p:cNvSpPr>
                  <a:spLocks/>
                </p:cNvSpPr>
                <p:nvPr/>
              </p:nvSpPr>
              <p:spPr bwMode="auto">
                <a:xfrm>
                  <a:off x="2444" y="3043"/>
                  <a:ext cx="95" cy="85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38" h="32">
                      <a:moveTo>
                        <a:pt x="23" y="0"/>
                      </a:moveTo>
                      <a:cubicBezTo>
                        <a:pt x="38" y="8"/>
                        <a:pt x="7" y="21"/>
                        <a:pt x="0" y="32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69" name="Freeform 1215"/>
                <p:cNvSpPr>
                  <a:spLocks/>
                </p:cNvSpPr>
                <p:nvPr/>
              </p:nvSpPr>
              <p:spPr bwMode="auto">
                <a:xfrm>
                  <a:off x="1806" y="2955"/>
                  <a:ext cx="38" cy="77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9" y="29"/>
                    </a:cxn>
                  </a:cxnLst>
                  <a:rect l="0" t="0" r="r" b="b"/>
                  <a:pathLst>
                    <a:path w="15" h="29">
                      <a:moveTo>
                        <a:pt x="0" y="3"/>
                      </a:moveTo>
                      <a:cubicBezTo>
                        <a:pt x="15" y="0"/>
                        <a:pt x="9" y="18"/>
                        <a:pt x="9" y="29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70" name="Freeform 1216"/>
                <p:cNvSpPr>
                  <a:spLocks/>
                </p:cNvSpPr>
                <p:nvPr/>
              </p:nvSpPr>
              <p:spPr bwMode="auto">
                <a:xfrm>
                  <a:off x="1719" y="2568"/>
                  <a:ext cx="347" cy="189"/>
                </a:xfrm>
                <a:custGeom>
                  <a:avLst/>
                  <a:gdLst/>
                  <a:ahLst/>
                  <a:cxnLst>
                    <a:cxn ang="0">
                      <a:pos x="139" y="47"/>
                    </a:cxn>
                    <a:cxn ang="0">
                      <a:pos x="96" y="70"/>
                    </a:cxn>
                    <a:cxn ang="0">
                      <a:pos x="33" y="52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139" h="71">
                      <a:moveTo>
                        <a:pt x="139" y="47"/>
                      </a:moveTo>
                      <a:cubicBezTo>
                        <a:pt x="134" y="55"/>
                        <a:pt x="121" y="68"/>
                        <a:pt x="96" y="70"/>
                      </a:cubicBezTo>
                      <a:cubicBezTo>
                        <a:pt x="71" y="71"/>
                        <a:pt x="40" y="64"/>
                        <a:pt x="33" y="52"/>
                      </a:cubicBezTo>
                      <a:cubicBezTo>
                        <a:pt x="26" y="40"/>
                        <a:pt x="7" y="0"/>
                        <a:pt x="0" y="8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71" name="Freeform 1217"/>
                <p:cNvSpPr>
                  <a:spLocks/>
                </p:cNvSpPr>
                <p:nvPr/>
              </p:nvSpPr>
              <p:spPr bwMode="auto">
                <a:xfrm>
                  <a:off x="1651" y="2728"/>
                  <a:ext cx="180" cy="136"/>
                </a:xfrm>
                <a:custGeom>
                  <a:avLst/>
                  <a:gdLst/>
                  <a:ahLst/>
                  <a:cxnLst>
                    <a:cxn ang="0">
                      <a:pos x="72" y="2"/>
                    </a:cxn>
                    <a:cxn ang="0">
                      <a:pos x="17" y="36"/>
                    </a:cxn>
                    <a:cxn ang="0">
                      <a:pos x="0" y="44"/>
                    </a:cxn>
                  </a:cxnLst>
                  <a:rect l="0" t="0" r="r" b="b"/>
                  <a:pathLst>
                    <a:path w="72" h="51">
                      <a:moveTo>
                        <a:pt x="72" y="2"/>
                      </a:moveTo>
                      <a:cubicBezTo>
                        <a:pt x="42" y="0"/>
                        <a:pt x="27" y="20"/>
                        <a:pt x="17" y="36"/>
                      </a:cubicBezTo>
                      <a:cubicBezTo>
                        <a:pt x="7" y="51"/>
                        <a:pt x="0" y="48"/>
                        <a:pt x="0" y="44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72" name="Freeform 1218"/>
                <p:cNvSpPr>
                  <a:spLocks/>
                </p:cNvSpPr>
                <p:nvPr/>
              </p:nvSpPr>
              <p:spPr bwMode="auto">
                <a:xfrm>
                  <a:off x="1981" y="2752"/>
                  <a:ext cx="18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9" y="39"/>
                    </a:cxn>
                    <a:cxn ang="0">
                      <a:pos x="73" y="45"/>
                    </a:cxn>
                  </a:cxnLst>
                  <a:rect l="0" t="0" r="r" b="b"/>
                  <a:pathLst>
                    <a:path w="73" h="47">
                      <a:moveTo>
                        <a:pt x="0" y="0"/>
                      </a:moveTo>
                      <a:cubicBezTo>
                        <a:pt x="18" y="5"/>
                        <a:pt x="34" y="32"/>
                        <a:pt x="49" y="39"/>
                      </a:cubicBezTo>
                      <a:cubicBezTo>
                        <a:pt x="65" y="47"/>
                        <a:pt x="73" y="45"/>
                        <a:pt x="73" y="45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73" name="Freeform 1219"/>
                <p:cNvSpPr>
                  <a:spLocks/>
                </p:cNvSpPr>
                <p:nvPr/>
              </p:nvSpPr>
              <p:spPr bwMode="auto">
                <a:xfrm>
                  <a:off x="2329" y="2288"/>
                  <a:ext cx="117" cy="387"/>
                </a:xfrm>
                <a:custGeom>
                  <a:avLst/>
                  <a:gdLst/>
                  <a:ahLst/>
                  <a:cxnLst>
                    <a:cxn ang="0">
                      <a:pos x="15" y="145"/>
                    </a:cxn>
                    <a:cxn ang="0">
                      <a:pos x="24" y="111"/>
                    </a:cxn>
                    <a:cxn ang="0">
                      <a:pos x="41" y="54"/>
                    </a:cxn>
                    <a:cxn ang="0">
                      <a:pos x="47" y="0"/>
                    </a:cxn>
                  </a:cxnLst>
                  <a:rect l="0" t="0" r="r" b="b"/>
                  <a:pathLst>
                    <a:path w="47" h="145">
                      <a:moveTo>
                        <a:pt x="15" y="145"/>
                      </a:moveTo>
                      <a:cubicBezTo>
                        <a:pt x="0" y="134"/>
                        <a:pt x="15" y="122"/>
                        <a:pt x="24" y="111"/>
                      </a:cubicBezTo>
                      <a:cubicBezTo>
                        <a:pt x="41" y="87"/>
                        <a:pt x="43" y="73"/>
                        <a:pt x="41" y="54"/>
                      </a:cubicBezTo>
                      <a:cubicBezTo>
                        <a:pt x="39" y="34"/>
                        <a:pt x="44" y="8"/>
                        <a:pt x="47" y="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74" name="Freeform 1220"/>
                <p:cNvSpPr>
                  <a:spLocks/>
                </p:cNvSpPr>
                <p:nvPr/>
              </p:nvSpPr>
              <p:spPr bwMode="auto">
                <a:xfrm>
                  <a:off x="1981" y="2965"/>
                  <a:ext cx="143" cy="8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7" y="27"/>
                    </a:cxn>
                  </a:cxnLst>
                  <a:rect l="0" t="0" r="r" b="b"/>
                  <a:pathLst>
                    <a:path w="57" h="31">
                      <a:moveTo>
                        <a:pt x="0" y="0"/>
                      </a:moveTo>
                      <a:cubicBezTo>
                        <a:pt x="9" y="17"/>
                        <a:pt x="21" y="31"/>
                        <a:pt x="57" y="27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75" name="Freeform 1221"/>
                <p:cNvSpPr>
                  <a:spLocks/>
                </p:cNvSpPr>
                <p:nvPr/>
              </p:nvSpPr>
              <p:spPr bwMode="auto">
                <a:xfrm>
                  <a:off x="1756" y="2643"/>
                  <a:ext cx="18" cy="109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5" y="24"/>
                    </a:cxn>
                    <a:cxn ang="0">
                      <a:pos x="0" y="41"/>
                    </a:cxn>
                  </a:cxnLst>
                  <a:rect l="0" t="0" r="r" b="b"/>
                  <a:pathLst>
                    <a:path w="7" h="41">
                      <a:moveTo>
                        <a:pt x="4" y="0"/>
                      </a:moveTo>
                      <a:cubicBezTo>
                        <a:pt x="4" y="8"/>
                        <a:pt x="7" y="16"/>
                        <a:pt x="5" y="24"/>
                      </a:cubicBezTo>
                      <a:cubicBezTo>
                        <a:pt x="3" y="33"/>
                        <a:pt x="0" y="41"/>
                        <a:pt x="0" y="41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76" name="Freeform 1222"/>
                <p:cNvSpPr>
                  <a:spLocks/>
                </p:cNvSpPr>
                <p:nvPr/>
              </p:nvSpPr>
              <p:spPr bwMode="auto">
                <a:xfrm>
                  <a:off x="2204" y="2523"/>
                  <a:ext cx="77" cy="90"/>
                </a:xfrm>
                <a:custGeom>
                  <a:avLst/>
                  <a:gdLst/>
                  <a:ahLst/>
                  <a:cxnLst>
                    <a:cxn ang="0">
                      <a:pos x="0" y="16"/>
                    </a:cxn>
                    <a:cxn ang="0">
                      <a:pos x="31" y="0"/>
                    </a:cxn>
                    <a:cxn ang="0">
                      <a:pos x="8" y="34"/>
                    </a:cxn>
                  </a:cxnLst>
                  <a:rect l="0" t="0" r="r" b="b"/>
                  <a:pathLst>
                    <a:path w="31" h="34">
                      <a:moveTo>
                        <a:pt x="0" y="16"/>
                      </a:moveTo>
                      <a:cubicBezTo>
                        <a:pt x="6" y="19"/>
                        <a:pt x="25" y="6"/>
                        <a:pt x="31" y="0"/>
                      </a:cubicBezTo>
                      <a:cubicBezTo>
                        <a:pt x="21" y="9"/>
                        <a:pt x="8" y="20"/>
                        <a:pt x="8" y="34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77" name="Freeform 1223"/>
                <p:cNvSpPr>
                  <a:spLocks/>
                </p:cNvSpPr>
                <p:nvPr/>
              </p:nvSpPr>
              <p:spPr bwMode="auto">
                <a:xfrm>
                  <a:off x="1979" y="2693"/>
                  <a:ext cx="187" cy="184"/>
                </a:xfrm>
                <a:custGeom>
                  <a:avLst/>
                  <a:gdLst/>
                  <a:ahLst/>
                  <a:cxnLst>
                    <a:cxn ang="0">
                      <a:pos x="74" y="67"/>
                    </a:cxn>
                    <a:cxn ang="0">
                      <a:pos x="50" y="61"/>
                    </a:cxn>
                    <a:cxn ang="0">
                      <a:pos x="1" y="22"/>
                    </a:cxn>
                    <a:cxn ang="0">
                      <a:pos x="0" y="22"/>
                    </a:cxn>
                    <a:cxn ang="0">
                      <a:pos x="35" y="0"/>
                    </a:cxn>
                    <a:cxn ang="0">
                      <a:pos x="35" y="0"/>
                    </a:cxn>
                    <a:cxn ang="0">
                      <a:pos x="49" y="35"/>
                    </a:cxn>
                    <a:cxn ang="0">
                      <a:pos x="75" y="67"/>
                    </a:cxn>
                    <a:cxn ang="0">
                      <a:pos x="74" y="67"/>
                    </a:cxn>
                  </a:cxnLst>
                  <a:rect l="0" t="0" r="r" b="b"/>
                  <a:pathLst>
                    <a:path w="75" h="69">
                      <a:moveTo>
                        <a:pt x="74" y="67"/>
                      </a:moveTo>
                      <a:cubicBezTo>
                        <a:pt x="74" y="67"/>
                        <a:pt x="66" y="69"/>
                        <a:pt x="50" y="61"/>
                      </a:cubicBezTo>
                      <a:cubicBezTo>
                        <a:pt x="35" y="54"/>
                        <a:pt x="19" y="27"/>
                        <a:pt x="1" y="22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19" y="18"/>
                        <a:pt x="30" y="7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6" y="10"/>
                        <a:pt x="40" y="21"/>
                        <a:pt x="49" y="35"/>
                      </a:cubicBezTo>
                      <a:cubicBezTo>
                        <a:pt x="58" y="48"/>
                        <a:pt x="66" y="59"/>
                        <a:pt x="75" y="67"/>
                      </a:cubicBezTo>
                      <a:lnTo>
                        <a:pt x="74" y="67"/>
                      </a:ln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78" name="Freeform 1224"/>
                <p:cNvSpPr>
                  <a:spLocks/>
                </p:cNvSpPr>
                <p:nvPr/>
              </p:nvSpPr>
              <p:spPr bwMode="auto">
                <a:xfrm>
                  <a:off x="1981" y="2965"/>
                  <a:ext cx="145" cy="104"/>
                </a:xfrm>
                <a:custGeom>
                  <a:avLst/>
                  <a:gdLst/>
                  <a:ahLst/>
                  <a:cxnLst>
                    <a:cxn ang="0">
                      <a:pos x="57" y="27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0" y="37"/>
                    </a:cxn>
                    <a:cxn ang="0">
                      <a:pos x="58" y="27"/>
                    </a:cxn>
                    <a:cxn ang="0">
                      <a:pos x="57" y="27"/>
                    </a:cxn>
                  </a:cxnLst>
                  <a:rect l="0" t="0" r="r" b="b"/>
                  <a:pathLst>
                    <a:path w="58" h="39">
                      <a:moveTo>
                        <a:pt x="57" y="27"/>
                      </a:moveTo>
                      <a:cubicBezTo>
                        <a:pt x="21" y="31"/>
                        <a:pt x="9" y="17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18"/>
                        <a:pt x="5" y="35"/>
                        <a:pt x="20" y="37"/>
                      </a:cubicBezTo>
                      <a:cubicBezTo>
                        <a:pt x="34" y="39"/>
                        <a:pt x="46" y="33"/>
                        <a:pt x="58" y="27"/>
                      </a:cubicBezTo>
                      <a:lnTo>
                        <a:pt x="57" y="27"/>
                      </a:ln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79" name="Freeform 1225"/>
                <p:cNvSpPr>
                  <a:spLocks/>
                </p:cNvSpPr>
                <p:nvPr/>
              </p:nvSpPr>
              <p:spPr bwMode="auto">
                <a:xfrm>
                  <a:off x="1756" y="2643"/>
                  <a:ext cx="78" cy="109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5" y="24"/>
                    </a:cxn>
                    <a:cxn ang="0">
                      <a:pos x="0" y="41"/>
                    </a:cxn>
                    <a:cxn ang="0">
                      <a:pos x="0" y="41"/>
                    </a:cxn>
                    <a:cxn ang="0">
                      <a:pos x="30" y="34"/>
                    </a:cxn>
                    <a:cxn ang="0">
                      <a:pos x="31" y="34"/>
                    </a:cxn>
                    <a:cxn ang="0">
                      <a:pos x="18" y="24"/>
                    </a:cxn>
                    <a:cxn ang="0">
                      <a:pos x="5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31" h="41">
                      <a:moveTo>
                        <a:pt x="4" y="0"/>
                      </a:moveTo>
                      <a:cubicBezTo>
                        <a:pt x="4" y="8"/>
                        <a:pt x="7" y="16"/>
                        <a:pt x="5" y="24"/>
                      </a:cubicBezTo>
                      <a:cubicBezTo>
                        <a:pt x="3" y="33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8" y="36"/>
                        <a:pt x="18" y="33"/>
                        <a:pt x="30" y="34"/>
                      </a:cubicBezTo>
                      <a:cubicBezTo>
                        <a:pt x="31" y="34"/>
                        <a:pt x="31" y="34"/>
                        <a:pt x="31" y="34"/>
                      </a:cubicBezTo>
                      <a:cubicBezTo>
                        <a:pt x="25" y="31"/>
                        <a:pt x="20" y="28"/>
                        <a:pt x="18" y="24"/>
                      </a:cubicBezTo>
                      <a:cubicBezTo>
                        <a:pt x="15" y="19"/>
                        <a:pt x="10" y="9"/>
                        <a:pt x="5" y="0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80" name="Freeform 1226"/>
                <p:cNvSpPr>
                  <a:spLocks/>
                </p:cNvSpPr>
                <p:nvPr/>
              </p:nvSpPr>
              <p:spPr bwMode="auto">
                <a:xfrm>
                  <a:off x="2279" y="3016"/>
                  <a:ext cx="100" cy="24"/>
                </a:xfrm>
                <a:custGeom>
                  <a:avLst/>
                  <a:gdLst/>
                  <a:ahLst/>
                  <a:cxnLst>
                    <a:cxn ang="0">
                      <a:pos x="40" y="1"/>
                    </a:cxn>
                    <a:cxn ang="0">
                      <a:pos x="1" y="5"/>
                    </a:cxn>
                    <a:cxn ang="0">
                      <a:pos x="0" y="4"/>
                    </a:cxn>
                    <a:cxn ang="0">
                      <a:pos x="29" y="5"/>
                    </a:cxn>
                    <a:cxn ang="0">
                      <a:pos x="40" y="1"/>
                    </a:cxn>
                  </a:cxnLst>
                  <a:rect l="0" t="0" r="r" b="b"/>
                  <a:pathLst>
                    <a:path w="40" h="9">
                      <a:moveTo>
                        <a:pt x="40" y="1"/>
                      </a:moveTo>
                      <a:cubicBezTo>
                        <a:pt x="32" y="0"/>
                        <a:pt x="12" y="3"/>
                        <a:pt x="1" y="5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8" y="7"/>
                        <a:pt x="16" y="9"/>
                        <a:pt x="29" y="5"/>
                      </a:cubicBezTo>
                      <a:cubicBezTo>
                        <a:pt x="32" y="4"/>
                        <a:pt x="36" y="3"/>
                        <a:pt x="40" y="1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81" name="Freeform 1227"/>
                <p:cNvSpPr>
                  <a:spLocks/>
                </p:cNvSpPr>
                <p:nvPr/>
              </p:nvSpPr>
              <p:spPr bwMode="auto">
                <a:xfrm>
                  <a:off x="2201" y="2523"/>
                  <a:ext cx="80" cy="96"/>
                </a:xfrm>
                <a:custGeom>
                  <a:avLst/>
                  <a:gdLst/>
                  <a:ahLst/>
                  <a:cxnLst>
                    <a:cxn ang="0">
                      <a:pos x="9" y="34"/>
                    </a:cxn>
                    <a:cxn ang="0">
                      <a:pos x="32" y="0"/>
                    </a:cxn>
                    <a:cxn ang="0">
                      <a:pos x="1" y="16"/>
                    </a:cxn>
                    <a:cxn ang="0">
                      <a:pos x="0" y="16"/>
                    </a:cxn>
                    <a:cxn ang="0">
                      <a:pos x="9" y="36"/>
                    </a:cxn>
                    <a:cxn ang="0">
                      <a:pos x="9" y="34"/>
                    </a:cxn>
                  </a:cxnLst>
                  <a:rect l="0" t="0" r="r" b="b"/>
                  <a:pathLst>
                    <a:path w="32" h="36">
                      <a:moveTo>
                        <a:pt x="9" y="34"/>
                      </a:moveTo>
                      <a:cubicBezTo>
                        <a:pt x="9" y="20"/>
                        <a:pt x="22" y="9"/>
                        <a:pt x="32" y="0"/>
                      </a:cubicBezTo>
                      <a:cubicBezTo>
                        <a:pt x="26" y="6"/>
                        <a:pt x="7" y="19"/>
                        <a:pt x="1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3" y="22"/>
                        <a:pt x="6" y="29"/>
                        <a:pt x="9" y="36"/>
                      </a:cubicBezTo>
                      <a:lnTo>
                        <a:pt x="9" y="34"/>
                      </a:ln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82" name="Freeform 1228"/>
                <p:cNvSpPr>
                  <a:spLocks/>
                </p:cNvSpPr>
                <p:nvPr/>
              </p:nvSpPr>
              <p:spPr bwMode="auto">
                <a:xfrm>
                  <a:off x="1701" y="2443"/>
                  <a:ext cx="850" cy="346"/>
                </a:xfrm>
                <a:custGeom>
                  <a:avLst/>
                  <a:gdLst/>
                  <a:ahLst/>
                  <a:cxnLst>
                    <a:cxn ang="0">
                      <a:pos x="340" y="2"/>
                    </a:cxn>
                    <a:cxn ang="0">
                      <a:pos x="330" y="12"/>
                    </a:cxn>
                    <a:cxn ang="0">
                      <a:pos x="315" y="93"/>
                    </a:cxn>
                    <a:cxn ang="0">
                      <a:pos x="257" y="128"/>
                    </a:cxn>
                    <a:cxn ang="0">
                      <a:pos x="215" y="89"/>
                    </a:cxn>
                    <a:cxn ang="0">
                      <a:pos x="176" y="24"/>
                    </a:cxn>
                    <a:cxn ang="0">
                      <a:pos x="100" y="58"/>
                    </a:cxn>
                    <a:cxn ang="0">
                      <a:pos x="65" y="37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340" h="130">
                      <a:moveTo>
                        <a:pt x="340" y="2"/>
                      </a:moveTo>
                      <a:cubicBezTo>
                        <a:pt x="338" y="0"/>
                        <a:pt x="333" y="0"/>
                        <a:pt x="330" y="12"/>
                      </a:cubicBezTo>
                      <a:cubicBezTo>
                        <a:pt x="328" y="24"/>
                        <a:pt x="336" y="53"/>
                        <a:pt x="315" y="93"/>
                      </a:cubicBezTo>
                      <a:cubicBezTo>
                        <a:pt x="300" y="121"/>
                        <a:pt x="280" y="130"/>
                        <a:pt x="257" y="128"/>
                      </a:cubicBezTo>
                      <a:cubicBezTo>
                        <a:pt x="234" y="126"/>
                        <a:pt x="220" y="114"/>
                        <a:pt x="215" y="89"/>
                      </a:cubicBezTo>
                      <a:cubicBezTo>
                        <a:pt x="210" y="65"/>
                        <a:pt x="199" y="32"/>
                        <a:pt x="176" y="24"/>
                      </a:cubicBezTo>
                      <a:cubicBezTo>
                        <a:pt x="131" y="8"/>
                        <a:pt x="120" y="54"/>
                        <a:pt x="100" y="58"/>
                      </a:cubicBezTo>
                      <a:cubicBezTo>
                        <a:pt x="80" y="63"/>
                        <a:pt x="77" y="60"/>
                        <a:pt x="65" y="37"/>
                      </a:cubicBezTo>
                      <a:cubicBezTo>
                        <a:pt x="54" y="16"/>
                        <a:pt x="23" y="6"/>
                        <a:pt x="0" y="9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83" name="Freeform 1229"/>
                <p:cNvSpPr>
                  <a:spLocks/>
                </p:cNvSpPr>
                <p:nvPr/>
              </p:nvSpPr>
              <p:spPr bwMode="auto">
                <a:xfrm>
                  <a:off x="2281" y="2261"/>
                  <a:ext cx="175" cy="262"/>
                </a:xfrm>
                <a:custGeom>
                  <a:avLst/>
                  <a:gdLst/>
                  <a:ahLst/>
                  <a:cxnLst>
                    <a:cxn ang="0">
                      <a:pos x="70" y="0"/>
                    </a:cxn>
                    <a:cxn ang="0">
                      <a:pos x="0" y="98"/>
                    </a:cxn>
                  </a:cxnLst>
                  <a:rect l="0" t="0" r="r" b="b"/>
                  <a:pathLst>
                    <a:path w="70" h="98">
                      <a:moveTo>
                        <a:pt x="70" y="0"/>
                      </a:moveTo>
                      <a:cubicBezTo>
                        <a:pt x="52" y="43"/>
                        <a:pt x="50" y="62"/>
                        <a:pt x="0" y="98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84" name="Freeform 1230"/>
                <p:cNvSpPr>
                  <a:spLocks/>
                </p:cNvSpPr>
                <p:nvPr/>
              </p:nvSpPr>
              <p:spPr bwMode="auto">
                <a:xfrm>
                  <a:off x="1849" y="2419"/>
                  <a:ext cx="40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16"/>
                    </a:cxn>
                  </a:cxnLst>
                  <a:rect l="0" t="0" r="r" b="b"/>
                  <a:pathLst>
                    <a:path w="16" h="16">
                      <a:moveTo>
                        <a:pt x="0" y="0"/>
                      </a:moveTo>
                      <a:cubicBezTo>
                        <a:pt x="6" y="4"/>
                        <a:pt x="11" y="9"/>
                        <a:pt x="16" y="16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85" name="Freeform 1231"/>
                <p:cNvSpPr>
                  <a:spLocks/>
                </p:cNvSpPr>
                <p:nvPr/>
              </p:nvSpPr>
              <p:spPr bwMode="auto">
                <a:xfrm>
                  <a:off x="1889" y="2461"/>
                  <a:ext cx="122" cy="123"/>
                </a:xfrm>
                <a:custGeom>
                  <a:avLst/>
                  <a:gdLst/>
                  <a:ahLst/>
                  <a:cxnLst>
                    <a:cxn ang="0">
                      <a:pos x="35" y="46"/>
                    </a:cxn>
                    <a:cxn ang="0">
                      <a:pos x="49" y="31"/>
                    </a:cxn>
                    <a:cxn ang="0">
                      <a:pos x="0" y="0"/>
                    </a:cxn>
                    <a:cxn ang="0">
                      <a:pos x="35" y="46"/>
                    </a:cxn>
                  </a:cxnLst>
                  <a:rect l="0" t="0" r="r" b="b"/>
                  <a:pathLst>
                    <a:path w="49" h="46">
                      <a:moveTo>
                        <a:pt x="35" y="46"/>
                      </a:moveTo>
                      <a:cubicBezTo>
                        <a:pt x="39" y="42"/>
                        <a:pt x="44" y="37"/>
                        <a:pt x="49" y="31"/>
                      </a:cubicBezTo>
                      <a:cubicBezTo>
                        <a:pt x="26" y="28"/>
                        <a:pt x="13" y="15"/>
                        <a:pt x="0" y="0"/>
                      </a:cubicBezTo>
                      <a:cubicBezTo>
                        <a:pt x="14" y="17"/>
                        <a:pt x="19" y="41"/>
                        <a:pt x="35" y="46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86" name="Freeform 1232"/>
                <p:cNvSpPr>
                  <a:spLocks/>
                </p:cNvSpPr>
                <p:nvPr/>
              </p:nvSpPr>
              <p:spPr bwMode="auto">
                <a:xfrm>
                  <a:off x="2034" y="2792"/>
                  <a:ext cx="70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1"/>
                    </a:cxn>
                  </a:cxnLst>
                  <a:rect l="0" t="0" r="r" b="b"/>
                  <a:pathLst>
                    <a:path w="28" h="3">
                      <a:moveTo>
                        <a:pt x="0" y="0"/>
                      </a:moveTo>
                      <a:cubicBezTo>
                        <a:pt x="12" y="3"/>
                        <a:pt x="28" y="1"/>
                        <a:pt x="28" y="1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87" name="Freeform 1233"/>
                <p:cNvSpPr>
                  <a:spLocks/>
                </p:cNvSpPr>
                <p:nvPr/>
              </p:nvSpPr>
              <p:spPr bwMode="auto">
                <a:xfrm>
                  <a:off x="2194" y="2267"/>
                  <a:ext cx="110" cy="120"/>
                </a:xfrm>
                <a:custGeom>
                  <a:avLst/>
                  <a:gdLst/>
                  <a:ahLst/>
                  <a:cxnLst>
                    <a:cxn ang="0">
                      <a:pos x="44" y="0"/>
                    </a:cxn>
                    <a:cxn ang="0">
                      <a:pos x="0" y="45"/>
                    </a:cxn>
                    <a:cxn ang="0">
                      <a:pos x="9" y="40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45">
                      <a:moveTo>
                        <a:pt x="44" y="0"/>
                      </a:moveTo>
                      <a:cubicBezTo>
                        <a:pt x="21" y="8"/>
                        <a:pt x="6" y="33"/>
                        <a:pt x="0" y="45"/>
                      </a:cubicBezTo>
                      <a:cubicBezTo>
                        <a:pt x="3" y="44"/>
                        <a:pt x="6" y="42"/>
                        <a:pt x="9" y="40"/>
                      </a:cubicBezTo>
                      <a:cubicBezTo>
                        <a:pt x="25" y="31"/>
                        <a:pt x="37" y="18"/>
                        <a:pt x="44" y="0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88" name="Freeform 1234"/>
                <p:cNvSpPr>
                  <a:spLocks/>
                </p:cNvSpPr>
                <p:nvPr/>
              </p:nvSpPr>
              <p:spPr bwMode="auto">
                <a:xfrm>
                  <a:off x="2524" y="2424"/>
                  <a:ext cx="30" cy="61"/>
                </a:xfrm>
                <a:custGeom>
                  <a:avLst/>
                  <a:gdLst/>
                  <a:ahLst/>
                  <a:cxnLst>
                    <a:cxn ang="0">
                      <a:pos x="10" y="13"/>
                    </a:cxn>
                    <a:cxn ang="0">
                      <a:pos x="6" y="0"/>
                    </a:cxn>
                    <a:cxn ang="0">
                      <a:pos x="10" y="23"/>
                    </a:cxn>
                  </a:cxnLst>
                  <a:rect l="0" t="0" r="r" b="b"/>
                  <a:pathLst>
                    <a:path w="12" h="23">
                      <a:moveTo>
                        <a:pt x="10" y="13"/>
                      </a:moveTo>
                      <a:cubicBezTo>
                        <a:pt x="12" y="9"/>
                        <a:pt x="10" y="2"/>
                        <a:pt x="6" y="0"/>
                      </a:cubicBezTo>
                      <a:cubicBezTo>
                        <a:pt x="0" y="4"/>
                        <a:pt x="2" y="21"/>
                        <a:pt x="10" y="23"/>
                      </a:cubicBezTo>
                    </a:path>
                  </a:pathLst>
                </a:custGeom>
                <a:noFill/>
                <a:ln w="3175" cap="rnd">
                  <a:solidFill>
                    <a:srgbClr val="E6C1C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89" name="Freeform 1235"/>
                <p:cNvSpPr>
                  <a:spLocks/>
                </p:cNvSpPr>
                <p:nvPr/>
              </p:nvSpPr>
              <p:spPr bwMode="auto">
                <a:xfrm>
                  <a:off x="2609" y="3152"/>
                  <a:ext cx="5" cy="3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2" h="12">
                      <a:moveTo>
                        <a:pt x="2" y="0"/>
                      </a:moveTo>
                      <a:cubicBezTo>
                        <a:pt x="0" y="4"/>
                        <a:pt x="0" y="8"/>
                        <a:pt x="0" y="12"/>
                      </a:cubicBezTo>
                    </a:path>
                  </a:pathLst>
                </a:custGeom>
                <a:noFill/>
                <a:ln w="3175" cap="rnd">
                  <a:solidFill>
                    <a:srgbClr val="E6C1C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90" name="Freeform 1236"/>
                <p:cNvSpPr>
                  <a:spLocks/>
                </p:cNvSpPr>
                <p:nvPr/>
              </p:nvSpPr>
              <p:spPr bwMode="auto">
                <a:xfrm>
                  <a:off x="2501" y="3040"/>
                  <a:ext cx="15" cy="1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5">
                      <a:moveTo>
                        <a:pt x="0" y="5"/>
                      </a:moveTo>
                      <a:cubicBezTo>
                        <a:pt x="2" y="3"/>
                        <a:pt x="4" y="2"/>
                        <a:pt x="6" y="0"/>
                      </a:cubicBezTo>
                    </a:path>
                  </a:pathLst>
                </a:custGeom>
                <a:noFill/>
                <a:ln w="3175" cap="rnd">
                  <a:solidFill>
                    <a:srgbClr val="E6C1C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91" name="Freeform 1237"/>
                <p:cNvSpPr>
                  <a:spLocks/>
                </p:cNvSpPr>
                <p:nvPr/>
              </p:nvSpPr>
              <p:spPr bwMode="auto">
                <a:xfrm>
                  <a:off x="1809" y="2955"/>
                  <a:ext cx="5" cy="10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4">
                      <a:moveTo>
                        <a:pt x="0" y="4"/>
                      </a:moveTo>
                      <a:cubicBezTo>
                        <a:pt x="1" y="3"/>
                        <a:pt x="1" y="1"/>
                        <a:pt x="2" y="0"/>
                      </a:cubicBezTo>
                    </a:path>
                  </a:pathLst>
                </a:custGeom>
                <a:noFill/>
                <a:ln w="3175" cap="rnd">
                  <a:solidFill>
                    <a:srgbClr val="E6C1C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92" name="Freeform 1238"/>
                <p:cNvSpPr>
                  <a:spLocks/>
                </p:cNvSpPr>
                <p:nvPr/>
              </p:nvSpPr>
              <p:spPr bwMode="auto">
                <a:xfrm>
                  <a:off x="2069" y="2605"/>
                  <a:ext cx="22" cy="2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9" y="3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9" h="8">
                      <a:moveTo>
                        <a:pt x="2" y="0"/>
                      </a:moveTo>
                      <a:cubicBezTo>
                        <a:pt x="5" y="0"/>
                        <a:pt x="7" y="1"/>
                        <a:pt x="9" y="3"/>
                      </a:cubicBezTo>
                      <a:cubicBezTo>
                        <a:pt x="7" y="7"/>
                        <a:pt x="2" y="8"/>
                        <a:pt x="0" y="5"/>
                      </a:cubicBezTo>
                    </a:path>
                  </a:pathLst>
                </a:custGeom>
                <a:noFill/>
                <a:ln w="3175" cap="rnd">
                  <a:solidFill>
                    <a:srgbClr val="E6C1C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93" name="Freeform 1239"/>
                <p:cNvSpPr>
                  <a:spLocks/>
                </p:cNvSpPr>
                <p:nvPr/>
              </p:nvSpPr>
              <p:spPr bwMode="auto">
                <a:xfrm>
                  <a:off x="1846" y="2413"/>
                  <a:ext cx="38" cy="48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6" y="0"/>
                    </a:cxn>
                    <a:cxn ang="0">
                      <a:pos x="4" y="11"/>
                    </a:cxn>
                    <a:cxn ang="0">
                      <a:pos x="14" y="5"/>
                    </a:cxn>
                    <a:cxn ang="0">
                      <a:pos x="11" y="18"/>
                    </a:cxn>
                  </a:cxnLst>
                  <a:rect l="0" t="0" r="r" b="b"/>
                  <a:pathLst>
                    <a:path w="15" h="18">
                      <a:moveTo>
                        <a:pt x="0" y="5"/>
                      </a:moveTo>
                      <a:cubicBezTo>
                        <a:pt x="1" y="3"/>
                        <a:pt x="4" y="1"/>
                        <a:pt x="6" y="0"/>
                      </a:cubicBezTo>
                      <a:cubicBezTo>
                        <a:pt x="7" y="4"/>
                        <a:pt x="5" y="8"/>
                        <a:pt x="4" y="11"/>
                      </a:cubicBezTo>
                      <a:cubicBezTo>
                        <a:pt x="7" y="9"/>
                        <a:pt x="10" y="5"/>
                        <a:pt x="14" y="5"/>
                      </a:cubicBezTo>
                      <a:cubicBezTo>
                        <a:pt x="15" y="9"/>
                        <a:pt x="12" y="14"/>
                        <a:pt x="11" y="18"/>
                      </a:cubicBezTo>
                    </a:path>
                  </a:pathLst>
                </a:custGeom>
                <a:noFill/>
                <a:ln w="3175" cap="rnd">
                  <a:solidFill>
                    <a:srgbClr val="E6C1C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94" name="Freeform 1240"/>
                <p:cNvSpPr>
                  <a:spLocks/>
                </p:cNvSpPr>
                <p:nvPr/>
              </p:nvSpPr>
              <p:spPr bwMode="auto">
                <a:xfrm>
                  <a:off x="1726" y="2571"/>
                  <a:ext cx="5" cy="21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8">
                      <a:moveTo>
                        <a:pt x="0" y="8"/>
                      </a:moveTo>
                      <a:cubicBezTo>
                        <a:pt x="0" y="5"/>
                        <a:pt x="0" y="2"/>
                        <a:pt x="2" y="0"/>
                      </a:cubicBezTo>
                    </a:path>
                  </a:pathLst>
                </a:custGeom>
                <a:noFill/>
                <a:ln w="3175" cap="rnd">
                  <a:solidFill>
                    <a:srgbClr val="E6C1C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95" name="Freeform 1241"/>
                <p:cNvSpPr>
                  <a:spLocks/>
                </p:cNvSpPr>
                <p:nvPr/>
              </p:nvSpPr>
              <p:spPr bwMode="auto">
                <a:xfrm>
                  <a:off x="1641" y="2832"/>
                  <a:ext cx="40" cy="43"/>
                </a:xfrm>
                <a:custGeom>
                  <a:avLst/>
                  <a:gdLst/>
                  <a:ahLst/>
                  <a:cxnLst>
                    <a:cxn ang="0">
                      <a:pos x="5" y="3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6" h="16">
                      <a:moveTo>
                        <a:pt x="5" y="3"/>
                      </a:moveTo>
                      <a:cubicBezTo>
                        <a:pt x="0" y="16"/>
                        <a:pt x="16" y="11"/>
                        <a:pt x="10" y="0"/>
                      </a:cubicBezTo>
                    </a:path>
                  </a:pathLst>
                </a:custGeom>
                <a:noFill/>
                <a:ln w="3175" cap="rnd">
                  <a:solidFill>
                    <a:srgbClr val="E6C1C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96" name="Freeform 1242"/>
                <p:cNvSpPr>
                  <a:spLocks/>
                </p:cNvSpPr>
                <p:nvPr/>
              </p:nvSpPr>
              <p:spPr bwMode="auto">
                <a:xfrm>
                  <a:off x="2259" y="3157"/>
                  <a:ext cx="17" cy="30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11">
                      <a:moveTo>
                        <a:pt x="0" y="11"/>
                      </a:moveTo>
                      <a:cubicBezTo>
                        <a:pt x="5" y="4"/>
                        <a:pt x="7" y="0"/>
                        <a:pt x="7" y="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97" name="Freeform 1243"/>
                <p:cNvSpPr>
                  <a:spLocks/>
                </p:cNvSpPr>
                <p:nvPr/>
              </p:nvSpPr>
              <p:spPr bwMode="auto">
                <a:xfrm>
                  <a:off x="1909" y="2253"/>
                  <a:ext cx="85" cy="8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4" y="31"/>
                    </a:cxn>
                  </a:cxnLst>
                  <a:rect l="0" t="0" r="r" b="b"/>
                  <a:pathLst>
                    <a:path w="34" h="31">
                      <a:moveTo>
                        <a:pt x="0" y="0"/>
                      </a:moveTo>
                      <a:cubicBezTo>
                        <a:pt x="17" y="26"/>
                        <a:pt x="18" y="24"/>
                        <a:pt x="34" y="31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98" name="Freeform 1244"/>
                <p:cNvSpPr>
                  <a:spLocks/>
                </p:cNvSpPr>
                <p:nvPr/>
              </p:nvSpPr>
              <p:spPr bwMode="auto">
                <a:xfrm>
                  <a:off x="2661" y="2496"/>
                  <a:ext cx="43" cy="64"/>
                </a:xfrm>
                <a:custGeom>
                  <a:avLst/>
                  <a:gdLst/>
                  <a:ahLst/>
                  <a:cxnLst>
                    <a:cxn ang="0">
                      <a:pos x="17" y="0"/>
                    </a:cxn>
                    <a:cxn ang="0">
                      <a:pos x="11" y="10"/>
                    </a:cxn>
                    <a:cxn ang="0">
                      <a:pos x="0" y="24"/>
                    </a:cxn>
                  </a:cxnLst>
                  <a:rect l="0" t="0" r="r" b="b"/>
                  <a:pathLst>
                    <a:path w="17" h="24">
                      <a:moveTo>
                        <a:pt x="17" y="0"/>
                      </a:moveTo>
                      <a:cubicBezTo>
                        <a:pt x="15" y="4"/>
                        <a:pt x="13" y="7"/>
                        <a:pt x="11" y="10"/>
                      </a:cubicBezTo>
                      <a:cubicBezTo>
                        <a:pt x="7" y="15"/>
                        <a:pt x="4" y="20"/>
                        <a:pt x="0" y="24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99" name="Freeform 1245"/>
                <p:cNvSpPr>
                  <a:spLocks/>
                </p:cNvSpPr>
                <p:nvPr/>
              </p:nvSpPr>
              <p:spPr bwMode="auto">
                <a:xfrm>
                  <a:off x="1594" y="2440"/>
                  <a:ext cx="25" cy="88"/>
                </a:xfrm>
                <a:custGeom>
                  <a:avLst/>
                  <a:gdLst/>
                  <a:ahLst/>
                  <a:cxnLst>
                    <a:cxn ang="0">
                      <a:pos x="10" y="3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" h="33">
                      <a:moveTo>
                        <a:pt x="10" y="33"/>
                      </a:moveTo>
                      <a:cubicBezTo>
                        <a:pt x="7" y="29"/>
                        <a:pt x="3" y="16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00" name="Freeform 1246"/>
                <p:cNvSpPr>
                  <a:spLocks/>
                </p:cNvSpPr>
                <p:nvPr/>
              </p:nvSpPr>
              <p:spPr bwMode="auto">
                <a:xfrm>
                  <a:off x="2571" y="2192"/>
                  <a:ext cx="55" cy="83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18" y="31"/>
                    </a:cxn>
                  </a:cxnLst>
                  <a:rect l="0" t="0" r="r" b="b"/>
                  <a:pathLst>
                    <a:path w="22" h="31">
                      <a:moveTo>
                        <a:pt x="0" y="2"/>
                      </a:moveTo>
                      <a:cubicBezTo>
                        <a:pt x="10" y="0"/>
                        <a:pt x="22" y="22"/>
                        <a:pt x="18" y="31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01" name="Freeform 1247"/>
                <p:cNvSpPr>
                  <a:spLocks/>
                </p:cNvSpPr>
                <p:nvPr/>
              </p:nvSpPr>
              <p:spPr bwMode="auto">
                <a:xfrm>
                  <a:off x="2639" y="2675"/>
                  <a:ext cx="53" cy="1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" y="39"/>
                    </a:cxn>
                    <a:cxn ang="0">
                      <a:pos x="13" y="52"/>
                    </a:cxn>
                  </a:cxnLst>
                  <a:rect l="0" t="0" r="r" b="b"/>
                  <a:pathLst>
                    <a:path w="21" h="52">
                      <a:moveTo>
                        <a:pt x="0" y="0"/>
                      </a:moveTo>
                      <a:cubicBezTo>
                        <a:pt x="6" y="18"/>
                        <a:pt x="17" y="27"/>
                        <a:pt x="19" y="39"/>
                      </a:cubicBezTo>
                      <a:cubicBezTo>
                        <a:pt x="21" y="51"/>
                        <a:pt x="13" y="52"/>
                        <a:pt x="13" y="52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02" name="Freeform 1248"/>
                <p:cNvSpPr>
                  <a:spLocks/>
                </p:cNvSpPr>
                <p:nvPr/>
              </p:nvSpPr>
              <p:spPr bwMode="auto">
                <a:xfrm>
                  <a:off x="2594" y="2776"/>
                  <a:ext cx="17" cy="37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7" y="14"/>
                    </a:cxn>
                  </a:cxnLst>
                  <a:rect l="0" t="0" r="r" b="b"/>
                  <a:pathLst>
                    <a:path w="7" h="14">
                      <a:moveTo>
                        <a:pt x="1" y="0"/>
                      </a:moveTo>
                      <a:cubicBezTo>
                        <a:pt x="0" y="5"/>
                        <a:pt x="7" y="14"/>
                        <a:pt x="7" y="14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03" name="Freeform 1249"/>
                <p:cNvSpPr>
                  <a:spLocks/>
                </p:cNvSpPr>
                <p:nvPr/>
              </p:nvSpPr>
              <p:spPr bwMode="auto">
                <a:xfrm>
                  <a:off x="2391" y="3165"/>
                  <a:ext cx="85" cy="5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4" y="20"/>
                    </a:cxn>
                  </a:cxnLst>
                  <a:rect l="0" t="0" r="r" b="b"/>
                  <a:pathLst>
                    <a:path w="34" h="20">
                      <a:moveTo>
                        <a:pt x="0" y="0"/>
                      </a:moveTo>
                      <a:cubicBezTo>
                        <a:pt x="0" y="9"/>
                        <a:pt x="22" y="19"/>
                        <a:pt x="34" y="2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04" name="Freeform 1250"/>
                <p:cNvSpPr>
                  <a:spLocks/>
                </p:cNvSpPr>
                <p:nvPr/>
              </p:nvSpPr>
              <p:spPr bwMode="auto">
                <a:xfrm>
                  <a:off x="1699" y="2224"/>
                  <a:ext cx="70" cy="53"/>
                </a:xfrm>
                <a:custGeom>
                  <a:avLst/>
                  <a:gdLst/>
                  <a:ahLst/>
                  <a:cxnLst>
                    <a:cxn ang="0">
                      <a:pos x="2" y="20"/>
                    </a:cxn>
                    <a:cxn ang="0">
                      <a:pos x="28" y="16"/>
                    </a:cxn>
                  </a:cxnLst>
                  <a:rect l="0" t="0" r="r" b="b"/>
                  <a:pathLst>
                    <a:path w="28" h="20">
                      <a:moveTo>
                        <a:pt x="2" y="20"/>
                      </a:moveTo>
                      <a:cubicBezTo>
                        <a:pt x="0" y="6"/>
                        <a:pt x="17" y="0"/>
                        <a:pt x="28" y="16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05" name="Freeform 1251"/>
                <p:cNvSpPr>
                  <a:spLocks/>
                </p:cNvSpPr>
                <p:nvPr/>
              </p:nvSpPr>
              <p:spPr bwMode="auto">
                <a:xfrm>
                  <a:off x="1931" y="2307"/>
                  <a:ext cx="58" cy="40"/>
                </a:xfrm>
                <a:custGeom>
                  <a:avLst/>
                  <a:gdLst/>
                  <a:ahLst/>
                  <a:cxnLst>
                    <a:cxn ang="0">
                      <a:pos x="22" y="15"/>
                    </a:cxn>
                    <a:cxn ang="0">
                      <a:pos x="22" y="6"/>
                    </a:cxn>
                    <a:cxn ang="0">
                      <a:pos x="15" y="9"/>
                    </a:cxn>
                    <a:cxn ang="0">
                      <a:pos x="5" y="4"/>
                    </a:cxn>
                    <a:cxn ang="0">
                      <a:pos x="4" y="1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23" h="15">
                      <a:moveTo>
                        <a:pt x="22" y="15"/>
                      </a:moveTo>
                      <a:cubicBezTo>
                        <a:pt x="23" y="12"/>
                        <a:pt x="23" y="9"/>
                        <a:pt x="22" y="6"/>
                      </a:cubicBezTo>
                      <a:cubicBezTo>
                        <a:pt x="20" y="7"/>
                        <a:pt x="17" y="8"/>
                        <a:pt x="15" y="9"/>
                      </a:cubicBezTo>
                      <a:cubicBezTo>
                        <a:pt x="17" y="0"/>
                        <a:pt x="14" y="0"/>
                        <a:pt x="5" y="4"/>
                      </a:cubicBezTo>
                      <a:cubicBezTo>
                        <a:pt x="5" y="3"/>
                        <a:pt x="5" y="2"/>
                        <a:pt x="4" y="1"/>
                      </a:cubicBezTo>
                      <a:cubicBezTo>
                        <a:pt x="3" y="1"/>
                        <a:pt x="1" y="2"/>
                        <a:pt x="0" y="3"/>
                      </a:cubicBezTo>
                    </a:path>
                  </a:pathLst>
                </a:custGeom>
                <a:noFill/>
                <a:ln w="3175" cap="rnd">
                  <a:solidFill>
                    <a:srgbClr val="E6C1C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06" name="Freeform 1252"/>
                <p:cNvSpPr>
                  <a:spLocks/>
                </p:cNvSpPr>
                <p:nvPr/>
              </p:nvSpPr>
              <p:spPr bwMode="auto">
                <a:xfrm>
                  <a:off x="2664" y="2779"/>
                  <a:ext cx="43" cy="34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12" y="1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17" h="13">
                      <a:moveTo>
                        <a:pt x="0" y="6"/>
                      </a:moveTo>
                      <a:cubicBezTo>
                        <a:pt x="4" y="7"/>
                        <a:pt x="7" y="13"/>
                        <a:pt x="12" y="10"/>
                      </a:cubicBezTo>
                      <a:cubicBezTo>
                        <a:pt x="17" y="6"/>
                        <a:pt x="7" y="1"/>
                        <a:pt x="4" y="0"/>
                      </a:cubicBezTo>
                    </a:path>
                  </a:pathLst>
                </a:custGeom>
                <a:noFill/>
                <a:ln w="3175" cap="rnd">
                  <a:solidFill>
                    <a:srgbClr val="E6C1C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07" name="Freeform 1253"/>
                <p:cNvSpPr>
                  <a:spLocks/>
                </p:cNvSpPr>
                <p:nvPr/>
              </p:nvSpPr>
              <p:spPr bwMode="auto">
                <a:xfrm>
                  <a:off x="1601" y="2179"/>
                  <a:ext cx="1133" cy="1106"/>
                </a:xfrm>
                <a:custGeom>
                  <a:avLst/>
                  <a:gdLst/>
                  <a:ahLst/>
                  <a:cxnLst>
                    <a:cxn ang="0">
                      <a:pos x="60" y="351"/>
                    </a:cxn>
                    <a:cxn ang="0">
                      <a:pos x="91" y="320"/>
                    </a:cxn>
                    <a:cxn ang="0">
                      <a:pos x="138" y="376"/>
                    </a:cxn>
                    <a:cxn ang="0">
                      <a:pos x="216" y="373"/>
                    </a:cxn>
                    <a:cxn ang="0">
                      <a:pos x="246" y="364"/>
                    </a:cxn>
                    <a:cxn ang="0">
                      <a:pos x="279" y="370"/>
                    </a:cxn>
                    <a:cxn ang="0">
                      <a:pos x="337" y="356"/>
                    </a:cxn>
                    <a:cxn ang="0">
                      <a:pos x="366" y="401"/>
                    </a:cxn>
                    <a:cxn ang="0">
                      <a:pos x="439" y="374"/>
                    </a:cxn>
                    <a:cxn ang="0">
                      <a:pos x="450" y="333"/>
                    </a:cxn>
                    <a:cxn ang="0">
                      <a:pos x="388" y="239"/>
                    </a:cxn>
                    <a:cxn ang="0">
                      <a:pos x="416" y="181"/>
                    </a:cxn>
                    <a:cxn ang="0">
                      <a:pos x="412" y="46"/>
                    </a:cxn>
                    <a:cxn ang="0">
                      <a:pos x="342" y="31"/>
                    </a:cxn>
                    <a:cxn ang="0">
                      <a:pos x="343" y="29"/>
                    </a:cxn>
                    <a:cxn ang="0">
                      <a:pos x="313" y="31"/>
                    </a:cxn>
                    <a:cxn ang="0">
                      <a:pos x="287" y="16"/>
                    </a:cxn>
                    <a:cxn ang="0">
                      <a:pos x="246" y="73"/>
                    </a:cxn>
                    <a:cxn ang="0">
                      <a:pos x="129" y="67"/>
                    </a:cxn>
                    <a:cxn ang="0">
                      <a:pos x="41" y="37"/>
                    </a:cxn>
                    <a:cxn ang="0">
                      <a:pos x="39" y="108"/>
                    </a:cxn>
                    <a:cxn ang="0">
                      <a:pos x="40" y="108"/>
                    </a:cxn>
                    <a:cxn ang="0">
                      <a:pos x="30" y="110"/>
                    </a:cxn>
                    <a:cxn ang="0">
                      <a:pos x="11" y="170"/>
                    </a:cxn>
                    <a:cxn ang="0">
                      <a:pos x="11" y="229"/>
                    </a:cxn>
                    <a:cxn ang="0">
                      <a:pos x="51" y="279"/>
                    </a:cxn>
                    <a:cxn ang="0">
                      <a:pos x="18" y="315"/>
                    </a:cxn>
                    <a:cxn ang="0">
                      <a:pos x="3" y="340"/>
                    </a:cxn>
                  </a:cxnLst>
                  <a:rect l="0" t="0" r="r" b="b"/>
                  <a:pathLst>
                    <a:path w="453" h="415">
                      <a:moveTo>
                        <a:pt x="60" y="351"/>
                      </a:moveTo>
                      <a:cubicBezTo>
                        <a:pt x="68" y="343"/>
                        <a:pt x="89" y="322"/>
                        <a:pt x="91" y="320"/>
                      </a:cubicBezTo>
                      <a:cubicBezTo>
                        <a:pt x="97" y="339"/>
                        <a:pt x="99" y="365"/>
                        <a:pt x="138" y="376"/>
                      </a:cubicBezTo>
                      <a:cubicBezTo>
                        <a:pt x="176" y="386"/>
                        <a:pt x="202" y="379"/>
                        <a:pt x="216" y="373"/>
                      </a:cubicBezTo>
                      <a:cubicBezTo>
                        <a:pt x="222" y="370"/>
                        <a:pt x="237" y="364"/>
                        <a:pt x="246" y="364"/>
                      </a:cubicBezTo>
                      <a:cubicBezTo>
                        <a:pt x="258" y="363"/>
                        <a:pt x="267" y="366"/>
                        <a:pt x="279" y="370"/>
                      </a:cubicBezTo>
                      <a:cubicBezTo>
                        <a:pt x="299" y="376"/>
                        <a:pt x="314" y="373"/>
                        <a:pt x="337" y="356"/>
                      </a:cubicBezTo>
                      <a:cubicBezTo>
                        <a:pt x="334" y="365"/>
                        <a:pt x="342" y="389"/>
                        <a:pt x="366" y="401"/>
                      </a:cubicBezTo>
                      <a:cubicBezTo>
                        <a:pt x="397" y="415"/>
                        <a:pt x="427" y="401"/>
                        <a:pt x="439" y="374"/>
                      </a:cubicBezTo>
                      <a:cubicBezTo>
                        <a:pt x="445" y="361"/>
                        <a:pt x="448" y="346"/>
                        <a:pt x="450" y="333"/>
                      </a:cubicBezTo>
                      <a:cubicBezTo>
                        <a:pt x="453" y="305"/>
                        <a:pt x="441" y="231"/>
                        <a:pt x="388" y="239"/>
                      </a:cubicBezTo>
                      <a:cubicBezTo>
                        <a:pt x="393" y="232"/>
                        <a:pt x="405" y="219"/>
                        <a:pt x="416" y="181"/>
                      </a:cubicBezTo>
                      <a:cubicBezTo>
                        <a:pt x="428" y="127"/>
                        <a:pt x="432" y="81"/>
                        <a:pt x="412" y="46"/>
                      </a:cubicBezTo>
                      <a:cubicBezTo>
                        <a:pt x="392" y="8"/>
                        <a:pt x="359" y="0"/>
                        <a:pt x="342" y="31"/>
                      </a:cubicBezTo>
                      <a:cubicBezTo>
                        <a:pt x="342" y="30"/>
                        <a:pt x="343" y="30"/>
                        <a:pt x="343" y="29"/>
                      </a:cubicBezTo>
                      <a:cubicBezTo>
                        <a:pt x="339" y="34"/>
                        <a:pt x="328" y="34"/>
                        <a:pt x="313" y="31"/>
                      </a:cubicBezTo>
                      <a:cubicBezTo>
                        <a:pt x="300" y="29"/>
                        <a:pt x="288" y="23"/>
                        <a:pt x="287" y="16"/>
                      </a:cubicBezTo>
                      <a:cubicBezTo>
                        <a:pt x="280" y="43"/>
                        <a:pt x="267" y="61"/>
                        <a:pt x="246" y="73"/>
                      </a:cubicBezTo>
                      <a:cubicBezTo>
                        <a:pt x="194" y="101"/>
                        <a:pt x="161" y="89"/>
                        <a:pt x="129" y="67"/>
                      </a:cubicBezTo>
                      <a:cubicBezTo>
                        <a:pt x="100" y="46"/>
                        <a:pt x="70" y="25"/>
                        <a:pt x="41" y="37"/>
                      </a:cubicBezTo>
                      <a:cubicBezTo>
                        <a:pt x="12" y="49"/>
                        <a:pt x="18" y="81"/>
                        <a:pt x="39" y="108"/>
                      </a:cubicBezTo>
                      <a:cubicBezTo>
                        <a:pt x="40" y="108"/>
                        <a:pt x="40" y="108"/>
                        <a:pt x="40" y="108"/>
                      </a:cubicBezTo>
                      <a:cubicBezTo>
                        <a:pt x="37" y="108"/>
                        <a:pt x="33" y="109"/>
                        <a:pt x="30" y="110"/>
                      </a:cubicBezTo>
                      <a:cubicBezTo>
                        <a:pt x="1" y="122"/>
                        <a:pt x="2" y="146"/>
                        <a:pt x="11" y="170"/>
                      </a:cubicBezTo>
                      <a:cubicBezTo>
                        <a:pt x="20" y="195"/>
                        <a:pt x="20" y="207"/>
                        <a:pt x="11" y="229"/>
                      </a:cubicBezTo>
                      <a:cubicBezTo>
                        <a:pt x="0" y="255"/>
                        <a:pt x="5" y="286"/>
                        <a:pt x="51" y="279"/>
                      </a:cubicBezTo>
                      <a:cubicBezTo>
                        <a:pt x="45" y="287"/>
                        <a:pt x="25" y="310"/>
                        <a:pt x="18" y="315"/>
                      </a:cubicBezTo>
                      <a:cubicBezTo>
                        <a:pt x="11" y="319"/>
                        <a:pt x="2" y="330"/>
                        <a:pt x="3" y="34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08" name="Freeform 1254"/>
                <p:cNvSpPr>
                  <a:spLocks/>
                </p:cNvSpPr>
                <p:nvPr/>
              </p:nvSpPr>
              <p:spPr bwMode="auto">
                <a:xfrm>
                  <a:off x="2314" y="2197"/>
                  <a:ext cx="155" cy="72"/>
                </a:xfrm>
                <a:custGeom>
                  <a:avLst/>
                  <a:gdLst/>
                  <a:ahLst/>
                  <a:cxnLst>
                    <a:cxn ang="0">
                      <a:pos x="2" y="7"/>
                    </a:cxn>
                    <a:cxn ang="0">
                      <a:pos x="28" y="24"/>
                    </a:cxn>
                    <a:cxn ang="0">
                      <a:pos x="59" y="21"/>
                    </a:cxn>
                    <a:cxn ang="0">
                      <a:pos x="33" y="4"/>
                    </a:cxn>
                    <a:cxn ang="0">
                      <a:pos x="2" y="7"/>
                    </a:cxn>
                  </a:cxnLst>
                  <a:rect l="0" t="0" r="r" b="b"/>
                  <a:pathLst>
                    <a:path w="62" h="27">
                      <a:moveTo>
                        <a:pt x="2" y="7"/>
                      </a:moveTo>
                      <a:cubicBezTo>
                        <a:pt x="0" y="14"/>
                        <a:pt x="13" y="21"/>
                        <a:pt x="28" y="24"/>
                      </a:cubicBezTo>
                      <a:cubicBezTo>
                        <a:pt x="43" y="27"/>
                        <a:pt x="56" y="27"/>
                        <a:pt x="59" y="21"/>
                      </a:cubicBezTo>
                      <a:cubicBezTo>
                        <a:pt x="62" y="14"/>
                        <a:pt x="50" y="6"/>
                        <a:pt x="33" y="4"/>
                      </a:cubicBezTo>
                      <a:cubicBezTo>
                        <a:pt x="16" y="2"/>
                        <a:pt x="4" y="0"/>
                        <a:pt x="2" y="7"/>
                      </a:cubicBezTo>
                      <a:close/>
                    </a:path>
                  </a:pathLst>
                </a:custGeom>
                <a:solidFill>
                  <a:srgbClr val="F7ECE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09" name="Freeform 1255"/>
                <p:cNvSpPr>
                  <a:spLocks/>
                </p:cNvSpPr>
                <p:nvPr/>
              </p:nvSpPr>
              <p:spPr bwMode="auto">
                <a:xfrm>
                  <a:off x="2336" y="2219"/>
                  <a:ext cx="103" cy="32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9" y="6"/>
                    </a:cxn>
                    <a:cxn ang="0">
                      <a:pos x="15" y="9"/>
                    </a:cxn>
                    <a:cxn ang="0">
                      <a:pos x="18" y="8"/>
                    </a:cxn>
                    <a:cxn ang="0">
                      <a:pos x="21" y="10"/>
                    </a:cxn>
                    <a:cxn ang="0">
                      <a:pos x="33" y="11"/>
                    </a:cxn>
                    <a:cxn ang="0">
                      <a:pos x="40" y="8"/>
                    </a:cxn>
                    <a:cxn ang="0">
                      <a:pos x="31" y="5"/>
                    </a:cxn>
                    <a:cxn ang="0">
                      <a:pos x="26" y="4"/>
                    </a:cxn>
                    <a:cxn ang="0">
                      <a:pos x="20" y="4"/>
                    </a:cxn>
                    <a:cxn ang="0">
                      <a:pos x="16" y="1"/>
                    </a:cxn>
                    <a:cxn ang="0">
                      <a:pos x="11" y="2"/>
                    </a:cxn>
                    <a:cxn ang="0">
                      <a:pos x="5" y="1"/>
                    </a:cxn>
                    <a:cxn ang="0">
                      <a:pos x="1" y="2"/>
                    </a:cxn>
                  </a:cxnLst>
                  <a:rect l="0" t="0" r="r" b="b"/>
                  <a:pathLst>
                    <a:path w="41" h="12">
                      <a:moveTo>
                        <a:pt x="0" y="2"/>
                      </a:moveTo>
                      <a:cubicBezTo>
                        <a:pt x="1" y="6"/>
                        <a:pt x="6" y="3"/>
                        <a:pt x="9" y="6"/>
                      </a:cubicBezTo>
                      <a:cubicBezTo>
                        <a:pt x="11" y="7"/>
                        <a:pt x="11" y="9"/>
                        <a:pt x="15" y="9"/>
                      </a:cubicBezTo>
                      <a:cubicBezTo>
                        <a:pt x="16" y="9"/>
                        <a:pt x="17" y="8"/>
                        <a:pt x="18" y="8"/>
                      </a:cubicBezTo>
                      <a:cubicBezTo>
                        <a:pt x="19" y="9"/>
                        <a:pt x="20" y="10"/>
                        <a:pt x="21" y="10"/>
                      </a:cubicBezTo>
                      <a:cubicBezTo>
                        <a:pt x="25" y="11"/>
                        <a:pt x="29" y="11"/>
                        <a:pt x="33" y="11"/>
                      </a:cubicBezTo>
                      <a:cubicBezTo>
                        <a:pt x="35" y="12"/>
                        <a:pt x="41" y="12"/>
                        <a:pt x="40" y="8"/>
                      </a:cubicBezTo>
                      <a:cubicBezTo>
                        <a:pt x="39" y="3"/>
                        <a:pt x="34" y="6"/>
                        <a:pt x="31" y="5"/>
                      </a:cubicBezTo>
                      <a:cubicBezTo>
                        <a:pt x="30" y="5"/>
                        <a:pt x="28" y="4"/>
                        <a:pt x="26" y="4"/>
                      </a:cubicBezTo>
                      <a:cubicBezTo>
                        <a:pt x="24" y="3"/>
                        <a:pt x="23" y="4"/>
                        <a:pt x="20" y="4"/>
                      </a:cubicBezTo>
                      <a:cubicBezTo>
                        <a:pt x="19" y="3"/>
                        <a:pt x="18" y="2"/>
                        <a:pt x="16" y="1"/>
                      </a:cubicBezTo>
                      <a:cubicBezTo>
                        <a:pt x="14" y="0"/>
                        <a:pt x="13" y="1"/>
                        <a:pt x="11" y="2"/>
                      </a:cubicBezTo>
                      <a:cubicBezTo>
                        <a:pt x="9" y="2"/>
                        <a:pt x="7" y="1"/>
                        <a:pt x="5" y="1"/>
                      </a:cubicBezTo>
                      <a:cubicBezTo>
                        <a:pt x="3" y="1"/>
                        <a:pt x="2" y="2"/>
                        <a:pt x="1" y="2"/>
                      </a:cubicBezTo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10" name="Freeform 1256"/>
                <p:cNvSpPr>
                  <a:spLocks/>
                </p:cNvSpPr>
                <p:nvPr/>
              </p:nvSpPr>
              <p:spPr bwMode="auto">
                <a:xfrm>
                  <a:off x="2314" y="2197"/>
                  <a:ext cx="155" cy="72"/>
                </a:xfrm>
                <a:custGeom>
                  <a:avLst/>
                  <a:gdLst/>
                  <a:ahLst/>
                  <a:cxnLst>
                    <a:cxn ang="0">
                      <a:pos x="2" y="7"/>
                    </a:cxn>
                    <a:cxn ang="0">
                      <a:pos x="28" y="24"/>
                    </a:cxn>
                    <a:cxn ang="0">
                      <a:pos x="59" y="21"/>
                    </a:cxn>
                    <a:cxn ang="0">
                      <a:pos x="33" y="4"/>
                    </a:cxn>
                    <a:cxn ang="0">
                      <a:pos x="2" y="7"/>
                    </a:cxn>
                  </a:cxnLst>
                  <a:rect l="0" t="0" r="r" b="b"/>
                  <a:pathLst>
                    <a:path w="62" h="27">
                      <a:moveTo>
                        <a:pt x="2" y="7"/>
                      </a:moveTo>
                      <a:cubicBezTo>
                        <a:pt x="0" y="14"/>
                        <a:pt x="13" y="21"/>
                        <a:pt x="28" y="24"/>
                      </a:cubicBezTo>
                      <a:cubicBezTo>
                        <a:pt x="43" y="27"/>
                        <a:pt x="56" y="27"/>
                        <a:pt x="59" y="21"/>
                      </a:cubicBezTo>
                      <a:cubicBezTo>
                        <a:pt x="62" y="14"/>
                        <a:pt x="50" y="6"/>
                        <a:pt x="33" y="4"/>
                      </a:cubicBezTo>
                      <a:cubicBezTo>
                        <a:pt x="16" y="2"/>
                        <a:pt x="4" y="0"/>
                        <a:pt x="2" y="7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411" name="Freeform 1257"/>
                <p:cNvSpPr>
                  <a:spLocks/>
                </p:cNvSpPr>
                <p:nvPr/>
              </p:nvSpPr>
              <p:spPr bwMode="auto">
                <a:xfrm>
                  <a:off x="2336" y="2219"/>
                  <a:ext cx="103" cy="32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9" y="6"/>
                    </a:cxn>
                    <a:cxn ang="0">
                      <a:pos x="15" y="9"/>
                    </a:cxn>
                    <a:cxn ang="0">
                      <a:pos x="18" y="8"/>
                    </a:cxn>
                    <a:cxn ang="0">
                      <a:pos x="21" y="10"/>
                    </a:cxn>
                    <a:cxn ang="0">
                      <a:pos x="33" y="11"/>
                    </a:cxn>
                    <a:cxn ang="0">
                      <a:pos x="40" y="8"/>
                    </a:cxn>
                    <a:cxn ang="0">
                      <a:pos x="31" y="5"/>
                    </a:cxn>
                    <a:cxn ang="0">
                      <a:pos x="26" y="4"/>
                    </a:cxn>
                    <a:cxn ang="0">
                      <a:pos x="20" y="4"/>
                    </a:cxn>
                    <a:cxn ang="0">
                      <a:pos x="16" y="1"/>
                    </a:cxn>
                    <a:cxn ang="0">
                      <a:pos x="11" y="2"/>
                    </a:cxn>
                    <a:cxn ang="0">
                      <a:pos x="5" y="1"/>
                    </a:cxn>
                    <a:cxn ang="0">
                      <a:pos x="1" y="2"/>
                    </a:cxn>
                  </a:cxnLst>
                  <a:rect l="0" t="0" r="r" b="b"/>
                  <a:pathLst>
                    <a:path w="41" h="12">
                      <a:moveTo>
                        <a:pt x="0" y="2"/>
                      </a:moveTo>
                      <a:cubicBezTo>
                        <a:pt x="1" y="6"/>
                        <a:pt x="6" y="3"/>
                        <a:pt x="9" y="6"/>
                      </a:cubicBezTo>
                      <a:cubicBezTo>
                        <a:pt x="11" y="7"/>
                        <a:pt x="11" y="9"/>
                        <a:pt x="15" y="9"/>
                      </a:cubicBezTo>
                      <a:cubicBezTo>
                        <a:pt x="16" y="9"/>
                        <a:pt x="17" y="8"/>
                        <a:pt x="18" y="8"/>
                      </a:cubicBezTo>
                      <a:cubicBezTo>
                        <a:pt x="19" y="9"/>
                        <a:pt x="20" y="10"/>
                        <a:pt x="21" y="10"/>
                      </a:cubicBezTo>
                      <a:cubicBezTo>
                        <a:pt x="25" y="11"/>
                        <a:pt x="29" y="11"/>
                        <a:pt x="33" y="11"/>
                      </a:cubicBezTo>
                      <a:cubicBezTo>
                        <a:pt x="35" y="12"/>
                        <a:pt x="41" y="12"/>
                        <a:pt x="40" y="8"/>
                      </a:cubicBezTo>
                      <a:cubicBezTo>
                        <a:pt x="39" y="3"/>
                        <a:pt x="34" y="6"/>
                        <a:pt x="31" y="5"/>
                      </a:cubicBezTo>
                      <a:cubicBezTo>
                        <a:pt x="30" y="5"/>
                        <a:pt x="28" y="4"/>
                        <a:pt x="26" y="4"/>
                      </a:cubicBezTo>
                      <a:cubicBezTo>
                        <a:pt x="24" y="3"/>
                        <a:pt x="23" y="4"/>
                        <a:pt x="20" y="4"/>
                      </a:cubicBezTo>
                      <a:cubicBezTo>
                        <a:pt x="19" y="3"/>
                        <a:pt x="18" y="2"/>
                        <a:pt x="16" y="1"/>
                      </a:cubicBezTo>
                      <a:cubicBezTo>
                        <a:pt x="14" y="0"/>
                        <a:pt x="13" y="1"/>
                        <a:pt x="11" y="2"/>
                      </a:cubicBezTo>
                      <a:cubicBezTo>
                        <a:pt x="9" y="2"/>
                        <a:pt x="7" y="1"/>
                        <a:pt x="5" y="1"/>
                      </a:cubicBezTo>
                      <a:cubicBezTo>
                        <a:pt x="3" y="1"/>
                        <a:pt x="2" y="2"/>
                        <a:pt x="1" y="2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</p:grpSp>
          <p:grpSp>
            <p:nvGrpSpPr>
              <p:cNvPr id="1952" name="Group 317"/>
              <p:cNvGrpSpPr>
                <a:grpSpLocks/>
              </p:cNvGrpSpPr>
              <p:nvPr/>
            </p:nvGrpSpPr>
            <p:grpSpPr bwMode="auto">
              <a:xfrm>
                <a:off x="5246105" y="4262886"/>
                <a:ext cx="577070" cy="477676"/>
                <a:chOff x="2428" y="1715"/>
                <a:chExt cx="902" cy="885"/>
              </a:xfrm>
            </p:grpSpPr>
            <p:sp>
              <p:nvSpPr>
                <p:cNvPr id="2294" name="Freeform 318"/>
                <p:cNvSpPr>
                  <a:spLocks/>
                </p:cNvSpPr>
                <p:nvPr/>
              </p:nvSpPr>
              <p:spPr bwMode="auto">
                <a:xfrm>
                  <a:off x="2665" y="1720"/>
                  <a:ext cx="95" cy="176"/>
                </a:xfrm>
                <a:custGeom>
                  <a:avLst/>
                  <a:gdLst/>
                  <a:ahLst/>
                  <a:cxnLst>
                    <a:cxn ang="0">
                      <a:pos x="27" y="4"/>
                    </a:cxn>
                    <a:cxn ang="0">
                      <a:pos x="16" y="62"/>
                    </a:cxn>
                    <a:cxn ang="0">
                      <a:pos x="27" y="4"/>
                    </a:cxn>
                  </a:cxnLst>
                  <a:rect l="0" t="0" r="r" b="b"/>
                  <a:pathLst>
                    <a:path w="38" h="66">
                      <a:moveTo>
                        <a:pt x="27" y="4"/>
                      </a:moveTo>
                      <a:cubicBezTo>
                        <a:pt x="15" y="0"/>
                        <a:pt x="0" y="58"/>
                        <a:pt x="16" y="62"/>
                      </a:cubicBezTo>
                      <a:cubicBezTo>
                        <a:pt x="33" y="66"/>
                        <a:pt x="38" y="7"/>
                        <a:pt x="27" y="4"/>
                      </a:cubicBezTo>
                      <a:close/>
                    </a:path>
                  </a:pathLst>
                </a:custGeom>
                <a:solidFill>
                  <a:srgbClr val="F7ECE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95" name="Freeform 319"/>
                <p:cNvSpPr>
                  <a:spLocks/>
                </p:cNvSpPr>
                <p:nvPr/>
              </p:nvSpPr>
              <p:spPr bwMode="auto">
                <a:xfrm>
                  <a:off x="2703" y="1752"/>
                  <a:ext cx="35" cy="125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5" y="11"/>
                    </a:cxn>
                    <a:cxn ang="0">
                      <a:pos x="2" y="23"/>
                    </a:cxn>
                    <a:cxn ang="0">
                      <a:pos x="1" y="35"/>
                    </a:cxn>
                    <a:cxn ang="0">
                      <a:pos x="3" y="44"/>
                    </a:cxn>
                    <a:cxn ang="0">
                      <a:pos x="8" y="35"/>
                    </a:cxn>
                    <a:cxn ang="0">
                      <a:pos x="11" y="25"/>
                    </a:cxn>
                    <a:cxn ang="0">
                      <a:pos x="12" y="12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4" h="47">
                      <a:moveTo>
                        <a:pt x="10" y="0"/>
                      </a:moveTo>
                      <a:cubicBezTo>
                        <a:pt x="6" y="1"/>
                        <a:pt x="6" y="7"/>
                        <a:pt x="5" y="11"/>
                      </a:cubicBezTo>
                      <a:cubicBezTo>
                        <a:pt x="3" y="15"/>
                        <a:pt x="3" y="19"/>
                        <a:pt x="2" y="23"/>
                      </a:cubicBezTo>
                      <a:cubicBezTo>
                        <a:pt x="1" y="28"/>
                        <a:pt x="1" y="30"/>
                        <a:pt x="1" y="35"/>
                      </a:cubicBezTo>
                      <a:cubicBezTo>
                        <a:pt x="1" y="40"/>
                        <a:pt x="0" y="41"/>
                        <a:pt x="3" y="44"/>
                      </a:cubicBezTo>
                      <a:cubicBezTo>
                        <a:pt x="5" y="47"/>
                        <a:pt x="7" y="40"/>
                        <a:pt x="8" y="35"/>
                      </a:cubicBezTo>
                      <a:cubicBezTo>
                        <a:pt x="8" y="31"/>
                        <a:pt x="10" y="29"/>
                        <a:pt x="11" y="25"/>
                      </a:cubicBezTo>
                      <a:cubicBezTo>
                        <a:pt x="13" y="21"/>
                        <a:pt x="12" y="16"/>
                        <a:pt x="12" y="12"/>
                      </a:cubicBezTo>
                      <a:cubicBezTo>
                        <a:pt x="12" y="8"/>
                        <a:pt x="14" y="3"/>
                        <a:pt x="11" y="0"/>
                      </a:cubicBezTo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96" name="Freeform 320"/>
                <p:cNvSpPr>
                  <a:spLocks/>
                </p:cNvSpPr>
                <p:nvPr/>
              </p:nvSpPr>
              <p:spPr bwMode="auto">
                <a:xfrm>
                  <a:off x="2428" y="1715"/>
                  <a:ext cx="902" cy="885"/>
                </a:xfrm>
                <a:custGeom>
                  <a:avLst/>
                  <a:gdLst/>
                  <a:ahLst/>
                  <a:cxnLst>
                    <a:cxn ang="0">
                      <a:pos x="345" y="327"/>
                    </a:cxn>
                    <a:cxn ang="0">
                      <a:pos x="345" y="327"/>
                    </a:cxn>
                    <a:cxn ang="0">
                      <a:pos x="361" y="248"/>
                    </a:cxn>
                    <a:cxn ang="0">
                      <a:pos x="307" y="179"/>
                    </a:cxn>
                    <a:cxn ang="0">
                      <a:pos x="165" y="210"/>
                    </a:cxn>
                    <a:cxn ang="0">
                      <a:pos x="77" y="184"/>
                    </a:cxn>
                    <a:cxn ang="0">
                      <a:pos x="94" y="64"/>
                    </a:cxn>
                    <a:cxn ang="0">
                      <a:pos x="111" y="64"/>
                    </a:cxn>
                    <a:cxn ang="0">
                      <a:pos x="120" y="5"/>
                    </a:cxn>
                    <a:cxn ang="0">
                      <a:pos x="39" y="25"/>
                    </a:cxn>
                    <a:cxn ang="0">
                      <a:pos x="4" y="138"/>
                    </a:cxn>
                    <a:cxn ang="0">
                      <a:pos x="112" y="271"/>
                    </a:cxn>
                    <a:cxn ang="0">
                      <a:pos x="248" y="239"/>
                    </a:cxn>
                    <a:cxn ang="0">
                      <a:pos x="295" y="268"/>
                    </a:cxn>
                    <a:cxn ang="0">
                      <a:pos x="289" y="314"/>
                    </a:cxn>
                    <a:cxn ang="0">
                      <a:pos x="289" y="314"/>
                    </a:cxn>
                    <a:cxn ang="0">
                      <a:pos x="315" y="329"/>
                    </a:cxn>
                    <a:cxn ang="0">
                      <a:pos x="345" y="327"/>
                    </a:cxn>
                  </a:cxnLst>
                  <a:rect l="0" t="0" r="r" b="b"/>
                  <a:pathLst>
                    <a:path w="361" h="332">
                      <a:moveTo>
                        <a:pt x="345" y="327"/>
                      </a:moveTo>
                      <a:cubicBezTo>
                        <a:pt x="345" y="327"/>
                        <a:pt x="345" y="327"/>
                        <a:pt x="345" y="327"/>
                      </a:cubicBezTo>
                      <a:cubicBezTo>
                        <a:pt x="359" y="299"/>
                        <a:pt x="361" y="268"/>
                        <a:pt x="361" y="248"/>
                      </a:cubicBezTo>
                      <a:cubicBezTo>
                        <a:pt x="360" y="222"/>
                        <a:pt x="349" y="191"/>
                        <a:pt x="307" y="179"/>
                      </a:cubicBezTo>
                      <a:cubicBezTo>
                        <a:pt x="264" y="167"/>
                        <a:pt x="209" y="197"/>
                        <a:pt x="165" y="210"/>
                      </a:cubicBezTo>
                      <a:cubicBezTo>
                        <a:pt x="124" y="222"/>
                        <a:pt x="101" y="228"/>
                        <a:pt x="77" y="184"/>
                      </a:cubicBezTo>
                      <a:cubicBezTo>
                        <a:pt x="48" y="123"/>
                        <a:pt x="65" y="68"/>
                        <a:pt x="94" y="64"/>
                      </a:cubicBezTo>
                      <a:cubicBezTo>
                        <a:pt x="100" y="63"/>
                        <a:pt x="106" y="63"/>
                        <a:pt x="111" y="64"/>
                      </a:cubicBezTo>
                      <a:cubicBezTo>
                        <a:pt x="96" y="59"/>
                        <a:pt x="109" y="8"/>
                        <a:pt x="120" y="5"/>
                      </a:cubicBezTo>
                      <a:cubicBezTo>
                        <a:pt x="99" y="0"/>
                        <a:pt x="69" y="0"/>
                        <a:pt x="39" y="25"/>
                      </a:cubicBezTo>
                      <a:cubicBezTo>
                        <a:pt x="10" y="49"/>
                        <a:pt x="0" y="93"/>
                        <a:pt x="4" y="138"/>
                      </a:cubicBezTo>
                      <a:cubicBezTo>
                        <a:pt x="7" y="169"/>
                        <a:pt x="36" y="269"/>
                        <a:pt x="112" y="271"/>
                      </a:cubicBezTo>
                      <a:cubicBezTo>
                        <a:pt x="155" y="274"/>
                        <a:pt x="202" y="258"/>
                        <a:pt x="248" y="239"/>
                      </a:cubicBezTo>
                      <a:cubicBezTo>
                        <a:pt x="276" y="227"/>
                        <a:pt x="298" y="229"/>
                        <a:pt x="295" y="268"/>
                      </a:cubicBezTo>
                      <a:cubicBezTo>
                        <a:pt x="294" y="286"/>
                        <a:pt x="292" y="301"/>
                        <a:pt x="289" y="314"/>
                      </a:cubicBezTo>
                      <a:cubicBezTo>
                        <a:pt x="289" y="314"/>
                        <a:pt x="289" y="314"/>
                        <a:pt x="289" y="314"/>
                      </a:cubicBezTo>
                      <a:cubicBezTo>
                        <a:pt x="289" y="321"/>
                        <a:pt x="301" y="327"/>
                        <a:pt x="315" y="329"/>
                      </a:cubicBezTo>
                      <a:cubicBezTo>
                        <a:pt x="329" y="332"/>
                        <a:pt x="341" y="332"/>
                        <a:pt x="345" y="327"/>
                      </a:cubicBezTo>
                      <a:close/>
                    </a:path>
                  </a:pathLst>
                </a:custGeom>
                <a:solidFill>
                  <a:srgbClr val="E6C1C7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97" name="Freeform 321"/>
                <p:cNvSpPr>
                  <a:spLocks/>
                </p:cNvSpPr>
                <p:nvPr/>
              </p:nvSpPr>
              <p:spPr bwMode="auto">
                <a:xfrm>
                  <a:off x="2438" y="1771"/>
                  <a:ext cx="140" cy="309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7" y="116"/>
                    </a:cxn>
                    <a:cxn ang="0">
                      <a:pos x="56" y="0"/>
                    </a:cxn>
                  </a:cxnLst>
                  <a:rect l="0" t="0" r="r" b="b"/>
                  <a:pathLst>
                    <a:path w="56" h="116">
                      <a:moveTo>
                        <a:pt x="56" y="0"/>
                      </a:moveTo>
                      <a:cubicBezTo>
                        <a:pt x="40" y="7"/>
                        <a:pt x="0" y="31"/>
                        <a:pt x="7" y="116"/>
                      </a:cubicBezTo>
                      <a:cubicBezTo>
                        <a:pt x="7" y="91"/>
                        <a:pt x="16" y="25"/>
                        <a:pt x="5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98" name="Freeform 322"/>
                <p:cNvSpPr>
                  <a:spLocks/>
                </p:cNvSpPr>
                <p:nvPr/>
              </p:nvSpPr>
              <p:spPr bwMode="auto">
                <a:xfrm>
                  <a:off x="2708" y="2293"/>
                  <a:ext cx="440" cy="134"/>
                </a:xfrm>
                <a:custGeom>
                  <a:avLst/>
                  <a:gdLst/>
                  <a:ahLst/>
                  <a:cxnLst>
                    <a:cxn ang="0">
                      <a:pos x="0" y="47"/>
                    </a:cxn>
                    <a:cxn ang="0">
                      <a:pos x="103" y="28"/>
                    </a:cxn>
                    <a:cxn ang="0">
                      <a:pos x="176" y="15"/>
                    </a:cxn>
                    <a:cxn ang="0">
                      <a:pos x="122" y="12"/>
                    </a:cxn>
                    <a:cxn ang="0">
                      <a:pos x="0" y="47"/>
                    </a:cxn>
                  </a:cxnLst>
                  <a:rect l="0" t="0" r="r" b="b"/>
                  <a:pathLst>
                    <a:path w="176" h="50">
                      <a:moveTo>
                        <a:pt x="0" y="47"/>
                      </a:moveTo>
                      <a:cubicBezTo>
                        <a:pt x="25" y="50"/>
                        <a:pt x="54" y="47"/>
                        <a:pt x="103" y="28"/>
                      </a:cubicBezTo>
                      <a:cubicBezTo>
                        <a:pt x="152" y="10"/>
                        <a:pt x="170" y="8"/>
                        <a:pt x="176" y="15"/>
                      </a:cubicBezTo>
                      <a:cubicBezTo>
                        <a:pt x="163" y="0"/>
                        <a:pt x="154" y="2"/>
                        <a:pt x="122" y="12"/>
                      </a:cubicBezTo>
                      <a:cubicBezTo>
                        <a:pt x="90" y="22"/>
                        <a:pt x="61" y="44"/>
                        <a:pt x="0" y="47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99" name="Freeform 323"/>
                <p:cNvSpPr>
                  <a:spLocks/>
                </p:cNvSpPr>
                <p:nvPr/>
              </p:nvSpPr>
              <p:spPr bwMode="auto">
                <a:xfrm>
                  <a:off x="2725" y="2168"/>
                  <a:ext cx="518" cy="165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100" y="28"/>
                    </a:cxn>
                    <a:cxn ang="0">
                      <a:pos x="207" y="23"/>
                    </a:cxn>
                    <a:cxn ang="0">
                      <a:pos x="97" y="38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207" h="62">
                      <a:moveTo>
                        <a:pt x="0" y="54"/>
                      </a:moveTo>
                      <a:cubicBezTo>
                        <a:pt x="18" y="62"/>
                        <a:pt x="67" y="40"/>
                        <a:pt x="100" y="28"/>
                      </a:cubicBezTo>
                      <a:cubicBezTo>
                        <a:pt x="134" y="16"/>
                        <a:pt x="171" y="0"/>
                        <a:pt x="207" y="23"/>
                      </a:cubicBezTo>
                      <a:cubicBezTo>
                        <a:pt x="184" y="11"/>
                        <a:pt x="159" y="16"/>
                        <a:pt x="97" y="38"/>
                      </a:cubicBezTo>
                      <a:cubicBezTo>
                        <a:pt x="35" y="60"/>
                        <a:pt x="8" y="58"/>
                        <a:pt x="0" y="54"/>
                      </a:cubicBezTo>
                      <a:close/>
                    </a:path>
                  </a:pathLst>
                </a:custGeom>
                <a:solidFill>
                  <a:srgbClr val="FCF8F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00" name="Freeform 324"/>
                <p:cNvSpPr>
                  <a:spLocks/>
                </p:cNvSpPr>
                <p:nvPr/>
              </p:nvSpPr>
              <p:spPr bwMode="auto">
                <a:xfrm>
                  <a:off x="3110" y="2304"/>
                  <a:ext cx="55" cy="9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2" y="34"/>
                    </a:cxn>
                  </a:cxnLst>
                  <a:rect l="0" t="0" r="r" b="b"/>
                  <a:pathLst>
                    <a:path w="22" h="34">
                      <a:moveTo>
                        <a:pt x="0" y="0"/>
                      </a:moveTo>
                      <a:cubicBezTo>
                        <a:pt x="15" y="0"/>
                        <a:pt x="22" y="21"/>
                        <a:pt x="22" y="34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01" name="Freeform 325"/>
                <p:cNvSpPr>
                  <a:spLocks/>
                </p:cNvSpPr>
                <p:nvPr/>
              </p:nvSpPr>
              <p:spPr bwMode="auto">
                <a:xfrm>
                  <a:off x="3118" y="2299"/>
                  <a:ext cx="5" cy="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0" y="3"/>
                      </a:moveTo>
                      <a:cubicBezTo>
                        <a:pt x="0" y="2"/>
                        <a:pt x="1" y="1"/>
                        <a:pt x="2" y="0"/>
                      </a:cubicBezTo>
                    </a:path>
                  </a:pathLst>
                </a:custGeom>
                <a:noFill/>
                <a:ln w="3175" cap="rnd">
                  <a:solidFill>
                    <a:srgbClr val="E6C1C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02" name="Freeform 326"/>
                <p:cNvSpPr>
                  <a:spLocks/>
                </p:cNvSpPr>
                <p:nvPr/>
              </p:nvSpPr>
              <p:spPr bwMode="auto">
                <a:xfrm>
                  <a:off x="2665" y="1720"/>
                  <a:ext cx="95" cy="176"/>
                </a:xfrm>
                <a:custGeom>
                  <a:avLst/>
                  <a:gdLst/>
                  <a:ahLst/>
                  <a:cxnLst>
                    <a:cxn ang="0">
                      <a:pos x="27" y="4"/>
                    </a:cxn>
                    <a:cxn ang="0">
                      <a:pos x="16" y="62"/>
                    </a:cxn>
                    <a:cxn ang="0">
                      <a:pos x="27" y="4"/>
                    </a:cxn>
                  </a:cxnLst>
                  <a:rect l="0" t="0" r="r" b="b"/>
                  <a:pathLst>
                    <a:path w="38" h="66">
                      <a:moveTo>
                        <a:pt x="27" y="4"/>
                      </a:moveTo>
                      <a:cubicBezTo>
                        <a:pt x="15" y="0"/>
                        <a:pt x="0" y="58"/>
                        <a:pt x="16" y="62"/>
                      </a:cubicBezTo>
                      <a:cubicBezTo>
                        <a:pt x="33" y="66"/>
                        <a:pt x="38" y="7"/>
                        <a:pt x="27" y="4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03" name="Freeform 327"/>
                <p:cNvSpPr>
                  <a:spLocks/>
                </p:cNvSpPr>
                <p:nvPr/>
              </p:nvSpPr>
              <p:spPr bwMode="auto">
                <a:xfrm>
                  <a:off x="2703" y="1752"/>
                  <a:ext cx="35" cy="125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5" y="11"/>
                    </a:cxn>
                    <a:cxn ang="0">
                      <a:pos x="2" y="23"/>
                    </a:cxn>
                    <a:cxn ang="0">
                      <a:pos x="1" y="35"/>
                    </a:cxn>
                    <a:cxn ang="0">
                      <a:pos x="3" y="44"/>
                    </a:cxn>
                    <a:cxn ang="0">
                      <a:pos x="8" y="35"/>
                    </a:cxn>
                    <a:cxn ang="0">
                      <a:pos x="11" y="25"/>
                    </a:cxn>
                    <a:cxn ang="0">
                      <a:pos x="12" y="12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4" h="47">
                      <a:moveTo>
                        <a:pt x="10" y="0"/>
                      </a:moveTo>
                      <a:cubicBezTo>
                        <a:pt x="6" y="1"/>
                        <a:pt x="6" y="7"/>
                        <a:pt x="5" y="11"/>
                      </a:cubicBezTo>
                      <a:cubicBezTo>
                        <a:pt x="3" y="15"/>
                        <a:pt x="3" y="19"/>
                        <a:pt x="2" y="23"/>
                      </a:cubicBezTo>
                      <a:cubicBezTo>
                        <a:pt x="1" y="28"/>
                        <a:pt x="1" y="30"/>
                        <a:pt x="1" y="35"/>
                      </a:cubicBezTo>
                      <a:cubicBezTo>
                        <a:pt x="1" y="40"/>
                        <a:pt x="0" y="41"/>
                        <a:pt x="3" y="44"/>
                      </a:cubicBezTo>
                      <a:cubicBezTo>
                        <a:pt x="5" y="47"/>
                        <a:pt x="7" y="40"/>
                        <a:pt x="8" y="35"/>
                      </a:cubicBezTo>
                      <a:cubicBezTo>
                        <a:pt x="8" y="31"/>
                        <a:pt x="10" y="29"/>
                        <a:pt x="11" y="25"/>
                      </a:cubicBezTo>
                      <a:cubicBezTo>
                        <a:pt x="13" y="21"/>
                        <a:pt x="12" y="16"/>
                        <a:pt x="12" y="12"/>
                      </a:cubicBezTo>
                      <a:cubicBezTo>
                        <a:pt x="12" y="8"/>
                        <a:pt x="14" y="3"/>
                        <a:pt x="11" y="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304" name="Freeform 328"/>
                <p:cNvSpPr>
                  <a:spLocks/>
                </p:cNvSpPr>
                <p:nvPr/>
              </p:nvSpPr>
              <p:spPr bwMode="auto">
                <a:xfrm>
                  <a:off x="2428" y="1715"/>
                  <a:ext cx="902" cy="885"/>
                </a:xfrm>
                <a:custGeom>
                  <a:avLst/>
                  <a:gdLst/>
                  <a:ahLst/>
                  <a:cxnLst>
                    <a:cxn ang="0">
                      <a:pos x="345" y="327"/>
                    </a:cxn>
                    <a:cxn ang="0">
                      <a:pos x="345" y="327"/>
                    </a:cxn>
                    <a:cxn ang="0">
                      <a:pos x="361" y="248"/>
                    </a:cxn>
                    <a:cxn ang="0">
                      <a:pos x="307" y="179"/>
                    </a:cxn>
                    <a:cxn ang="0">
                      <a:pos x="165" y="210"/>
                    </a:cxn>
                    <a:cxn ang="0">
                      <a:pos x="77" y="184"/>
                    </a:cxn>
                    <a:cxn ang="0">
                      <a:pos x="94" y="64"/>
                    </a:cxn>
                    <a:cxn ang="0">
                      <a:pos x="111" y="64"/>
                    </a:cxn>
                    <a:cxn ang="0">
                      <a:pos x="120" y="5"/>
                    </a:cxn>
                    <a:cxn ang="0">
                      <a:pos x="39" y="25"/>
                    </a:cxn>
                    <a:cxn ang="0">
                      <a:pos x="4" y="138"/>
                    </a:cxn>
                    <a:cxn ang="0">
                      <a:pos x="112" y="271"/>
                    </a:cxn>
                    <a:cxn ang="0">
                      <a:pos x="248" y="239"/>
                    </a:cxn>
                    <a:cxn ang="0">
                      <a:pos x="295" y="268"/>
                    </a:cxn>
                    <a:cxn ang="0">
                      <a:pos x="289" y="314"/>
                    </a:cxn>
                    <a:cxn ang="0">
                      <a:pos x="289" y="314"/>
                    </a:cxn>
                    <a:cxn ang="0">
                      <a:pos x="315" y="329"/>
                    </a:cxn>
                    <a:cxn ang="0">
                      <a:pos x="345" y="327"/>
                    </a:cxn>
                  </a:cxnLst>
                  <a:rect l="0" t="0" r="r" b="b"/>
                  <a:pathLst>
                    <a:path w="361" h="332">
                      <a:moveTo>
                        <a:pt x="345" y="327"/>
                      </a:moveTo>
                      <a:cubicBezTo>
                        <a:pt x="345" y="327"/>
                        <a:pt x="345" y="327"/>
                        <a:pt x="345" y="327"/>
                      </a:cubicBezTo>
                      <a:cubicBezTo>
                        <a:pt x="359" y="299"/>
                        <a:pt x="361" y="268"/>
                        <a:pt x="361" y="248"/>
                      </a:cubicBezTo>
                      <a:cubicBezTo>
                        <a:pt x="360" y="222"/>
                        <a:pt x="349" y="191"/>
                        <a:pt x="307" y="179"/>
                      </a:cubicBezTo>
                      <a:cubicBezTo>
                        <a:pt x="264" y="167"/>
                        <a:pt x="209" y="197"/>
                        <a:pt x="165" y="210"/>
                      </a:cubicBezTo>
                      <a:cubicBezTo>
                        <a:pt x="124" y="222"/>
                        <a:pt x="101" y="228"/>
                        <a:pt x="77" y="184"/>
                      </a:cubicBezTo>
                      <a:cubicBezTo>
                        <a:pt x="48" y="123"/>
                        <a:pt x="65" y="68"/>
                        <a:pt x="94" y="64"/>
                      </a:cubicBezTo>
                      <a:cubicBezTo>
                        <a:pt x="100" y="63"/>
                        <a:pt x="106" y="63"/>
                        <a:pt x="111" y="64"/>
                      </a:cubicBezTo>
                      <a:cubicBezTo>
                        <a:pt x="96" y="59"/>
                        <a:pt x="109" y="8"/>
                        <a:pt x="120" y="5"/>
                      </a:cubicBezTo>
                      <a:cubicBezTo>
                        <a:pt x="99" y="0"/>
                        <a:pt x="69" y="0"/>
                        <a:pt x="39" y="25"/>
                      </a:cubicBezTo>
                      <a:cubicBezTo>
                        <a:pt x="10" y="49"/>
                        <a:pt x="0" y="93"/>
                        <a:pt x="4" y="138"/>
                      </a:cubicBezTo>
                      <a:cubicBezTo>
                        <a:pt x="7" y="169"/>
                        <a:pt x="36" y="269"/>
                        <a:pt x="112" y="271"/>
                      </a:cubicBezTo>
                      <a:cubicBezTo>
                        <a:pt x="155" y="274"/>
                        <a:pt x="202" y="258"/>
                        <a:pt x="248" y="239"/>
                      </a:cubicBezTo>
                      <a:cubicBezTo>
                        <a:pt x="276" y="227"/>
                        <a:pt x="298" y="229"/>
                        <a:pt x="295" y="268"/>
                      </a:cubicBezTo>
                      <a:cubicBezTo>
                        <a:pt x="294" y="286"/>
                        <a:pt x="292" y="301"/>
                        <a:pt x="289" y="314"/>
                      </a:cubicBezTo>
                      <a:cubicBezTo>
                        <a:pt x="289" y="314"/>
                        <a:pt x="289" y="314"/>
                        <a:pt x="289" y="314"/>
                      </a:cubicBezTo>
                      <a:cubicBezTo>
                        <a:pt x="289" y="321"/>
                        <a:pt x="301" y="327"/>
                        <a:pt x="315" y="329"/>
                      </a:cubicBezTo>
                      <a:cubicBezTo>
                        <a:pt x="329" y="332"/>
                        <a:pt x="341" y="332"/>
                        <a:pt x="345" y="327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</p:grpSp>
          <p:grpSp>
            <p:nvGrpSpPr>
              <p:cNvPr id="1953" name="Group 1076"/>
              <p:cNvGrpSpPr>
                <a:grpSpLocks/>
              </p:cNvGrpSpPr>
              <p:nvPr/>
            </p:nvGrpSpPr>
            <p:grpSpPr bwMode="auto">
              <a:xfrm>
                <a:off x="5398510" y="3881984"/>
                <a:ext cx="660426" cy="601958"/>
                <a:chOff x="2370" y="1601"/>
                <a:chExt cx="1032" cy="1115"/>
              </a:xfrm>
            </p:grpSpPr>
            <p:sp>
              <p:nvSpPr>
                <p:cNvPr id="2281" name="Freeform 1077"/>
                <p:cNvSpPr>
                  <a:spLocks/>
                </p:cNvSpPr>
                <p:nvPr/>
              </p:nvSpPr>
              <p:spPr bwMode="auto">
                <a:xfrm>
                  <a:off x="2370" y="1601"/>
                  <a:ext cx="1032" cy="1115"/>
                </a:xfrm>
                <a:custGeom>
                  <a:avLst/>
                  <a:gdLst/>
                  <a:ahLst/>
                  <a:cxnLst>
                    <a:cxn ang="0">
                      <a:pos x="15" y="327"/>
                    </a:cxn>
                    <a:cxn ang="0">
                      <a:pos x="35" y="339"/>
                    </a:cxn>
                    <a:cxn ang="0">
                      <a:pos x="59" y="372"/>
                    </a:cxn>
                    <a:cxn ang="0">
                      <a:pos x="117" y="389"/>
                    </a:cxn>
                    <a:cxn ang="0">
                      <a:pos x="195" y="413"/>
                    </a:cxn>
                    <a:cxn ang="0">
                      <a:pos x="392" y="219"/>
                    </a:cxn>
                    <a:cxn ang="0">
                      <a:pos x="324" y="8"/>
                    </a:cxn>
                    <a:cxn ang="0">
                      <a:pos x="237" y="36"/>
                    </a:cxn>
                    <a:cxn ang="0">
                      <a:pos x="209" y="75"/>
                    </a:cxn>
                    <a:cxn ang="0">
                      <a:pos x="201" y="74"/>
                    </a:cxn>
                    <a:cxn ang="0">
                      <a:pos x="201" y="75"/>
                    </a:cxn>
                    <a:cxn ang="0">
                      <a:pos x="201" y="74"/>
                    </a:cxn>
                    <a:cxn ang="0">
                      <a:pos x="182" y="36"/>
                    </a:cxn>
                    <a:cxn ang="0">
                      <a:pos x="160" y="49"/>
                    </a:cxn>
                    <a:cxn ang="0">
                      <a:pos x="133" y="47"/>
                    </a:cxn>
                    <a:cxn ang="0">
                      <a:pos x="155" y="105"/>
                    </a:cxn>
                    <a:cxn ang="0">
                      <a:pos x="155" y="105"/>
                    </a:cxn>
                    <a:cxn ang="0">
                      <a:pos x="155" y="105"/>
                    </a:cxn>
                    <a:cxn ang="0">
                      <a:pos x="159" y="109"/>
                    </a:cxn>
                    <a:cxn ang="0">
                      <a:pos x="189" y="161"/>
                    </a:cxn>
                    <a:cxn ang="0">
                      <a:pos x="172" y="237"/>
                    </a:cxn>
                    <a:cxn ang="0">
                      <a:pos x="121" y="292"/>
                    </a:cxn>
                    <a:cxn ang="0">
                      <a:pos x="84" y="282"/>
                    </a:cxn>
                    <a:cxn ang="0">
                      <a:pos x="57" y="282"/>
                    </a:cxn>
                    <a:cxn ang="0">
                      <a:pos x="23" y="268"/>
                    </a:cxn>
                    <a:cxn ang="0">
                      <a:pos x="15" y="327"/>
                    </a:cxn>
                  </a:cxnLst>
                  <a:rect l="0" t="0" r="r" b="b"/>
                  <a:pathLst>
                    <a:path w="413" h="418">
                      <a:moveTo>
                        <a:pt x="15" y="327"/>
                      </a:moveTo>
                      <a:cubicBezTo>
                        <a:pt x="24" y="329"/>
                        <a:pt x="30" y="333"/>
                        <a:pt x="35" y="339"/>
                      </a:cubicBezTo>
                      <a:cubicBezTo>
                        <a:pt x="42" y="347"/>
                        <a:pt x="47" y="363"/>
                        <a:pt x="59" y="372"/>
                      </a:cubicBezTo>
                      <a:cubicBezTo>
                        <a:pt x="82" y="391"/>
                        <a:pt x="98" y="388"/>
                        <a:pt x="117" y="389"/>
                      </a:cubicBezTo>
                      <a:cubicBezTo>
                        <a:pt x="137" y="390"/>
                        <a:pt x="137" y="408"/>
                        <a:pt x="195" y="413"/>
                      </a:cubicBezTo>
                      <a:cubicBezTo>
                        <a:pt x="253" y="418"/>
                        <a:pt x="370" y="325"/>
                        <a:pt x="392" y="219"/>
                      </a:cubicBezTo>
                      <a:cubicBezTo>
                        <a:pt x="413" y="113"/>
                        <a:pt x="399" y="26"/>
                        <a:pt x="324" y="8"/>
                      </a:cubicBezTo>
                      <a:cubicBezTo>
                        <a:pt x="288" y="0"/>
                        <a:pt x="258" y="14"/>
                        <a:pt x="237" y="36"/>
                      </a:cubicBezTo>
                      <a:cubicBezTo>
                        <a:pt x="224" y="50"/>
                        <a:pt x="216" y="71"/>
                        <a:pt x="209" y="75"/>
                      </a:cubicBezTo>
                      <a:cubicBezTo>
                        <a:pt x="206" y="76"/>
                        <a:pt x="204" y="76"/>
                        <a:pt x="201" y="74"/>
                      </a:cubicBezTo>
                      <a:cubicBezTo>
                        <a:pt x="201" y="75"/>
                        <a:pt x="201" y="75"/>
                        <a:pt x="201" y="75"/>
                      </a:cubicBezTo>
                      <a:cubicBezTo>
                        <a:pt x="201" y="74"/>
                        <a:pt x="201" y="74"/>
                        <a:pt x="201" y="74"/>
                      </a:cubicBezTo>
                      <a:cubicBezTo>
                        <a:pt x="193" y="70"/>
                        <a:pt x="187" y="54"/>
                        <a:pt x="182" y="36"/>
                      </a:cubicBezTo>
                      <a:cubicBezTo>
                        <a:pt x="182" y="42"/>
                        <a:pt x="174" y="45"/>
                        <a:pt x="160" y="49"/>
                      </a:cubicBezTo>
                      <a:cubicBezTo>
                        <a:pt x="147" y="54"/>
                        <a:pt x="135" y="54"/>
                        <a:pt x="133" y="47"/>
                      </a:cubicBezTo>
                      <a:cubicBezTo>
                        <a:pt x="137" y="69"/>
                        <a:pt x="144" y="91"/>
                        <a:pt x="155" y="105"/>
                      </a:cubicBezTo>
                      <a:cubicBezTo>
                        <a:pt x="155" y="105"/>
                        <a:pt x="155" y="105"/>
                        <a:pt x="155" y="105"/>
                      </a:cubicBezTo>
                      <a:cubicBezTo>
                        <a:pt x="155" y="105"/>
                        <a:pt x="155" y="105"/>
                        <a:pt x="155" y="105"/>
                      </a:cubicBezTo>
                      <a:cubicBezTo>
                        <a:pt x="157" y="106"/>
                        <a:pt x="158" y="108"/>
                        <a:pt x="159" y="109"/>
                      </a:cubicBezTo>
                      <a:cubicBezTo>
                        <a:pt x="184" y="133"/>
                        <a:pt x="192" y="136"/>
                        <a:pt x="189" y="161"/>
                      </a:cubicBezTo>
                      <a:cubicBezTo>
                        <a:pt x="185" y="185"/>
                        <a:pt x="177" y="215"/>
                        <a:pt x="172" y="237"/>
                      </a:cubicBezTo>
                      <a:cubicBezTo>
                        <a:pt x="165" y="264"/>
                        <a:pt x="152" y="290"/>
                        <a:pt x="121" y="292"/>
                      </a:cubicBezTo>
                      <a:cubicBezTo>
                        <a:pt x="97" y="293"/>
                        <a:pt x="100" y="285"/>
                        <a:pt x="84" y="282"/>
                      </a:cubicBezTo>
                      <a:cubicBezTo>
                        <a:pt x="68" y="279"/>
                        <a:pt x="66" y="285"/>
                        <a:pt x="57" y="282"/>
                      </a:cubicBezTo>
                      <a:cubicBezTo>
                        <a:pt x="53" y="281"/>
                        <a:pt x="41" y="273"/>
                        <a:pt x="23" y="268"/>
                      </a:cubicBezTo>
                      <a:cubicBezTo>
                        <a:pt x="12" y="271"/>
                        <a:pt x="0" y="322"/>
                        <a:pt x="15" y="327"/>
                      </a:cubicBezTo>
                      <a:close/>
                    </a:path>
                  </a:pathLst>
                </a:custGeom>
                <a:solidFill>
                  <a:srgbClr val="E6C1C7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82" name="Freeform 1078"/>
                <p:cNvSpPr>
                  <a:spLocks/>
                </p:cNvSpPr>
                <p:nvPr/>
              </p:nvSpPr>
              <p:spPr bwMode="auto">
                <a:xfrm>
                  <a:off x="2437" y="1703"/>
                  <a:ext cx="938" cy="1000"/>
                </a:xfrm>
                <a:custGeom>
                  <a:avLst/>
                  <a:gdLst/>
                  <a:ahLst/>
                  <a:cxnLst>
                    <a:cxn ang="0">
                      <a:pos x="3" y="288"/>
                    </a:cxn>
                    <a:cxn ang="0">
                      <a:pos x="13" y="297"/>
                    </a:cxn>
                    <a:cxn ang="0">
                      <a:pos x="36" y="329"/>
                    </a:cxn>
                    <a:cxn ang="0">
                      <a:pos x="92" y="346"/>
                    </a:cxn>
                    <a:cxn ang="0">
                      <a:pos x="166" y="369"/>
                    </a:cxn>
                    <a:cxn ang="0">
                      <a:pos x="355" y="184"/>
                    </a:cxn>
                    <a:cxn ang="0">
                      <a:pos x="330" y="0"/>
                    </a:cxn>
                    <a:cxn ang="0">
                      <a:pos x="316" y="234"/>
                    </a:cxn>
                    <a:cxn ang="0">
                      <a:pos x="155" y="331"/>
                    </a:cxn>
                    <a:cxn ang="0">
                      <a:pos x="96" y="311"/>
                    </a:cxn>
                    <a:cxn ang="0">
                      <a:pos x="25" y="298"/>
                    </a:cxn>
                    <a:cxn ang="0">
                      <a:pos x="3" y="288"/>
                    </a:cxn>
                  </a:cxnLst>
                  <a:rect l="0" t="0" r="r" b="b"/>
                  <a:pathLst>
                    <a:path w="375" h="375">
                      <a:moveTo>
                        <a:pt x="3" y="288"/>
                      </a:moveTo>
                      <a:cubicBezTo>
                        <a:pt x="7" y="291"/>
                        <a:pt x="10" y="294"/>
                        <a:pt x="13" y="297"/>
                      </a:cubicBezTo>
                      <a:cubicBezTo>
                        <a:pt x="20" y="305"/>
                        <a:pt x="25" y="320"/>
                        <a:pt x="36" y="329"/>
                      </a:cubicBezTo>
                      <a:cubicBezTo>
                        <a:pt x="59" y="348"/>
                        <a:pt x="73" y="345"/>
                        <a:pt x="92" y="346"/>
                      </a:cubicBezTo>
                      <a:cubicBezTo>
                        <a:pt x="112" y="348"/>
                        <a:pt x="114" y="364"/>
                        <a:pt x="166" y="369"/>
                      </a:cubicBezTo>
                      <a:cubicBezTo>
                        <a:pt x="224" y="375"/>
                        <a:pt x="334" y="291"/>
                        <a:pt x="355" y="184"/>
                      </a:cubicBezTo>
                      <a:cubicBezTo>
                        <a:pt x="371" y="106"/>
                        <a:pt x="370" y="30"/>
                        <a:pt x="330" y="0"/>
                      </a:cubicBezTo>
                      <a:cubicBezTo>
                        <a:pt x="365" y="30"/>
                        <a:pt x="375" y="135"/>
                        <a:pt x="316" y="234"/>
                      </a:cubicBezTo>
                      <a:cubicBezTo>
                        <a:pt x="257" y="333"/>
                        <a:pt x="182" y="344"/>
                        <a:pt x="155" y="331"/>
                      </a:cubicBezTo>
                      <a:cubicBezTo>
                        <a:pt x="128" y="318"/>
                        <a:pt x="116" y="310"/>
                        <a:pt x="96" y="311"/>
                      </a:cubicBezTo>
                      <a:cubicBezTo>
                        <a:pt x="75" y="312"/>
                        <a:pt x="38" y="318"/>
                        <a:pt x="25" y="298"/>
                      </a:cubicBezTo>
                      <a:cubicBezTo>
                        <a:pt x="16" y="286"/>
                        <a:pt x="0" y="287"/>
                        <a:pt x="3" y="288"/>
                      </a:cubicBezTo>
                      <a:close/>
                    </a:path>
                  </a:pathLst>
                </a:custGeom>
                <a:solidFill>
                  <a:srgbClr val="DDA6B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83" name="Freeform 1079"/>
                <p:cNvSpPr>
                  <a:spLocks/>
                </p:cNvSpPr>
                <p:nvPr/>
              </p:nvSpPr>
              <p:spPr bwMode="auto">
                <a:xfrm>
                  <a:off x="2705" y="2383"/>
                  <a:ext cx="17" cy="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0" y="1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1">
                      <a:moveTo>
                        <a:pt x="7" y="0"/>
                      </a:moveTo>
                      <a:cubicBezTo>
                        <a:pt x="4" y="0"/>
                        <a:pt x="2" y="1"/>
                        <a:pt x="0" y="1"/>
                      </a:cubicBezTo>
                      <a:cubicBezTo>
                        <a:pt x="2" y="1"/>
                        <a:pt x="5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F1DDE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84" name="Freeform 1080"/>
                <p:cNvSpPr>
                  <a:spLocks/>
                </p:cNvSpPr>
                <p:nvPr/>
              </p:nvSpPr>
              <p:spPr bwMode="auto">
                <a:xfrm>
                  <a:off x="2722" y="1764"/>
                  <a:ext cx="193" cy="619"/>
                </a:xfrm>
                <a:custGeom>
                  <a:avLst/>
                  <a:gdLst/>
                  <a:ahLst/>
                  <a:cxnLst>
                    <a:cxn ang="0">
                      <a:pos x="22" y="40"/>
                    </a:cxn>
                    <a:cxn ang="0">
                      <a:pos x="26" y="44"/>
                    </a:cxn>
                    <a:cxn ang="0">
                      <a:pos x="56" y="100"/>
                    </a:cxn>
                    <a:cxn ang="0">
                      <a:pos x="39" y="175"/>
                    </a:cxn>
                    <a:cxn ang="0">
                      <a:pos x="0" y="232"/>
                    </a:cxn>
                    <a:cxn ang="0">
                      <a:pos x="36" y="208"/>
                    </a:cxn>
                    <a:cxn ang="0">
                      <a:pos x="70" y="103"/>
                    </a:cxn>
                    <a:cxn ang="0">
                      <a:pos x="31" y="35"/>
                    </a:cxn>
                    <a:cxn ang="0">
                      <a:pos x="6" y="0"/>
                    </a:cxn>
                    <a:cxn ang="0">
                      <a:pos x="22" y="40"/>
                    </a:cxn>
                  </a:cxnLst>
                  <a:rect l="0" t="0" r="r" b="b"/>
                  <a:pathLst>
                    <a:path w="77" h="232">
                      <a:moveTo>
                        <a:pt x="22" y="40"/>
                      </a:moveTo>
                      <a:cubicBezTo>
                        <a:pt x="23" y="42"/>
                        <a:pt x="24" y="43"/>
                        <a:pt x="26" y="44"/>
                      </a:cubicBezTo>
                      <a:cubicBezTo>
                        <a:pt x="51" y="68"/>
                        <a:pt x="59" y="75"/>
                        <a:pt x="56" y="100"/>
                      </a:cubicBezTo>
                      <a:cubicBezTo>
                        <a:pt x="53" y="124"/>
                        <a:pt x="44" y="154"/>
                        <a:pt x="39" y="175"/>
                      </a:cubicBezTo>
                      <a:cubicBezTo>
                        <a:pt x="33" y="199"/>
                        <a:pt x="23" y="225"/>
                        <a:pt x="0" y="232"/>
                      </a:cubicBezTo>
                      <a:cubicBezTo>
                        <a:pt x="11" y="229"/>
                        <a:pt x="28" y="222"/>
                        <a:pt x="36" y="208"/>
                      </a:cubicBezTo>
                      <a:cubicBezTo>
                        <a:pt x="47" y="190"/>
                        <a:pt x="63" y="148"/>
                        <a:pt x="70" y="103"/>
                      </a:cubicBezTo>
                      <a:cubicBezTo>
                        <a:pt x="77" y="59"/>
                        <a:pt x="52" y="57"/>
                        <a:pt x="31" y="35"/>
                      </a:cubicBezTo>
                      <a:cubicBezTo>
                        <a:pt x="19" y="26"/>
                        <a:pt x="9" y="13"/>
                        <a:pt x="6" y="0"/>
                      </a:cubicBezTo>
                      <a:cubicBezTo>
                        <a:pt x="7" y="9"/>
                        <a:pt x="11" y="29"/>
                        <a:pt x="22" y="40"/>
                      </a:cubicBezTo>
                      <a:close/>
                    </a:path>
                  </a:pathLst>
                </a:custGeom>
                <a:solidFill>
                  <a:srgbClr val="F1DDE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85" name="Freeform 1081"/>
                <p:cNvSpPr>
                  <a:spLocks/>
                </p:cNvSpPr>
                <p:nvPr/>
              </p:nvSpPr>
              <p:spPr bwMode="auto">
                <a:xfrm>
                  <a:off x="2695" y="2385"/>
                  <a:ext cx="10" cy="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>
                      <a:moveTo>
                        <a:pt x="4" y="0"/>
                      </a:moveTo>
                      <a:cubicBezTo>
                        <a:pt x="3" y="0"/>
                        <a:pt x="2" y="0"/>
                        <a:pt x="0" y="0"/>
                      </a:cubicBezTo>
                      <a:cubicBezTo>
                        <a:pt x="1" y="0"/>
                        <a:pt x="2" y="0"/>
                        <a:pt x="4" y="0"/>
                      </a:cubicBezTo>
                      <a:close/>
                    </a:path>
                  </a:pathLst>
                </a:custGeom>
                <a:solidFill>
                  <a:srgbClr val="F1DDE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86" name="Freeform 1082"/>
                <p:cNvSpPr>
                  <a:spLocks/>
                </p:cNvSpPr>
                <p:nvPr/>
              </p:nvSpPr>
              <p:spPr bwMode="auto">
                <a:xfrm>
                  <a:off x="2787" y="1881"/>
                  <a:ext cx="95" cy="350"/>
                </a:xfrm>
                <a:custGeom>
                  <a:avLst/>
                  <a:gdLst/>
                  <a:ahLst/>
                  <a:cxnLst>
                    <a:cxn ang="0">
                      <a:pos x="13" y="131"/>
                    </a:cxn>
                    <a:cxn ang="0">
                      <a:pos x="30" y="56"/>
                    </a:cxn>
                    <a:cxn ang="0">
                      <a:pos x="0" y="0"/>
                    </a:cxn>
                    <a:cxn ang="0">
                      <a:pos x="35" y="57"/>
                    </a:cxn>
                    <a:cxn ang="0">
                      <a:pos x="13" y="131"/>
                    </a:cxn>
                  </a:cxnLst>
                  <a:rect l="0" t="0" r="r" b="b"/>
                  <a:pathLst>
                    <a:path w="38" h="131">
                      <a:moveTo>
                        <a:pt x="13" y="131"/>
                      </a:moveTo>
                      <a:cubicBezTo>
                        <a:pt x="18" y="110"/>
                        <a:pt x="27" y="80"/>
                        <a:pt x="30" y="56"/>
                      </a:cubicBezTo>
                      <a:cubicBezTo>
                        <a:pt x="33" y="31"/>
                        <a:pt x="25" y="24"/>
                        <a:pt x="0" y="0"/>
                      </a:cubicBezTo>
                      <a:cubicBezTo>
                        <a:pt x="17" y="11"/>
                        <a:pt x="38" y="26"/>
                        <a:pt x="35" y="57"/>
                      </a:cubicBezTo>
                      <a:cubicBezTo>
                        <a:pt x="32" y="85"/>
                        <a:pt x="13" y="131"/>
                        <a:pt x="13" y="1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87" name="Freeform 1083"/>
                <p:cNvSpPr>
                  <a:spLocks/>
                </p:cNvSpPr>
                <p:nvPr/>
              </p:nvSpPr>
              <p:spPr bwMode="auto">
                <a:xfrm>
                  <a:off x="2667" y="2201"/>
                  <a:ext cx="658" cy="502"/>
                </a:xfrm>
                <a:custGeom>
                  <a:avLst/>
                  <a:gdLst/>
                  <a:ahLst/>
                  <a:cxnLst>
                    <a:cxn ang="0">
                      <a:pos x="0" y="159"/>
                    </a:cxn>
                    <a:cxn ang="0">
                      <a:pos x="74" y="182"/>
                    </a:cxn>
                    <a:cxn ang="0">
                      <a:pos x="263" y="0"/>
                    </a:cxn>
                    <a:cxn ang="0">
                      <a:pos x="77" y="172"/>
                    </a:cxn>
                    <a:cxn ang="0">
                      <a:pos x="0" y="159"/>
                    </a:cxn>
                  </a:cxnLst>
                  <a:rect l="0" t="0" r="r" b="b"/>
                  <a:pathLst>
                    <a:path w="263" h="188">
                      <a:moveTo>
                        <a:pt x="0" y="159"/>
                      </a:moveTo>
                      <a:cubicBezTo>
                        <a:pt x="20" y="161"/>
                        <a:pt x="22" y="177"/>
                        <a:pt x="74" y="182"/>
                      </a:cubicBezTo>
                      <a:cubicBezTo>
                        <a:pt x="132" y="188"/>
                        <a:pt x="241" y="106"/>
                        <a:pt x="263" y="0"/>
                      </a:cubicBezTo>
                      <a:cubicBezTo>
                        <a:pt x="252" y="29"/>
                        <a:pt x="199" y="164"/>
                        <a:pt x="77" y="172"/>
                      </a:cubicBezTo>
                      <a:cubicBezTo>
                        <a:pt x="50" y="173"/>
                        <a:pt x="21" y="155"/>
                        <a:pt x="0" y="159"/>
                      </a:cubicBezTo>
                      <a:close/>
                    </a:path>
                  </a:pathLst>
                </a:custGeom>
                <a:solidFill>
                  <a:srgbClr val="D1829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88" name="Freeform 1084"/>
                <p:cNvSpPr>
                  <a:spLocks/>
                </p:cNvSpPr>
                <p:nvPr/>
              </p:nvSpPr>
              <p:spPr bwMode="auto">
                <a:xfrm>
                  <a:off x="2932" y="1604"/>
                  <a:ext cx="250" cy="173"/>
                </a:xfrm>
                <a:custGeom>
                  <a:avLst/>
                  <a:gdLst/>
                  <a:ahLst/>
                  <a:cxnLst>
                    <a:cxn ang="0">
                      <a:pos x="100" y="14"/>
                    </a:cxn>
                    <a:cxn ang="0">
                      <a:pos x="0" y="65"/>
                    </a:cxn>
                    <a:cxn ang="0">
                      <a:pos x="100" y="14"/>
                    </a:cxn>
                  </a:cxnLst>
                  <a:rect l="0" t="0" r="r" b="b"/>
                  <a:pathLst>
                    <a:path w="100" h="65">
                      <a:moveTo>
                        <a:pt x="100" y="14"/>
                      </a:moveTo>
                      <a:cubicBezTo>
                        <a:pt x="51" y="0"/>
                        <a:pt x="9" y="39"/>
                        <a:pt x="0" y="65"/>
                      </a:cubicBezTo>
                      <a:cubicBezTo>
                        <a:pt x="13" y="46"/>
                        <a:pt x="50" y="8"/>
                        <a:pt x="100" y="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89" name="Freeform 1085"/>
                <p:cNvSpPr>
                  <a:spLocks/>
                </p:cNvSpPr>
                <p:nvPr/>
              </p:nvSpPr>
              <p:spPr bwMode="auto">
                <a:xfrm>
                  <a:off x="2700" y="1673"/>
                  <a:ext cx="127" cy="72"/>
                </a:xfrm>
                <a:custGeom>
                  <a:avLst/>
                  <a:gdLst/>
                  <a:ahLst/>
                  <a:cxnLst>
                    <a:cxn ang="0">
                      <a:pos x="1" y="19"/>
                    </a:cxn>
                    <a:cxn ang="0">
                      <a:pos x="28" y="22"/>
                    </a:cxn>
                    <a:cxn ang="0">
                      <a:pos x="50" y="7"/>
                    </a:cxn>
                    <a:cxn ang="0">
                      <a:pos x="24" y="6"/>
                    </a:cxn>
                    <a:cxn ang="0">
                      <a:pos x="1" y="19"/>
                    </a:cxn>
                  </a:cxnLst>
                  <a:rect l="0" t="0" r="r" b="b"/>
                  <a:pathLst>
                    <a:path w="51" h="27">
                      <a:moveTo>
                        <a:pt x="1" y="19"/>
                      </a:moveTo>
                      <a:cubicBezTo>
                        <a:pt x="2" y="27"/>
                        <a:pt x="14" y="27"/>
                        <a:pt x="28" y="22"/>
                      </a:cubicBezTo>
                      <a:cubicBezTo>
                        <a:pt x="43" y="18"/>
                        <a:pt x="51" y="14"/>
                        <a:pt x="50" y="7"/>
                      </a:cubicBezTo>
                      <a:cubicBezTo>
                        <a:pt x="48" y="0"/>
                        <a:pt x="32" y="4"/>
                        <a:pt x="24" y="6"/>
                      </a:cubicBezTo>
                      <a:cubicBezTo>
                        <a:pt x="16" y="9"/>
                        <a:pt x="0" y="10"/>
                        <a:pt x="1" y="19"/>
                      </a:cubicBezTo>
                      <a:close/>
                    </a:path>
                  </a:pathLst>
                </a:custGeom>
                <a:solidFill>
                  <a:srgbClr val="F7ECE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90" name="Freeform 1086"/>
                <p:cNvSpPr>
                  <a:spLocks/>
                </p:cNvSpPr>
                <p:nvPr/>
              </p:nvSpPr>
              <p:spPr bwMode="auto">
                <a:xfrm>
                  <a:off x="2715" y="1692"/>
                  <a:ext cx="92" cy="37"/>
                </a:xfrm>
                <a:custGeom>
                  <a:avLst/>
                  <a:gdLst/>
                  <a:ahLst/>
                  <a:cxnLst>
                    <a:cxn ang="0">
                      <a:pos x="2" y="12"/>
                    </a:cxn>
                    <a:cxn ang="0">
                      <a:pos x="8" y="13"/>
                    </a:cxn>
                    <a:cxn ang="0">
                      <a:pos x="11" y="12"/>
                    </a:cxn>
                    <a:cxn ang="0">
                      <a:pos x="12" y="12"/>
                    </a:cxn>
                    <a:cxn ang="0">
                      <a:pos x="20" y="10"/>
                    </a:cxn>
                    <a:cxn ang="0">
                      <a:pos x="23" y="9"/>
                    </a:cxn>
                    <a:cxn ang="0">
                      <a:pos x="27" y="8"/>
                    </a:cxn>
                    <a:cxn ang="0">
                      <a:pos x="31" y="7"/>
                    </a:cxn>
                    <a:cxn ang="0">
                      <a:pos x="33" y="5"/>
                    </a:cxn>
                    <a:cxn ang="0">
                      <a:pos x="35" y="5"/>
                    </a:cxn>
                    <a:cxn ang="0">
                      <a:pos x="36" y="1"/>
                    </a:cxn>
                    <a:cxn ang="0">
                      <a:pos x="28" y="2"/>
                    </a:cxn>
                    <a:cxn ang="0">
                      <a:pos x="22" y="3"/>
                    </a:cxn>
                    <a:cxn ang="0">
                      <a:pos x="18" y="4"/>
                    </a:cxn>
                    <a:cxn ang="0">
                      <a:pos x="11" y="5"/>
                    </a:cxn>
                    <a:cxn ang="0">
                      <a:pos x="8" y="7"/>
                    </a:cxn>
                    <a:cxn ang="0">
                      <a:pos x="2" y="12"/>
                    </a:cxn>
                  </a:cxnLst>
                  <a:rect l="0" t="0" r="r" b="b"/>
                  <a:pathLst>
                    <a:path w="37" h="14">
                      <a:moveTo>
                        <a:pt x="2" y="12"/>
                      </a:moveTo>
                      <a:cubicBezTo>
                        <a:pt x="3" y="13"/>
                        <a:pt x="7" y="14"/>
                        <a:pt x="8" y="13"/>
                      </a:cubicBezTo>
                      <a:cubicBezTo>
                        <a:pt x="9" y="13"/>
                        <a:pt x="10" y="12"/>
                        <a:pt x="11" y="12"/>
                      </a:cubicBezTo>
                      <a:cubicBezTo>
                        <a:pt x="11" y="12"/>
                        <a:pt x="12" y="12"/>
                        <a:pt x="12" y="12"/>
                      </a:cubicBezTo>
                      <a:cubicBezTo>
                        <a:pt x="15" y="13"/>
                        <a:pt x="18" y="11"/>
                        <a:pt x="20" y="10"/>
                      </a:cubicBezTo>
                      <a:cubicBezTo>
                        <a:pt x="21" y="10"/>
                        <a:pt x="22" y="10"/>
                        <a:pt x="23" y="9"/>
                      </a:cubicBezTo>
                      <a:cubicBezTo>
                        <a:pt x="25" y="9"/>
                        <a:pt x="26" y="8"/>
                        <a:pt x="27" y="8"/>
                      </a:cubicBezTo>
                      <a:cubicBezTo>
                        <a:pt x="29" y="7"/>
                        <a:pt x="30" y="8"/>
                        <a:pt x="31" y="7"/>
                      </a:cubicBezTo>
                      <a:cubicBezTo>
                        <a:pt x="32" y="7"/>
                        <a:pt x="32" y="6"/>
                        <a:pt x="33" y="5"/>
                      </a:cubicBezTo>
                      <a:cubicBezTo>
                        <a:pt x="33" y="5"/>
                        <a:pt x="34" y="5"/>
                        <a:pt x="35" y="5"/>
                      </a:cubicBezTo>
                      <a:cubicBezTo>
                        <a:pt x="36" y="4"/>
                        <a:pt x="37" y="2"/>
                        <a:pt x="36" y="1"/>
                      </a:cubicBezTo>
                      <a:cubicBezTo>
                        <a:pt x="33" y="0"/>
                        <a:pt x="31" y="1"/>
                        <a:pt x="28" y="2"/>
                      </a:cubicBezTo>
                      <a:cubicBezTo>
                        <a:pt x="26" y="2"/>
                        <a:pt x="23" y="2"/>
                        <a:pt x="22" y="3"/>
                      </a:cubicBezTo>
                      <a:cubicBezTo>
                        <a:pt x="20" y="4"/>
                        <a:pt x="20" y="4"/>
                        <a:pt x="18" y="4"/>
                      </a:cubicBezTo>
                      <a:cubicBezTo>
                        <a:pt x="17" y="5"/>
                        <a:pt x="13" y="5"/>
                        <a:pt x="11" y="5"/>
                      </a:cubicBezTo>
                      <a:cubicBezTo>
                        <a:pt x="10" y="6"/>
                        <a:pt x="9" y="7"/>
                        <a:pt x="8" y="7"/>
                      </a:cubicBezTo>
                      <a:cubicBezTo>
                        <a:pt x="7" y="7"/>
                        <a:pt x="0" y="10"/>
                        <a:pt x="2" y="12"/>
                      </a:cubicBezTo>
                      <a:close/>
                    </a:path>
                  </a:pathLst>
                </a:custGeom>
                <a:solidFill>
                  <a:srgbClr val="BB5A7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91" name="Freeform 1087"/>
                <p:cNvSpPr>
                  <a:spLocks/>
                </p:cNvSpPr>
                <p:nvPr/>
              </p:nvSpPr>
              <p:spPr bwMode="auto">
                <a:xfrm>
                  <a:off x="2700" y="1673"/>
                  <a:ext cx="127" cy="72"/>
                </a:xfrm>
                <a:custGeom>
                  <a:avLst/>
                  <a:gdLst/>
                  <a:ahLst/>
                  <a:cxnLst>
                    <a:cxn ang="0">
                      <a:pos x="1" y="19"/>
                    </a:cxn>
                    <a:cxn ang="0">
                      <a:pos x="28" y="22"/>
                    </a:cxn>
                    <a:cxn ang="0">
                      <a:pos x="50" y="7"/>
                    </a:cxn>
                    <a:cxn ang="0">
                      <a:pos x="24" y="6"/>
                    </a:cxn>
                    <a:cxn ang="0">
                      <a:pos x="1" y="19"/>
                    </a:cxn>
                  </a:cxnLst>
                  <a:rect l="0" t="0" r="r" b="b"/>
                  <a:pathLst>
                    <a:path w="51" h="27">
                      <a:moveTo>
                        <a:pt x="1" y="19"/>
                      </a:moveTo>
                      <a:cubicBezTo>
                        <a:pt x="2" y="27"/>
                        <a:pt x="14" y="27"/>
                        <a:pt x="28" y="22"/>
                      </a:cubicBezTo>
                      <a:cubicBezTo>
                        <a:pt x="43" y="18"/>
                        <a:pt x="51" y="14"/>
                        <a:pt x="50" y="7"/>
                      </a:cubicBezTo>
                      <a:cubicBezTo>
                        <a:pt x="48" y="0"/>
                        <a:pt x="32" y="4"/>
                        <a:pt x="24" y="6"/>
                      </a:cubicBezTo>
                      <a:cubicBezTo>
                        <a:pt x="16" y="9"/>
                        <a:pt x="0" y="10"/>
                        <a:pt x="1" y="19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92" name="Freeform 1088"/>
                <p:cNvSpPr>
                  <a:spLocks/>
                </p:cNvSpPr>
                <p:nvPr/>
              </p:nvSpPr>
              <p:spPr bwMode="auto">
                <a:xfrm>
                  <a:off x="2715" y="1692"/>
                  <a:ext cx="92" cy="37"/>
                </a:xfrm>
                <a:custGeom>
                  <a:avLst/>
                  <a:gdLst/>
                  <a:ahLst/>
                  <a:cxnLst>
                    <a:cxn ang="0">
                      <a:pos x="2" y="12"/>
                    </a:cxn>
                    <a:cxn ang="0">
                      <a:pos x="8" y="13"/>
                    </a:cxn>
                    <a:cxn ang="0">
                      <a:pos x="11" y="12"/>
                    </a:cxn>
                    <a:cxn ang="0">
                      <a:pos x="12" y="12"/>
                    </a:cxn>
                    <a:cxn ang="0">
                      <a:pos x="20" y="10"/>
                    </a:cxn>
                    <a:cxn ang="0">
                      <a:pos x="23" y="9"/>
                    </a:cxn>
                    <a:cxn ang="0">
                      <a:pos x="27" y="8"/>
                    </a:cxn>
                    <a:cxn ang="0">
                      <a:pos x="31" y="7"/>
                    </a:cxn>
                    <a:cxn ang="0">
                      <a:pos x="33" y="5"/>
                    </a:cxn>
                    <a:cxn ang="0">
                      <a:pos x="35" y="5"/>
                    </a:cxn>
                    <a:cxn ang="0">
                      <a:pos x="36" y="1"/>
                    </a:cxn>
                    <a:cxn ang="0">
                      <a:pos x="28" y="2"/>
                    </a:cxn>
                    <a:cxn ang="0">
                      <a:pos x="22" y="3"/>
                    </a:cxn>
                    <a:cxn ang="0">
                      <a:pos x="18" y="4"/>
                    </a:cxn>
                    <a:cxn ang="0">
                      <a:pos x="11" y="5"/>
                    </a:cxn>
                    <a:cxn ang="0">
                      <a:pos x="8" y="7"/>
                    </a:cxn>
                    <a:cxn ang="0">
                      <a:pos x="2" y="12"/>
                    </a:cxn>
                  </a:cxnLst>
                  <a:rect l="0" t="0" r="r" b="b"/>
                  <a:pathLst>
                    <a:path w="37" h="14">
                      <a:moveTo>
                        <a:pt x="2" y="12"/>
                      </a:moveTo>
                      <a:cubicBezTo>
                        <a:pt x="3" y="13"/>
                        <a:pt x="7" y="14"/>
                        <a:pt x="8" y="13"/>
                      </a:cubicBezTo>
                      <a:cubicBezTo>
                        <a:pt x="9" y="13"/>
                        <a:pt x="10" y="12"/>
                        <a:pt x="11" y="12"/>
                      </a:cubicBezTo>
                      <a:cubicBezTo>
                        <a:pt x="11" y="12"/>
                        <a:pt x="12" y="12"/>
                        <a:pt x="12" y="12"/>
                      </a:cubicBezTo>
                      <a:cubicBezTo>
                        <a:pt x="15" y="13"/>
                        <a:pt x="18" y="11"/>
                        <a:pt x="20" y="10"/>
                      </a:cubicBezTo>
                      <a:cubicBezTo>
                        <a:pt x="21" y="10"/>
                        <a:pt x="22" y="10"/>
                        <a:pt x="23" y="9"/>
                      </a:cubicBezTo>
                      <a:cubicBezTo>
                        <a:pt x="25" y="9"/>
                        <a:pt x="26" y="8"/>
                        <a:pt x="27" y="8"/>
                      </a:cubicBezTo>
                      <a:cubicBezTo>
                        <a:pt x="29" y="7"/>
                        <a:pt x="30" y="8"/>
                        <a:pt x="31" y="7"/>
                      </a:cubicBezTo>
                      <a:cubicBezTo>
                        <a:pt x="32" y="7"/>
                        <a:pt x="32" y="6"/>
                        <a:pt x="33" y="5"/>
                      </a:cubicBezTo>
                      <a:cubicBezTo>
                        <a:pt x="33" y="5"/>
                        <a:pt x="34" y="5"/>
                        <a:pt x="35" y="5"/>
                      </a:cubicBezTo>
                      <a:cubicBezTo>
                        <a:pt x="36" y="4"/>
                        <a:pt x="37" y="2"/>
                        <a:pt x="36" y="1"/>
                      </a:cubicBezTo>
                      <a:cubicBezTo>
                        <a:pt x="33" y="0"/>
                        <a:pt x="31" y="1"/>
                        <a:pt x="28" y="2"/>
                      </a:cubicBezTo>
                      <a:cubicBezTo>
                        <a:pt x="26" y="2"/>
                        <a:pt x="23" y="2"/>
                        <a:pt x="22" y="3"/>
                      </a:cubicBezTo>
                      <a:cubicBezTo>
                        <a:pt x="20" y="4"/>
                        <a:pt x="20" y="4"/>
                        <a:pt x="18" y="4"/>
                      </a:cubicBezTo>
                      <a:cubicBezTo>
                        <a:pt x="17" y="5"/>
                        <a:pt x="13" y="5"/>
                        <a:pt x="11" y="5"/>
                      </a:cubicBezTo>
                      <a:cubicBezTo>
                        <a:pt x="10" y="6"/>
                        <a:pt x="9" y="7"/>
                        <a:pt x="8" y="7"/>
                      </a:cubicBezTo>
                      <a:cubicBezTo>
                        <a:pt x="7" y="7"/>
                        <a:pt x="0" y="10"/>
                        <a:pt x="2" y="12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293" name="Freeform 1089"/>
                <p:cNvSpPr>
                  <a:spLocks/>
                </p:cNvSpPr>
                <p:nvPr/>
              </p:nvSpPr>
              <p:spPr bwMode="auto">
                <a:xfrm>
                  <a:off x="2370" y="1601"/>
                  <a:ext cx="1032" cy="1115"/>
                </a:xfrm>
                <a:custGeom>
                  <a:avLst/>
                  <a:gdLst/>
                  <a:ahLst/>
                  <a:cxnLst>
                    <a:cxn ang="0">
                      <a:pos x="15" y="327"/>
                    </a:cxn>
                    <a:cxn ang="0">
                      <a:pos x="35" y="339"/>
                    </a:cxn>
                    <a:cxn ang="0">
                      <a:pos x="59" y="372"/>
                    </a:cxn>
                    <a:cxn ang="0">
                      <a:pos x="117" y="389"/>
                    </a:cxn>
                    <a:cxn ang="0">
                      <a:pos x="195" y="413"/>
                    </a:cxn>
                    <a:cxn ang="0">
                      <a:pos x="392" y="219"/>
                    </a:cxn>
                    <a:cxn ang="0">
                      <a:pos x="324" y="8"/>
                    </a:cxn>
                    <a:cxn ang="0">
                      <a:pos x="237" y="36"/>
                    </a:cxn>
                    <a:cxn ang="0">
                      <a:pos x="209" y="75"/>
                    </a:cxn>
                    <a:cxn ang="0">
                      <a:pos x="201" y="74"/>
                    </a:cxn>
                    <a:cxn ang="0">
                      <a:pos x="201" y="75"/>
                    </a:cxn>
                    <a:cxn ang="0">
                      <a:pos x="201" y="74"/>
                    </a:cxn>
                    <a:cxn ang="0">
                      <a:pos x="182" y="36"/>
                    </a:cxn>
                    <a:cxn ang="0">
                      <a:pos x="160" y="49"/>
                    </a:cxn>
                    <a:cxn ang="0">
                      <a:pos x="133" y="47"/>
                    </a:cxn>
                    <a:cxn ang="0">
                      <a:pos x="155" y="105"/>
                    </a:cxn>
                    <a:cxn ang="0">
                      <a:pos x="155" y="105"/>
                    </a:cxn>
                    <a:cxn ang="0">
                      <a:pos x="155" y="105"/>
                    </a:cxn>
                    <a:cxn ang="0">
                      <a:pos x="159" y="109"/>
                    </a:cxn>
                    <a:cxn ang="0">
                      <a:pos x="189" y="161"/>
                    </a:cxn>
                    <a:cxn ang="0">
                      <a:pos x="172" y="237"/>
                    </a:cxn>
                    <a:cxn ang="0">
                      <a:pos x="121" y="292"/>
                    </a:cxn>
                    <a:cxn ang="0">
                      <a:pos x="84" y="282"/>
                    </a:cxn>
                    <a:cxn ang="0">
                      <a:pos x="57" y="282"/>
                    </a:cxn>
                    <a:cxn ang="0">
                      <a:pos x="23" y="268"/>
                    </a:cxn>
                    <a:cxn ang="0">
                      <a:pos x="15" y="327"/>
                    </a:cxn>
                  </a:cxnLst>
                  <a:rect l="0" t="0" r="r" b="b"/>
                  <a:pathLst>
                    <a:path w="413" h="418">
                      <a:moveTo>
                        <a:pt x="15" y="327"/>
                      </a:moveTo>
                      <a:cubicBezTo>
                        <a:pt x="24" y="329"/>
                        <a:pt x="30" y="333"/>
                        <a:pt x="35" y="339"/>
                      </a:cubicBezTo>
                      <a:cubicBezTo>
                        <a:pt x="42" y="347"/>
                        <a:pt x="47" y="363"/>
                        <a:pt x="59" y="372"/>
                      </a:cubicBezTo>
                      <a:cubicBezTo>
                        <a:pt x="82" y="391"/>
                        <a:pt x="98" y="388"/>
                        <a:pt x="117" y="389"/>
                      </a:cubicBezTo>
                      <a:cubicBezTo>
                        <a:pt x="137" y="390"/>
                        <a:pt x="137" y="408"/>
                        <a:pt x="195" y="413"/>
                      </a:cubicBezTo>
                      <a:cubicBezTo>
                        <a:pt x="253" y="418"/>
                        <a:pt x="370" y="325"/>
                        <a:pt x="392" y="219"/>
                      </a:cubicBezTo>
                      <a:cubicBezTo>
                        <a:pt x="413" y="113"/>
                        <a:pt x="399" y="26"/>
                        <a:pt x="324" y="8"/>
                      </a:cubicBezTo>
                      <a:cubicBezTo>
                        <a:pt x="288" y="0"/>
                        <a:pt x="258" y="14"/>
                        <a:pt x="237" y="36"/>
                      </a:cubicBezTo>
                      <a:cubicBezTo>
                        <a:pt x="224" y="50"/>
                        <a:pt x="216" y="71"/>
                        <a:pt x="209" y="75"/>
                      </a:cubicBezTo>
                      <a:cubicBezTo>
                        <a:pt x="206" y="76"/>
                        <a:pt x="204" y="76"/>
                        <a:pt x="201" y="74"/>
                      </a:cubicBezTo>
                      <a:cubicBezTo>
                        <a:pt x="201" y="75"/>
                        <a:pt x="201" y="75"/>
                        <a:pt x="201" y="75"/>
                      </a:cubicBezTo>
                      <a:cubicBezTo>
                        <a:pt x="201" y="74"/>
                        <a:pt x="201" y="74"/>
                        <a:pt x="201" y="74"/>
                      </a:cubicBezTo>
                      <a:cubicBezTo>
                        <a:pt x="193" y="70"/>
                        <a:pt x="187" y="54"/>
                        <a:pt x="182" y="36"/>
                      </a:cubicBezTo>
                      <a:cubicBezTo>
                        <a:pt x="182" y="42"/>
                        <a:pt x="174" y="45"/>
                        <a:pt x="160" y="49"/>
                      </a:cubicBezTo>
                      <a:cubicBezTo>
                        <a:pt x="147" y="54"/>
                        <a:pt x="135" y="54"/>
                        <a:pt x="133" y="47"/>
                      </a:cubicBezTo>
                      <a:cubicBezTo>
                        <a:pt x="137" y="69"/>
                        <a:pt x="144" y="91"/>
                        <a:pt x="155" y="105"/>
                      </a:cubicBezTo>
                      <a:cubicBezTo>
                        <a:pt x="155" y="105"/>
                        <a:pt x="155" y="105"/>
                        <a:pt x="155" y="105"/>
                      </a:cubicBezTo>
                      <a:cubicBezTo>
                        <a:pt x="155" y="105"/>
                        <a:pt x="155" y="105"/>
                        <a:pt x="155" y="105"/>
                      </a:cubicBezTo>
                      <a:cubicBezTo>
                        <a:pt x="157" y="106"/>
                        <a:pt x="158" y="108"/>
                        <a:pt x="159" y="109"/>
                      </a:cubicBezTo>
                      <a:cubicBezTo>
                        <a:pt x="184" y="133"/>
                        <a:pt x="192" y="136"/>
                        <a:pt x="189" y="161"/>
                      </a:cubicBezTo>
                      <a:cubicBezTo>
                        <a:pt x="185" y="185"/>
                        <a:pt x="177" y="215"/>
                        <a:pt x="172" y="237"/>
                      </a:cubicBezTo>
                      <a:cubicBezTo>
                        <a:pt x="165" y="264"/>
                        <a:pt x="152" y="290"/>
                        <a:pt x="121" y="292"/>
                      </a:cubicBezTo>
                      <a:cubicBezTo>
                        <a:pt x="97" y="293"/>
                        <a:pt x="100" y="285"/>
                        <a:pt x="84" y="282"/>
                      </a:cubicBezTo>
                      <a:cubicBezTo>
                        <a:pt x="68" y="279"/>
                        <a:pt x="66" y="285"/>
                        <a:pt x="57" y="282"/>
                      </a:cubicBezTo>
                      <a:cubicBezTo>
                        <a:pt x="53" y="281"/>
                        <a:pt x="41" y="273"/>
                        <a:pt x="23" y="268"/>
                      </a:cubicBezTo>
                      <a:cubicBezTo>
                        <a:pt x="12" y="271"/>
                        <a:pt x="0" y="322"/>
                        <a:pt x="15" y="327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</p:grpSp>
          <p:grpSp>
            <p:nvGrpSpPr>
              <p:cNvPr id="1954" name="Group 1090"/>
              <p:cNvGrpSpPr>
                <a:grpSpLocks/>
              </p:cNvGrpSpPr>
              <p:nvPr/>
            </p:nvGrpSpPr>
            <p:grpSpPr bwMode="auto">
              <a:xfrm>
                <a:off x="5013052" y="3683852"/>
                <a:ext cx="947737" cy="692587"/>
                <a:chOff x="1425" y="1195"/>
                <a:chExt cx="1460" cy="1266"/>
              </a:xfrm>
            </p:grpSpPr>
            <p:sp>
              <p:nvSpPr>
                <p:cNvPr id="2222" name="Freeform 1091"/>
                <p:cNvSpPr>
                  <a:spLocks/>
                </p:cNvSpPr>
                <p:nvPr/>
              </p:nvSpPr>
              <p:spPr bwMode="auto">
                <a:xfrm>
                  <a:off x="1475" y="1421"/>
                  <a:ext cx="1410" cy="1027"/>
                </a:xfrm>
                <a:custGeom>
                  <a:avLst/>
                  <a:gdLst/>
                  <a:ahLst/>
                  <a:cxnLst>
                    <a:cxn ang="0">
                      <a:pos x="101" y="353"/>
                    </a:cxn>
                    <a:cxn ang="0">
                      <a:pos x="174" y="283"/>
                    </a:cxn>
                    <a:cxn ang="0">
                      <a:pos x="251" y="219"/>
                    </a:cxn>
                    <a:cxn ang="0">
                      <a:pos x="330" y="163"/>
                    </a:cxn>
                    <a:cxn ang="0">
                      <a:pos x="453" y="97"/>
                    </a:cxn>
                    <a:cxn ang="0">
                      <a:pos x="502" y="69"/>
                    </a:cxn>
                    <a:cxn ang="0">
                      <a:pos x="554" y="11"/>
                    </a:cxn>
                    <a:cxn ang="0">
                      <a:pos x="455" y="57"/>
                    </a:cxn>
                    <a:cxn ang="0">
                      <a:pos x="363" y="78"/>
                    </a:cxn>
                    <a:cxn ang="0">
                      <a:pos x="293" y="94"/>
                    </a:cxn>
                    <a:cxn ang="0">
                      <a:pos x="213" y="144"/>
                    </a:cxn>
                    <a:cxn ang="0">
                      <a:pos x="133" y="167"/>
                    </a:cxn>
                    <a:cxn ang="0">
                      <a:pos x="92" y="256"/>
                    </a:cxn>
                    <a:cxn ang="0">
                      <a:pos x="41" y="316"/>
                    </a:cxn>
                    <a:cxn ang="0">
                      <a:pos x="16" y="373"/>
                    </a:cxn>
                    <a:cxn ang="0">
                      <a:pos x="101" y="353"/>
                    </a:cxn>
                  </a:cxnLst>
                  <a:rect l="0" t="0" r="r" b="b"/>
                  <a:pathLst>
                    <a:path w="564" h="385">
                      <a:moveTo>
                        <a:pt x="101" y="353"/>
                      </a:moveTo>
                      <a:cubicBezTo>
                        <a:pt x="144" y="322"/>
                        <a:pt x="148" y="302"/>
                        <a:pt x="174" y="283"/>
                      </a:cubicBezTo>
                      <a:cubicBezTo>
                        <a:pt x="201" y="264"/>
                        <a:pt x="217" y="247"/>
                        <a:pt x="251" y="219"/>
                      </a:cubicBezTo>
                      <a:cubicBezTo>
                        <a:pt x="277" y="198"/>
                        <a:pt x="319" y="178"/>
                        <a:pt x="330" y="163"/>
                      </a:cubicBezTo>
                      <a:cubicBezTo>
                        <a:pt x="373" y="166"/>
                        <a:pt x="395" y="137"/>
                        <a:pt x="453" y="97"/>
                      </a:cubicBezTo>
                      <a:cubicBezTo>
                        <a:pt x="467" y="88"/>
                        <a:pt x="491" y="80"/>
                        <a:pt x="502" y="69"/>
                      </a:cubicBezTo>
                      <a:cubicBezTo>
                        <a:pt x="539" y="32"/>
                        <a:pt x="564" y="19"/>
                        <a:pt x="554" y="11"/>
                      </a:cubicBezTo>
                      <a:cubicBezTo>
                        <a:pt x="542" y="0"/>
                        <a:pt x="505" y="38"/>
                        <a:pt x="455" y="57"/>
                      </a:cubicBezTo>
                      <a:cubicBezTo>
                        <a:pt x="406" y="76"/>
                        <a:pt x="399" y="73"/>
                        <a:pt x="363" y="78"/>
                      </a:cubicBezTo>
                      <a:cubicBezTo>
                        <a:pt x="326" y="82"/>
                        <a:pt x="317" y="81"/>
                        <a:pt x="293" y="94"/>
                      </a:cubicBezTo>
                      <a:cubicBezTo>
                        <a:pt x="269" y="108"/>
                        <a:pt x="239" y="128"/>
                        <a:pt x="213" y="144"/>
                      </a:cubicBezTo>
                      <a:cubicBezTo>
                        <a:pt x="186" y="159"/>
                        <a:pt x="168" y="144"/>
                        <a:pt x="133" y="167"/>
                      </a:cubicBezTo>
                      <a:cubicBezTo>
                        <a:pt x="99" y="190"/>
                        <a:pt x="94" y="234"/>
                        <a:pt x="92" y="256"/>
                      </a:cubicBezTo>
                      <a:cubicBezTo>
                        <a:pt x="89" y="278"/>
                        <a:pt x="61" y="296"/>
                        <a:pt x="41" y="316"/>
                      </a:cubicBezTo>
                      <a:cubicBezTo>
                        <a:pt x="17" y="340"/>
                        <a:pt x="0" y="358"/>
                        <a:pt x="16" y="373"/>
                      </a:cubicBezTo>
                      <a:cubicBezTo>
                        <a:pt x="27" y="385"/>
                        <a:pt x="58" y="384"/>
                        <a:pt x="101" y="353"/>
                      </a:cubicBezTo>
                      <a:close/>
                    </a:path>
                  </a:pathLst>
                </a:custGeom>
                <a:solidFill>
                  <a:srgbClr val="7D445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3" name="Freeform 1092"/>
                <p:cNvSpPr>
                  <a:spLocks/>
                </p:cNvSpPr>
                <p:nvPr/>
              </p:nvSpPr>
              <p:spPr bwMode="auto">
                <a:xfrm>
                  <a:off x="1425" y="1195"/>
                  <a:ext cx="1437" cy="1221"/>
                </a:xfrm>
                <a:custGeom>
                  <a:avLst/>
                  <a:gdLst/>
                  <a:ahLst/>
                  <a:cxnLst>
                    <a:cxn ang="0">
                      <a:pos x="61" y="401"/>
                    </a:cxn>
                    <a:cxn ang="0">
                      <a:pos x="112" y="341"/>
                    </a:cxn>
                    <a:cxn ang="0">
                      <a:pos x="153" y="252"/>
                    </a:cxn>
                    <a:cxn ang="0">
                      <a:pos x="233" y="229"/>
                    </a:cxn>
                    <a:cxn ang="0">
                      <a:pos x="313" y="179"/>
                    </a:cxn>
                    <a:cxn ang="0">
                      <a:pos x="383" y="163"/>
                    </a:cxn>
                    <a:cxn ang="0">
                      <a:pos x="475" y="142"/>
                    </a:cxn>
                    <a:cxn ang="0">
                      <a:pos x="574" y="96"/>
                    </a:cxn>
                    <a:cxn ang="0">
                      <a:pos x="575" y="96"/>
                    </a:cxn>
                    <a:cxn ang="0">
                      <a:pos x="493" y="60"/>
                    </a:cxn>
                    <a:cxn ang="0">
                      <a:pos x="407" y="54"/>
                    </a:cxn>
                    <a:cxn ang="0">
                      <a:pos x="380" y="59"/>
                    </a:cxn>
                    <a:cxn ang="0">
                      <a:pos x="95" y="35"/>
                    </a:cxn>
                    <a:cxn ang="0">
                      <a:pos x="12" y="171"/>
                    </a:cxn>
                    <a:cxn ang="0">
                      <a:pos x="17" y="335"/>
                    </a:cxn>
                    <a:cxn ang="0">
                      <a:pos x="35" y="458"/>
                    </a:cxn>
                    <a:cxn ang="0">
                      <a:pos x="61" y="401"/>
                    </a:cxn>
                  </a:cxnLst>
                  <a:rect l="0" t="0" r="r" b="b"/>
                  <a:pathLst>
                    <a:path w="575" h="458">
                      <a:moveTo>
                        <a:pt x="61" y="401"/>
                      </a:moveTo>
                      <a:cubicBezTo>
                        <a:pt x="81" y="381"/>
                        <a:pt x="109" y="363"/>
                        <a:pt x="112" y="341"/>
                      </a:cubicBezTo>
                      <a:cubicBezTo>
                        <a:pt x="114" y="319"/>
                        <a:pt x="119" y="275"/>
                        <a:pt x="153" y="252"/>
                      </a:cubicBezTo>
                      <a:cubicBezTo>
                        <a:pt x="188" y="229"/>
                        <a:pt x="206" y="244"/>
                        <a:pt x="233" y="229"/>
                      </a:cubicBezTo>
                      <a:cubicBezTo>
                        <a:pt x="259" y="213"/>
                        <a:pt x="289" y="193"/>
                        <a:pt x="313" y="179"/>
                      </a:cubicBezTo>
                      <a:cubicBezTo>
                        <a:pt x="337" y="166"/>
                        <a:pt x="346" y="167"/>
                        <a:pt x="383" y="163"/>
                      </a:cubicBezTo>
                      <a:cubicBezTo>
                        <a:pt x="419" y="158"/>
                        <a:pt x="426" y="161"/>
                        <a:pt x="475" y="142"/>
                      </a:cubicBezTo>
                      <a:cubicBezTo>
                        <a:pt x="525" y="123"/>
                        <a:pt x="562" y="85"/>
                        <a:pt x="574" y="96"/>
                      </a:cubicBezTo>
                      <a:cubicBezTo>
                        <a:pt x="575" y="96"/>
                        <a:pt x="575" y="96"/>
                        <a:pt x="575" y="96"/>
                      </a:cubicBezTo>
                      <a:cubicBezTo>
                        <a:pt x="573" y="75"/>
                        <a:pt x="536" y="70"/>
                        <a:pt x="493" y="60"/>
                      </a:cubicBezTo>
                      <a:cubicBezTo>
                        <a:pt x="465" y="54"/>
                        <a:pt x="428" y="48"/>
                        <a:pt x="407" y="54"/>
                      </a:cubicBezTo>
                      <a:cubicBezTo>
                        <a:pt x="398" y="56"/>
                        <a:pt x="389" y="60"/>
                        <a:pt x="380" y="59"/>
                      </a:cubicBezTo>
                      <a:cubicBezTo>
                        <a:pt x="342" y="53"/>
                        <a:pt x="187" y="0"/>
                        <a:pt x="95" y="35"/>
                      </a:cubicBezTo>
                      <a:cubicBezTo>
                        <a:pt x="40" y="55"/>
                        <a:pt x="21" y="107"/>
                        <a:pt x="12" y="171"/>
                      </a:cubicBezTo>
                      <a:cubicBezTo>
                        <a:pt x="0" y="255"/>
                        <a:pt x="15" y="306"/>
                        <a:pt x="17" y="335"/>
                      </a:cubicBezTo>
                      <a:cubicBezTo>
                        <a:pt x="19" y="362"/>
                        <a:pt x="3" y="434"/>
                        <a:pt x="35" y="458"/>
                      </a:cubicBezTo>
                      <a:cubicBezTo>
                        <a:pt x="20" y="443"/>
                        <a:pt x="37" y="425"/>
                        <a:pt x="61" y="401"/>
                      </a:cubicBezTo>
                      <a:close/>
                    </a:path>
                  </a:pathLst>
                </a:custGeom>
                <a:solidFill>
                  <a:srgbClr val="9C717A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4" name="Freeform 1093"/>
                <p:cNvSpPr>
                  <a:spLocks/>
                </p:cNvSpPr>
                <p:nvPr/>
              </p:nvSpPr>
              <p:spPr bwMode="auto">
                <a:xfrm>
                  <a:off x="1480" y="1251"/>
                  <a:ext cx="607" cy="469"/>
                </a:xfrm>
                <a:custGeom>
                  <a:avLst/>
                  <a:gdLst/>
                  <a:ahLst/>
                  <a:cxnLst>
                    <a:cxn ang="0">
                      <a:pos x="243" y="25"/>
                    </a:cxn>
                    <a:cxn ang="0">
                      <a:pos x="65" y="28"/>
                    </a:cxn>
                    <a:cxn ang="0">
                      <a:pos x="0" y="176"/>
                    </a:cxn>
                    <a:cxn ang="0">
                      <a:pos x="74" y="31"/>
                    </a:cxn>
                    <a:cxn ang="0">
                      <a:pos x="243" y="25"/>
                    </a:cxn>
                  </a:cxnLst>
                  <a:rect l="0" t="0" r="r" b="b"/>
                  <a:pathLst>
                    <a:path w="243" h="176">
                      <a:moveTo>
                        <a:pt x="243" y="25"/>
                      </a:moveTo>
                      <a:cubicBezTo>
                        <a:pt x="208" y="14"/>
                        <a:pt x="111" y="0"/>
                        <a:pt x="65" y="28"/>
                      </a:cubicBezTo>
                      <a:cubicBezTo>
                        <a:pt x="18" y="56"/>
                        <a:pt x="3" y="113"/>
                        <a:pt x="0" y="176"/>
                      </a:cubicBezTo>
                      <a:cubicBezTo>
                        <a:pt x="6" y="144"/>
                        <a:pt x="18" y="53"/>
                        <a:pt x="74" y="31"/>
                      </a:cubicBezTo>
                      <a:cubicBezTo>
                        <a:pt x="129" y="8"/>
                        <a:pt x="188" y="15"/>
                        <a:pt x="243" y="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5" name="Freeform 1094"/>
                <p:cNvSpPr>
                  <a:spLocks/>
                </p:cNvSpPr>
                <p:nvPr/>
              </p:nvSpPr>
              <p:spPr bwMode="auto">
                <a:xfrm>
                  <a:off x="1467" y="1256"/>
                  <a:ext cx="668" cy="885"/>
                </a:xfrm>
                <a:custGeom>
                  <a:avLst/>
                  <a:gdLst/>
                  <a:ahLst/>
                  <a:cxnLst>
                    <a:cxn ang="0">
                      <a:pos x="98" y="44"/>
                    </a:cxn>
                    <a:cxn ang="0">
                      <a:pos x="23" y="172"/>
                    </a:cxn>
                    <a:cxn ang="0">
                      <a:pos x="13" y="332"/>
                    </a:cxn>
                    <a:cxn ang="0">
                      <a:pos x="4" y="174"/>
                    </a:cxn>
                    <a:cxn ang="0">
                      <a:pos x="74" y="28"/>
                    </a:cxn>
                    <a:cxn ang="0">
                      <a:pos x="267" y="25"/>
                    </a:cxn>
                    <a:cxn ang="0">
                      <a:pos x="98" y="44"/>
                    </a:cxn>
                  </a:cxnLst>
                  <a:rect l="0" t="0" r="r" b="b"/>
                  <a:pathLst>
                    <a:path w="267" h="332">
                      <a:moveTo>
                        <a:pt x="98" y="44"/>
                      </a:moveTo>
                      <a:cubicBezTo>
                        <a:pt x="39" y="69"/>
                        <a:pt x="27" y="134"/>
                        <a:pt x="23" y="172"/>
                      </a:cubicBezTo>
                      <a:cubicBezTo>
                        <a:pt x="20" y="209"/>
                        <a:pt x="20" y="303"/>
                        <a:pt x="13" y="332"/>
                      </a:cubicBezTo>
                      <a:cubicBezTo>
                        <a:pt x="16" y="310"/>
                        <a:pt x="0" y="237"/>
                        <a:pt x="4" y="174"/>
                      </a:cubicBezTo>
                      <a:cubicBezTo>
                        <a:pt x="8" y="111"/>
                        <a:pt x="27" y="56"/>
                        <a:pt x="74" y="28"/>
                      </a:cubicBezTo>
                      <a:cubicBezTo>
                        <a:pt x="120" y="0"/>
                        <a:pt x="231" y="13"/>
                        <a:pt x="267" y="25"/>
                      </a:cubicBezTo>
                      <a:cubicBezTo>
                        <a:pt x="245" y="21"/>
                        <a:pt x="153" y="20"/>
                        <a:pt x="98" y="44"/>
                      </a:cubicBezTo>
                      <a:close/>
                    </a:path>
                  </a:pathLst>
                </a:custGeom>
                <a:solidFill>
                  <a:srgbClr val="B3919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6" name="Freeform 1095"/>
                <p:cNvSpPr>
                  <a:spLocks/>
                </p:cNvSpPr>
                <p:nvPr/>
              </p:nvSpPr>
              <p:spPr bwMode="auto">
                <a:xfrm>
                  <a:off x="2255" y="1341"/>
                  <a:ext cx="440" cy="267"/>
                </a:xfrm>
                <a:custGeom>
                  <a:avLst/>
                  <a:gdLst/>
                  <a:ahLst/>
                  <a:cxnLst>
                    <a:cxn ang="0">
                      <a:pos x="176" y="18"/>
                    </a:cxn>
                    <a:cxn ang="0">
                      <a:pos x="94" y="3"/>
                    </a:cxn>
                    <a:cxn ang="0">
                      <a:pos x="56" y="22"/>
                    </a:cxn>
                    <a:cxn ang="0">
                      <a:pos x="25" y="67"/>
                    </a:cxn>
                    <a:cxn ang="0">
                      <a:pos x="0" y="100"/>
                    </a:cxn>
                    <a:cxn ang="0">
                      <a:pos x="52" y="52"/>
                    </a:cxn>
                    <a:cxn ang="0">
                      <a:pos x="176" y="18"/>
                    </a:cxn>
                  </a:cxnLst>
                  <a:rect l="0" t="0" r="r" b="b"/>
                  <a:pathLst>
                    <a:path w="176" h="100">
                      <a:moveTo>
                        <a:pt x="176" y="18"/>
                      </a:moveTo>
                      <a:cubicBezTo>
                        <a:pt x="150" y="8"/>
                        <a:pt x="109" y="3"/>
                        <a:pt x="94" y="3"/>
                      </a:cubicBezTo>
                      <a:cubicBezTo>
                        <a:pt x="76" y="4"/>
                        <a:pt x="61" y="10"/>
                        <a:pt x="56" y="22"/>
                      </a:cubicBezTo>
                      <a:cubicBezTo>
                        <a:pt x="51" y="34"/>
                        <a:pt x="38" y="53"/>
                        <a:pt x="25" y="67"/>
                      </a:cubicBezTo>
                      <a:cubicBezTo>
                        <a:pt x="12" y="81"/>
                        <a:pt x="3" y="91"/>
                        <a:pt x="0" y="100"/>
                      </a:cubicBezTo>
                      <a:cubicBezTo>
                        <a:pt x="14" y="86"/>
                        <a:pt x="40" y="71"/>
                        <a:pt x="52" y="52"/>
                      </a:cubicBezTo>
                      <a:cubicBezTo>
                        <a:pt x="64" y="33"/>
                        <a:pt x="89" y="0"/>
                        <a:pt x="176" y="18"/>
                      </a:cubicBezTo>
                      <a:close/>
                    </a:path>
                  </a:pathLst>
                </a:custGeom>
                <a:solidFill>
                  <a:srgbClr val="B3919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7" name="Freeform 1096"/>
                <p:cNvSpPr>
                  <a:spLocks/>
                </p:cNvSpPr>
                <p:nvPr/>
              </p:nvSpPr>
              <p:spPr bwMode="auto">
                <a:xfrm>
                  <a:off x="2310" y="1336"/>
                  <a:ext cx="235" cy="195"/>
                </a:xfrm>
                <a:custGeom>
                  <a:avLst/>
                  <a:gdLst/>
                  <a:ahLst/>
                  <a:cxnLst>
                    <a:cxn ang="0">
                      <a:pos x="0" y="73"/>
                    </a:cxn>
                    <a:cxn ang="0">
                      <a:pos x="32" y="22"/>
                    </a:cxn>
                    <a:cxn ang="0">
                      <a:pos x="94" y="6"/>
                    </a:cxn>
                    <a:cxn ang="0">
                      <a:pos x="35" y="25"/>
                    </a:cxn>
                    <a:cxn ang="0">
                      <a:pos x="0" y="73"/>
                    </a:cxn>
                  </a:cxnLst>
                  <a:rect l="0" t="0" r="r" b="b"/>
                  <a:pathLst>
                    <a:path w="94" h="73">
                      <a:moveTo>
                        <a:pt x="0" y="73"/>
                      </a:moveTo>
                      <a:cubicBezTo>
                        <a:pt x="13" y="57"/>
                        <a:pt x="23" y="36"/>
                        <a:pt x="32" y="22"/>
                      </a:cubicBezTo>
                      <a:cubicBezTo>
                        <a:pt x="42" y="9"/>
                        <a:pt x="60" y="0"/>
                        <a:pt x="94" y="6"/>
                      </a:cubicBezTo>
                      <a:cubicBezTo>
                        <a:pt x="74" y="5"/>
                        <a:pt x="50" y="6"/>
                        <a:pt x="35" y="25"/>
                      </a:cubicBezTo>
                      <a:cubicBezTo>
                        <a:pt x="22" y="47"/>
                        <a:pt x="9" y="66"/>
                        <a:pt x="0" y="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8" name="Freeform 1097"/>
                <p:cNvSpPr>
                  <a:spLocks/>
                </p:cNvSpPr>
                <p:nvPr/>
              </p:nvSpPr>
              <p:spPr bwMode="auto">
                <a:xfrm>
                  <a:off x="1682" y="2005"/>
                  <a:ext cx="328" cy="131"/>
                </a:xfrm>
                <a:custGeom>
                  <a:avLst/>
                  <a:gdLst/>
                  <a:ahLst/>
                  <a:cxnLst>
                    <a:cxn ang="0">
                      <a:pos x="11" y="20"/>
                    </a:cxn>
                    <a:cxn ang="0">
                      <a:pos x="15" y="43"/>
                    </a:cxn>
                    <a:cxn ang="0">
                      <a:pos x="40" y="30"/>
                    </a:cxn>
                    <a:cxn ang="0">
                      <a:pos x="64" y="22"/>
                    </a:cxn>
                    <a:cxn ang="0">
                      <a:pos x="108" y="21"/>
                    </a:cxn>
                    <a:cxn ang="0">
                      <a:pos x="127" y="24"/>
                    </a:cxn>
                    <a:cxn ang="0">
                      <a:pos x="105" y="1"/>
                    </a:cxn>
                    <a:cxn ang="0">
                      <a:pos x="79" y="4"/>
                    </a:cxn>
                    <a:cxn ang="0">
                      <a:pos x="48" y="14"/>
                    </a:cxn>
                    <a:cxn ang="0">
                      <a:pos x="12" y="15"/>
                    </a:cxn>
                  </a:cxnLst>
                  <a:rect l="0" t="0" r="r" b="b"/>
                  <a:pathLst>
                    <a:path w="131" h="49">
                      <a:moveTo>
                        <a:pt x="11" y="20"/>
                      </a:moveTo>
                      <a:cubicBezTo>
                        <a:pt x="13" y="28"/>
                        <a:pt x="0" y="49"/>
                        <a:pt x="15" y="43"/>
                      </a:cubicBezTo>
                      <a:cubicBezTo>
                        <a:pt x="21" y="41"/>
                        <a:pt x="34" y="34"/>
                        <a:pt x="40" y="30"/>
                      </a:cubicBezTo>
                      <a:cubicBezTo>
                        <a:pt x="47" y="26"/>
                        <a:pt x="56" y="24"/>
                        <a:pt x="64" y="22"/>
                      </a:cubicBezTo>
                      <a:cubicBezTo>
                        <a:pt x="77" y="18"/>
                        <a:pt x="96" y="14"/>
                        <a:pt x="108" y="21"/>
                      </a:cubicBezTo>
                      <a:cubicBezTo>
                        <a:pt x="113" y="24"/>
                        <a:pt x="131" y="42"/>
                        <a:pt x="127" y="24"/>
                      </a:cubicBezTo>
                      <a:cubicBezTo>
                        <a:pt x="125" y="15"/>
                        <a:pt x="114" y="2"/>
                        <a:pt x="105" y="1"/>
                      </a:cubicBezTo>
                      <a:cubicBezTo>
                        <a:pt x="97" y="0"/>
                        <a:pt x="88" y="3"/>
                        <a:pt x="79" y="4"/>
                      </a:cubicBezTo>
                      <a:cubicBezTo>
                        <a:pt x="69" y="6"/>
                        <a:pt x="58" y="11"/>
                        <a:pt x="48" y="14"/>
                      </a:cubicBezTo>
                      <a:cubicBezTo>
                        <a:pt x="39" y="16"/>
                        <a:pt x="21" y="18"/>
                        <a:pt x="12" y="15"/>
                      </a:cubicBezTo>
                    </a:path>
                  </a:pathLst>
                </a:custGeom>
                <a:solidFill>
                  <a:srgbClr val="57152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9" name="Freeform 1098"/>
                <p:cNvSpPr>
                  <a:spLocks/>
                </p:cNvSpPr>
                <p:nvPr/>
              </p:nvSpPr>
              <p:spPr bwMode="auto">
                <a:xfrm>
                  <a:off x="1830" y="1811"/>
                  <a:ext cx="162" cy="160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37" y="38"/>
                    </a:cxn>
                    <a:cxn ang="0">
                      <a:pos x="65" y="60"/>
                    </a:cxn>
                    <a:cxn ang="0">
                      <a:pos x="60" y="31"/>
                    </a:cxn>
                    <a:cxn ang="0">
                      <a:pos x="43" y="28"/>
                    </a:cxn>
                    <a:cxn ang="0">
                      <a:pos x="40" y="17"/>
                    </a:cxn>
                    <a:cxn ang="0">
                      <a:pos x="44" y="9"/>
                    </a:cxn>
                    <a:cxn ang="0">
                      <a:pos x="4" y="18"/>
                    </a:cxn>
                  </a:cxnLst>
                  <a:rect l="0" t="0" r="r" b="b"/>
                  <a:pathLst>
                    <a:path w="65" h="60">
                      <a:moveTo>
                        <a:pt x="0" y="18"/>
                      </a:moveTo>
                      <a:cubicBezTo>
                        <a:pt x="13" y="26"/>
                        <a:pt x="21" y="35"/>
                        <a:pt x="37" y="38"/>
                      </a:cubicBezTo>
                      <a:cubicBezTo>
                        <a:pt x="51" y="40"/>
                        <a:pt x="61" y="46"/>
                        <a:pt x="65" y="60"/>
                      </a:cubicBezTo>
                      <a:cubicBezTo>
                        <a:pt x="64" y="50"/>
                        <a:pt x="61" y="41"/>
                        <a:pt x="60" y="31"/>
                      </a:cubicBezTo>
                      <a:cubicBezTo>
                        <a:pt x="55" y="33"/>
                        <a:pt x="47" y="31"/>
                        <a:pt x="43" y="28"/>
                      </a:cubicBezTo>
                      <a:cubicBezTo>
                        <a:pt x="40" y="25"/>
                        <a:pt x="39" y="21"/>
                        <a:pt x="40" y="17"/>
                      </a:cubicBezTo>
                      <a:cubicBezTo>
                        <a:pt x="40" y="16"/>
                        <a:pt x="44" y="10"/>
                        <a:pt x="44" y="9"/>
                      </a:cubicBezTo>
                      <a:cubicBezTo>
                        <a:pt x="40" y="0"/>
                        <a:pt x="10" y="15"/>
                        <a:pt x="4" y="18"/>
                      </a:cubicBezTo>
                    </a:path>
                  </a:pathLst>
                </a:custGeom>
                <a:solidFill>
                  <a:srgbClr val="57152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0" name="Freeform 1099"/>
                <p:cNvSpPr>
                  <a:spLocks/>
                </p:cNvSpPr>
                <p:nvPr/>
              </p:nvSpPr>
              <p:spPr bwMode="auto">
                <a:xfrm>
                  <a:off x="1485" y="2021"/>
                  <a:ext cx="522" cy="440"/>
                </a:xfrm>
                <a:custGeom>
                  <a:avLst/>
                  <a:gdLst/>
                  <a:ahLst/>
                  <a:cxnLst>
                    <a:cxn ang="0">
                      <a:pos x="7" y="139"/>
                    </a:cxn>
                    <a:cxn ang="0">
                      <a:pos x="72" y="138"/>
                    </a:cxn>
                    <a:cxn ang="0">
                      <a:pos x="136" y="82"/>
                    </a:cxn>
                    <a:cxn ang="0">
                      <a:pos x="166" y="57"/>
                    </a:cxn>
                    <a:cxn ang="0">
                      <a:pos x="190" y="34"/>
                    </a:cxn>
                    <a:cxn ang="0">
                      <a:pos x="197" y="13"/>
                    </a:cxn>
                    <a:cxn ang="0">
                      <a:pos x="156" y="6"/>
                    </a:cxn>
                    <a:cxn ang="0">
                      <a:pos x="170" y="14"/>
                    </a:cxn>
                    <a:cxn ang="0">
                      <a:pos x="167" y="37"/>
                    </a:cxn>
                    <a:cxn ang="0">
                      <a:pos x="145" y="54"/>
                    </a:cxn>
                    <a:cxn ang="0">
                      <a:pos x="123" y="75"/>
                    </a:cxn>
                    <a:cxn ang="0">
                      <a:pos x="89" y="115"/>
                    </a:cxn>
                    <a:cxn ang="0">
                      <a:pos x="34" y="137"/>
                    </a:cxn>
                    <a:cxn ang="0">
                      <a:pos x="44" y="105"/>
                    </a:cxn>
                    <a:cxn ang="0">
                      <a:pos x="96" y="51"/>
                    </a:cxn>
                    <a:cxn ang="0">
                      <a:pos x="98" y="25"/>
                    </a:cxn>
                    <a:cxn ang="0">
                      <a:pos x="88" y="23"/>
                    </a:cxn>
                    <a:cxn ang="0">
                      <a:pos x="83" y="40"/>
                    </a:cxn>
                    <a:cxn ang="0">
                      <a:pos x="71" y="59"/>
                    </a:cxn>
                    <a:cxn ang="0">
                      <a:pos x="14" y="113"/>
                    </a:cxn>
                    <a:cxn ang="0">
                      <a:pos x="6" y="142"/>
                    </a:cxn>
                    <a:cxn ang="0">
                      <a:pos x="36" y="148"/>
                    </a:cxn>
                  </a:cxnLst>
                  <a:rect l="0" t="0" r="r" b="b"/>
                  <a:pathLst>
                    <a:path w="209" h="165">
                      <a:moveTo>
                        <a:pt x="7" y="139"/>
                      </a:moveTo>
                      <a:cubicBezTo>
                        <a:pt x="4" y="165"/>
                        <a:pt x="63" y="143"/>
                        <a:pt x="72" y="138"/>
                      </a:cubicBezTo>
                      <a:cubicBezTo>
                        <a:pt x="98" y="125"/>
                        <a:pt x="118" y="103"/>
                        <a:pt x="136" y="82"/>
                      </a:cubicBezTo>
                      <a:cubicBezTo>
                        <a:pt x="145" y="73"/>
                        <a:pt x="156" y="65"/>
                        <a:pt x="166" y="57"/>
                      </a:cubicBezTo>
                      <a:cubicBezTo>
                        <a:pt x="174" y="50"/>
                        <a:pt x="182" y="41"/>
                        <a:pt x="190" y="34"/>
                      </a:cubicBezTo>
                      <a:cubicBezTo>
                        <a:pt x="198" y="28"/>
                        <a:pt x="209" y="23"/>
                        <a:pt x="197" y="13"/>
                      </a:cubicBezTo>
                      <a:cubicBezTo>
                        <a:pt x="188" y="6"/>
                        <a:pt x="167" y="0"/>
                        <a:pt x="156" y="6"/>
                      </a:cubicBezTo>
                      <a:cubicBezTo>
                        <a:pt x="159" y="10"/>
                        <a:pt x="166" y="11"/>
                        <a:pt x="170" y="14"/>
                      </a:cubicBezTo>
                      <a:cubicBezTo>
                        <a:pt x="177" y="21"/>
                        <a:pt x="173" y="30"/>
                        <a:pt x="167" y="37"/>
                      </a:cubicBezTo>
                      <a:cubicBezTo>
                        <a:pt x="161" y="44"/>
                        <a:pt x="152" y="49"/>
                        <a:pt x="145" y="54"/>
                      </a:cubicBezTo>
                      <a:cubicBezTo>
                        <a:pt x="136" y="60"/>
                        <a:pt x="130" y="67"/>
                        <a:pt x="123" y="75"/>
                      </a:cubicBezTo>
                      <a:cubicBezTo>
                        <a:pt x="117" y="82"/>
                        <a:pt x="96" y="109"/>
                        <a:pt x="89" y="115"/>
                      </a:cubicBezTo>
                      <a:cubicBezTo>
                        <a:pt x="76" y="127"/>
                        <a:pt x="52" y="140"/>
                        <a:pt x="34" y="137"/>
                      </a:cubicBezTo>
                      <a:cubicBezTo>
                        <a:pt x="13" y="134"/>
                        <a:pt x="35" y="114"/>
                        <a:pt x="44" y="105"/>
                      </a:cubicBezTo>
                      <a:cubicBezTo>
                        <a:pt x="62" y="88"/>
                        <a:pt x="84" y="73"/>
                        <a:pt x="96" y="51"/>
                      </a:cubicBezTo>
                      <a:cubicBezTo>
                        <a:pt x="100" y="43"/>
                        <a:pt x="102" y="33"/>
                        <a:pt x="98" y="25"/>
                      </a:cubicBezTo>
                      <a:cubicBezTo>
                        <a:pt x="95" y="19"/>
                        <a:pt x="91" y="16"/>
                        <a:pt x="88" y="23"/>
                      </a:cubicBezTo>
                      <a:cubicBezTo>
                        <a:pt x="86" y="29"/>
                        <a:pt x="86" y="35"/>
                        <a:pt x="83" y="40"/>
                      </a:cubicBezTo>
                      <a:cubicBezTo>
                        <a:pt x="80" y="47"/>
                        <a:pt x="76" y="53"/>
                        <a:pt x="71" y="59"/>
                      </a:cubicBezTo>
                      <a:cubicBezTo>
                        <a:pt x="52" y="77"/>
                        <a:pt x="30" y="92"/>
                        <a:pt x="14" y="113"/>
                      </a:cubicBezTo>
                      <a:cubicBezTo>
                        <a:pt x="8" y="121"/>
                        <a:pt x="0" y="133"/>
                        <a:pt x="6" y="142"/>
                      </a:cubicBezTo>
                      <a:cubicBezTo>
                        <a:pt x="12" y="152"/>
                        <a:pt x="27" y="152"/>
                        <a:pt x="36" y="148"/>
                      </a:cubicBezTo>
                    </a:path>
                  </a:pathLst>
                </a:custGeom>
                <a:solidFill>
                  <a:srgbClr val="57152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1" name="Freeform 1100"/>
                <p:cNvSpPr>
                  <a:spLocks/>
                </p:cNvSpPr>
                <p:nvPr/>
              </p:nvSpPr>
              <p:spPr bwMode="auto">
                <a:xfrm>
                  <a:off x="1592" y="1803"/>
                  <a:ext cx="248" cy="264"/>
                </a:xfrm>
                <a:custGeom>
                  <a:avLst/>
                  <a:gdLst/>
                  <a:ahLst/>
                  <a:cxnLst>
                    <a:cxn ang="0">
                      <a:pos x="48" y="5"/>
                    </a:cxn>
                    <a:cxn ang="0">
                      <a:pos x="16" y="31"/>
                    </a:cxn>
                    <a:cxn ang="0">
                      <a:pos x="45" y="99"/>
                    </a:cxn>
                    <a:cxn ang="0">
                      <a:pos x="47" y="76"/>
                    </a:cxn>
                    <a:cxn ang="0">
                      <a:pos x="89" y="19"/>
                    </a:cxn>
                    <a:cxn ang="0">
                      <a:pos x="99" y="12"/>
                    </a:cxn>
                    <a:cxn ang="0">
                      <a:pos x="48" y="5"/>
                    </a:cxn>
                  </a:cxnLst>
                  <a:rect l="0" t="0" r="r" b="b"/>
                  <a:pathLst>
                    <a:path w="99" h="99">
                      <a:moveTo>
                        <a:pt x="48" y="5"/>
                      </a:moveTo>
                      <a:cubicBezTo>
                        <a:pt x="36" y="8"/>
                        <a:pt x="21" y="17"/>
                        <a:pt x="16" y="31"/>
                      </a:cubicBezTo>
                      <a:cubicBezTo>
                        <a:pt x="0" y="70"/>
                        <a:pt x="16" y="95"/>
                        <a:pt x="45" y="99"/>
                      </a:cubicBezTo>
                      <a:cubicBezTo>
                        <a:pt x="47" y="76"/>
                        <a:pt x="47" y="76"/>
                        <a:pt x="47" y="76"/>
                      </a:cubicBezTo>
                      <a:cubicBezTo>
                        <a:pt x="89" y="19"/>
                        <a:pt x="89" y="19"/>
                        <a:pt x="89" y="19"/>
                      </a:cubicBezTo>
                      <a:cubicBezTo>
                        <a:pt x="99" y="12"/>
                        <a:pt x="99" y="12"/>
                        <a:pt x="99" y="12"/>
                      </a:cubicBezTo>
                      <a:cubicBezTo>
                        <a:pt x="99" y="12"/>
                        <a:pt x="73" y="0"/>
                        <a:pt x="48" y="5"/>
                      </a:cubicBezTo>
                      <a:close/>
                    </a:path>
                  </a:pathLst>
                </a:custGeom>
                <a:solidFill>
                  <a:srgbClr val="7D445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2" name="Freeform 1101"/>
                <p:cNvSpPr>
                  <a:spLocks/>
                </p:cNvSpPr>
                <p:nvPr/>
              </p:nvSpPr>
              <p:spPr bwMode="auto">
                <a:xfrm>
                  <a:off x="1685" y="1784"/>
                  <a:ext cx="140" cy="45"/>
                </a:xfrm>
                <a:custGeom>
                  <a:avLst/>
                  <a:gdLst/>
                  <a:ahLst/>
                  <a:cxnLst>
                    <a:cxn ang="0">
                      <a:pos x="56" y="17"/>
                    </a:cxn>
                    <a:cxn ang="0">
                      <a:pos x="0" y="15"/>
                    </a:cxn>
                    <a:cxn ang="0">
                      <a:pos x="56" y="17"/>
                    </a:cxn>
                  </a:cxnLst>
                  <a:rect l="0" t="0" r="r" b="b"/>
                  <a:pathLst>
                    <a:path w="56" h="17">
                      <a:moveTo>
                        <a:pt x="56" y="17"/>
                      </a:moveTo>
                      <a:cubicBezTo>
                        <a:pt x="41" y="7"/>
                        <a:pt x="14" y="5"/>
                        <a:pt x="0" y="15"/>
                      </a:cubicBezTo>
                      <a:cubicBezTo>
                        <a:pt x="13" y="3"/>
                        <a:pt x="40" y="0"/>
                        <a:pt x="56" y="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3" name="Freeform 1102"/>
                <p:cNvSpPr>
                  <a:spLocks/>
                </p:cNvSpPr>
                <p:nvPr/>
              </p:nvSpPr>
              <p:spPr bwMode="auto">
                <a:xfrm>
                  <a:off x="1617" y="1984"/>
                  <a:ext cx="55" cy="7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2" y="2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" h="27">
                      <a:moveTo>
                        <a:pt x="0" y="0"/>
                      </a:moveTo>
                      <a:cubicBezTo>
                        <a:pt x="1" y="13"/>
                        <a:pt x="14" y="24"/>
                        <a:pt x="22" y="27"/>
                      </a:cubicBezTo>
                      <a:cubicBezTo>
                        <a:pt x="7" y="25"/>
                        <a:pt x="2" y="15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4" name="Freeform 1103"/>
                <p:cNvSpPr>
                  <a:spLocks/>
                </p:cNvSpPr>
                <p:nvPr/>
              </p:nvSpPr>
              <p:spPr bwMode="auto">
                <a:xfrm>
                  <a:off x="1780" y="2037"/>
                  <a:ext cx="150" cy="88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54" y="11"/>
                    </a:cxn>
                    <a:cxn ang="0">
                      <a:pos x="49" y="33"/>
                    </a:cxn>
                    <a:cxn ang="0">
                      <a:pos x="42" y="1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60" h="33">
                      <a:moveTo>
                        <a:pt x="0" y="20"/>
                      </a:moveTo>
                      <a:cubicBezTo>
                        <a:pt x="14" y="13"/>
                        <a:pt x="48" y="0"/>
                        <a:pt x="54" y="11"/>
                      </a:cubicBezTo>
                      <a:cubicBezTo>
                        <a:pt x="60" y="23"/>
                        <a:pt x="49" y="33"/>
                        <a:pt x="49" y="33"/>
                      </a:cubicBezTo>
                      <a:cubicBezTo>
                        <a:pt x="53" y="21"/>
                        <a:pt x="53" y="12"/>
                        <a:pt x="42" y="11"/>
                      </a:cubicBezTo>
                      <a:cubicBezTo>
                        <a:pt x="24" y="11"/>
                        <a:pt x="0" y="20"/>
                        <a:pt x="0" y="20"/>
                      </a:cubicBezTo>
                      <a:close/>
                    </a:path>
                  </a:pathLst>
                </a:custGeom>
                <a:solidFill>
                  <a:srgbClr val="9C717A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5" name="Freeform 1104"/>
                <p:cNvSpPr>
                  <a:spLocks/>
                </p:cNvSpPr>
                <p:nvPr/>
              </p:nvSpPr>
              <p:spPr bwMode="auto">
                <a:xfrm>
                  <a:off x="2227" y="1445"/>
                  <a:ext cx="640" cy="408"/>
                </a:xfrm>
                <a:custGeom>
                  <a:avLst/>
                  <a:gdLst/>
                  <a:ahLst/>
                  <a:cxnLst>
                    <a:cxn ang="0">
                      <a:pos x="195" y="64"/>
                    </a:cxn>
                    <a:cxn ang="0">
                      <a:pos x="248" y="16"/>
                    </a:cxn>
                    <a:cxn ang="0">
                      <a:pos x="245" y="2"/>
                    </a:cxn>
                    <a:cxn ang="0">
                      <a:pos x="199" y="49"/>
                    </a:cxn>
                    <a:cxn ang="0">
                      <a:pos x="143" y="83"/>
                    </a:cxn>
                    <a:cxn ang="0">
                      <a:pos x="66" y="128"/>
                    </a:cxn>
                    <a:cxn ang="0">
                      <a:pos x="40" y="95"/>
                    </a:cxn>
                    <a:cxn ang="0">
                      <a:pos x="120" y="76"/>
                    </a:cxn>
                    <a:cxn ang="0">
                      <a:pos x="216" y="19"/>
                    </a:cxn>
                    <a:cxn ang="0">
                      <a:pos x="231" y="6"/>
                    </a:cxn>
                    <a:cxn ang="0">
                      <a:pos x="154" y="48"/>
                    </a:cxn>
                    <a:cxn ang="0">
                      <a:pos x="62" y="69"/>
                    </a:cxn>
                    <a:cxn ang="0">
                      <a:pos x="6" y="79"/>
                    </a:cxn>
                    <a:cxn ang="0">
                      <a:pos x="1" y="84"/>
                    </a:cxn>
                    <a:cxn ang="0">
                      <a:pos x="9" y="115"/>
                    </a:cxn>
                    <a:cxn ang="0">
                      <a:pos x="40" y="153"/>
                    </a:cxn>
                    <a:cxn ang="0">
                      <a:pos x="66" y="147"/>
                    </a:cxn>
                    <a:cxn ang="0">
                      <a:pos x="152" y="88"/>
                    </a:cxn>
                    <a:cxn ang="0">
                      <a:pos x="195" y="64"/>
                    </a:cxn>
                  </a:cxnLst>
                  <a:rect l="0" t="0" r="r" b="b"/>
                  <a:pathLst>
                    <a:path w="256" h="153">
                      <a:moveTo>
                        <a:pt x="195" y="64"/>
                      </a:moveTo>
                      <a:cubicBezTo>
                        <a:pt x="215" y="41"/>
                        <a:pt x="244" y="23"/>
                        <a:pt x="248" y="16"/>
                      </a:cubicBezTo>
                      <a:cubicBezTo>
                        <a:pt x="256" y="5"/>
                        <a:pt x="249" y="0"/>
                        <a:pt x="245" y="2"/>
                      </a:cubicBezTo>
                      <a:cubicBezTo>
                        <a:pt x="248" y="6"/>
                        <a:pt x="217" y="38"/>
                        <a:pt x="199" y="49"/>
                      </a:cubicBezTo>
                      <a:cubicBezTo>
                        <a:pt x="181" y="60"/>
                        <a:pt x="172" y="63"/>
                        <a:pt x="143" y="83"/>
                      </a:cubicBezTo>
                      <a:cubicBezTo>
                        <a:pt x="120" y="99"/>
                        <a:pt x="83" y="123"/>
                        <a:pt x="66" y="128"/>
                      </a:cubicBezTo>
                      <a:cubicBezTo>
                        <a:pt x="49" y="133"/>
                        <a:pt x="37" y="115"/>
                        <a:pt x="40" y="95"/>
                      </a:cubicBezTo>
                      <a:cubicBezTo>
                        <a:pt x="43" y="75"/>
                        <a:pt x="76" y="90"/>
                        <a:pt x="120" y="76"/>
                      </a:cubicBezTo>
                      <a:cubicBezTo>
                        <a:pt x="164" y="62"/>
                        <a:pt x="205" y="29"/>
                        <a:pt x="216" y="19"/>
                      </a:cubicBezTo>
                      <a:cubicBezTo>
                        <a:pt x="222" y="15"/>
                        <a:pt x="229" y="8"/>
                        <a:pt x="231" y="6"/>
                      </a:cubicBezTo>
                      <a:cubicBezTo>
                        <a:pt x="213" y="16"/>
                        <a:pt x="186" y="36"/>
                        <a:pt x="154" y="48"/>
                      </a:cubicBezTo>
                      <a:cubicBezTo>
                        <a:pt x="105" y="67"/>
                        <a:pt x="98" y="64"/>
                        <a:pt x="62" y="69"/>
                      </a:cubicBezTo>
                      <a:cubicBezTo>
                        <a:pt x="33" y="72"/>
                        <a:pt x="21" y="72"/>
                        <a:pt x="6" y="79"/>
                      </a:cubicBezTo>
                      <a:cubicBezTo>
                        <a:pt x="3" y="80"/>
                        <a:pt x="2" y="82"/>
                        <a:pt x="1" y="84"/>
                      </a:cubicBezTo>
                      <a:cubicBezTo>
                        <a:pt x="0" y="93"/>
                        <a:pt x="9" y="107"/>
                        <a:pt x="9" y="115"/>
                      </a:cubicBezTo>
                      <a:cubicBezTo>
                        <a:pt x="10" y="137"/>
                        <a:pt x="20" y="153"/>
                        <a:pt x="40" y="153"/>
                      </a:cubicBezTo>
                      <a:cubicBezTo>
                        <a:pt x="47" y="153"/>
                        <a:pt x="56" y="148"/>
                        <a:pt x="66" y="147"/>
                      </a:cubicBezTo>
                      <a:cubicBezTo>
                        <a:pt x="90" y="137"/>
                        <a:pt x="113" y="115"/>
                        <a:pt x="152" y="88"/>
                      </a:cubicBezTo>
                      <a:cubicBezTo>
                        <a:pt x="164" y="80"/>
                        <a:pt x="183" y="72"/>
                        <a:pt x="195" y="64"/>
                      </a:cubicBezTo>
                      <a:close/>
                    </a:path>
                  </a:pathLst>
                </a:custGeom>
                <a:solidFill>
                  <a:srgbClr val="57152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6" name="Freeform 1105"/>
                <p:cNvSpPr>
                  <a:spLocks/>
                </p:cNvSpPr>
                <p:nvPr/>
              </p:nvSpPr>
              <p:spPr bwMode="auto">
                <a:xfrm>
                  <a:off x="2137" y="1741"/>
                  <a:ext cx="125" cy="208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41" y="22"/>
                    </a:cxn>
                    <a:cxn ang="0">
                      <a:pos x="49" y="43"/>
                    </a:cxn>
                    <a:cxn ang="0">
                      <a:pos x="31" y="60"/>
                    </a:cxn>
                    <a:cxn ang="0">
                      <a:pos x="0" y="78"/>
                    </a:cxn>
                    <a:cxn ang="0">
                      <a:pos x="37" y="42"/>
                    </a:cxn>
                    <a:cxn ang="0">
                      <a:pos x="35" y="2"/>
                    </a:cxn>
                  </a:cxnLst>
                  <a:rect l="0" t="0" r="r" b="b"/>
                  <a:pathLst>
                    <a:path w="50" h="78">
                      <a:moveTo>
                        <a:pt x="36" y="0"/>
                      </a:moveTo>
                      <a:cubicBezTo>
                        <a:pt x="38" y="7"/>
                        <a:pt x="39" y="15"/>
                        <a:pt x="41" y="22"/>
                      </a:cubicBezTo>
                      <a:cubicBezTo>
                        <a:pt x="44" y="29"/>
                        <a:pt x="50" y="35"/>
                        <a:pt x="49" y="43"/>
                      </a:cubicBezTo>
                      <a:cubicBezTo>
                        <a:pt x="47" y="50"/>
                        <a:pt x="38" y="56"/>
                        <a:pt x="31" y="60"/>
                      </a:cubicBezTo>
                      <a:cubicBezTo>
                        <a:pt x="23" y="66"/>
                        <a:pt x="10" y="76"/>
                        <a:pt x="0" y="78"/>
                      </a:cubicBezTo>
                      <a:cubicBezTo>
                        <a:pt x="12" y="73"/>
                        <a:pt x="33" y="56"/>
                        <a:pt x="37" y="42"/>
                      </a:cubicBezTo>
                      <a:cubicBezTo>
                        <a:pt x="40" y="29"/>
                        <a:pt x="28" y="15"/>
                        <a:pt x="35" y="2"/>
                      </a:cubicBezTo>
                    </a:path>
                  </a:pathLst>
                </a:custGeom>
                <a:solidFill>
                  <a:srgbClr val="57152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7" name="Freeform 1106"/>
                <p:cNvSpPr>
                  <a:spLocks/>
                </p:cNvSpPr>
                <p:nvPr/>
              </p:nvSpPr>
              <p:spPr bwMode="auto">
                <a:xfrm>
                  <a:off x="1917" y="1683"/>
                  <a:ext cx="313" cy="189"/>
                </a:xfrm>
                <a:custGeom>
                  <a:avLst/>
                  <a:gdLst/>
                  <a:ahLst/>
                  <a:cxnLst>
                    <a:cxn ang="0">
                      <a:pos x="1" y="71"/>
                    </a:cxn>
                    <a:cxn ang="0">
                      <a:pos x="40" y="56"/>
                    </a:cxn>
                    <a:cxn ang="0">
                      <a:pos x="63" y="43"/>
                    </a:cxn>
                    <a:cxn ang="0">
                      <a:pos x="83" y="27"/>
                    </a:cxn>
                    <a:cxn ang="0">
                      <a:pos x="112" y="15"/>
                    </a:cxn>
                    <a:cxn ang="0">
                      <a:pos x="124" y="43"/>
                    </a:cxn>
                    <a:cxn ang="0">
                      <a:pos x="121" y="10"/>
                    </a:cxn>
                    <a:cxn ang="0">
                      <a:pos x="113" y="1"/>
                    </a:cxn>
                    <a:cxn ang="0">
                      <a:pos x="93" y="11"/>
                    </a:cxn>
                    <a:cxn ang="0">
                      <a:pos x="42" y="43"/>
                    </a:cxn>
                    <a:cxn ang="0">
                      <a:pos x="20" y="52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25" h="71">
                      <a:moveTo>
                        <a:pt x="1" y="71"/>
                      </a:moveTo>
                      <a:cubicBezTo>
                        <a:pt x="8" y="59"/>
                        <a:pt x="29" y="60"/>
                        <a:pt x="40" y="56"/>
                      </a:cubicBezTo>
                      <a:cubicBezTo>
                        <a:pt x="48" y="52"/>
                        <a:pt x="56" y="48"/>
                        <a:pt x="63" y="43"/>
                      </a:cubicBezTo>
                      <a:cubicBezTo>
                        <a:pt x="71" y="38"/>
                        <a:pt x="76" y="32"/>
                        <a:pt x="83" y="27"/>
                      </a:cubicBezTo>
                      <a:cubicBezTo>
                        <a:pt x="91" y="22"/>
                        <a:pt x="102" y="8"/>
                        <a:pt x="112" y="15"/>
                      </a:cubicBezTo>
                      <a:cubicBezTo>
                        <a:pt x="120" y="21"/>
                        <a:pt x="116" y="38"/>
                        <a:pt x="124" y="43"/>
                      </a:cubicBezTo>
                      <a:cubicBezTo>
                        <a:pt x="125" y="33"/>
                        <a:pt x="123" y="20"/>
                        <a:pt x="121" y="10"/>
                      </a:cubicBezTo>
                      <a:cubicBezTo>
                        <a:pt x="120" y="5"/>
                        <a:pt x="120" y="0"/>
                        <a:pt x="113" y="1"/>
                      </a:cubicBezTo>
                      <a:cubicBezTo>
                        <a:pt x="106" y="2"/>
                        <a:pt x="98" y="7"/>
                        <a:pt x="93" y="11"/>
                      </a:cubicBezTo>
                      <a:cubicBezTo>
                        <a:pt x="79" y="22"/>
                        <a:pt x="58" y="35"/>
                        <a:pt x="42" y="43"/>
                      </a:cubicBezTo>
                      <a:cubicBezTo>
                        <a:pt x="33" y="47"/>
                        <a:pt x="30" y="50"/>
                        <a:pt x="20" y="52"/>
                      </a:cubicBezTo>
                      <a:cubicBezTo>
                        <a:pt x="14" y="54"/>
                        <a:pt x="6" y="53"/>
                        <a:pt x="0" y="56"/>
                      </a:cubicBezTo>
                    </a:path>
                  </a:pathLst>
                </a:custGeom>
                <a:solidFill>
                  <a:srgbClr val="57152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8" name="Freeform 1107"/>
                <p:cNvSpPr>
                  <a:spLocks/>
                </p:cNvSpPr>
                <p:nvPr/>
              </p:nvSpPr>
              <p:spPr bwMode="auto">
                <a:xfrm>
                  <a:off x="2200" y="1368"/>
                  <a:ext cx="165" cy="283"/>
                </a:xfrm>
                <a:custGeom>
                  <a:avLst/>
                  <a:gdLst/>
                  <a:ahLst/>
                  <a:cxnLst>
                    <a:cxn ang="0">
                      <a:pos x="66" y="0"/>
                    </a:cxn>
                    <a:cxn ang="0">
                      <a:pos x="36" y="52"/>
                    </a:cxn>
                    <a:cxn ang="0">
                      <a:pos x="8" y="106"/>
                    </a:cxn>
                    <a:cxn ang="0">
                      <a:pos x="25" y="53"/>
                    </a:cxn>
                    <a:cxn ang="0">
                      <a:pos x="66" y="0"/>
                    </a:cxn>
                  </a:cxnLst>
                  <a:rect l="0" t="0" r="r" b="b"/>
                  <a:pathLst>
                    <a:path w="66" h="106">
                      <a:moveTo>
                        <a:pt x="66" y="0"/>
                      </a:moveTo>
                      <a:cubicBezTo>
                        <a:pt x="66" y="12"/>
                        <a:pt x="57" y="32"/>
                        <a:pt x="36" y="52"/>
                      </a:cubicBezTo>
                      <a:cubicBezTo>
                        <a:pt x="16" y="72"/>
                        <a:pt x="5" y="94"/>
                        <a:pt x="8" y="106"/>
                      </a:cubicBezTo>
                      <a:cubicBezTo>
                        <a:pt x="0" y="90"/>
                        <a:pt x="13" y="67"/>
                        <a:pt x="25" y="53"/>
                      </a:cubicBezTo>
                      <a:cubicBezTo>
                        <a:pt x="45" y="28"/>
                        <a:pt x="63" y="24"/>
                        <a:pt x="66" y="0"/>
                      </a:cubicBezTo>
                      <a:close/>
                    </a:path>
                  </a:pathLst>
                </a:custGeom>
                <a:solidFill>
                  <a:srgbClr val="7D445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9" name="Freeform 1108"/>
                <p:cNvSpPr>
                  <a:spLocks/>
                </p:cNvSpPr>
                <p:nvPr/>
              </p:nvSpPr>
              <p:spPr bwMode="auto">
                <a:xfrm>
                  <a:off x="2375" y="1437"/>
                  <a:ext cx="435" cy="171"/>
                </a:xfrm>
                <a:custGeom>
                  <a:avLst/>
                  <a:gdLst/>
                  <a:ahLst/>
                  <a:cxnLst>
                    <a:cxn ang="0">
                      <a:pos x="0" y="64"/>
                    </a:cxn>
                    <a:cxn ang="0">
                      <a:pos x="70" y="52"/>
                    </a:cxn>
                    <a:cxn ang="0">
                      <a:pos x="134" y="20"/>
                    </a:cxn>
                    <a:cxn ang="0">
                      <a:pos x="174" y="0"/>
                    </a:cxn>
                    <a:cxn ang="0">
                      <a:pos x="132" y="13"/>
                    </a:cxn>
                    <a:cxn ang="0">
                      <a:pos x="89" y="32"/>
                    </a:cxn>
                    <a:cxn ang="0">
                      <a:pos x="47" y="50"/>
                    </a:cxn>
                    <a:cxn ang="0">
                      <a:pos x="0" y="64"/>
                    </a:cxn>
                  </a:cxnLst>
                  <a:rect l="0" t="0" r="r" b="b"/>
                  <a:pathLst>
                    <a:path w="174" h="64">
                      <a:moveTo>
                        <a:pt x="0" y="64"/>
                      </a:moveTo>
                      <a:cubicBezTo>
                        <a:pt x="25" y="58"/>
                        <a:pt x="37" y="64"/>
                        <a:pt x="70" y="52"/>
                      </a:cubicBezTo>
                      <a:cubicBezTo>
                        <a:pt x="95" y="42"/>
                        <a:pt x="114" y="28"/>
                        <a:pt x="134" y="20"/>
                      </a:cubicBezTo>
                      <a:cubicBezTo>
                        <a:pt x="155" y="13"/>
                        <a:pt x="168" y="3"/>
                        <a:pt x="174" y="0"/>
                      </a:cubicBezTo>
                      <a:cubicBezTo>
                        <a:pt x="157" y="2"/>
                        <a:pt x="149" y="8"/>
                        <a:pt x="132" y="13"/>
                      </a:cubicBezTo>
                      <a:cubicBezTo>
                        <a:pt x="116" y="18"/>
                        <a:pt x="101" y="22"/>
                        <a:pt x="89" y="32"/>
                      </a:cubicBezTo>
                      <a:cubicBezTo>
                        <a:pt x="77" y="41"/>
                        <a:pt x="67" y="45"/>
                        <a:pt x="47" y="50"/>
                      </a:cubicBezTo>
                      <a:cubicBezTo>
                        <a:pt x="27" y="56"/>
                        <a:pt x="4" y="60"/>
                        <a:pt x="0" y="64"/>
                      </a:cubicBezTo>
                      <a:close/>
                    </a:path>
                  </a:pathLst>
                </a:custGeom>
                <a:solidFill>
                  <a:srgbClr val="7D445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0" name="Freeform 1109"/>
                <p:cNvSpPr>
                  <a:spLocks/>
                </p:cNvSpPr>
                <p:nvPr/>
              </p:nvSpPr>
              <p:spPr bwMode="auto">
                <a:xfrm>
                  <a:off x="2545" y="1547"/>
                  <a:ext cx="230" cy="1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" y="41"/>
                    </a:cxn>
                    <a:cxn ang="0">
                      <a:pos x="26" y="22"/>
                    </a:cxn>
                    <a:cxn ang="0">
                      <a:pos x="71" y="1"/>
                    </a:cxn>
                    <a:cxn ang="0">
                      <a:pos x="84" y="9"/>
                    </a:cxn>
                    <a:cxn ang="0">
                      <a:pos x="59" y="24"/>
                    </a:cxn>
                    <a:cxn ang="0">
                      <a:pos x="5" y="58"/>
                    </a:cxn>
                  </a:cxnLst>
                  <a:rect l="0" t="0" r="r" b="b"/>
                  <a:pathLst>
                    <a:path w="92" h="60">
                      <a:moveTo>
                        <a:pt x="0" y="60"/>
                      </a:moveTo>
                      <a:cubicBezTo>
                        <a:pt x="4" y="55"/>
                        <a:pt x="6" y="47"/>
                        <a:pt x="9" y="41"/>
                      </a:cubicBezTo>
                      <a:cubicBezTo>
                        <a:pt x="14" y="34"/>
                        <a:pt x="20" y="27"/>
                        <a:pt x="26" y="22"/>
                      </a:cubicBezTo>
                      <a:cubicBezTo>
                        <a:pt x="37" y="10"/>
                        <a:pt x="55" y="3"/>
                        <a:pt x="71" y="1"/>
                      </a:cubicBezTo>
                      <a:cubicBezTo>
                        <a:pt x="78" y="1"/>
                        <a:pt x="92" y="0"/>
                        <a:pt x="84" y="9"/>
                      </a:cubicBezTo>
                      <a:cubicBezTo>
                        <a:pt x="77" y="16"/>
                        <a:pt x="67" y="20"/>
                        <a:pt x="59" y="24"/>
                      </a:cubicBezTo>
                      <a:cubicBezTo>
                        <a:pt x="41" y="34"/>
                        <a:pt x="23" y="46"/>
                        <a:pt x="5" y="58"/>
                      </a:cubicBezTo>
                    </a:path>
                  </a:pathLst>
                </a:custGeom>
                <a:solidFill>
                  <a:srgbClr val="57152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1" name="Freeform 1110"/>
                <p:cNvSpPr>
                  <a:spLocks/>
                </p:cNvSpPr>
                <p:nvPr/>
              </p:nvSpPr>
              <p:spPr bwMode="auto">
                <a:xfrm>
                  <a:off x="2332" y="1720"/>
                  <a:ext cx="180" cy="117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72" y="0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72" h="44">
                      <a:moveTo>
                        <a:pt x="0" y="9"/>
                      </a:moveTo>
                      <a:cubicBezTo>
                        <a:pt x="5" y="20"/>
                        <a:pt x="13" y="44"/>
                        <a:pt x="72" y="0"/>
                      </a:cubicBezTo>
                      <a:cubicBezTo>
                        <a:pt x="56" y="9"/>
                        <a:pt x="11" y="33"/>
                        <a:pt x="0" y="9"/>
                      </a:cubicBezTo>
                      <a:close/>
                    </a:path>
                  </a:pathLst>
                </a:custGeom>
                <a:solidFill>
                  <a:srgbClr val="9C717A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2" name="Freeform 1111"/>
                <p:cNvSpPr>
                  <a:spLocks/>
                </p:cNvSpPr>
                <p:nvPr/>
              </p:nvSpPr>
              <p:spPr bwMode="auto">
                <a:xfrm>
                  <a:off x="2117" y="1813"/>
                  <a:ext cx="70" cy="174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16" y="8"/>
                    </a:cxn>
                    <a:cxn ang="0">
                      <a:pos x="7" y="35"/>
                    </a:cxn>
                    <a:cxn ang="0">
                      <a:pos x="0" y="65"/>
                    </a:cxn>
                    <a:cxn ang="0">
                      <a:pos x="8" y="54"/>
                    </a:cxn>
                    <a:cxn ang="0">
                      <a:pos x="28" y="41"/>
                    </a:cxn>
                    <a:cxn ang="0">
                      <a:pos x="19" y="41"/>
                    </a:cxn>
                    <a:cxn ang="0">
                      <a:pos x="20" y="25"/>
                    </a:cxn>
                    <a:cxn ang="0">
                      <a:pos x="26" y="1"/>
                    </a:cxn>
                  </a:cxnLst>
                  <a:rect l="0" t="0" r="r" b="b"/>
                  <a:pathLst>
                    <a:path w="28" h="65">
                      <a:moveTo>
                        <a:pt x="27" y="0"/>
                      </a:moveTo>
                      <a:cubicBezTo>
                        <a:pt x="23" y="2"/>
                        <a:pt x="19" y="3"/>
                        <a:pt x="16" y="8"/>
                      </a:cubicBezTo>
                      <a:cubicBezTo>
                        <a:pt x="11" y="15"/>
                        <a:pt x="10" y="26"/>
                        <a:pt x="7" y="35"/>
                      </a:cubicBezTo>
                      <a:cubicBezTo>
                        <a:pt x="4" y="45"/>
                        <a:pt x="2" y="54"/>
                        <a:pt x="0" y="65"/>
                      </a:cubicBezTo>
                      <a:cubicBezTo>
                        <a:pt x="4" y="63"/>
                        <a:pt x="5" y="57"/>
                        <a:pt x="8" y="54"/>
                      </a:cubicBezTo>
                      <a:cubicBezTo>
                        <a:pt x="14" y="48"/>
                        <a:pt x="22" y="46"/>
                        <a:pt x="28" y="41"/>
                      </a:cubicBezTo>
                      <a:cubicBezTo>
                        <a:pt x="25" y="42"/>
                        <a:pt x="21" y="44"/>
                        <a:pt x="19" y="41"/>
                      </a:cubicBezTo>
                      <a:cubicBezTo>
                        <a:pt x="16" y="39"/>
                        <a:pt x="19" y="28"/>
                        <a:pt x="20" y="25"/>
                      </a:cubicBezTo>
                      <a:cubicBezTo>
                        <a:pt x="20" y="17"/>
                        <a:pt x="23" y="8"/>
                        <a:pt x="26" y="1"/>
                      </a:cubicBezTo>
                    </a:path>
                  </a:pathLst>
                </a:custGeom>
                <a:solidFill>
                  <a:srgbClr val="57152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3" name="Freeform 1112"/>
                <p:cNvSpPr>
                  <a:spLocks/>
                </p:cNvSpPr>
                <p:nvPr/>
              </p:nvSpPr>
              <p:spPr bwMode="auto">
                <a:xfrm>
                  <a:off x="2095" y="1832"/>
                  <a:ext cx="25" cy="27"/>
                </a:xfrm>
                <a:custGeom>
                  <a:avLst/>
                  <a:gdLst/>
                  <a:ahLst/>
                  <a:cxnLst>
                    <a:cxn ang="0">
                      <a:pos x="10" y="2"/>
                    </a:cxn>
                    <a:cxn ang="0">
                      <a:pos x="1" y="10"/>
                    </a:cxn>
                    <a:cxn ang="0">
                      <a:pos x="9" y="6"/>
                    </a:cxn>
                  </a:cxnLst>
                  <a:rect l="0" t="0" r="r" b="b"/>
                  <a:pathLst>
                    <a:path w="10" h="10">
                      <a:moveTo>
                        <a:pt x="10" y="2"/>
                      </a:moveTo>
                      <a:cubicBezTo>
                        <a:pt x="4" y="0"/>
                        <a:pt x="0" y="5"/>
                        <a:pt x="1" y="10"/>
                      </a:cubicBezTo>
                      <a:cubicBezTo>
                        <a:pt x="3" y="10"/>
                        <a:pt x="7" y="8"/>
                        <a:pt x="9" y="6"/>
                      </a:cubicBezTo>
                    </a:path>
                  </a:pathLst>
                </a:custGeom>
                <a:solidFill>
                  <a:srgbClr val="57152D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4" name="Freeform 1113"/>
                <p:cNvSpPr>
                  <a:spLocks/>
                </p:cNvSpPr>
                <p:nvPr/>
              </p:nvSpPr>
              <p:spPr bwMode="auto">
                <a:xfrm>
                  <a:off x="1475" y="1421"/>
                  <a:ext cx="1410" cy="1027"/>
                </a:xfrm>
                <a:custGeom>
                  <a:avLst/>
                  <a:gdLst/>
                  <a:ahLst/>
                  <a:cxnLst>
                    <a:cxn ang="0">
                      <a:pos x="101" y="353"/>
                    </a:cxn>
                    <a:cxn ang="0">
                      <a:pos x="174" y="283"/>
                    </a:cxn>
                    <a:cxn ang="0">
                      <a:pos x="251" y="219"/>
                    </a:cxn>
                    <a:cxn ang="0">
                      <a:pos x="330" y="163"/>
                    </a:cxn>
                    <a:cxn ang="0">
                      <a:pos x="453" y="97"/>
                    </a:cxn>
                    <a:cxn ang="0">
                      <a:pos x="502" y="69"/>
                    </a:cxn>
                    <a:cxn ang="0">
                      <a:pos x="554" y="11"/>
                    </a:cxn>
                    <a:cxn ang="0">
                      <a:pos x="455" y="57"/>
                    </a:cxn>
                    <a:cxn ang="0">
                      <a:pos x="363" y="78"/>
                    </a:cxn>
                    <a:cxn ang="0">
                      <a:pos x="293" y="94"/>
                    </a:cxn>
                    <a:cxn ang="0">
                      <a:pos x="213" y="144"/>
                    </a:cxn>
                    <a:cxn ang="0">
                      <a:pos x="133" y="167"/>
                    </a:cxn>
                    <a:cxn ang="0">
                      <a:pos x="92" y="256"/>
                    </a:cxn>
                    <a:cxn ang="0">
                      <a:pos x="41" y="316"/>
                    </a:cxn>
                    <a:cxn ang="0">
                      <a:pos x="16" y="373"/>
                    </a:cxn>
                    <a:cxn ang="0">
                      <a:pos x="101" y="353"/>
                    </a:cxn>
                  </a:cxnLst>
                  <a:rect l="0" t="0" r="r" b="b"/>
                  <a:pathLst>
                    <a:path w="564" h="385">
                      <a:moveTo>
                        <a:pt x="101" y="353"/>
                      </a:moveTo>
                      <a:cubicBezTo>
                        <a:pt x="144" y="322"/>
                        <a:pt x="148" y="302"/>
                        <a:pt x="174" y="283"/>
                      </a:cubicBezTo>
                      <a:cubicBezTo>
                        <a:pt x="201" y="264"/>
                        <a:pt x="217" y="247"/>
                        <a:pt x="251" y="219"/>
                      </a:cubicBezTo>
                      <a:cubicBezTo>
                        <a:pt x="277" y="198"/>
                        <a:pt x="319" y="178"/>
                        <a:pt x="330" y="163"/>
                      </a:cubicBezTo>
                      <a:cubicBezTo>
                        <a:pt x="373" y="166"/>
                        <a:pt x="395" y="137"/>
                        <a:pt x="453" y="97"/>
                      </a:cubicBezTo>
                      <a:cubicBezTo>
                        <a:pt x="467" y="88"/>
                        <a:pt x="491" y="80"/>
                        <a:pt x="502" y="69"/>
                      </a:cubicBezTo>
                      <a:cubicBezTo>
                        <a:pt x="539" y="32"/>
                        <a:pt x="564" y="19"/>
                        <a:pt x="554" y="11"/>
                      </a:cubicBezTo>
                      <a:cubicBezTo>
                        <a:pt x="542" y="0"/>
                        <a:pt x="505" y="38"/>
                        <a:pt x="455" y="57"/>
                      </a:cubicBezTo>
                      <a:cubicBezTo>
                        <a:pt x="406" y="76"/>
                        <a:pt x="399" y="73"/>
                        <a:pt x="363" y="78"/>
                      </a:cubicBezTo>
                      <a:cubicBezTo>
                        <a:pt x="326" y="82"/>
                        <a:pt x="317" y="81"/>
                        <a:pt x="293" y="94"/>
                      </a:cubicBezTo>
                      <a:cubicBezTo>
                        <a:pt x="269" y="108"/>
                        <a:pt x="239" y="128"/>
                        <a:pt x="213" y="144"/>
                      </a:cubicBezTo>
                      <a:cubicBezTo>
                        <a:pt x="186" y="159"/>
                        <a:pt x="168" y="144"/>
                        <a:pt x="133" y="167"/>
                      </a:cubicBezTo>
                      <a:cubicBezTo>
                        <a:pt x="99" y="190"/>
                        <a:pt x="94" y="234"/>
                        <a:pt x="92" y="256"/>
                      </a:cubicBezTo>
                      <a:cubicBezTo>
                        <a:pt x="89" y="278"/>
                        <a:pt x="61" y="296"/>
                        <a:pt x="41" y="316"/>
                      </a:cubicBezTo>
                      <a:cubicBezTo>
                        <a:pt x="17" y="340"/>
                        <a:pt x="0" y="358"/>
                        <a:pt x="16" y="373"/>
                      </a:cubicBezTo>
                      <a:cubicBezTo>
                        <a:pt x="27" y="385"/>
                        <a:pt x="58" y="384"/>
                        <a:pt x="101" y="353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5" name="Freeform 1114"/>
                <p:cNvSpPr>
                  <a:spLocks/>
                </p:cNvSpPr>
                <p:nvPr/>
              </p:nvSpPr>
              <p:spPr bwMode="auto">
                <a:xfrm>
                  <a:off x="1425" y="1195"/>
                  <a:ext cx="1437" cy="1221"/>
                </a:xfrm>
                <a:custGeom>
                  <a:avLst/>
                  <a:gdLst/>
                  <a:ahLst/>
                  <a:cxnLst>
                    <a:cxn ang="0">
                      <a:pos x="61" y="401"/>
                    </a:cxn>
                    <a:cxn ang="0">
                      <a:pos x="112" y="341"/>
                    </a:cxn>
                    <a:cxn ang="0">
                      <a:pos x="153" y="252"/>
                    </a:cxn>
                    <a:cxn ang="0">
                      <a:pos x="233" y="229"/>
                    </a:cxn>
                    <a:cxn ang="0">
                      <a:pos x="313" y="179"/>
                    </a:cxn>
                    <a:cxn ang="0">
                      <a:pos x="383" y="163"/>
                    </a:cxn>
                    <a:cxn ang="0">
                      <a:pos x="475" y="142"/>
                    </a:cxn>
                    <a:cxn ang="0">
                      <a:pos x="574" y="96"/>
                    </a:cxn>
                    <a:cxn ang="0">
                      <a:pos x="575" y="96"/>
                    </a:cxn>
                    <a:cxn ang="0">
                      <a:pos x="493" y="60"/>
                    </a:cxn>
                    <a:cxn ang="0">
                      <a:pos x="407" y="54"/>
                    </a:cxn>
                    <a:cxn ang="0">
                      <a:pos x="380" y="59"/>
                    </a:cxn>
                    <a:cxn ang="0">
                      <a:pos x="95" y="35"/>
                    </a:cxn>
                    <a:cxn ang="0">
                      <a:pos x="12" y="171"/>
                    </a:cxn>
                    <a:cxn ang="0">
                      <a:pos x="17" y="335"/>
                    </a:cxn>
                    <a:cxn ang="0">
                      <a:pos x="35" y="458"/>
                    </a:cxn>
                    <a:cxn ang="0">
                      <a:pos x="61" y="401"/>
                    </a:cxn>
                  </a:cxnLst>
                  <a:rect l="0" t="0" r="r" b="b"/>
                  <a:pathLst>
                    <a:path w="575" h="458">
                      <a:moveTo>
                        <a:pt x="61" y="401"/>
                      </a:moveTo>
                      <a:cubicBezTo>
                        <a:pt x="81" y="381"/>
                        <a:pt x="109" y="363"/>
                        <a:pt x="112" y="341"/>
                      </a:cubicBezTo>
                      <a:cubicBezTo>
                        <a:pt x="114" y="319"/>
                        <a:pt x="119" y="275"/>
                        <a:pt x="153" y="252"/>
                      </a:cubicBezTo>
                      <a:cubicBezTo>
                        <a:pt x="188" y="229"/>
                        <a:pt x="206" y="244"/>
                        <a:pt x="233" y="229"/>
                      </a:cubicBezTo>
                      <a:cubicBezTo>
                        <a:pt x="259" y="213"/>
                        <a:pt x="289" y="193"/>
                        <a:pt x="313" y="179"/>
                      </a:cubicBezTo>
                      <a:cubicBezTo>
                        <a:pt x="337" y="166"/>
                        <a:pt x="346" y="167"/>
                        <a:pt x="383" y="163"/>
                      </a:cubicBezTo>
                      <a:cubicBezTo>
                        <a:pt x="419" y="158"/>
                        <a:pt x="426" y="161"/>
                        <a:pt x="475" y="142"/>
                      </a:cubicBezTo>
                      <a:cubicBezTo>
                        <a:pt x="525" y="123"/>
                        <a:pt x="562" y="85"/>
                        <a:pt x="574" y="96"/>
                      </a:cubicBezTo>
                      <a:cubicBezTo>
                        <a:pt x="575" y="96"/>
                        <a:pt x="575" y="96"/>
                        <a:pt x="575" y="96"/>
                      </a:cubicBezTo>
                      <a:cubicBezTo>
                        <a:pt x="573" y="75"/>
                        <a:pt x="536" y="70"/>
                        <a:pt x="493" y="60"/>
                      </a:cubicBezTo>
                      <a:cubicBezTo>
                        <a:pt x="465" y="54"/>
                        <a:pt x="428" y="48"/>
                        <a:pt x="407" y="54"/>
                      </a:cubicBezTo>
                      <a:cubicBezTo>
                        <a:pt x="398" y="56"/>
                        <a:pt x="389" y="60"/>
                        <a:pt x="380" y="59"/>
                      </a:cubicBezTo>
                      <a:cubicBezTo>
                        <a:pt x="342" y="53"/>
                        <a:pt x="187" y="0"/>
                        <a:pt x="95" y="35"/>
                      </a:cubicBezTo>
                      <a:cubicBezTo>
                        <a:pt x="40" y="55"/>
                        <a:pt x="21" y="107"/>
                        <a:pt x="12" y="171"/>
                      </a:cubicBezTo>
                      <a:cubicBezTo>
                        <a:pt x="0" y="255"/>
                        <a:pt x="15" y="306"/>
                        <a:pt x="17" y="335"/>
                      </a:cubicBezTo>
                      <a:cubicBezTo>
                        <a:pt x="19" y="362"/>
                        <a:pt x="3" y="434"/>
                        <a:pt x="35" y="458"/>
                      </a:cubicBezTo>
                      <a:cubicBezTo>
                        <a:pt x="20" y="443"/>
                        <a:pt x="37" y="425"/>
                        <a:pt x="61" y="401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6" name="Freeform 1115"/>
                <p:cNvSpPr>
                  <a:spLocks/>
                </p:cNvSpPr>
                <p:nvPr/>
              </p:nvSpPr>
              <p:spPr bwMode="auto">
                <a:xfrm>
                  <a:off x="2217" y="1368"/>
                  <a:ext cx="155" cy="288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19" y="66"/>
                    </a:cxn>
                    <a:cxn ang="0">
                      <a:pos x="2" y="108"/>
                    </a:cxn>
                  </a:cxnLst>
                  <a:rect l="0" t="0" r="r" b="b"/>
                  <a:pathLst>
                    <a:path w="62" h="108">
                      <a:moveTo>
                        <a:pt x="57" y="0"/>
                      </a:moveTo>
                      <a:cubicBezTo>
                        <a:pt x="62" y="16"/>
                        <a:pt x="37" y="43"/>
                        <a:pt x="19" y="66"/>
                      </a:cubicBezTo>
                      <a:cubicBezTo>
                        <a:pt x="2" y="89"/>
                        <a:pt x="0" y="103"/>
                        <a:pt x="2" y="108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7" name="Freeform 1116"/>
                <p:cNvSpPr>
                  <a:spLocks/>
                </p:cNvSpPr>
                <p:nvPr/>
              </p:nvSpPr>
              <p:spPr bwMode="auto">
                <a:xfrm>
                  <a:off x="2220" y="1664"/>
                  <a:ext cx="87" cy="1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5" y="71"/>
                    </a:cxn>
                  </a:cxnLst>
                  <a:rect l="0" t="0" r="r" b="b"/>
                  <a:pathLst>
                    <a:path w="35" h="71">
                      <a:moveTo>
                        <a:pt x="0" y="0"/>
                      </a:moveTo>
                      <a:cubicBezTo>
                        <a:pt x="13" y="8"/>
                        <a:pt x="7" y="63"/>
                        <a:pt x="35" y="71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8" name="Line 1117"/>
                <p:cNvSpPr>
                  <a:spLocks noChangeShapeType="1"/>
                </p:cNvSpPr>
                <p:nvPr/>
              </p:nvSpPr>
              <p:spPr bwMode="auto">
                <a:xfrm>
                  <a:off x="2120" y="1885"/>
                  <a:ext cx="1" cy="1"/>
                </a:xfrm>
                <a:prstGeom prst="line">
                  <a:avLst/>
                </a:prstGeom>
                <a:noFill/>
                <a:ln w="3175" cap="rnd">
                  <a:solidFill>
                    <a:srgbClr val="1A171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9" name="Freeform 1118"/>
                <p:cNvSpPr>
                  <a:spLocks/>
                </p:cNvSpPr>
                <p:nvPr/>
              </p:nvSpPr>
              <p:spPr bwMode="auto">
                <a:xfrm>
                  <a:off x="1980" y="1813"/>
                  <a:ext cx="200" cy="307"/>
                </a:xfrm>
                <a:custGeom>
                  <a:avLst/>
                  <a:gdLst/>
                  <a:ahLst/>
                  <a:cxnLst>
                    <a:cxn ang="0">
                      <a:pos x="54" y="111"/>
                    </a:cxn>
                    <a:cxn ang="0">
                      <a:pos x="80" y="0"/>
                    </a:cxn>
                    <a:cxn ang="0">
                      <a:pos x="58" y="7"/>
                    </a:cxn>
                    <a:cxn ang="0">
                      <a:pos x="48" y="18"/>
                    </a:cxn>
                    <a:cxn ang="0">
                      <a:pos x="45" y="9"/>
                    </a:cxn>
                    <a:cxn ang="0">
                      <a:pos x="37" y="10"/>
                    </a:cxn>
                    <a:cxn ang="0">
                      <a:pos x="30" y="9"/>
                    </a:cxn>
                    <a:cxn ang="0">
                      <a:pos x="26" y="20"/>
                    </a:cxn>
                    <a:cxn ang="0">
                      <a:pos x="19" y="19"/>
                    </a:cxn>
                    <a:cxn ang="0">
                      <a:pos x="14" y="22"/>
                    </a:cxn>
                    <a:cxn ang="0">
                      <a:pos x="0" y="27"/>
                    </a:cxn>
                    <a:cxn ang="0">
                      <a:pos x="12" y="61"/>
                    </a:cxn>
                    <a:cxn ang="0">
                      <a:pos x="14" y="115"/>
                    </a:cxn>
                    <a:cxn ang="0">
                      <a:pos x="37" y="93"/>
                    </a:cxn>
                    <a:cxn ang="0">
                      <a:pos x="54" y="111"/>
                    </a:cxn>
                  </a:cxnLst>
                  <a:rect l="0" t="0" r="r" b="b"/>
                  <a:pathLst>
                    <a:path w="80" h="115">
                      <a:moveTo>
                        <a:pt x="54" y="111"/>
                      </a:moveTo>
                      <a:cubicBezTo>
                        <a:pt x="54" y="54"/>
                        <a:pt x="66" y="12"/>
                        <a:pt x="80" y="0"/>
                      </a:cubicBezTo>
                      <a:cubicBezTo>
                        <a:pt x="74" y="3"/>
                        <a:pt x="66" y="5"/>
                        <a:pt x="58" y="7"/>
                      </a:cubicBezTo>
                      <a:cubicBezTo>
                        <a:pt x="55" y="12"/>
                        <a:pt x="51" y="17"/>
                        <a:pt x="48" y="18"/>
                      </a:cubicBezTo>
                      <a:cubicBezTo>
                        <a:pt x="46" y="18"/>
                        <a:pt x="45" y="14"/>
                        <a:pt x="45" y="9"/>
                      </a:cubicBezTo>
                      <a:cubicBezTo>
                        <a:pt x="42" y="9"/>
                        <a:pt x="40" y="10"/>
                        <a:pt x="37" y="10"/>
                      </a:cubicBezTo>
                      <a:cubicBezTo>
                        <a:pt x="35" y="10"/>
                        <a:pt x="33" y="9"/>
                        <a:pt x="30" y="9"/>
                      </a:cubicBezTo>
                      <a:cubicBezTo>
                        <a:pt x="30" y="14"/>
                        <a:pt x="28" y="18"/>
                        <a:pt x="26" y="20"/>
                      </a:cubicBezTo>
                      <a:cubicBezTo>
                        <a:pt x="24" y="21"/>
                        <a:pt x="21" y="20"/>
                        <a:pt x="19" y="19"/>
                      </a:cubicBezTo>
                      <a:cubicBezTo>
                        <a:pt x="17" y="20"/>
                        <a:pt x="16" y="21"/>
                        <a:pt x="14" y="22"/>
                      </a:cubicBezTo>
                      <a:cubicBezTo>
                        <a:pt x="10" y="25"/>
                        <a:pt x="5" y="26"/>
                        <a:pt x="0" y="27"/>
                      </a:cubicBezTo>
                      <a:cubicBezTo>
                        <a:pt x="6" y="34"/>
                        <a:pt x="12" y="44"/>
                        <a:pt x="12" y="61"/>
                      </a:cubicBezTo>
                      <a:cubicBezTo>
                        <a:pt x="12" y="74"/>
                        <a:pt x="12" y="93"/>
                        <a:pt x="14" y="115"/>
                      </a:cubicBezTo>
                      <a:cubicBezTo>
                        <a:pt x="16" y="103"/>
                        <a:pt x="31" y="94"/>
                        <a:pt x="37" y="93"/>
                      </a:cubicBezTo>
                      <a:cubicBezTo>
                        <a:pt x="43" y="93"/>
                        <a:pt x="53" y="107"/>
                        <a:pt x="54" y="111"/>
                      </a:cubicBezTo>
                      <a:close/>
                    </a:path>
                  </a:pathLst>
                </a:custGeom>
                <a:solidFill>
                  <a:srgbClr val="00A8E3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0" name="Freeform 1119"/>
                <p:cNvSpPr>
                  <a:spLocks/>
                </p:cNvSpPr>
                <p:nvPr/>
              </p:nvSpPr>
              <p:spPr bwMode="auto">
                <a:xfrm>
                  <a:off x="1980" y="1813"/>
                  <a:ext cx="200" cy="312"/>
                </a:xfrm>
                <a:custGeom>
                  <a:avLst/>
                  <a:gdLst/>
                  <a:ahLst/>
                  <a:cxnLst>
                    <a:cxn ang="0">
                      <a:pos x="54" y="117"/>
                    </a:cxn>
                    <a:cxn ang="0">
                      <a:pos x="80" y="0"/>
                    </a:cxn>
                    <a:cxn ang="0">
                      <a:pos x="58" y="7"/>
                    </a:cxn>
                    <a:cxn ang="0">
                      <a:pos x="48" y="18"/>
                    </a:cxn>
                    <a:cxn ang="0">
                      <a:pos x="45" y="9"/>
                    </a:cxn>
                    <a:cxn ang="0">
                      <a:pos x="37" y="10"/>
                    </a:cxn>
                    <a:cxn ang="0">
                      <a:pos x="30" y="9"/>
                    </a:cxn>
                    <a:cxn ang="0">
                      <a:pos x="26" y="20"/>
                    </a:cxn>
                    <a:cxn ang="0">
                      <a:pos x="19" y="19"/>
                    </a:cxn>
                    <a:cxn ang="0">
                      <a:pos x="14" y="22"/>
                    </a:cxn>
                    <a:cxn ang="0">
                      <a:pos x="0" y="27"/>
                    </a:cxn>
                    <a:cxn ang="0">
                      <a:pos x="12" y="61"/>
                    </a:cxn>
                    <a:cxn ang="0">
                      <a:pos x="14" y="115"/>
                    </a:cxn>
                  </a:cxnLst>
                  <a:rect l="0" t="0" r="r" b="b"/>
                  <a:pathLst>
                    <a:path w="80" h="117">
                      <a:moveTo>
                        <a:pt x="54" y="117"/>
                      </a:moveTo>
                      <a:cubicBezTo>
                        <a:pt x="53" y="57"/>
                        <a:pt x="65" y="12"/>
                        <a:pt x="80" y="0"/>
                      </a:cubicBezTo>
                      <a:cubicBezTo>
                        <a:pt x="74" y="3"/>
                        <a:pt x="66" y="5"/>
                        <a:pt x="58" y="7"/>
                      </a:cubicBezTo>
                      <a:cubicBezTo>
                        <a:pt x="55" y="12"/>
                        <a:pt x="51" y="17"/>
                        <a:pt x="48" y="18"/>
                      </a:cubicBezTo>
                      <a:cubicBezTo>
                        <a:pt x="46" y="18"/>
                        <a:pt x="45" y="14"/>
                        <a:pt x="45" y="9"/>
                      </a:cubicBezTo>
                      <a:cubicBezTo>
                        <a:pt x="42" y="9"/>
                        <a:pt x="40" y="10"/>
                        <a:pt x="37" y="10"/>
                      </a:cubicBezTo>
                      <a:cubicBezTo>
                        <a:pt x="35" y="10"/>
                        <a:pt x="33" y="9"/>
                        <a:pt x="30" y="9"/>
                      </a:cubicBezTo>
                      <a:cubicBezTo>
                        <a:pt x="30" y="14"/>
                        <a:pt x="28" y="18"/>
                        <a:pt x="26" y="20"/>
                      </a:cubicBezTo>
                      <a:cubicBezTo>
                        <a:pt x="24" y="21"/>
                        <a:pt x="21" y="20"/>
                        <a:pt x="19" y="19"/>
                      </a:cubicBezTo>
                      <a:cubicBezTo>
                        <a:pt x="17" y="20"/>
                        <a:pt x="16" y="21"/>
                        <a:pt x="14" y="22"/>
                      </a:cubicBezTo>
                      <a:cubicBezTo>
                        <a:pt x="10" y="25"/>
                        <a:pt x="5" y="26"/>
                        <a:pt x="0" y="27"/>
                      </a:cubicBezTo>
                      <a:cubicBezTo>
                        <a:pt x="6" y="34"/>
                        <a:pt x="12" y="44"/>
                        <a:pt x="12" y="61"/>
                      </a:cubicBezTo>
                      <a:cubicBezTo>
                        <a:pt x="12" y="74"/>
                        <a:pt x="12" y="93"/>
                        <a:pt x="14" y="115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1" name="Freeform 1120"/>
                <p:cNvSpPr>
                  <a:spLocks/>
                </p:cNvSpPr>
                <p:nvPr/>
              </p:nvSpPr>
              <p:spPr bwMode="auto">
                <a:xfrm>
                  <a:off x="2027" y="1848"/>
                  <a:ext cx="38" cy="48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14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15" h="18">
                      <a:moveTo>
                        <a:pt x="0" y="8"/>
                      </a:moveTo>
                      <a:cubicBezTo>
                        <a:pt x="6" y="14"/>
                        <a:pt x="12" y="9"/>
                        <a:pt x="14" y="0"/>
                      </a:cubicBezTo>
                      <a:cubicBezTo>
                        <a:pt x="15" y="8"/>
                        <a:pt x="7" y="18"/>
                        <a:pt x="0" y="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2" name="Freeform 1121"/>
                <p:cNvSpPr>
                  <a:spLocks/>
                </p:cNvSpPr>
                <p:nvPr/>
              </p:nvSpPr>
              <p:spPr bwMode="auto">
                <a:xfrm>
                  <a:off x="2090" y="1840"/>
                  <a:ext cx="37" cy="5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15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15" h="19">
                      <a:moveTo>
                        <a:pt x="0" y="7"/>
                      </a:moveTo>
                      <a:cubicBezTo>
                        <a:pt x="1" y="12"/>
                        <a:pt x="7" y="14"/>
                        <a:pt x="15" y="0"/>
                      </a:cubicBezTo>
                      <a:cubicBezTo>
                        <a:pt x="13" y="9"/>
                        <a:pt x="2" y="19"/>
                        <a:pt x="0" y="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3" name="Freeform 1122"/>
                <p:cNvSpPr>
                  <a:spLocks/>
                </p:cNvSpPr>
                <p:nvPr/>
              </p:nvSpPr>
              <p:spPr bwMode="auto">
                <a:xfrm>
                  <a:off x="2087" y="1856"/>
                  <a:ext cx="58" cy="261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7" y="98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98">
                      <a:moveTo>
                        <a:pt x="23" y="0"/>
                      </a:moveTo>
                      <a:cubicBezTo>
                        <a:pt x="13" y="18"/>
                        <a:pt x="5" y="70"/>
                        <a:pt x="7" y="98"/>
                      </a:cubicBezTo>
                      <a:cubicBezTo>
                        <a:pt x="0" y="69"/>
                        <a:pt x="5" y="30"/>
                        <a:pt x="23" y="0"/>
                      </a:cubicBezTo>
                      <a:close/>
                    </a:path>
                  </a:pathLst>
                </a:custGeom>
                <a:solidFill>
                  <a:srgbClr val="0088C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4" name="Freeform 1123"/>
                <p:cNvSpPr>
                  <a:spLocks/>
                </p:cNvSpPr>
                <p:nvPr/>
              </p:nvSpPr>
              <p:spPr bwMode="auto">
                <a:xfrm>
                  <a:off x="2092" y="2083"/>
                  <a:ext cx="33" cy="24"/>
                </a:xfrm>
                <a:custGeom>
                  <a:avLst/>
                  <a:gdLst/>
                  <a:ahLst/>
                  <a:cxnLst>
                    <a:cxn ang="0">
                      <a:pos x="12" y="7"/>
                    </a:cxn>
                    <a:cxn ang="0">
                      <a:pos x="5" y="7"/>
                    </a:cxn>
                    <a:cxn ang="0">
                      <a:pos x="1" y="2"/>
                    </a:cxn>
                    <a:cxn ang="0">
                      <a:pos x="8" y="2"/>
                    </a:cxn>
                    <a:cxn ang="0">
                      <a:pos x="12" y="7"/>
                    </a:cxn>
                  </a:cxnLst>
                  <a:rect l="0" t="0" r="r" b="b"/>
                  <a:pathLst>
                    <a:path w="13" h="9">
                      <a:moveTo>
                        <a:pt x="12" y="7"/>
                      </a:moveTo>
                      <a:cubicBezTo>
                        <a:pt x="11" y="9"/>
                        <a:pt x="8" y="9"/>
                        <a:pt x="5" y="7"/>
                      </a:cubicBezTo>
                      <a:cubicBezTo>
                        <a:pt x="2" y="6"/>
                        <a:pt x="0" y="3"/>
                        <a:pt x="1" y="2"/>
                      </a:cubicBezTo>
                      <a:cubicBezTo>
                        <a:pt x="2" y="0"/>
                        <a:pt x="5" y="0"/>
                        <a:pt x="8" y="2"/>
                      </a:cubicBezTo>
                      <a:cubicBezTo>
                        <a:pt x="11" y="3"/>
                        <a:pt x="13" y="6"/>
                        <a:pt x="12" y="7"/>
                      </a:cubicBezTo>
                      <a:close/>
                    </a:path>
                  </a:pathLst>
                </a:custGeom>
                <a:solidFill>
                  <a:srgbClr val="F5C0A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" name="Freeform 1124"/>
                <p:cNvSpPr>
                  <a:spLocks/>
                </p:cNvSpPr>
                <p:nvPr/>
              </p:nvSpPr>
              <p:spPr bwMode="auto">
                <a:xfrm>
                  <a:off x="2047" y="2045"/>
                  <a:ext cx="23" cy="16"/>
                </a:xfrm>
                <a:custGeom>
                  <a:avLst/>
                  <a:gdLst/>
                  <a:ahLst/>
                  <a:cxnLst>
                    <a:cxn ang="0">
                      <a:pos x="8" y="5"/>
                    </a:cxn>
                    <a:cxn ang="0">
                      <a:pos x="3" y="5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8" y="5"/>
                    </a:cxn>
                  </a:cxnLst>
                  <a:rect l="0" t="0" r="r" b="b"/>
                  <a:pathLst>
                    <a:path w="9" h="6">
                      <a:moveTo>
                        <a:pt x="8" y="5"/>
                      </a:moveTo>
                      <a:cubicBezTo>
                        <a:pt x="8" y="6"/>
                        <a:pt x="5" y="6"/>
                        <a:pt x="3" y="5"/>
                      </a:cubicBezTo>
                      <a:cubicBezTo>
                        <a:pt x="1" y="4"/>
                        <a:pt x="0" y="3"/>
                        <a:pt x="0" y="1"/>
                      </a:cubicBezTo>
                      <a:cubicBezTo>
                        <a:pt x="1" y="0"/>
                        <a:pt x="3" y="0"/>
                        <a:pt x="5" y="1"/>
                      </a:cubicBezTo>
                      <a:cubicBezTo>
                        <a:pt x="7" y="2"/>
                        <a:pt x="9" y="4"/>
                        <a:pt x="8" y="5"/>
                      </a:cubicBezTo>
                      <a:close/>
                    </a:path>
                  </a:pathLst>
                </a:custGeom>
                <a:solidFill>
                  <a:srgbClr val="F5C0A8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6" name="Freeform 1125"/>
                <p:cNvSpPr>
                  <a:spLocks/>
                </p:cNvSpPr>
                <p:nvPr/>
              </p:nvSpPr>
              <p:spPr bwMode="auto">
                <a:xfrm>
                  <a:off x="2020" y="1837"/>
                  <a:ext cx="509" cy="264"/>
                </a:xfrm>
                <a:custGeom>
                  <a:avLst/>
                  <a:gdLst/>
                  <a:ahLst/>
                  <a:cxnLst>
                    <a:cxn ang="0">
                      <a:pos x="104" y="26"/>
                    </a:cxn>
                    <a:cxn ang="0">
                      <a:pos x="92" y="57"/>
                    </a:cxn>
                    <a:cxn ang="0">
                      <a:pos x="32" y="0"/>
                    </a:cxn>
                    <a:cxn ang="0">
                      <a:pos x="21" y="1"/>
                    </a:cxn>
                    <a:cxn ang="0">
                      <a:pos x="18" y="1"/>
                    </a:cxn>
                    <a:cxn ang="0">
                      <a:pos x="18" y="24"/>
                    </a:cxn>
                    <a:cxn ang="0">
                      <a:pos x="11" y="1"/>
                    </a:cxn>
                    <a:cxn ang="0">
                      <a:pos x="10" y="1"/>
                    </a:cxn>
                    <a:cxn ang="0">
                      <a:pos x="7" y="5"/>
                    </a:cxn>
                    <a:cxn ang="0">
                      <a:pos x="0" y="12"/>
                    </a:cxn>
                    <a:cxn ang="0">
                      <a:pos x="3" y="20"/>
                    </a:cxn>
                    <a:cxn ang="0">
                      <a:pos x="11" y="50"/>
                    </a:cxn>
                    <a:cxn ang="0">
                      <a:pos x="13" y="61"/>
                    </a:cxn>
                    <a:cxn ang="0">
                      <a:pos x="15" y="69"/>
                    </a:cxn>
                    <a:cxn ang="0">
                      <a:pos x="11" y="80"/>
                    </a:cxn>
                    <a:cxn ang="0">
                      <a:pos x="11" y="80"/>
                    </a:cxn>
                    <a:cxn ang="0">
                      <a:pos x="11" y="79"/>
                    </a:cxn>
                    <a:cxn ang="0">
                      <a:pos x="16" y="79"/>
                    </a:cxn>
                    <a:cxn ang="0">
                      <a:pos x="19" y="83"/>
                    </a:cxn>
                    <a:cxn ang="0">
                      <a:pos x="22" y="76"/>
                    </a:cxn>
                    <a:cxn ang="0">
                      <a:pos x="24" y="75"/>
                    </a:cxn>
                    <a:cxn ang="0">
                      <a:pos x="38" y="85"/>
                    </a:cxn>
                    <a:cxn ang="0">
                      <a:pos x="37" y="87"/>
                    </a:cxn>
                    <a:cxn ang="0">
                      <a:pos x="30" y="93"/>
                    </a:cxn>
                    <a:cxn ang="0">
                      <a:pos x="30" y="93"/>
                    </a:cxn>
                    <a:cxn ang="0">
                      <a:pos x="37" y="94"/>
                    </a:cxn>
                    <a:cxn ang="0">
                      <a:pos x="41" y="99"/>
                    </a:cxn>
                    <a:cxn ang="0">
                      <a:pos x="51" y="92"/>
                    </a:cxn>
                    <a:cxn ang="0">
                      <a:pos x="56" y="92"/>
                    </a:cxn>
                    <a:cxn ang="0">
                      <a:pos x="93" y="88"/>
                    </a:cxn>
                    <a:cxn ang="0">
                      <a:pos x="120" y="78"/>
                    </a:cxn>
                    <a:cxn ang="0">
                      <a:pos x="165" y="90"/>
                    </a:cxn>
                    <a:cxn ang="0">
                      <a:pos x="164" y="78"/>
                    </a:cxn>
                    <a:cxn ang="0">
                      <a:pos x="171" y="70"/>
                    </a:cxn>
                    <a:cxn ang="0">
                      <a:pos x="161" y="69"/>
                    </a:cxn>
                    <a:cxn ang="0">
                      <a:pos x="161" y="67"/>
                    </a:cxn>
                    <a:cxn ang="0">
                      <a:pos x="172" y="55"/>
                    </a:cxn>
                    <a:cxn ang="0">
                      <a:pos x="172" y="55"/>
                    </a:cxn>
                    <a:cxn ang="0">
                      <a:pos x="166" y="55"/>
                    </a:cxn>
                    <a:cxn ang="0">
                      <a:pos x="163" y="50"/>
                    </a:cxn>
                    <a:cxn ang="0">
                      <a:pos x="163" y="50"/>
                    </a:cxn>
                    <a:cxn ang="0">
                      <a:pos x="163" y="50"/>
                    </a:cxn>
                    <a:cxn ang="0">
                      <a:pos x="148" y="62"/>
                    </a:cxn>
                    <a:cxn ang="0">
                      <a:pos x="144" y="61"/>
                    </a:cxn>
                    <a:cxn ang="0">
                      <a:pos x="136" y="30"/>
                    </a:cxn>
                  </a:cxnLst>
                  <a:rect l="0" t="0" r="r" b="b"/>
                  <a:pathLst>
                    <a:path w="172" h="99">
                      <a:moveTo>
                        <a:pt x="104" y="26"/>
                      </a:moveTo>
                      <a:cubicBezTo>
                        <a:pt x="104" y="26"/>
                        <a:pt x="105" y="46"/>
                        <a:pt x="92" y="57"/>
                      </a:cubicBezTo>
                      <a:cubicBezTo>
                        <a:pt x="73" y="70"/>
                        <a:pt x="21" y="73"/>
                        <a:pt x="32" y="0"/>
                      </a:cubicBezTo>
                      <a:cubicBezTo>
                        <a:pt x="28" y="0"/>
                        <a:pt x="24" y="1"/>
                        <a:pt x="21" y="1"/>
                      </a:cubicBezTo>
                      <a:cubicBezTo>
                        <a:pt x="20" y="1"/>
                        <a:pt x="19" y="1"/>
                        <a:pt x="18" y="1"/>
                      </a:cubicBezTo>
                      <a:cubicBezTo>
                        <a:pt x="17" y="12"/>
                        <a:pt x="18" y="24"/>
                        <a:pt x="18" y="24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0" y="1"/>
                      </a:cubicBezTo>
                      <a:cubicBezTo>
                        <a:pt x="9" y="2"/>
                        <a:pt x="8" y="4"/>
                        <a:pt x="7" y="5"/>
                      </a:cubicBezTo>
                      <a:cubicBezTo>
                        <a:pt x="5" y="8"/>
                        <a:pt x="2" y="10"/>
                        <a:pt x="0" y="12"/>
                      </a:cubicBezTo>
                      <a:cubicBezTo>
                        <a:pt x="1" y="15"/>
                        <a:pt x="2" y="17"/>
                        <a:pt x="3" y="20"/>
                      </a:cubicBezTo>
                      <a:cubicBezTo>
                        <a:pt x="6" y="24"/>
                        <a:pt x="10" y="44"/>
                        <a:pt x="11" y="50"/>
                      </a:cubicBezTo>
                      <a:cubicBezTo>
                        <a:pt x="12" y="54"/>
                        <a:pt x="12" y="57"/>
                        <a:pt x="13" y="61"/>
                      </a:cubicBezTo>
                      <a:cubicBezTo>
                        <a:pt x="14" y="62"/>
                        <a:pt x="15" y="68"/>
                        <a:pt x="15" y="69"/>
                      </a:cubicBezTo>
                      <a:cubicBezTo>
                        <a:pt x="13" y="75"/>
                        <a:pt x="11" y="80"/>
                        <a:pt x="11" y="80"/>
                      </a:cubicBezTo>
                      <a:cubicBezTo>
                        <a:pt x="11" y="80"/>
                        <a:pt x="11" y="80"/>
                        <a:pt x="11" y="80"/>
                      </a:cubicBezTo>
                      <a:cubicBezTo>
                        <a:pt x="11" y="80"/>
                        <a:pt x="11" y="80"/>
                        <a:pt x="11" y="79"/>
                      </a:cubicBezTo>
                      <a:cubicBezTo>
                        <a:pt x="12" y="78"/>
                        <a:pt x="14" y="78"/>
                        <a:pt x="16" y="79"/>
                      </a:cubicBezTo>
                      <a:cubicBezTo>
                        <a:pt x="18" y="80"/>
                        <a:pt x="19" y="82"/>
                        <a:pt x="19" y="83"/>
                      </a:cubicBezTo>
                      <a:cubicBezTo>
                        <a:pt x="19" y="82"/>
                        <a:pt x="21" y="79"/>
                        <a:pt x="22" y="76"/>
                      </a:cubicBezTo>
                      <a:cubicBezTo>
                        <a:pt x="22" y="75"/>
                        <a:pt x="23" y="74"/>
                        <a:pt x="24" y="75"/>
                      </a:cubicBezTo>
                      <a:cubicBezTo>
                        <a:pt x="28" y="79"/>
                        <a:pt x="33" y="82"/>
                        <a:pt x="38" y="85"/>
                      </a:cubicBezTo>
                      <a:cubicBezTo>
                        <a:pt x="39" y="86"/>
                        <a:pt x="38" y="86"/>
                        <a:pt x="37" y="87"/>
                      </a:cubicBezTo>
                      <a:cubicBezTo>
                        <a:pt x="35" y="88"/>
                        <a:pt x="32" y="91"/>
                        <a:pt x="30" y="93"/>
                      </a:cubicBezTo>
                      <a:cubicBezTo>
                        <a:pt x="30" y="93"/>
                        <a:pt x="30" y="93"/>
                        <a:pt x="30" y="93"/>
                      </a:cubicBezTo>
                      <a:cubicBezTo>
                        <a:pt x="31" y="92"/>
                        <a:pt x="34" y="92"/>
                        <a:pt x="37" y="94"/>
                      </a:cubicBezTo>
                      <a:cubicBezTo>
                        <a:pt x="40" y="95"/>
                        <a:pt x="41" y="98"/>
                        <a:pt x="41" y="99"/>
                      </a:cubicBezTo>
                      <a:cubicBezTo>
                        <a:pt x="44" y="96"/>
                        <a:pt x="48" y="93"/>
                        <a:pt x="51" y="92"/>
                      </a:cubicBezTo>
                      <a:cubicBezTo>
                        <a:pt x="53" y="91"/>
                        <a:pt x="55" y="91"/>
                        <a:pt x="56" y="92"/>
                      </a:cubicBezTo>
                      <a:cubicBezTo>
                        <a:pt x="70" y="94"/>
                        <a:pt x="86" y="91"/>
                        <a:pt x="93" y="88"/>
                      </a:cubicBezTo>
                      <a:cubicBezTo>
                        <a:pt x="110" y="80"/>
                        <a:pt x="110" y="72"/>
                        <a:pt x="120" y="78"/>
                      </a:cubicBezTo>
                      <a:cubicBezTo>
                        <a:pt x="138" y="87"/>
                        <a:pt x="154" y="90"/>
                        <a:pt x="165" y="90"/>
                      </a:cubicBezTo>
                      <a:cubicBezTo>
                        <a:pt x="163" y="89"/>
                        <a:pt x="162" y="84"/>
                        <a:pt x="164" y="78"/>
                      </a:cubicBezTo>
                      <a:cubicBezTo>
                        <a:pt x="165" y="74"/>
                        <a:pt x="168" y="70"/>
                        <a:pt x="171" y="70"/>
                      </a:cubicBezTo>
                      <a:cubicBezTo>
                        <a:pt x="167" y="70"/>
                        <a:pt x="164" y="69"/>
                        <a:pt x="161" y="69"/>
                      </a:cubicBezTo>
                      <a:cubicBezTo>
                        <a:pt x="161" y="69"/>
                        <a:pt x="161" y="68"/>
                        <a:pt x="161" y="67"/>
                      </a:cubicBezTo>
                      <a:cubicBezTo>
                        <a:pt x="167" y="62"/>
                        <a:pt x="172" y="55"/>
                        <a:pt x="172" y="55"/>
                      </a:cubicBezTo>
                      <a:cubicBezTo>
                        <a:pt x="172" y="55"/>
                        <a:pt x="172" y="55"/>
                        <a:pt x="172" y="55"/>
                      </a:cubicBezTo>
                      <a:cubicBezTo>
                        <a:pt x="171" y="56"/>
                        <a:pt x="168" y="56"/>
                        <a:pt x="166" y="55"/>
                      </a:cubicBezTo>
                      <a:cubicBezTo>
                        <a:pt x="163" y="54"/>
                        <a:pt x="162" y="51"/>
                        <a:pt x="163" y="50"/>
                      </a:cubicBezTo>
                      <a:cubicBezTo>
                        <a:pt x="163" y="50"/>
                        <a:pt x="163" y="50"/>
                        <a:pt x="163" y="50"/>
                      </a:cubicBezTo>
                      <a:cubicBezTo>
                        <a:pt x="163" y="50"/>
                        <a:pt x="163" y="50"/>
                        <a:pt x="163" y="50"/>
                      </a:cubicBezTo>
                      <a:cubicBezTo>
                        <a:pt x="162" y="51"/>
                        <a:pt x="155" y="59"/>
                        <a:pt x="148" y="62"/>
                      </a:cubicBezTo>
                      <a:cubicBezTo>
                        <a:pt x="146" y="63"/>
                        <a:pt x="145" y="62"/>
                        <a:pt x="144" y="61"/>
                      </a:cubicBezTo>
                      <a:cubicBezTo>
                        <a:pt x="136" y="55"/>
                        <a:pt x="133" y="44"/>
                        <a:pt x="136" y="30"/>
                      </a:cubicBezTo>
                    </a:path>
                  </a:pathLst>
                </a:custGeom>
                <a:solidFill>
                  <a:srgbClr val="E56949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7" name="Freeform 1126"/>
                <p:cNvSpPr>
                  <a:spLocks/>
                </p:cNvSpPr>
                <p:nvPr/>
              </p:nvSpPr>
              <p:spPr bwMode="auto">
                <a:xfrm>
                  <a:off x="2020" y="1837"/>
                  <a:ext cx="513" cy="264"/>
                </a:xfrm>
                <a:custGeom>
                  <a:avLst/>
                  <a:gdLst/>
                  <a:ahLst/>
                  <a:cxnLst>
                    <a:cxn ang="0">
                      <a:pos x="104" y="26"/>
                    </a:cxn>
                    <a:cxn ang="0">
                      <a:pos x="92" y="57"/>
                    </a:cxn>
                    <a:cxn ang="0">
                      <a:pos x="32" y="0"/>
                    </a:cxn>
                    <a:cxn ang="0">
                      <a:pos x="21" y="1"/>
                    </a:cxn>
                    <a:cxn ang="0">
                      <a:pos x="18" y="1"/>
                    </a:cxn>
                    <a:cxn ang="0">
                      <a:pos x="18" y="24"/>
                    </a:cxn>
                    <a:cxn ang="0">
                      <a:pos x="11" y="1"/>
                    </a:cxn>
                    <a:cxn ang="0">
                      <a:pos x="10" y="1"/>
                    </a:cxn>
                    <a:cxn ang="0">
                      <a:pos x="7" y="5"/>
                    </a:cxn>
                    <a:cxn ang="0">
                      <a:pos x="0" y="12"/>
                    </a:cxn>
                    <a:cxn ang="0">
                      <a:pos x="3" y="20"/>
                    </a:cxn>
                    <a:cxn ang="0">
                      <a:pos x="11" y="50"/>
                    </a:cxn>
                    <a:cxn ang="0">
                      <a:pos x="13" y="61"/>
                    </a:cxn>
                    <a:cxn ang="0">
                      <a:pos x="15" y="69"/>
                    </a:cxn>
                    <a:cxn ang="0">
                      <a:pos x="11" y="80"/>
                    </a:cxn>
                    <a:cxn ang="0">
                      <a:pos x="11" y="80"/>
                    </a:cxn>
                    <a:cxn ang="0">
                      <a:pos x="11" y="79"/>
                    </a:cxn>
                    <a:cxn ang="0">
                      <a:pos x="16" y="79"/>
                    </a:cxn>
                    <a:cxn ang="0">
                      <a:pos x="19" y="83"/>
                    </a:cxn>
                    <a:cxn ang="0">
                      <a:pos x="22" y="76"/>
                    </a:cxn>
                    <a:cxn ang="0">
                      <a:pos x="24" y="75"/>
                    </a:cxn>
                    <a:cxn ang="0">
                      <a:pos x="38" y="85"/>
                    </a:cxn>
                    <a:cxn ang="0">
                      <a:pos x="37" y="87"/>
                    </a:cxn>
                    <a:cxn ang="0">
                      <a:pos x="30" y="93"/>
                    </a:cxn>
                    <a:cxn ang="0">
                      <a:pos x="30" y="93"/>
                    </a:cxn>
                    <a:cxn ang="0">
                      <a:pos x="37" y="94"/>
                    </a:cxn>
                    <a:cxn ang="0">
                      <a:pos x="41" y="99"/>
                    </a:cxn>
                    <a:cxn ang="0">
                      <a:pos x="51" y="92"/>
                    </a:cxn>
                    <a:cxn ang="0">
                      <a:pos x="56" y="92"/>
                    </a:cxn>
                    <a:cxn ang="0">
                      <a:pos x="93" y="88"/>
                    </a:cxn>
                    <a:cxn ang="0">
                      <a:pos x="120" y="78"/>
                    </a:cxn>
                    <a:cxn ang="0">
                      <a:pos x="165" y="90"/>
                    </a:cxn>
                    <a:cxn ang="0">
                      <a:pos x="164" y="78"/>
                    </a:cxn>
                    <a:cxn ang="0">
                      <a:pos x="171" y="70"/>
                    </a:cxn>
                    <a:cxn ang="0">
                      <a:pos x="161" y="69"/>
                    </a:cxn>
                    <a:cxn ang="0">
                      <a:pos x="161" y="67"/>
                    </a:cxn>
                    <a:cxn ang="0">
                      <a:pos x="172" y="55"/>
                    </a:cxn>
                    <a:cxn ang="0">
                      <a:pos x="172" y="55"/>
                    </a:cxn>
                    <a:cxn ang="0">
                      <a:pos x="166" y="55"/>
                    </a:cxn>
                    <a:cxn ang="0">
                      <a:pos x="163" y="50"/>
                    </a:cxn>
                    <a:cxn ang="0">
                      <a:pos x="163" y="50"/>
                    </a:cxn>
                    <a:cxn ang="0">
                      <a:pos x="163" y="50"/>
                    </a:cxn>
                    <a:cxn ang="0">
                      <a:pos x="148" y="62"/>
                    </a:cxn>
                    <a:cxn ang="0">
                      <a:pos x="144" y="61"/>
                    </a:cxn>
                    <a:cxn ang="0">
                      <a:pos x="136" y="30"/>
                    </a:cxn>
                  </a:cxnLst>
                  <a:rect l="0" t="0" r="r" b="b"/>
                  <a:pathLst>
                    <a:path w="172" h="99">
                      <a:moveTo>
                        <a:pt x="104" y="26"/>
                      </a:moveTo>
                      <a:cubicBezTo>
                        <a:pt x="104" y="26"/>
                        <a:pt x="105" y="46"/>
                        <a:pt x="92" y="57"/>
                      </a:cubicBezTo>
                      <a:cubicBezTo>
                        <a:pt x="73" y="70"/>
                        <a:pt x="21" y="73"/>
                        <a:pt x="32" y="0"/>
                      </a:cubicBezTo>
                      <a:cubicBezTo>
                        <a:pt x="28" y="0"/>
                        <a:pt x="24" y="1"/>
                        <a:pt x="21" y="1"/>
                      </a:cubicBezTo>
                      <a:cubicBezTo>
                        <a:pt x="20" y="1"/>
                        <a:pt x="19" y="1"/>
                        <a:pt x="18" y="1"/>
                      </a:cubicBezTo>
                      <a:cubicBezTo>
                        <a:pt x="17" y="12"/>
                        <a:pt x="18" y="24"/>
                        <a:pt x="18" y="24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0" y="1"/>
                      </a:cubicBezTo>
                      <a:cubicBezTo>
                        <a:pt x="9" y="2"/>
                        <a:pt x="8" y="4"/>
                        <a:pt x="7" y="5"/>
                      </a:cubicBezTo>
                      <a:cubicBezTo>
                        <a:pt x="5" y="8"/>
                        <a:pt x="2" y="10"/>
                        <a:pt x="0" y="12"/>
                      </a:cubicBezTo>
                      <a:cubicBezTo>
                        <a:pt x="1" y="15"/>
                        <a:pt x="2" y="17"/>
                        <a:pt x="3" y="20"/>
                      </a:cubicBezTo>
                      <a:cubicBezTo>
                        <a:pt x="6" y="24"/>
                        <a:pt x="10" y="44"/>
                        <a:pt x="11" y="50"/>
                      </a:cubicBezTo>
                      <a:cubicBezTo>
                        <a:pt x="12" y="54"/>
                        <a:pt x="12" y="57"/>
                        <a:pt x="13" y="61"/>
                      </a:cubicBezTo>
                      <a:cubicBezTo>
                        <a:pt x="14" y="62"/>
                        <a:pt x="15" y="68"/>
                        <a:pt x="15" y="69"/>
                      </a:cubicBezTo>
                      <a:cubicBezTo>
                        <a:pt x="13" y="75"/>
                        <a:pt x="11" y="80"/>
                        <a:pt x="11" y="80"/>
                      </a:cubicBezTo>
                      <a:cubicBezTo>
                        <a:pt x="11" y="80"/>
                        <a:pt x="11" y="80"/>
                        <a:pt x="11" y="80"/>
                      </a:cubicBezTo>
                      <a:cubicBezTo>
                        <a:pt x="11" y="80"/>
                        <a:pt x="11" y="80"/>
                        <a:pt x="11" y="79"/>
                      </a:cubicBezTo>
                      <a:cubicBezTo>
                        <a:pt x="12" y="78"/>
                        <a:pt x="14" y="78"/>
                        <a:pt x="16" y="79"/>
                      </a:cubicBezTo>
                      <a:cubicBezTo>
                        <a:pt x="18" y="80"/>
                        <a:pt x="19" y="82"/>
                        <a:pt x="19" y="83"/>
                      </a:cubicBezTo>
                      <a:cubicBezTo>
                        <a:pt x="19" y="82"/>
                        <a:pt x="21" y="79"/>
                        <a:pt x="22" y="76"/>
                      </a:cubicBezTo>
                      <a:cubicBezTo>
                        <a:pt x="22" y="75"/>
                        <a:pt x="23" y="74"/>
                        <a:pt x="24" y="75"/>
                      </a:cubicBezTo>
                      <a:cubicBezTo>
                        <a:pt x="28" y="79"/>
                        <a:pt x="33" y="82"/>
                        <a:pt x="38" y="85"/>
                      </a:cubicBezTo>
                      <a:cubicBezTo>
                        <a:pt x="39" y="86"/>
                        <a:pt x="38" y="86"/>
                        <a:pt x="37" y="87"/>
                      </a:cubicBezTo>
                      <a:cubicBezTo>
                        <a:pt x="35" y="88"/>
                        <a:pt x="32" y="91"/>
                        <a:pt x="30" y="93"/>
                      </a:cubicBezTo>
                      <a:cubicBezTo>
                        <a:pt x="30" y="93"/>
                        <a:pt x="30" y="93"/>
                        <a:pt x="30" y="93"/>
                      </a:cubicBezTo>
                      <a:cubicBezTo>
                        <a:pt x="31" y="92"/>
                        <a:pt x="34" y="92"/>
                        <a:pt x="37" y="94"/>
                      </a:cubicBezTo>
                      <a:cubicBezTo>
                        <a:pt x="40" y="95"/>
                        <a:pt x="41" y="98"/>
                        <a:pt x="41" y="99"/>
                      </a:cubicBezTo>
                      <a:cubicBezTo>
                        <a:pt x="44" y="96"/>
                        <a:pt x="48" y="93"/>
                        <a:pt x="51" y="92"/>
                      </a:cubicBezTo>
                      <a:cubicBezTo>
                        <a:pt x="53" y="91"/>
                        <a:pt x="55" y="91"/>
                        <a:pt x="56" y="92"/>
                      </a:cubicBezTo>
                      <a:cubicBezTo>
                        <a:pt x="70" y="94"/>
                        <a:pt x="86" y="91"/>
                        <a:pt x="93" y="88"/>
                      </a:cubicBezTo>
                      <a:cubicBezTo>
                        <a:pt x="110" y="80"/>
                        <a:pt x="110" y="72"/>
                        <a:pt x="120" y="78"/>
                      </a:cubicBezTo>
                      <a:cubicBezTo>
                        <a:pt x="138" y="87"/>
                        <a:pt x="154" y="90"/>
                        <a:pt x="165" y="90"/>
                      </a:cubicBezTo>
                      <a:cubicBezTo>
                        <a:pt x="163" y="89"/>
                        <a:pt x="162" y="84"/>
                        <a:pt x="164" y="78"/>
                      </a:cubicBezTo>
                      <a:cubicBezTo>
                        <a:pt x="165" y="74"/>
                        <a:pt x="168" y="70"/>
                        <a:pt x="171" y="70"/>
                      </a:cubicBezTo>
                      <a:cubicBezTo>
                        <a:pt x="167" y="70"/>
                        <a:pt x="164" y="69"/>
                        <a:pt x="161" y="69"/>
                      </a:cubicBezTo>
                      <a:cubicBezTo>
                        <a:pt x="161" y="69"/>
                        <a:pt x="161" y="68"/>
                        <a:pt x="161" y="67"/>
                      </a:cubicBezTo>
                      <a:cubicBezTo>
                        <a:pt x="167" y="62"/>
                        <a:pt x="172" y="55"/>
                        <a:pt x="172" y="55"/>
                      </a:cubicBezTo>
                      <a:cubicBezTo>
                        <a:pt x="172" y="55"/>
                        <a:pt x="172" y="55"/>
                        <a:pt x="172" y="55"/>
                      </a:cubicBezTo>
                      <a:cubicBezTo>
                        <a:pt x="171" y="56"/>
                        <a:pt x="168" y="56"/>
                        <a:pt x="166" y="55"/>
                      </a:cubicBezTo>
                      <a:cubicBezTo>
                        <a:pt x="163" y="54"/>
                        <a:pt x="162" y="51"/>
                        <a:pt x="163" y="50"/>
                      </a:cubicBezTo>
                      <a:cubicBezTo>
                        <a:pt x="163" y="50"/>
                        <a:pt x="163" y="50"/>
                        <a:pt x="163" y="50"/>
                      </a:cubicBezTo>
                      <a:cubicBezTo>
                        <a:pt x="163" y="50"/>
                        <a:pt x="163" y="50"/>
                        <a:pt x="163" y="50"/>
                      </a:cubicBezTo>
                      <a:cubicBezTo>
                        <a:pt x="162" y="51"/>
                        <a:pt x="155" y="59"/>
                        <a:pt x="148" y="62"/>
                      </a:cubicBezTo>
                      <a:cubicBezTo>
                        <a:pt x="146" y="63"/>
                        <a:pt x="145" y="62"/>
                        <a:pt x="144" y="61"/>
                      </a:cubicBezTo>
                      <a:cubicBezTo>
                        <a:pt x="136" y="55"/>
                        <a:pt x="133" y="44"/>
                        <a:pt x="136" y="3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8" name="Freeform 1127"/>
                <p:cNvSpPr>
                  <a:spLocks/>
                </p:cNvSpPr>
                <p:nvPr/>
              </p:nvSpPr>
              <p:spPr bwMode="auto">
                <a:xfrm>
                  <a:off x="2105" y="209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1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1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E56949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9" name="Freeform 1128"/>
                <p:cNvSpPr>
                  <a:spLocks/>
                </p:cNvSpPr>
                <p:nvPr/>
              </p:nvSpPr>
              <p:spPr bwMode="auto">
                <a:xfrm>
                  <a:off x="1955" y="1808"/>
                  <a:ext cx="232" cy="80"/>
                </a:xfrm>
                <a:custGeom>
                  <a:avLst/>
                  <a:gdLst/>
                  <a:ahLst/>
                  <a:cxnLst>
                    <a:cxn ang="0">
                      <a:pos x="93" y="0"/>
                    </a:cxn>
                    <a:cxn ang="0">
                      <a:pos x="47" y="12"/>
                    </a:cxn>
                    <a:cxn ang="0">
                      <a:pos x="38" y="11"/>
                    </a:cxn>
                    <a:cxn ang="0">
                      <a:pos x="36" y="12"/>
                    </a:cxn>
                    <a:cxn ang="0">
                      <a:pos x="33" y="16"/>
                    </a:cxn>
                    <a:cxn ang="0">
                      <a:pos x="24" y="24"/>
                    </a:cxn>
                    <a:cxn ang="0">
                      <a:pos x="7" y="29"/>
                    </a:cxn>
                    <a:cxn ang="0">
                      <a:pos x="0" y="29"/>
                    </a:cxn>
                  </a:cxnLst>
                  <a:rect l="0" t="0" r="r" b="b"/>
                  <a:pathLst>
                    <a:path w="93" h="30">
                      <a:moveTo>
                        <a:pt x="93" y="0"/>
                      </a:moveTo>
                      <a:cubicBezTo>
                        <a:pt x="82" y="7"/>
                        <a:pt x="60" y="11"/>
                        <a:pt x="47" y="12"/>
                      </a:cubicBezTo>
                      <a:cubicBezTo>
                        <a:pt x="45" y="12"/>
                        <a:pt x="40" y="11"/>
                        <a:pt x="38" y="11"/>
                      </a:cubicBezTo>
                      <a:cubicBezTo>
                        <a:pt x="37" y="12"/>
                        <a:pt x="37" y="11"/>
                        <a:pt x="36" y="12"/>
                      </a:cubicBezTo>
                      <a:cubicBezTo>
                        <a:pt x="35" y="13"/>
                        <a:pt x="34" y="15"/>
                        <a:pt x="33" y="16"/>
                      </a:cubicBezTo>
                      <a:cubicBezTo>
                        <a:pt x="31" y="19"/>
                        <a:pt x="27" y="22"/>
                        <a:pt x="24" y="24"/>
                      </a:cubicBezTo>
                      <a:cubicBezTo>
                        <a:pt x="19" y="27"/>
                        <a:pt x="13" y="29"/>
                        <a:pt x="7" y="29"/>
                      </a:cubicBezTo>
                      <a:cubicBezTo>
                        <a:pt x="3" y="30"/>
                        <a:pt x="0" y="29"/>
                        <a:pt x="0" y="29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0" name="Freeform 1129"/>
                <p:cNvSpPr>
                  <a:spLocks/>
                </p:cNvSpPr>
                <p:nvPr/>
              </p:nvSpPr>
              <p:spPr bwMode="auto">
                <a:xfrm>
                  <a:off x="2120" y="2083"/>
                  <a:ext cx="33" cy="24"/>
                </a:xfrm>
                <a:custGeom>
                  <a:avLst/>
                  <a:gdLst/>
                  <a:ahLst/>
                  <a:cxnLst>
                    <a:cxn ang="0">
                      <a:pos x="12" y="7"/>
                    </a:cxn>
                    <a:cxn ang="0">
                      <a:pos x="5" y="7"/>
                    </a:cxn>
                    <a:cxn ang="0">
                      <a:pos x="1" y="2"/>
                    </a:cxn>
                    <a:cxn ang="0">
                      <a:pos x="8" y="2"/>
                    </a:cxn>
                    <a:cxn ang="0">
                      <a:pos x="12" y="7"/>
                    </a:cxn>
                  </a:cxnLst>
                  <a:rect l="0" t="0" r="r" b="b"/>
                  <a:pathLst>
                    <a:path w="13" h="9">
                      <a:moveTo>
                        <a:pt x="12" y="7"/>
                      </a:moveTo>
                      <a:cubicBezTo>
                        <a:pt x="11" y="9"/>
                        <a:pt x="8" y="9"/>
                        <a:pt x="5" y="7"/>
                      </a:cubicBezTo>
                      <a:cubicBezTo>
                        <a:pt x="2" y="6"/>
                        <a:pt x="0" y="3"/>
                        <a:pt x="1" y="2"/>
                      </a:cubicBezTo>
                      <a:cubicBezTo>
                        <a:pt x="2" y="0"/>
                        <a:pt x="5" y="0"/>
                        <a:pt x="8" y="2"/>
                      </a:cubicBezTo>
                      <a:cubicBezTo>
                        <a:pt x="11" y="3"/>
                        <a:pt x="13" y="6"/>
                        <a:pt x="12" y="7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1" name="Freeform 1130"/>
                <p:cNvSpPr>
                  <a:spLocks/>
                </p:cNvSpPr>
                <p:nvPr/>
              </p:nvSpPr>
              <p:spPr bwMode="auto">
                <a:xfrm>
                  <a:off x="2047" y="2045"/>
                  <a:ext cx="23" cy="16"/>
                </a:xfrm>
                <a:custGeom>
                  <a:avLst/>
                  <a:gdLst/>
                  <a:ahLst/>
                  <a:cxnLst>
                    <a:cxn ang="0">
                      <a:pos x="8" y="5"/>
                    </a:cxn>
                    <a:cxn ang="0">
                      <a:pos x="3" y="5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8" y="5"/>
                    </a:cxn>
                  </a:cxnLst>
                  <a:rect l="0" t="0" r="r" b="b"/>
                  <a:pathLst>
                    <a:path w="9" h="6">
                      <a:moveTo>
                        <a:pt x="8" y="5"/>
                      </a:moveTo>
                      <a:cubicBezTo>
                        <a:pt x="8" y="6"/>
                        <a:pt x="5" y="6"/>
                        <a:pt x="3" y="5"/>
                      </a:cubicBezTo>
                      <a:cubicBezTo>
                        <a:pt x="1" y="4"/>
                        <a:pt x="0" y="3"/>
                        <a:pt x="0" y="1"/>
                      </a:cubicBezTo>
                      <a:cubicBezTo>
                        <a:pt x="1" y="0"/>
                        <a:pt x="3" y="0"/>
                        <a:pt x="5" y="1"/>
                      </a:cubicBezTo>
                      <a:cubicBezTo>
                        <a:pt x="7" y="2"/>
                        <a:pt x="9" y="4"/>
                        <a:pt x="8" y="5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2" name="Freeform 1131"/>
                <p:cNvSpPr>
                  <a:spLocks/>
                </p:cNvSpPr>
                <p:nvPr/>
              </p:nvSpPr>
              <p:spPr bwMode="auto">
                <a:xfrm>
                  <a:off x="2020" y="1837"/>
                  <a:ext cx="513" cy="264"/>
                </a:xfrm>
                <a:custGeom>
                  <a:avLst/>
                  <a:gdLst/>
                  <a:ahLst/>
                  <a:cxnLst>
                    <a:cxn ang="0">
                      <a:pos x="104" y="26"/>
                    </a:cxn>
                    <a:cxn ang="0">
                      <a:pos x="92" y="57"/>
                    </a:cxn>
                    <a:cxn ang="0">
                      <a:pos x="32" y="0"/>
                    </a:cxn>
                    <a:cxn ang="0">
                      <a:pos x="21" y="1"/>
                    </a:cxn>
                    <a:cxn ang="0">
                      <a:pos x="18" y="1"/>
                    </a:cxn>
                    <a:cxn ang="0">
                      <a:pos x="18" y="24"/>
                    </a:cxn>
                    <a:cxn ang="0">
                      <a:pos x="11" y="1"/>
                    </a:cxn>
                    <a:cxn ang="0">
                      <a:pos x="10" y="1"/>
                    </a:cxn>
                    <a:cxn ang="0">
                      <a:pos x="7" y="5"/>
                    </a:cxn>
                    <a:cxn ang="0">
                      <a:pos x="0" y="12"/>
                    </a:cxn>
                    <a:cxn ang="0">
                      <a:pos x="3" y="20"/>
                    </a:cxn>
                    <a:cxn ang="0">
                      <a:pos x="11" y="50"/>
                    </a:cxn>
                    <a:cxn ang="0">
                      <a:pos x="13" y="61"/>
                    </a:cxn>
                    <a:cxn ang="0">
                      <a:pos x="15" y="69"/>
                    </a:cxn>
                    <a:cxn ang="0">
                      <a:pos x="11" y="80"/>
                    </a:cxn>
                    <a:cxn ang="0">
                      <a:pos x="11" y="80"/>
                    </a:cxn>
                    <a:cxn ang="0">
                      <a:pos x="11" y="79"/>
                    </a:cxn>
                    <a:cxn ang="0">
                      <a:pos x="16" y="79"/>
                    </a:cxn>
                    <a:cxn ang="0">
                      <a:pos x="19" y="83"/>
                    </a:cxn>
                    <a:cxn ang="0">
                      <a:pos x="22" y="76"/>
                    </a:cxn>
                    <a:cxn ang="0">
                      <a:pos x="24" y="75"/>
                    </a:cxn>
                    <a:cxn ang="0">
                      <a:pos x="38" y="85"/>
                    </a:cxn>
                    <a:cxn ang="0">
                      <a:pos x="37" y="87"/>
                    </a:cxn>
                    <a:cxn ang="0">
                      <a:pos x="30" y="93"/>
                    </a:cxn>
                    <a:cxn ang="0">
                      <a:pos x="30" y="93"/>
                    </a:cxn>
                    <a:cxn ang="0">
                      <a:pos x="37" y="94"/>
                    </a:cxn>
                    <a:cxn ang="0">
                      <a:pos x="41" y="99"/>
                    </a:cxn>
                    <a:cxn ang="0">
                      <a:pos x="51" y="92"/>
                    </a:cxn>
                    <a:cxn ang="0">
                      <a:pos x="56" y="92"/>
                    </a:cxn>
                    <a:cxn ang="0">
                      <a:pos x="93" y="88"/>
                    </a:cxn>
                    <a:cxn ang="0">
                      <a:pos x="120" y="78"/>
                    </a:cxn>
                    <a:cxn ang="0">
                      <a:pos x="165" y="90"/>
                    </a:cxn>
                    <a:cxn ang="0">
                      <a:pos x="164" y="78"/>
                    </a:cxn>
                    <a:cxn ang="0">
                      <a:pos x="171" y="70"/>
                    </a:cxn>
                    <a:cxn ang="0">
                      <a:pos x="161" y="69"/>
                    </a:cxn>
                    <a:cxn ang="0">
                      <a:pos x="161" y="67"/>
                    </a:cxn>
                    <a:cxn ang="0">
                      <a:pos x="172" y="55"/>
                    </a:cxn>
                    <a:cxn ang="0">
                      <a:pos x="172" y="55"/>
                    </a:cxn>
                    <a:cxn ang="0">
                      <a:pos x="166" y="55"/>
                    </a:cxn>
                    <a:cxn ang="0">
                      <a:pos x="163" y="50"/>
                    </a:cxn>
                    <a:cxn ang="0">
                      <a:pos x="163" y="50"/>
                    </a:cxn>
                    <a:cxn ang="0">
                      <a:pos x="163" y="50"/>
                    </a:cxn>
                    <a:cxn ang="0">
                      <a:pos x="148" y="62"/>
                    </a:cxn>
                    <a:cxn ang="0">
                      <a:pos x="144" y="61"/>
                    </a:cxn>
                    <a:cxn ang="0">
                      <a:pos x="136" y="30"/>
                    </a:cxn>
                  </a:cxnLst>
                  <a:rect l="0" t="0" r="r" b="b"/>
                  <a:pathLst>
                    <a:path w="172" h="99">
                      <a:moveTo>
                        <a:pt x="104" y="26"/>
                      </a:moveTo>
                      <a:cubicBezTo>
                        <a:pt x="104" y="26"/>
                        <a:pt x="105" y="46"/>
                        <a:pt x="92" y="57"/>
                      </a:cubicBezTo>
                      <a:cubicBezTo>
                        <a:pt x="73" y="70"/>
                        <a:pt x="21" y="73"/>
                        <a:pt x="32" y="0"/>
                      </a:cubicBezTo>
                      <a:cubicBezTo>
                        <a:pt x="28" y="0"/>
                        <a:pt x="24" y="1"/>
                        <a:pt x="21" y="1"/>
                      </a:cubicBezTo>
                      <a:cubicBezTo>
                        <a:pt x="20" y="1"/>
                        <a:pt x="19" y="1"/>
                        <a:pt x="18" y="1"/>
                      </a:cubicBezTo>
                      <a:cubicBezTo>
                        <a:pt x="17" y="12"/>
                        <a:pt x="18" y="24"/>
                        <a:pt x="18" y="24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0" y="1"/>
                      </a:cubicBezTo>
                      <a:cubicBezTo>
                        <a:pt x="9" y="2"/>
                        <a:pt x="8" y="4"/>
                        <a:pt x="7" y="5"/>
                      </a:cubicBezTo>
                      <a:cubicBezTo>
                        <a:pt x="5" y="8"/>
                        <a:pt x="2" y="10"/>
                        <a:pt x="0" y="12"/>
                      </a:cubicBezTo>
                      <a:cubicBezTo>
                        <a:pt x="1" y="15"/>
                        <a:pt x="2" y="17"/>
                        <a:pt x="3" y="20"/>
                      </a:cubicBezTo>
                      <a:cubicBezTo>
                        <a:pt x="6" y="24"/>
                        <a:pt x="10" y="44"/>
                        <a:pt x="11" y="50"/>
                      </a:cubicBezTo>
                      <a:cubicBezTo>
                        <a:pt x="12" y="54"/>
                        <a:pt x="12" y="57"/>
                        <a:pt x="13" y="61"/>
                      </a:cubicBezTo>
                      <a:cubicBezTo>
                        <a:pt x="14" y="62"/>
                        <a:pt x="15" y="68"/>
                        <a:pt x="15" y="69"/>
                      </a:cubicBezTo>
                      <a:cubicBezTo>
                        <a:pt x="13" y="75"/>
                        <a:pt x="11" y="80"/>
                        <a:pt x="11" y="80"/>
                      </a:cubicBezTo>
                      <a:cubicBezTo>
                        <a:pt x="11" y="80"/>
                        <a:pt x="11" y="80"/>
                        <a:pt x="11" y="80"/>
                      </a:cubicBezTo>
                      <a:cubicBezTo>
                        <a:pt x="11" y="80"/>
                        <a:pt x="11" y="80"/>
                        <a:pt x="11" y="79"/>
                      </a:cubicBezTo>
                      <a:cubicBezTo>
                        <a:pt x="12" y="78"/>
                        <a:pt x="14" y="78"/>
                        <a:pt x="16" y="79"/>
                      </a:cubicBezTo>
                      <a:cubicBezTo>
                        <a:pt x="18" y="80"/>
                        <a:pt x="19" y="82"/>
                        <a:pt x="19" y="83"/>
                      </a:cubicBezTo>
                      <a:cubicBezTo>
                        <a:pt x="19" y="82"/>
                        <a:pt x="21" y="79"/>
                        <a:pt x="22" y="76"/>
                      </a:cubicBezTo>
                      <a:cubicBezTo>
                        <a:pt x="22" y="75"/>
                        <a:pt x="23" y="74"/>
                        <a:pt x="24" y="75"/>
                      </a:cubicBezTo>
                      <a:cubicBezTo>
                        <a:pt x="28" y="79"/>
                        <a:pt x="33" y="82"/>
                        <a:pt x="38" y="85"/>
                      </a:cubicBezTo>
                      <a:cubicBezTo>
                        <a:pt x="39" y="86"/>
                        <a:pt x="38" y="86"/>
                        <a:pt x="37" y="87"/>
                      </a:cubicBezTo>
                      <a:cubicBezTo>
                        <a:pt x="35" y="88"/>
                        <a:pt x="32" y="91"/>
                        <a:pt x="30" y="93"/>
                      </a:cubicBezTo>
                      <a:cubicBezTo>
                        <a:pt x="30" y="93"/>
                        <a:pt x="30" y="93"/>
                        <a:pt x="30" y="93"/>
                      </a:cubicBezTo>
                      <a:cubicBezTo>
                        <a:pt x="31" y="92"/>
                        <a:pt x="34" y="92"/>
                        <a:pt x="37" y="94"/>
                      </a:cubicBezTo>
                      <a:cubicBezTo>
                        <a:pt x="40" y="95"/>
                        <a:pt x="41" y="98"/>
                        <a:pt x="41" y="99"/>
                      </a:cubicBezTo>
                      <a:cubicBezTo>
                        <a:pt x="44" y="96"/>
                        <a:pt x="48" y="93"/>
                        <a:pt x="51" y="92"/>
                      </a:cubicBezTo>
                      <a:cubicBezTo>
                        <a:pt x="53" y="91"/>
                        <a:pt x="55" y="91"/>
                        <a:pt x="56" y="92"/>
                      </a:cubicBezTo>
                      <a:cubicBezTo>
                        <a:pt x="70" y="94"/>
                        <a:pt x="86" y="91"/>
                        <a:pt x="93" y="88"/>
                      </a:cubicBezTo>
                      <a:cubicBezTo>
                        <a:pt x="110" y="80"/>
                        <a:pt x="110" y="72"/>
                        <a:pt x="120" y="78"/>
                      </a:cubicBezTo>
                      <a:cubicBezTo>
                        <a:pt x="138" y="87"/>
                        <a:pt x="154" y="90"/>
                        <a:pt x="165" y="90"/>
                      </a:cubicBezTo>
                      <a:cubicBezTo>
                        <a:pt x="163" y="89"/>
                        <a:pt x="162" y="84"/>
                        <a:pt x="164" y="78"/>
                      </a:cubicBezTo>
                      <a:cubicBezTo>
                        <a:pt x="165" y="74"/>
                        <a:pt x="168" y="70"/>
                        <a:pt x="171" y="70"/>
                      </a:cubicBezTo>
                      <a:cubicBezTo>
                        <a:pt x="167" y="70"/>
                        <a:pt x="164" y="69"/>
                        <a:pt x="161" y="69"/>
                      </a:cubicBezTo>
                      <a:cubicBezTo>
                        <a:pt x="161" y="69"/>
                        <a:pt x="161" y="68"/>
                        <a:pt x="161" y="67"/>
                      </a:cubicBezTo>
                      <a:cubicBezTo>
                        <a:pt x="167" y="62"/>
                        <a:pt x="172" y="55"/>
                        <a:pt x="172" y="55"/>
                      </a:cubicBezTo>
                      <a:cubicBezTo>
                        <a:pt x="172" y="55"/>
                        <a:pt x="172" y="55"/>
                        <a:pt x="172" y="55"/>
                      </a:cubicBezTo>
                      <a:cubicBezTo>
                        <a:pt x="171" y="56"/>
                        <a:pt x="168" y="56"/>
                        <a:pt x="166" y="55"/>
                      </a:cubicBezTo>
                      <a:cubicBezTo>
                        <a:pt x="163" y="54"/>
                        <a:pt x="162" y="51"/>
                        <a:pt x="163" y="50"/>
                      </a:cubicBezTo>
                      <a:cubicBezTo>
                        <a:pt x="163" y="50"/>
                        <a:pt x="163" y="50"/>
                        <a:pt x="163" y="50"/>
                      </a:cubicBezTo>
                      <a:cubicBezTo>
                        <a:pt x="163" y="50"/>
                        <a:pt x="163" y="50"/>
                        <a:pt x="163" y="50"/>
                      </a:cubicBezTo>
                      <a:cubicBezTo>
                        <a:pt x="162" y="51"/>
                        <a:pt x="155" y="59"/>
                        <a:pt x="148" y="62"/>
                      </a:cubicBezTo>
                      <a:cubicBezTo>
                        <a:pt x="146" y="63"/>
                        <a:pt x="145" y="62"/>
                        <a:pt x="144" y="61"/>
                      </a:cubicBezTo>
                      <a:cubicBezTo>
                        <a:pt x="136" y="55"/>
                        <a:pt x="133" y="44"/>
                        <a:pt x="136" y="3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3" name="Freeform 1132"/>
                <p:cNvSpPr>
                  <a:spLocks/>
                </p:cNvSpPr>
                <p:nvPr/>
              </p:nvSpPr>
              <p:spPr bwMode="auto">
                <a:xfrm>
                  <a:off x="2055" y="205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1"/>
                      </a:cubicBezTo>
                      <a:cubicBezTo>
                        <a:pt x="2" y="1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BB0719"/>
                </a:solidFill>
                <a:ln w="3175" cap="rnd">
                  <a:solidFill>
                    <a:srgbClr val="BB0719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4" name="Freeform 1133"/>
                <p:cNvSpPr>
                  <a:spLocks/>
                </p:cNvSpPr>
                <p:nvPr/>
              </p:nvSpPr>
              <p:spPr bwMode="auto">
                <a:xfrm>
                  <a:off x="2125" y="209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1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1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BB0719"/>
                </a:solidFill>
                <a:ln w="3175" cap="rnd">
                  <a:solidFill>
                    <a:srgbClr val="BB0719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5" name="Freeform 1134"/>
                <p:cNvSpPr>
                  <a:spLocks/>
                </p:cNvSpPr>
                <p:nvPr/>
              </p:nvSpPr>
              <p:spPr bwMode="auto">
                <a:xfrm>
                  <a:off x="2090" y="1938"/>
                  <a:ext cx="256" cy="9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0" y="29"/>
                    </a:cxn>
                    <a:cxn ang="0">
                      <a:pos x="76" y="8"/>
                    </a:cxn>
                    <a:cxn ang="0">
                      <a:pos x="39" y="3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6" h="34">
                      <a:moveTo>
                        <a:pt x="0" y="0"/>
                      </a:moveTo>
                      <a:cubicBezTo>
                        <a:pt x="4" y="16"/>
                        <a:pt x="22" y="31"/>
                        <a:pt x="40" y="29"/>
                      </a:cubicBezTo>
                      <a:cubicBezTo>
                        <a:pt x="58" y="28"/>
                        <a:pt x="67" y="26"/>
                        <a:pt x="76" y="8"/>
                      </a:cubicBezTo>
                      <a:cubicBezTo>
                        <a:pt x="70" y="26"/>
                        <a:pt x="58" y="34"/>
                        <a:pt x="39" y="34"/>
                      </a:cubicBezTo>
                      <a:cubicBezTo>
                        <a:pt x="20" y="33"/>
                        <a:pt x="5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6" name="Freeform 1135"/>
                <p:cNvSpPr>
                  <a:spLocks/>
                </p:cNvSpPr>
                <p:nvPr/>
              </p:nvSpPr>
              <p:spPr bwMode="auto">
                <a:xfrm>
                  <a:off x="2022" y="1851"/>
                  <a:ext cx="33" cy="40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9" y="0"/>
                    </a:cxn>
                    <a:cxn ang="0">
                      <a:pos x="13" y="15"/>
                    </a:cxn>
                    <a:cxn ang="0">
                      <a:pos x="3" y="11"/>
                    </a:cxn>
                  </a:cxnLst>
                  <a:rect l="0" t="0" r="r" b="b"/>
                  <a:pathLst>
                    <a:path w="13" h="15">
                      <a:moveTo>
                        <a:pt x="0" y="9"/>
                      </a:moveTo>
                      <a:cubicBezTo>
                        <a:pt x="4" y="7"/>
                        <a:pt x="6" y="3"/>
                        <a:pt x="9" y="0"/>
                      </a:cubicBezTo>
                      <a:cubicBezTo>
                        <a:pt x="10" y="5"/>
                        <a:pt x="12" y="10"/>
                        <a:pt x="13" y="15"/>
                      </a:cubicBezTo>
                      <a:cubicBezTo>
                        <a:pt x="11" y="11"/>
                        <a:pt x="6" y="7"/>
                        <a:pt x="3" y="11"/>
                      </a:cubicBezTo>
                    </a:path>
                  </a:pathLst>
                </a:custGeom>
                <a:solidFill>
                  <a:srgbClr val="BB0719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7" name="Freeform 1136"/>
                <p:cNvSpPr>
                  <a:spLocks/>
                </p:cNvSpPr>
                <p:nvPr/>
              </p:nvSpPr>
              <p:spPr bwMode="auto">
                <a:xfrm>
                  <a:off x="2070" y="1843"/>
                  <a:ext cx="22" cy="4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9" y="1"/>
                    </a:cxn>
                    <a:cxn ang="0">
                      <a:pos x="7" y="16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9" h="16">
                      <a:moveTo>
                        <a:pt x="2" y="0"/>
                      </a:moveTo>
                      <a:cubicBezTo>
                        <a:pt x="5" y="2"/>
                        <a:pt x="5" y="0"/>
                        <a:pt x="9" y="1"/>
                      </a:cubicBezTo>
                      <a:cubicBezTo>
                        <a:pt x="3" y="3"/>
                        <a:pt x="7" y="11"/>
                        <a:pt x="7" y="16"/>
                      </a:cubicBezTo>
                      <a:cubicBezTo>
                        <a:pt x="5" y="11"/>
                        <a:pt x="4" y="5"/>
                        <a:pt x="0" y="2"/>
                      </a:cubicBezTo>
                    </a:path>
                  </a:pathLst>
                </a:custGeom>
                <a:solidFill>
                  <a:srgbClr val="BB0719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8" name="Freeform 1137"/>
                <p:cNvSpPr>
                  <a:spLocks/>
                </p:cNvSpPr>
                <p:nvPr/>
              </p:nvSpPr>
              <p:spPr bwMode="auto">
                <a:xfrm>
                  <a:off x="2343" y="1912"/>
                  <a:ext cx="20" cy="3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9" h="12">
                      <a:moveTo>
                        <a:pt x="4" y="0"/>
                      </a:moveTo>
                      <a:cubicBezTo>
                        <a:pt x="1" y="1"/>
                        <a:pt x="0" y="1"/>
                        <a:pt x="0" y="4"/>
                      </a:cubicBezTo>
                      <a:cubicBezTo>
                        <a:pt x="9" y="3"/>
                        <a:pt x="5" y="12"/>
                        <a:pt x="0" y="9"/>
                      </a:cubicBezTo>
                    </a:path>
                  </a:pathLst>
                </a:custGeom>
                <a:noFill/>
                <a:ln w="3175" cap="rnd">
                  <a:solidFill>
                    <a:srgbClr val="E56949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9" name="Freeform 1138"/>
                <p:cNvSpPr>
                  <a:spLocks/>
                </p:cNvSpPr>
                <p:nvPr/>
              </p:nvSpPr>
              <p:spPr bwMode="auto">
                <a:xfrm>
                  <a:off x="2345" y="1917"/>
                  <a:ext cx="17" cy="2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" y="2"/>
                    </a:cxn>
                    <a:cxn ang="0">
                      <a:pos x="7" y="4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7" y="0"/>
                      </a:moveTo>
                      <a:cubicBezTo>
                        <a:pt x="5" y="0"/>
                        <a:pt x="4" y="0"/>
                        <a:pt x="2" y="2"/>
                      </a:cubicBezTo>
                      <a:cubicBezTo>
                        <a:pt x="3" y="2"/>
                        <a:pt x="5" y="3"/>
                        <a:pt x="7" y="4"/>
                      </a:cubicBezTo>
                      <a:cubicBezTo>
                        <a:pt x="6" y="7"/>
                        <a:pt x="3" y="8"/>
                        <a:pt x="0" y="8"/>
                      </a:cubicBezTo>
                    </a:path>
                  </a:pathLst>
                </a:custGeom>
                <a:noFill/>
                <a:ln w="3175" cap="rnd">
                  <a:solidFill>
                    <a:srgbClr val="E56949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0" name="Freeform 1139"/>
                <p:cNvSpPr>
                  <a:spLocks/>
                </p:cNvSpPr>
                <p:nvPr/>
              </p:nvSpPr>
              <p:spPr bwMode="auto">
                <a:xfrm>
                  <a:off x="1622" y="1827"/>
                  <a:ext cx="438" cy="442"/>
                </a:xfrm>
                <a:custGeom>
                  <a:avLst/>
                  <a:gdLst/>
                  <a:ahLst/>
                  <a:cxnLst>
                    <a:cxn ang="0">
                      <a:pos x="149" y="82"/>
                    </a:cxn>
                    <a:cxn ang="0">
                      <a:pos x="158" y="109"/>
                    </a:cxn>
                    <a:cxn ang="0">
                      <a:pos x="161" y="164"/>
                    </a:cxn>
                    <a:cxn ang="0">
                      <a:pos x="173" y="166"/>
                    </a:cxn>
                    <a:cxn ang="0">
                      <a:pos x="174" y="140"/>
                    </a:cxn>
                    <a:cxn ang="0">
                      <a:pos x="155" y="18"/>
                    </a:cxn>
                    <a:cxn ang="0">
                      <a:pos x="142" y="22"/>
                    </a:cxn>
                    <a:cxn ang="0">
                      <a:pos x="152" y="67"/>
                    </a:cxn>
                    <a:cxn ang="0">
                      <a:pos x="117" y="33"/>
                    </a:cxn>
                    <a:cxn ang="0">
                      <a:pos x="73" y="11"/>
                    </a:cxn>
                    <a:cxn ang="0">
                      <a:pos x="11" y="35"/>
                    </a:cxn>
                    <a:cxn ang="0">
                      <a:pos x="61" y="81"/>
                    </a:cxn>
                    <a:cxn ang="0">
                      <a:pos x="114" y="68"/>
                    </a:cxn>
                    <a:cxn ang="0">
                      <a:pos x="149" y="82"/>
                    </a:cxn>
                  </a:cxnLst>
                  <a:rect l="0" t="0" r="r" b="b"/>
                  <a:pathLst>
                    <a:path w="175" h="166">
                      <a:moveTo>
                        <a:pt x="149" y="82"/>
                      </a:moveTo>
                      <a:cubicBezTo>
                        <a:pt x="152" y="88"/>
                        <a:pt x="155" y="100"/>
                        <a:pt x="158" y="109"/>
                      </a:cubicBezTo>
                      <a:cubicBezTo>
                        <a:pt x="161" y="120"/>
                        <a:pt x="162" y="144"/>
                        <a:pt x="161" y="164"/>
                      </a:cubicBezTo>
                      <a:cubicBezTo>
                        <a:pt x="165" y="165"/>
                        <a:pt x="169" y="165"/>
                        <a:pt x="173" y="166"/>
                      </a:cubicBezTo>
                      <a:cubicBezTo>
                        <a:pt x="174" y="153"/>
                        <a:pt x="174" y="140"/>
                        <a:pt x="174" y="140"/>
                      </a:cubicBezTo>
                      <a:cubicBezTo>
                        <a:pt x="175" y="105"/>
                        <a:pt x="163" y="49"/>
                        <a:pt x="155" y="18"/>
                      </a:cubicBezTo>
                      <a:cubicBezTo>
                        <a:pt x="151" y="20"/>
                        <a:pt x="147" y="22"/>
                        <a:pt x="142" y="22"/>
                      </a:cubicBezTo>
                      <a:cubicBezTo>
                        <a:pt x="145" y="35"/>
                        <a:pt x="149" y="52"/>
                        <a:pt x="152" y="67"/>
                      </a:cubicBezTo>
                      <a:cubicBezTo>
                        <a:pt x="145" y="52"/>
                        <a:pt x="139" y="39"/>
                        <a:pt x="117" y="33"/>
                      </a:cubicBezTo>
                      <a:cubicBezTo>
                        <a:pt x="93" y="26"/>
                        <a:pt x="97" y="22"/>
                        <a:pt x="73" y="11"/>
                      </a:cubicBezTo>
                      <a:cubicBezTo>
                        <a:pt x="50" y="0"/>
                        <a:pt x="18" y="6"/>
                        <a:pt x="11" y="35"/>
                      </a:cubicBezTo>
                      <a:cubicBezTo>
                        <a:pt x="0" y="77"/>
                        <a:pt x="30" y="84"/>
                        <a:pt x="61" y="81"/>
                      </a:cubicBezTo>
                      <a:cubicBezTo>
                        <a:pt x="91" y="78"/>
                        <a:pt x="99" y="68"/>
                        <a:pt x="114" y="68"/>
                      </a:cubicBezTo>
                      <a:cubicBezTo>
                        <a:pt x="132" y="68"/>
                        <a:pt x="137" y="62"/>
                        <a:pt x="149" y="82"/>
                      </a:cubicBezTo>
                      <a:close/>
                    </a:path>
                  </a:pathLst>
                </a:custGeom>
                <a:solidFill>
                  <a:srgbClr val="74AA2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1" name="Freeform 1140"/>
                <p:cNvSpPr>
                  <a:spLocks/>
                </p:cNvSpPr>
                <p:nvPr/>
              </p:nvSpPr>
              <p:spPr bwMode="auto">
                <a:xfrm>
                  <a:off x="1622" y="1827"/>
                  <a:ext cx="438" cy="442"/>
                </a:xfrm>
                <a:custGeom>
                  <a:avLst/>
                  <a:gdLst/>
                  <a:ahLst/>
                  <a:cxnLst>
                    <a:cxn ang="0">
                      <a:pos x="149" y="82"/>
                    </a:cxn>
                    <a:cxn ang="0">
                      <a:pos x="158" y="109"/>
                    </a:cxn>
                    <a:cxn ang="0">
                      <a:pos x="161" y="164"/>
                    </a:cxn>
                    <a:cxn ang="0">
                      <a:pos x="173" y="166"/>
                    </a:cxn>
                    <a:cxn ang="0">
                      <a:pos x="174" y="140"/>
                    </a:cxn>
                    <a:cxn ang="0">
                      <a:pos x="155" y="18"/>
                    </a:cxn>
                    <a:cxn ang="0">
                      <a:pos x="142" y="22"/>
                    </a:cxn>
                    <a:cxn ang="0">
                      <a:pos x="152" y="67"/>
                    </a:cxn>
                    <a:cxn ang="0">
                      <a:pos x="117" y="33"/>
                    </a:cxn>
                    <a:cxn ang="0">
                      <a:pos x="73" y="11"/>
                    </a:cxn>
                    <a:cxn ang="0">
                      <a:pos x="11" y="35"/>
                    </a:cxn>
                    <a:cxn ang="0">
                      <a:pos x="61" y="81"/>
                    </a:cxn>
                    <a:cxn ang="0">
                      <a:pos x="114" y="68"/>
                    </a:cxn>
                    <a:cxn ang="0">
                      <a:pos x="149" y="82"/>
                    </a:cxn>
                  </a:cxnLst>
                  <a:rect l="0" t="0" r="r" b="b"/>
                  <a:pathLst>
                    <a:path w="175" h="166">
                      <a:moveTo>
                        <a:pt x="149" y="82"/>
                      </a:moveTo>
                      <a:cubicBezTo>
                        <a:pt x="152" y="88"/>
                        <a:pt x="155" y="100"/>
                        <a:pt x="158" y="109"/>
                      </a:cubicBezTo>
                      <a:cubicBezTo>
                        <a:pt x="161" y="120"/>
                        <a:pt x="162" y="144"/>
                        <a:pt x="161" y="164"/>
                      </a:cubicBezTo>
                      <a:cubicBezTo>
                        <a:pt x="165" y="165"/>
                        <a:pt x="169" y="165"/>
                        <a:pt x="173" y="166"/>
                      </a:cubicBezTo>
                      <a:cubicBezTo>
                        <a:pt x="174" y="153"/>
                        <a:pt x="174" y="140"/>
                        <a:pt x="174" y="140"/>
                      </a:cubicBezTo>
                      <a:cubicBezTo>
                        <a:pt x="175" y="105"/>
                        <a:pt x="163" y="49"/>
                        <a:pt x="155" y="18"/>
                      </a:cubicBezTo>
                      <a:cubicBezTo>
                        <a:pt x="151" y="20"/>
                        <a:pt x="147" y="22"/>
                        <a:pt x="142" y="22"/>
                      </a:cubicBezTo>
                      <a:cubicBezTo>
                        <a:pt x="145" y="35"/>
                        <a:pt x="149" y="52"/>
                        <a:pt x="152" y="67"/>
                      </a:cubicBezTo>
                      <a:cubicBezTo>
                        <a:pt x="145" y="52"/>
                        <a:pt x="139" y="39"/>
                        <a:pt x="117" y="33"/>
                      </a:cubicBezTo>
                      <a:cubicBezTo>
                        <a:pt x="93" y="26"/>
                        <a:pt x="97" y="22"/>
                        <a:pt x="73" y="11"/>
                      </a:cubicBezTo>
                      <a:cubicBezTo>
                        <a:pt x="50" y="0"/>
                        <a:pt x="18" y="6"/>
                        <a:pt x="11" y="35"/>
                      </a:cubicBezTo>
                      <a:cubicBezTo>
                        <a:pt x="0" y="77"/>
                        <a:pt x="30" y="84"/>
                        <a:pt x="61" y="81"/>
                      </a:cubicBezTo>
                      <a:cubicBezTo>
                        <a:pt x="91" y="78"/>
                        <a:pt x="99" y="68"/>
                        <a:pt x="114" y="68"/>
                      </a:cubicBezTo>
                      <a:cubicBezTo>
                        <a:pt x="132" y="68"/>
                        <a:pt x="137" y="62"/>
                        <a:pt x="149" y="82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2" name="Freeform 1141"/>
                <p:cNvSpPr>
                  <a:spLocks/>
                </p:cNvSpPr>
                <p:nvPr/>
              </p:nvSpPr>
              <p:spPr bwMode="auto">
                <a:xfrm>
                  <a:off x="1660" y="1840"/>
                  <a:ext cx="195" cy="133"/>
                </a:xfrm>
                <a:custGeom>
                  <a:avLst/>
                  <a:gdLst/>
                  <a:ahLst/>
                  <a:cxnLst>
                    <a:cxn ang="0">
                      <a:pos x="0" y="50"/>
                    </a:cxn>
                    <a:cxn ang="0">
                      <a:pos x="31" y="8"/>
                    </a:cxn>
                    <a:cxn ang="0">
                      <a:pos x="78" y="25"/>
                    </a:cxn>
                    <a:cxn ang="0">
                      <a:pos x="0" y="50"/>
                    </a:cxn>
                  </a:cxnLst>
                  <a:rect l="0" t="0" r="r" b="b"/>
                  <a:pathLst>
                    <a:path w="78" h="50">
                      <a:moveTo>
                        <a:pt x="0" y="50"/>
                      </a:moveTo>
                      <a:cubicBezTo>
                        <a:pt x="0" y="31"/>
                        <a:pt x="7" y="11"/>
                        <a:pt x="31" y="8"/>
                      </a:cubicBezTo>
                      <a:cubicBezTo>
                        <a:pt x="55" y="6"/>
                        <a:pt x="61" y="16"/>
                        <a:pt x="78" y="25"/>
                      </a:cubicBezTo>
                      <a:cubicBezTo>
                        <a:pt x="65" y="19"/>
                        <a:pt x="17" y="0"/>
                        <a:pt x="0" y="50"/>
                      </a:cubicBezTo>
                      <a:close/>
                    </a:path>
                  </a:pathLst>
                </a:custGeom>
                <a:solidFill>
                  <a:srgbClr val="BFD394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3" name="Freeform 1142"/>
                <p:cNvSpPr>
                  <a:spLocks/>
                </p:cNvSpPr>
                <p:nvPr/>
              </p:nvSpPr>
              <p:spPr bwMode="auto">
                <a:xfrm>
                  <a:off x="1667" y="1840"/>
                  <a:ext cx="158" cy="83"/>
                </a:xfrm>
                <a:custGeom>
                  <a:avLst/>
                  <a:gdLst/>
                  <a:ahLst/>
                  <a:cxnLst>
                    <a:cxn ang="0">
                      <a:pos x="63" y="18"/>
                    </a:cxn>
                    <a:cxn ang="0">
                      <a:pos x="28" y="8"/>
                    </a:cxn>
                    <a:cxn ang="0">
                      <a:pos x="0" y="31"/>
                    </a:cxn>
                    <a:cxn ang="0">
                      <a:pos x="63" y="18"/>
                    </a:cxn>
                  </a:cxnLst>
                  <a:rect l="0" t="0" r="r" b="b"/>
                  <a:pathLst>
                    <a:path w="63" h="31">
                      <a:moveTo>
                        <a:pt x="63" y="18"/>
                      </a:moveTo>
                      <a:cubicBezTo>
                        <a:pt x="53" y="12"/>
                        <a:pt x="45" y="7"/>
                        <a:pt x="28" y="8"/>
                      </a:cubicBezTo>
                      <a:cubicBezTo>
                        <a:pt x="12" y="10"/>
                        <a:pt x="4" y="19"/>
                        <a:pt x="0" y="31"/>
                      </a:cubicBezTo>
                      <a:cubicBezTo>
                        <a:pt x="10" y="16"/>
                        <a:pt x="30" y="0"/>
                        <a:pt x="63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4" name="Freeform 1143"/>
                <p:cNvSpPr>
                  <a:spLocks/>
                </p:cNvSpPr>
                <p:nvPr/>
              </p:nvSpPr>
              <p:spPr bwMode="auto">
                <a:xfrm>
                  <a:off x="1907" y="1979"/>
                  <a:ext cx="58" cy="29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23" h="11">
                      <a:moveTo>
                        <a:pt x="23" y="0"/>
                      </a:moveTo>
                      <a:cubicBezTo>
                        <a:pt x="19" y="8"/>
                        <a:pt x="15" y="9"/>
                        <a:pt x="0" y="11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5" name="Freeform 1144"/>
                <p:cNvSpPr>
                  <a:spLocks/>
                </p:cNvSpPr>
                <p:nvPr/>
              </p:nvSpPr>
              <p:spPr bwMode="auto">
                <a:xfrm>
                  <a:off x="1702" y="1947"/>
                  <a:ext cx="255" cy="93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54" y="25"/>
                    </a:cxn>
                    <a:cxn ang="0">
                      <a:pos x="95" y="15"/>
                    </a:cxn>
                    <a:cxn ang="0">
                      <a:pos x="98" y="0"/>
                    </a:cxn>
                    <a:cxn ang="0">
                      <a:pos x="79" y="11"/>
                    </a:cxn>
                    <a:cxn ang="0">
                      <a:pos x="46" y="18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102" h="35">
                      <a:moveTo>
                        <a:pt x="0" y="28"/>
                      </a:moveTo>
                      <a:cubicBezTo>
                        <a:pt x="14" y="31"/>
                        <a:pt x="31" y="35"/>
                        <a:pt x="54" y="25"/>
                      </a:cubicBezTo>
                      <a:cubicBezTo>
                        <a:pt x="79" y="14"/>
                        <a:pt x="89" y="19"/>
                        <a:pt x="95" y="15"/>
                      </a:cubicBezTo>
                      <a:cubicBezTo>
                        <a:pt x="102" y="11"/>
                        <a:pt x="101" y="3"/>
                        <a:pt x="98" y="0"/>
                      </a:cubicBezTo>
                      <a:cubicBezTo>
                        <a:pt x="101" y="3"/>
                        <a:pt x="93" y="9"/>
                        <a:pt x="79" y="11"/>
                      </a:cubicBezTo>
                      <a:cubicBezTo>
                        <a:pt x="65" y="13"/>
                        <a:pt x="56" y="13"/>
                        <a:pt x="46" y="18"/>
                      </a:cubicBezTo>
                      <a:cubicBezTo>
                        <a:pt x="35" y="22"/>
                        <a:pt x="14" y="31"/>
                        <a:pt x="0" y="28"/>
                      </a:cubicBezTo>
                      <a:close/>
                    </a:path>
                  </a:pathLst>
                </a:custGeom>
                <a:solidFill>
                  <a:srgbClr val="29932B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6" name="Freeform 1145"/>
                <p:cNvSpPr>
                  <a:spLocks/>
                </p:cNvSpPr>
                <p:nvPr/>
              </p:nvSpPr>
              <p:spPr bwMode="auto">
                <a:xfrm>
                  <a:off x="2012" y="2061"/>
                  <a:ext cx="30" cy="206"/>
                </a:xfrm>
                <a:custGeom>
                  <a:avLst/>
                  <a:gdLst/>
                  <a:ahLst/>
                  <a:cxnLst>
                    <a:cxn ang="0">
                      <a:pos x="10" y="77"/>
                    </a:cxn>
                    <a:cxn ang="0">
                      <a:pos x="10" y="77"/>
                    </a:cxn>
                    <a:cxn ang="0">
                      <a:pos x="10" y="31"/>
                    </a:cxn>
                    <a:cxn ang="0">
                      <a:pos x="0" y="0"/>
                    </a:cxn>
                    <a:cxn ang="0">
                      <a:pos x="8" y="31"/>
                    </a:cxn>
                    <a:cxn ang="0">
                      <a:pos x="10" y="77"/>
                    </a:cxn>
                  </a:cxnLst>
                  <a:rect l="0" t="0" r="r" b="b"/>
                  <a:pathLst>
                    <a:path w="12" h="77">
                      <a:moveTo>
                        <a:pt x="10" y="77"/>
                      </a:moveTo>
                      <a:cubicBezTo>
                        <a:pt x="10" y="77"/>
                        <a:pt x="10" y="77"/>
                        <a:pt x="10" y="77"/>
                      </a:cubicBezTo>
                      <a:cubicBezTo>
                        <a:pt x="12" y="62"/>
                        <a:pt x="12" y="45"/>
                        <a:pt x="10" y="31"/>
                      </a:cubicBezTo>
                      <a:cubicBezTo>
                        <a:pt x="9" y="18"/>
                        <a:pt x="5" y="8"/>
                        <a:pt x="0" y="0"/>
                      </a:cubicBezTo>
                      <a:cubicBezTo>
                        <a:pt x="3" y="5"/>
                        <a:pt x="6" y="17"/>
                        <a:pt x="8" y="31"/>
                      </a:cubicBezTo>
                      <a:cubicBezTo>
                        <a:pt x="10" y="47"/>
                        <a:pt x="11" y="66"/>
                        <a:pt x="10" y="7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7" name="Freeform 1146"/>
                <p:cNvSpPr>
                  <a:spLocks/>
                </p:cNvSpPr>
                <p:nvPr/>
              </p:nvSpPr>
              <p:spPr bwMode="auto">
                <a:xfrm>
                  <a:off x="1947" y="1976"/>
                  <a:ext cx="20" cy="19"/>
                </a:xfrm>
                <a:custGeom>
                  <a:avLst/>
                  <a:gdLst/>
                  <a:ahLst/>
                  <a:cxnLst>
                    <a:cxn ang="0">
                      <a:pos x="8" y="3"/>
                    </a:cxn>
                    <a:cxn ang="0">
                      <a:pos x="4" y="1"/>
                    </a:cxn>
                    <a:cxn ang="0">
                      <a:pos x="7" y="7"/>
                    </a:cxn>
                  </a:cxnLst>
                  <a:rect l="0" t="0" r="r" b="b"/>
                  <a:pathLst>
                    <a:path w="8" h="7">
                      <a:moveTo>
                        <a:pt x="8" y="3"/>
                      </a:moveTo>
                      <a:cubicBezTo>
                        <a:pt x="8" y="2"/>
                        <a:pt x="5" y="0"/>
                        <a:pt x="4" y="1"/>
                      </a:cubicBezTo>
                      <a:cubicBezTo>
                        <a:pt x="0" y="3"/>
                        <a:pt x="5" y="7"/>
                        <a:pt x="7" y="7"/>
                      </a:cubicBezTo>
                    </a:path>
                  </a:pathLst>
                </a:custGeom>
                <a:noFill/>
                <a:ln w="3175" cap="rnd">
                  <a:solidFill>
                    <a:srgbClr val="74AA2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8" name="Freeform 1147"/>
                <p:cNvSpPr>
                  <a:spLocks/>
                </p:cNvSpPr>
                <p:nvPr/>
              </p:nvSpPr>
              <p:spPr bwMode="auto">
                <a:xfrm>
                  <a:off x="2545" y="1555"/>
                  <a:ext cx="335" cy="186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134" y="18"/>
                    </a:cxn>
                    <a:cxn ang="0">
                      <a:pos x="110" y="9"/>
                    </a:cxn>
                    <a:cxn ang="0">
                      <a:pos x="22" y="36"/>
                    </a:cxn>
                    <a:cxn ang="0">
                      <a:pos x="0" y="70"/>
                    </a:cxn>
                  </a:cxnLst>
                  <a:rect l="0" t="0" r="r" b="b"/>
                  <a:pathLst>
                    <a:path w="134" h="70">
                      <a:moveTo>
                        <a:pt x="0" y="70"/>
                      </a:moveTo>
                      <a:cubicBezTo>
                        <a:pt x="134" y="18"/>
                        <a:pt x="134" y="18"/>
                        <a:pt x="134" y="18"/>
                      </a:cubicBezTo>
                      <a:cubicBezTo>
                        <a:pt x="126" y="14"/>
                        <a:pt x="118" y="11"/>
                        <a:pt x="110" y="9"/>
                      </a:cubicBezTo>
                      <a:cubicBezTo>
                        <a:pt x="74" y="0"/>
                        <a:pt x="43" y="15"/>
                        <a:pt x="22" y="36"/>
                      </a:cubicBezTo>
                      <a:cubicBezTo>
                        <a:pt x="12" y="47"/>
                        <a:pt x="5" y="61"/>
                        <a:pt x="0" y="70"/>
                      </a:cubicBezTo>
                      <a:close/>
                    </a:path>
                  </a:pathLst>
                </a:custGeom>
                <a:solidFill>
                  <a:srgbClr val="E6C1C7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9" name="Freeform 1148"/>
                <p:cNvSpPr>
                  <a:spLocks/>
                </p:cNvSpPr>
                <p:nvPr/>
              </p:nvSpPr>
              <p:spPr bwMode="auto">
                <a:xfrm>
                  <a:off x="2570" y="1557"/>
                  <a:ext cx="250" cy="174"/>
                </a:xfrm>
                <a:custGeom>
                  <a:avLst/>
                  <a:gdLst/>
                  <a:ahLst/>
                  <a:cxnLst>
                    <a:cxn ang="0">
                      <a:pos x="100" y="15"/>
                    </a:cxn>
                    <a:cxn ang="0">
                      <a:pos x="0" y="65"/>
                    </a:cxn>
                    <a:cxn ang="0">
                      <a:pos x="100" y="15"/>
                    </a:cxn>
                  </a:cxnLst>
                  <a:rect l="0" t="0" r="r" b="b"/>
                  <a:pathLst>
                    <a:path w="100" h="65">
                      <a:moveTo>
                        <a:pt x="100" y="15"/>
                      </a:moveTo>
                      <a:cubicBezTo>
                        <a:pt x="52" y="0"/>
                        <a:pt x="9" y="40"/>
                        <a:pt x="0" y="65"/>
                      </a:cubicBezTo>
                      <a:cubicBezTo>
                        <a:pt x="14" y="46"/>
                        <a:pt x="51" y="9"/>
                        <a:pt x="100" y="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0" name="Freeform 1149"/>
                <p:cNvSpPr>
                  <a:spLocks/>
                </p:cNvSpPr>
                <p:nvPr/>
              </p:nvSpPr>
              <p:spPr bwMode="auto">
                <a:xfrm>
                  <a:off x="2545" y="1555"/>
                  <a:ext cx="335" cy="186"/>
                </a:xfrm>
                <a:custGeom>
                  <a:avLst/>
                  <a:gdLst/>
                  <a:ahLst/>
                  <a:cxnLst>
                    <a:cxn ang="0">
                      <a:pos x="134" y="18"/>
                    </a:cxn>
                    <a:cxn ang="0">
                      <a:pos x="110" y="9"/>
                    </a:cxn>
                    <a:cxn ang="0">
                      <a:pos x="22" y="36"/>
                    </a:cxn>
                    <a:cxn ang="0">
                      <a:pos x="0" y="70"/>
                    </a:cxn>
                  </a:cxnLst>
                  <a:rect l="0" t="0" r="r" b="b"/>
                  <a:pathLst>
                    <a:path w="134" h="70">
                      <a:moveTo>
                        <a:pt x="134" y="18"/>
                      </a:moveTo>
                      <a:cubicBezTo>
                        <a:pt x="126" y="14"/>
                        <a:pt x="118" y="11"/>
                        <a:pt x="110" y="9"/>
                      </a:cubicBezTo>
                      <a:cubicBezTo>
                        <a:pt x="74" y="0"/>
                        <a:pt x="43" y="15"/>
                        <a:pt x="22" y="36"/>
                      </a:cubicBezTo>
                      <a:cubicBezTo>
                        <a:pt x="12" y="47"/>
                        <a:pt x="5" y="61"/>
                        <a:pt x="0" y="70"/>
                      </a:cubicBezTo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5" name="Group 1258"/>
              <p:cNvGrpSpPr>
                <a:grpSpLocks/>
              </p:cNvGrpSpPr>
              <p:nvPr/>
            </p:nvGrpSpPr>
            <p:grpSpPr bwMode="auto">
              <a:xfrm>
                <a:off x="4970390" y="4298923"/>
                <a:ext cx="1227917" cy="1517569"/>
                <a:chOff x="2005" y="875"/>
                <a:chExt cx="1753" cy="2568"/>
              </a:xfrm>
            </p:grpSpPr>
            <p:grpSp>
              <p:nvGrpSpPr>
                <p:cNvPr id="1956" name="Group 1259"/>
                <p:cNvGrpSpPr>
                  <a:grpSpLocks/>
                </p:cNvGrpSpPr>
                <p:nvPr/>
              </p:nvGrpSpPr>
              <p:grpSpPr bwMode="auto">
                <a:xfrm>
                  <a:off x="2005" y="875"/>
                  <a:ext cx="1753" cy="2568"/>
                  <a:chOff x="2005" y="875"/>
                  <a:chExt cx="1753" cy="2568"/>
                </a:xfrm>
              </p:grpSpPr>
              <p:sp>
                <p:nvSpPr>
                  <p:cNvPr id="2022" name="Freeform 1260"/>
                  <p:cNvSpPr>
                    <a:spLocks/>
                  </p:cNvSpPr>
                  <p:nvPr/>
                </p:nvSpPr>
                <p:spPr bwMode="auto">
                  <a:xfrm>
                    <a:off x="3700" y="2240"/>
                    <a:ext cx="38" cy="91"/>
                  </a:xfrm>
                  <a:custGeom>
                    <a:avLst/>
                    <a:gdLst/>
                    <a:ahLst/>
                    <a:cxnLst>
                      <a:cxn ang="0">
                        <a:pos x="12" y="0"/>
                      </a:cxn>
                      <a:cxn ang="0">
                        <a:pos x="14" y="22"/>
                      </a:cxn>
                      <a:cxn ang="0">
                        <a:pos x="0" y="30"/>
                      </a:cxn>
                      <a:cxn ang="0">
                        <a:pos x="11" y="11"/>
                      </a:cxn>
                    </a:cxnLst>
                    <a:rect l="0" t="0" r="r" b="b"/>
                    <a:pathLst>
                      <a:path w="15" h="34">
                        <a:moveTo>
                          <a:pt x="12" y="0"/>
                        </a:moveTo>
                        <a:cubicBezTo>
                          <a:pt x="13" y="7"/>
                          <a:pt x="15" y="15"/>
                          <a:pt x="14" y="22"/>
                        </a:cubicBezTo>
                        <a:cubicBezTo>
                          <a:pt x="13" y="34"/>
                          <a:pt x="10" y="32"/>
                          <a:pt x="0" y="30"/>
                        </a:cubicBezTo>
                        <a:cubicBezTo>
                          <a:pt x="10" y="28"/>
                          <a:pt x="10" y="21"/>
                          <a:pt x="11" y="11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23" name="Freeform 1261"/>
                  <p:cNvSpPr>
                    <a:spLocks/>
                  </p:cNvSpPr>
                  <p:nvPr/>
                </p:nvSpPr>
                <p:spPr bwMode="auto">
                  <a:xfrm>
                    <a:off x="2005" y="875"/>
                    <a:ext cx="1753" cy="2568"/>
                  </a:xfrm>
                  <a:custGeom>
                    <a:avLst/>
                    <a:gdLst/>
                    <a:ahLst/>
                    <a:cxnLst>
                      <a:cxn ang="0">
                        <a:pos x="687" y="498"/>
                      </a:cxn>
                      <a:cxn ang="0">
                        <a:pos x="667" y="413"/>
                      </a:cxn>
                      <a:cxn ang="0">
                        <a:pos x="650" y="312"/>
                      </a:cxn>
                      <a:cxn ang="0">
                        <a:pos x="644" y="238"/>
                      </a:cxn>
                      <a:cxn ang="0">
                        <a:pos x="647" y="156"/>
                      </a:cxn>
                      <a:cxn ang="0">
                        <a:pos x="642" y="63"/>
                      </a:cxn>
                      <a:cxn ang="0">
                        <a:pos x="584" y="5"/>
                      </a:cxn>
                      <a:cxn ang="0">
                        <a:pos x="518" y="57"/>
                      </a:cxn>
                      <a:cxn ang="0">
                        <a:pos x="483" y="117"/>
                      </a:cxn>
                      <a:cxn ang="0">
                        <a:pos x="426" y="163"/>
                      </a:cxn>
                      <a:cxn ang="0">
                        <a:pos x="327" y="175"/>
                      </a:cxn>
                      <a:cxn ang="0">
                        <a:pos x="235" y="167"/>
                      </a:cxn>
                      <a:cxn ang="0">
                        <a:pos x="161" y="120"/>
                      </a:cxn>
                      <a:cxn ang="0">
                        <a:pos x="70" y="84"/>
                      </a:cxn>
                      <a:cxn ang="0">
                        <a:pos x="22" y="127"/>
                      </a:cxn>
                      <a:cxn ang="0">
                        <a:pos x="27" y="256"/>
                      </a:cxn>
                      <a:cxn ang="0">
                        <a:pos x="22" y="367"/>
                      </a:cxn>
                      <a:cxn ang="0">
                        <a:pos x="13" y="477"/>
                      </a:cxn>
                      <a:cxn ang="0">
                        <a:pos x="45" y="610"/>
                      </a:cxn>
                      <a:cxn ang="0">
                        <a:pos x="162" y="703"/>
                      </a:cxn>
                      <a:cxn ang="0">
                        <a:pos x="200" y="658"/>
                      </a:cxn>
                      <a:cxn ang="0">
                        <a:pos x="192" y="654"/>
                      </a:cxn>
                      <a:cxn ang="0">
                        <a:pos x="207" y="649"/>
                      </a:cxn>
                      <a:cxn ang="0">
                        <a:pos x="158" y="550"/>
                      </a:cxn>
                      <a:cxn ang="0">
                        <a:pos x="129" y="463"/>
                      </a:cxn>
                      <a:cxn ang="0">
                        <a:pos x="125" y="366"/>
                      </a:cxn>
                      <a:cxn ang="0">
                        <a:pos x="132" y="276"/>
                      </a:cxn>
                      <a:cxn ang="0">
                        <a:pos x="176" y="265"/>
                      </a:cxn>
                      <a:cxn ang="0">
                        <a:pos x="282" y="288"/>
                      </a:cxn>
                      <a:cxn ang="0">
                        <a:pos x="376" y="289"/>
                      </a:cxn>
                      <a:cxn ang="0">
                        <a:pos x="469" y="267"/>
                      </a:cxn>
                      <a:cxn ang="0">
                        <a:pos x="541" y="204"/>
                      </a:cxn>
                      <a:cxn ang="0">
                        <a:pos x="548" y="280"/>
                      </a:cxn>
                      <a:cxn ang="0">
                        <a:pos x="562" y="382"/>
                      </a:cxn>
                      <a:cxn ang="0">
                        <a:pos x="577" y="464"/>
                      </a:cxn>
                      <a:cxn ang="0">
                        <a:pos x="584" y="511"/>
                      </a:cxn>
                      <a:cxn ang="0">
                        <a:pos x="596" y="561"/>
                      </a:cxn>
                      <a:cxn ang="0">
                        <a:pos x="578" y="617"/>
                      </a:cxn>
                      <a:cxn ang="0">
                        <a:pos x="553" y="650"/>
                      </a:cxn>
                      <a:cxn ang="0">
                        <a:pos x="458" y="652"/>
                      </a:cxn>
                      <a:cxn ang="0">
                        <a:pos x="298" y="766"/>
                      </a:cxn>
                      <a:cxn ang="0">
                        <a:pos x="326" y="914"/>
                      </a:cxn>
                      <a:cxn ang="0">
                        <a:pos x="368" y="952"/>
                      </a:cxn>
                      <a:cxn ang="0">
                        <a:pos x="418" y="817"/>
                      </a:cxn>
                      <a:cxn ang="0">
                        <a:pos x="411" y="737"/>
                      </a:cxn>
                      <a:cxn ang="0">
                        <a:pos x="556" y="763"/>
                      </a:cxn>
                      <a:cxn ang="0">
                        <a:pos x="648" y="663"/>
                      </a:cxn>
                      <a:cxn ang="0">
                        <a:pos x="694" y="550"/>
                      </a:cxn>
                    </a:cxnLst>
                    <a:rect l="0" t="0" r="r" b="b"/>
                    <a:pathLst>
                      <a:path w="701" h="963">
                        <a:moveTo>
                          <a:pt x="694" y="550"/>
                        </a:moveTo>
                        <a:cubicBezTo>
                          <a:pt x="699" y="541"/>
                          <a:pt x="697" y="507"/>
                          <a:pt x="687" y="498"/>
                        </a:cubicBezTo>
                        <a:cubicBezTo>
                          <a:pt x="692" y="492"/>
                          <a:pt x="688" y="457"/>
                          <a:pt x="674" y="453"/>
                        </a:cubicBezTo>
                        <a:cubicBezTo>
                          <a:pt x="678" y="450"/>
                          <a:pt x="680" y="422"/>
                          <a:pt x="667" y="413"/>
                        </a:cubicBezTo>
                        <a:cubicBezTo>
                          <a:pt x="670" y="401"/>
                          <a:pt x="664" y="366"/>
                          <a:pt x="655" y="365"/>
                        </a:cubicBezTo>
                        <a:cubicBezTo>
                          <a:pt x="663" y="357"/>
                          <a:pt x="655" y="323"/>
                          <a:pt x="650" y="312"/>
                        </a:cubicBezTo>
                        <a:cubicBezTo>
                          <a:pt x="654" y="309"/>
                          <a:pt x="656" y="278"/>
                          <a:pt x="649" y="275"/>
                        </a:cubicBezTo>
                        <a:cubicBezTo>
                          <a:pt x="655" y="266"/>
                          <a:pt x="647" y="244"/>
                          <a:pt x="644" y="238"/>
                        </a:cubicBezTo>
                        <a:cubicBezTo>
                          <a:pt x="650" y="231"/>
                          <a:pt x="648" y="213"/>
                          <a:pt x="644" y="199"/>
                        </a:cubicBezTo>
                        <a:cubicBezTo>
                          <a:pt x="650" y="199"/>
                          <a:pt x="656" y="166"/>
                          <a:pt x="647" y="156"/>
                        </a:cubicBezTo>
                        <a:cubicBezTo>
                          <a:pt x="656" y="149"/>
                          <a:pt x="654" y="112"/>
                          <a:pt x="643" y="110"/>
                        </a:cubicBezTo>
                        <a:cubicBezTo>
                          <a:pt x="650" y="101"/>
                          <a:pt x="651" y="72"/>
                          <a:pt x="642" y="63"/>
                        </a:cubicBezTo>
                        <a:cubicBezTo>
                          <a:pt x="647" y="50"/>
                          <a:pt x="625" y="13"/>
                          <a:pt x="612" y="6"/>
                        </a:cubicBezTo>
                        <a:cubicBezTo>
                          <a:pt x="599" y="0"/>
                          <a:pt x="589" y="5"/>
                          <a:pt x="584" y="5"/>
                        </a:cubicBezTo>
                        <a:cubicBezTo>
                          <a:pt x="573" y="3"/>
                          <a:pt x="564" y="1"/>
                          <a:pt x="547" y="10"/>
                        </a:cubicBezTo>
                        <a:cubicBezTo>
                          <a:pt x="519" y="23"/>
                          <a:pt x="515" y="48"/>
                          <a:pt x="518" y="57"/>
                        </a:cubicBezTo>
                        <a:cubicBezTo>
                          <a:pt x="512" y="57"/>
                          <a:pt x="496" y="78"/>
                          <a:pt x="504" y="87"/>
                        </a:cubicBezTo>
                        <a:cubicBezTo>
                          <a:pt x="494" y="87"/>
                          <a:pt x="482" y="103"/>
                          <a:pt x="483" y="117"/>
                        </a:cubicBezTo>
                        <a:cubicBezTo>
                          <a:pt x="473" y="121"/>
                          <a:pt x="462" y="133"/>
                          <a:pt x="464" y="144"/>
                        </a:cubicBezTo>
                        <a:cubicBezTo>
                          <a:pt x="452" y="141"/>
                          <a:pt x="433" y="156"/>
                          <a:pt x="426" y="163"/>
                        </a:cubicBezTo>
                        <a:cubicBezTo>
                          <a:pt x="412" y="153"/>
                          <a:pt x="380" y="162"/>
                          <a:pt x="375" y="169"/>
                        </a:cubicBezTo>
                        <a:cubicBezTo>
                          <a:pt x="365" y="161"/>
                          <a:pt x="329" y="168"/>
                          <a:pt x="327" y="175"/>
                        </a:cubicBezTo>
                        <a:cubicBezTo>
                          <a:pt x="313" y="166"/>
                          <a:pt x="293" y="167"/>
                          <a:pt x="278" y="174"/>
                        </a:cubicBezTo>
                        <a:cubicBezTo>
                          <a:pt x="275" y="165"/>
                          <a:pt x="243" y="159"/>
                          <a:pt x="235" y="167"/>
                        </a:cubicBezTo>
                        <a:cubicBezTo>
                          <a:pt x="225" y="153"/>
                          <a:pt x="203" y="141"/>
                          <a:pt x="193" y="145"/>
                        </a:cubicBezTo>
                        <a:cubicBezTo>
                          <a:pt x="192" y="137"/>
                          <a:pt x="173" y="121"/>
                          <a:pt x="161" y="120"/>
                        </a:cubicBezTo>
                        <a:cubicBezTo>
                          <a:pt x="152" y="109"/>
                          <a:pt x="136" y="93"/>
                          <a:pt x="122" y="95"/>
                        </a:cubicBezTo>
                        <a:cubicBezTo>
                          <a:pt x="104" y="74"/>
                          <a:pt x="74" y="82"/>
                          <a:pt x="70" y="84"/>
                        </a:cubicBezTo>
                        <a:cubicBezTo>
                          <a:pt x="67" y="87"/>
                          <a:pt x="61" y="93"/>
                          <a:pt x="55" y="95"/>
                        </a:cubicBezTo>
                        <a:cubicBezTo>
                          <a:pt x="42" y="99"/>
                          <a:pt x="28" y="109"/>
                          <a:pt x="22" y="127"/>
                        </a:cubicBezTo>
                        <a:cubicBezTo>
                          <a:pt x="16" y="144"/>
                          <a:pt x="9" y="168"/>
                          <a:pt x="22" y="189"/>
                        </a:cubicBezTo>
                        <a:cubicBezTo>
                          <a:pt x="14" y="202"/>
                          <a:pt x="15" y="247"/>
                          <a:pt x="27" y="256"/>
                        </a:cubicBezTo>
                        <a:cubicBezTo>
                          <a:pt x="16" y="269"/>
                          <a:pt x="23" y="295"/>
                          <a:pt x="28" y="309"/>
                        </a:cubicBezTo>
                        <a:cubicBezTo>
                          <a:pt x="16" y="319"/>
                          <a:pt x="16" y="359"/>
                          <a:pt x="22" y="367"/>
                        </a:cubicBezTo>
                        <a:cubicBezTo>
                          <a:pt x="8" y="376"/>
                          <a:pt x="9" y="406"/>
                          <a:pt x="16" y="422"/>
                        </a:cubicBezTo>
                        <a:cubicBezTo>
                          <a:pt x="2" y="435"/>
                          <a:pt x="3" y="464"/>
                          <a:pt x="13" y="477"/>
                        </a:cubicBezTo>
                        <a:cubicBezTo>
                          <a:pt x="2" y="491"/>
                          <a:pt x="0" y="529"/>
                          <a:pt x="17" y="540"/>
                        </a:cubicBezTo>
                        <a:cubicBezTo>
                          <a:pt x="13" y="567"/>
                          <a:pt x="30" y="600"/>
                          <a:pt x="45" y="610"/>
                        </a:cubicBezTo>
                        <a:cubicBezTo>
                          <a:pt x="42" y="630"/>
                          <a:pt x="63" y="668"/>
                          <a:pt x="89" y="668"/>
                        </a:cubicBezTo>
                        <a:cubicBezTo>
                          <a:pt x="94" y="687"/>
                          <a:pt x="135" y="718"/>
                          <a:pt x="162" y="703"/>
                        </a:cubicBezTo>
                        <a:cubicBezTo>
                          <a:pt x="183" y="690"/>
                          <a:pt x="181" y="682"/>
                          <a:pt x="189" y="670"/>
                        </a:cubicBezTo>
                        <a:cubicBezTo>
                          <a:pt x="192" y="666"/>
                          <a:pt x="196" y="662"/>
                          <a:pt x="200" y="658"/>
                        </a:cubicBezTo>
                        <a:cubicBezTo>
                          <a:pt x="199" y="658"/>
                          <a:pt x="199" y="658"/>
                          <a:pt x="198" y="658"/>
                        </a:cubicBezTo>
                        <a:cubicBezTo>
                          <a:pt x="195" y="659"/>
                          <a:pt x="192" y="657"/>
                          <a:pt x="192" y="654"/>
                        </a:cubicBezTo>
                        <a:cubicBezTo>
                          <a:pt x="191" y="651"/>
                          <a:pt x="192" y="648"/>
                          <a:pt x="195" y="648"/>
                        </a:cubicBezTo>
                        <a:cubicBezTo>
                          <a:pt x="199" y="646"/>
                          <a:pt x="203" y="647"/>
                          <a:pt x="207" y="649"/>
                        </a:cubicBezTo>
                        <a:cubicBezTo>
                          <a:pt x="211" y="642"/>
                          <a:pt x="216" y="634"/>
                          <a:pt x="218" y="622"/>
                        </a:cubicBezTo>
                        <a:cubicBezTo>
                          <a:pt x="222" y="595"/>
                          <a:pt x="179" y="554"/>
                          <a:pt x="158" y="550"/>
                        </a:cubicBezTo>
                        <a:cubicBezTo>
                          <a:pt x="149" y="538"/>
                          <a:pt x="138" y="517"/>
                          <a:pt x="127" y="508"/>
                        </a:cubicBezTo>
                        <a:cubicBezTo>
                          <a:pt x="138" y="489"/>
                          <a:pt x="129" y="463"/>
                          <a:pt x="129" y="463"/>
                        </a:cubicBezTo>
                        <a:cubicBezTo>
                          <a:pt x="131" y="444"/>
                          <a:pt x="132" y="432"/>
                          <a:pt x="125" y="415"/>
                        </a:cubicBezTo>
                        <a:cubicBezTo>
                          <a:pt x="134" y="401"/>
                          <a:pt x="133" y="377"/>
                          <a:pt x="125" y="366"/>
                        </a:cubicBezTo>
                        <a:cubicBezTo>
                          <a:pt x="133" y="355"/>
                          <a:pt x="137" y="328"/>
                          <a:pt x="133" y="315"/>
                        </a:cubicBezTo>
                        <a:cubicBezTo>
                          <a:pt x="136" y="302"/>
                          <a:pt x="137" y="291"/>
                          <a:pt x="132" y="276"/>
                        </a:cubicBezTo>
                        <a:cubicBezTo>
                          <a:pt x="142" y="265"/>
                          <a:pt x="132" y="241"/>
                          <a:pt x="128" y="232"/>
                        </a:cubicBezTo>
                        <a:cubicBezTo>
                          <a:pt x="135" y="242"/>
                          <a:pt x="148" y="264"/>
                          <a:pt x="176" y="265"/>
                        </a:cubicBezTo>
                        <a:cubicBezTo>
                          <a:pt x="200" y="285"/>
                          <a:pt x="207" y="280"/>
                          <a:pt x="227" y="282"/>
                        </a:cubicBezTo>
                        <a:cubicBezTo>
                          <a:pt x="233" y="295"/>
                          <a:pt x="272" y="296"/>
                          <a:pt x="282" y="288"/>
                        </a:cubicBezTo>
                        <a:cubicBezTo>
                          <a:pt x="288" y="297"/>
                          <a:pt x="321" y="305"/>
                          <a:pt x="331" y="291"/>
                        </a:cubicBezTo>
                        <a:cubicBezTo>
                          <a:pt x="336" y="294"/>
                          <a:pt x="366" y="302"/>
                          <a:pt x="376" y="289"/>
                        </a:cubicBezTo>
                        <a:cubicBezTo>
                          <a:pt x="384" y="292"/>
                          <a:pt x="413" y="294"/>
                          <a:pt x="422" y="278"/>
                        </a:cubicBezTo>
                        <a:cubicBezTo>
                          <a:pt x="432" y="281"/>
                          <a:pt x="457" y="278"/>
                          <a:pt x="469" y="267"/>
                        </a:cubicBezTo>
                        <a:cubicBezTo>
                          <a:pt x="475" y="274"/>
                          <a:pt x="509" y="250"/>
                          <a:pt x="509" y="239"/>
                        </a:cubicBezTo>
                        <a:cubicBezTo>
                          <a:pt x="514" y="247"/>
                          <a:pt x="537" y="217"/>
                          <a:pt x="541" y="204"/>
                        </a:cubicBezTo>
                        <a:cubicBezTo>
                          <a:pt x="541" y="204"/>
                          <a:pt x="534" y="232"/>
                          <a:pt x="541" y="235"/>
                        </a:cubicBezTo>
                        <a:cubicBezTo>
                          <a:pt x="536" y="238"/>
                          <a:pt x="538" y="275"/>
                          <a:pt x="548" y="280"/>
                        </a:cubicBezTo>
                        <a:cubicBezTo>
                          <a:pt x="541" y="287"/>
                          <a:pt x="547" y="323"/>
                          <a:pt x="556" y="326"/>
                        </a:cubicBezTo>
                        <a:cubicBezTo>
                          <a:pt x="550" y="333"/>
                          <a:pt x="549" y="371"/>
                          <a:pt x="562" y="382"/>
                        </a:cubicBezTo>
                        <a:cubicBezTo>
                          <a:pt x="556" y="397"/>
                          <a:pt x="558" y="421"/>
                          <a:pt x="566" y="425"/>
                        </a:cubicBezTo>
                        <a:cubicBezTo>
                          <a:pt x="562" y="432"/>
                          <a:pt x="564" y="464"/>
                          <a:pt x="577" y="464"/>
                        </a:cubicBezTo>
                        <a:cubicBezTo>
                          <a:pt x="568" y="469"/>
                          <a:pt x="577" y="500"/>
                          <a:pt x="587" y="498"/>
                        </a:cubicBezTo>
                        <a:cubicBezTo>
                          <a:pt x="587" y="498"/>
                          <a:pt x="583" y="504"/>
                          <a:pt x="584" y="511"/>
                        </a:cubicBezTo>
                        <a:cubicBezTo>
                          <a:pt x="585" y="519"/>
                          <a:pt x="589" y="528"/>
                          <a:pt x="595" y="532"/>
                        </a:cubicBezTo>
                        <a:cubicBezTo>
                          <a:pt x="590" y="534"/>
                          <a:pt x="588" y="557"/>
                          <a:pt x="596" y="561"/>
                        </a:cubicBezTo>
                        <a:cubicBezTo>
                          <a:pt x="590" y="560"/>
                          <a:pt x="583" y="584"/>
                          <a:pt x="584" y="592"/>
                        </a:cubicBezTo>
                        <a:cubicBezTo>
                          <a:pt x="579" y="595"/>
                          <a:pt x="574" y="605"/>
                          <a:pt x="578" y="617"/>
                        </a:cubicBezTo>
                        <a:cubicBezTo>
                          <a:pt x="566" y="616"/>
                          <a:pt x="551" y="638"/>
                          <a:pt x="554" y="650"/>
                        </a:cubicBezTo>
                        <a:cubicBezTo>
                          <a:pt x="553" y="650"/>
                          <a:pt x="553" y="650"/>
                          <a:pt x="553" y="650"/>
                        </a:cubicBezTo>
                        <a:cubicBezTo>
                          <a:pt x="545" y="649"/>
                          <a:pt x="525" y="659"/>
                          <a:pt x="517" y="666"/>
                        </a:cubicBezTo>
                        <a:cubicBezTo>
                          <a:pt x="498" y="654"/>
                          <a:pt x="492" y="661"/>
                          <a:pt x="458" y="652"/>
                        </a:cubicBezTo>
                        <a:cubicBezTo>
                          <a:pt x="424" y="643"/>
                          <a:pt x="395" y="598"/>
                          <a:pt x="328" y="646"/>
                        </a:cubicBezTo>
                        <a:cubicBezTo>
                          <a:pt x="271" y="686"/>
                          <a:pt x="287" y="743"/>
                          <a:pt x="298" y="766"/>
                        </a:cubicBezTo>
                        <a:cubicBezTo>
                          <a:pt x="293" y="773"/>
                          <a:pt x="285" y="796"/>
                          <a:pt x="285" y="831"/>
                        </a:cubicBezTo>
                        <a:cubicBezTo>
                          <a:pt x="285" y="861"/>
                          <a:pt x="315" y="899"/>
                          <a:pt x="326" y="914"/>
                        </a:cubicBezTo>
                        <a:cubicBezTo>
                          <a:pt x="339" y="930"/>
                          <a:pt x="347" y="940"/>
                          <a:pt x="347" y="952"/>
                        </a:cubicBezTo>
                        <a:cubicBezTo>
                          <a:pt x="347" y="962"/>
                          <a:pt x="368" y="963"/>
                          <a:pt x="368" y="952"/>
                        </a:cubicBezTo>
                        <a:cubicBezTo>
                          <a:pt x="368" y="938"/>
                          <a:pt x="372" y="932"/>
                          <a:pt x="388" y="909"/>
                        </a:cubicBezTo>
                        <a:cubicBezTo>
                          <a:pt x="405" y="886"/>
                          <a:pt x="419" y="852"/>
                          <a:pt x="418" y="817"/>
                        </a:cubicBezTo>
                        <a:cubicBezTo>
                          <a:pt x="418" y="798"/>
                          <a:pt x="406" y="794"/>
                          <a:pt x="412" y="779"/>
                        </a:cubicBezTo>
                        <a:cubicBezTo>
                          <a:pt x="421" y="758"/>
                          <a:pt x="415" y="750"/>
                          <a:pt x="411" y="737"/>
                        </a:cubicBezTo>
                        <a:cubicBezTo>
                          <a:pt x="421" y="734"/>
                          <a:pt x="459" y="761"/>
                          <a:pt x="483" y="768"/>
                        </a:cubicBezTo>
                        <a:cubicBezTo>
                          <a:pt x="508" y="774"/>
                          <a:pt x="547" y="776"/>
                          <a:pt x="556" y="763"/>
                        </a:cubicBezTo>
                        <a:cubicBezTo>
                          <a:pt x="564" y="766"/>
                          <a:pt x="614" y="731"/>
                          <a:pt x="609" y="712"/>
                        </a:cubicBezTo>
                        <a:cubicBezTo>
                          <a:pt x="625" y="717"/>
                          <a:pt x="657" y="686"/>
                          <a:pt x="648" y="663"/>
                        </a:cubicBezTo>
                        <a:cubicBezTo>
                          <a:pt x="663" y="665"/>
                          <a:pt x="687" y="623"/>
                          <a:pt x="685" y="600"/>
                        </a:cubicBezTo>
                        <a:cubicBezTo>
                          <a:pt x="692" y="601"/>
                          <a:pt x="701" y="561"/>
                          <a:pt x="694" y="550"/>
                        </a:cubicBezTo>
                        <a:close/>
                      </a:path>
                    </a:pathLst>
                  </a:custGeom>
                  <a:solidFill>
                    <a:srgbClr val="FADED4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24" name="Freeform 1262"/>
                  <p:cNvSpPr>
                    <a:spLocks/>
                  </p:cNvSpPr>
                  <p:nvPr/>
                </p:nvSpPr>
                <p:spPr bwMode="auto">
                  <a:xfrm>
                    <a:off x="2090" y="2219"/>
                    <a:ext cx="140" cy="322"/>
                  </a:xfrm>
                  <a:custGeom>
                    <a:avLst/>
                    <a:gdLst/>
                    <a:ahLst/>
                    <a:cxnLst>
                      <a:cxn ang="0">
                        <a:pos x="0" y="24"/>
                      </a:cxn>
                      <a:cxn ang="0">
                        <a:pos x="16" y="54"/>
                      </a:cxn>
                      <a:cxn ang="0">
                        <a:pos x="21" y="85"/>
                      </a:cxn>
                      <a:cxn ang="0">
                        <a:pos x="54" y="121"/>
                      </a:cxn>
                      <a:cxn ang="0">
                        <a:pos x="53" y="92"/>
                      </a:cxn>
                      <a:cxn ang="0">
                        <a:pos x="33" y="62"/>
                      </a:cxn>
                      <a:cxn ang="0">
                        <a:pos x="18" y="36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56" h="121">
                        <a:moveTo>
                          <a:pt x="0" y="24"/>
                        </a:moveTo>
                        <a:cubicBezTo>
                          <a:pt x="7" y="31"/>
                          <a:pt x="11" y="45"/>
                          <a:pt x="16" y="54"/>
                        </a:cubicBezTo>
                        <a:cubicBezTo>
                          <a:pt x="22" y="64"/>
                          <a:pt x="25" y="74"/>
                          <a:pt x="21" y="85"/>
                        </a:cubicBezTo>
                        <a:cubicBezTo>
                          <a:pt x="31" y="85"/>
                          <a:pt x="47" y="113"/>
                          <a:pt x="54" y="121"/>
                        </a:cubicBezTo>
                        <a:cubicBezTo>
                          <a:pt x="52" y="112"/>
                          <a:pt x="56" y="101"/>
                          <a:pt x="53" y="92"/>
                        </a:cubicBezTo>
                        <a:cubicBezTo>
                          <a:pt x="49" y="82"/>
                          <a:pt x="39" y="71"/>
                          <a:pt x="33" y="62"/>
                        </a:cubicBezTo>
                        <a:cubicBezTo>
                          <a:pt x="28" y="54"/>
                          <a:pt x="22" y="45"/>
                          <a:pt x="18" y="36"/>
                        </a:cubicBezTo>
                        <a:cubicBezTo>
                          <a:pt x="14" y="24"/>
                          <a:pt x="18" y="10"/>
                          <a:pt x="14" y="0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25" name="Freeform 1263"/>
                  <p:cNvSpPr>
                    <a:spLocks/>
                  </p:cNvSpPr>
                  <p:nvPr/>
                </p:nvSpPr>
                <p:spPr bwMode="auto">
                  <a:xfrm>
                    <a:off x="2065" y="1827"/>
                    <a:ext cx="105" cy="464"/>
                  </a:xfrm>
                  <a:custGeom>
                    <a:avLst/>
                    <a:gdLst/>
                    <a:ahLst/>
                    <a:cxnLst>
                      <a:cxn ang="0">
                        <a:pos x="20" y="9"/>
                      </a:cxn>
                      <a:cxn ang="0">
                        <a:pos x="18" y="41"/>
                      </a:cxn>
                      <a:cxn ang="0">
                        <a:pos x="0" y="62"/>
                      </a:cxn>
                      <a:cxn ang="0">
                        <a:pos x="15" y="87"/>
                      </a:cxn>
                      <a:cxn ang="0">
                        <a:pos x="1" y="116"/>
                      </a:cxn>
                      <a:cxn ang="0">
                        <a:pos x="8" y="140"/>
                      </a:cxn>
                      <a:cxn ang="0">
                        <a:pos x="5" y="174"/>
                      </a:cxn>
                      <a:cxn ang="0">
                        <a:pos x="27" y="172"/>
                      </a:cxn>
                      <a:cxn ang="0">
                        <a:pos x="19" y="118"/>
                      </a:cxn>
                      <a:cxn ang="0">
                        <a:pos x="42" y="0"/>
                      </a:cxn>
                    </a:cxnLst>
                    <a:rect l="0" t="0" r="r" b="b"/>
                    <a:pathLst>
                      <a:path w="42" h="174">
                        <a:moveTo>
                          <a:pt x="20" y="9"/>
                        </a:moveTo>
                        <a:cubicBezTo>
                          <a:pt x="31" y="18"/>
                          <a:pt x="20" y="31"/>
                          <a:pt x="18" y="41"/>
                        </a:cubicBezTo>
                        <a:cubicBezTo>
                          <a:pt x="15" y="57"/>
                          <a:pt x="16" y="57"/>
                          <a:pt x="0" y="62"/>
                        </a:cubicBezTo>
                        <a:cubicBezTo>
                          <a:pt x="13" y="66"/>
                          <a:pt x="15" y="73"/>
                          <a:pt x="15" y="87"/>
                        </a:cubicBezTo>
                        <a:cubicBezTo>
                          <a:pt x="15" y="97"/>
                          <a:pt x="13" y="113"/>
                          <a:pt x="1" y="116"/>
                        </a:cubicBezTo>
                        <a:cubicBezTo>
                          <a:pt x="21" y="107"/>
                          <a:pt x="8" y="135"/>
                          <a:pt x="8" y="140"/>
                        </a:cubicBezTo>
                        <a:cubicBezTo>
                          <a:pt x="7" y="154"/>
                          <a:pt x="18" y="159"/>
                          <a:pt x="5" y="174"/>
                        </a:cubicBezTo>
                        <a:cubicBezTo>
                          <a:pt x="13" y="171"/>
                          <a:pt x="19" y="172"/>
                          <a:pt x="27" y="172"/>
                        </a:cubicBezTo>
                        <a:cubicBezTo>
                          <a:pt x="21" y="154"/>
                          <a:pt x="17" y="137"/>
                          <a:pt x="19" y="118"/>
                        </a:cubicBezTo>
                        <a:cubicBezTo>
                          <a:pt x="22" y="99"/>
                          <a:pt x="40" y="20"/>
                          <a:pt x="42" y="0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26" name="Freeform 1264"/>
                  <p:cNvSpPr>
                    <a:spLocks/>
                  </p:cNvSpPr>
                  <p:nvPr/>
                </p:nvSpPr>
                <p:spPr bwMode="auto">
                  <a:xfrm>
                    <a:off x="2075" y="1320"/>
                    <a:ext cx="118" cy="56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" y="15"/>
                      </a:cxn>
                      <a:cxn ang="0">
                        <a:pos x="33" y="29"/>
                      </a:cxn>
                      <a:cxn ang="0">
                        <a:pos x="45" y="84"/>
                      </a:cxn>
                      <a:cxn ang="0">
                        <a:pos x="39" y="147"/>
                      </a:cxn>
                      <a:cxn ang="0">
                        <a:pos x="30" y="212"/>
                      </a:cxn>
                      <a:cxn ang="0">
                        <a:pos x="1" y="198"/>
                      </a:cxn>
                      <a:cxn ang="0">
                        <a:pos x="23" y="182"/>
                      </a:cxn>
                      <a:cxn ang="0">
                        <a:pos x="24" y="142"/>
                      </a:cxn>
                      <a:cxn ang="0">
                        <a:pos x="10" y="138"/>
                      </a:cxn>
                      <a:cxn ang="0">
                        <a:pos x="4" y="89"/>
                      </a:cxn>
                      <a:cxn ang="0">
                        <a:pos x="31" y="66"/>
                      </a:cxn>
                      <a:cxn ang="0">
                        <a:pos x="31" y="48"/>
                      </a:cxn>
                      <a:cxn ang="0">
                        <a:pos x="17" y="43"/>
                      </a:cxn>
                      <a:cxn ang="0">
                        <a:pos x="8" y="11"/>
                      </a:cxn>
                    </a:cxnLst>
                    <a:rect l="0" t="0" r="r" b="b"/>
                    <a:pathLst>
                      <a:path w="47" h="212">
                        <a:moveTo>
                          <a:pt x="0" y="0"/>
                        </a:moveTo>
                        <a:cubicBezTo>
                          <a:pt x="3" y="11"/>
                          <a:pt x="11" y="10"/>
                          <a:pt x="18" y="15"/>
                        </a:cubicBezTo>
                        <a:cubicBezTo>
                          <a:pt x="23" y="18"/>
                          <a:pt x="29" y="25"/>
                          <a:pt x="33" y="29"/>
                        </a:cubicBezTo>
                        <a:cubicBezTo>
                          <a:pt x="47" y="43"/>
                          <a:pt x="47" y="65"/>
                          <a:pt x="45" y="84"/>
                        </a:cubicBezTo>
                        <a:cubicBezTo>
                          <a:pt x="42" y="106"/>
                          <a:pt x="38" y="125"/>
                          <a:pt x="39" y="147"/>
                        </a:cubicBezTo>
                        <a:cubicBezTo>
                          <a:pt x="40" y="169"/>
                          <a:pt x="38" y="190"/>
                          <a:pt x="30" y="212"/>
                        </a:cubicBezTo>
                        <a:cubicBezTo>
                          <a:pt x="29" y="201"/>
                          <a:pt x="10" y="198"/>
                          <a:pt x="1" y="198"/>
                        </a:cubicBezTo>
                        <a:cubicBezTo>
                          <a:pt x="15" y="193"/>
                          <a:pt x="19" y="194"/>
                          <a:pt x="23" y="182"/>
                        </a:cubicBezTo>
                        <a:cubicBezTo>
                          <a:pt x="25" y="175"/>
                          <a:pt x="25" y="149"/>
                          <a:pt x="24" y="142"/>
                        </a:cubicBezTo>
                        <a:cubicBezTo>
                          <a:pt x="22" y="133"/>
                          <a:pt x="19" y="135"/>
                          <a:pt x="10" y="138"/>
                        </a:cubicBezTo>
                        <a:cubicBezTo>
                          <a:pt x="33" y="128"/>
                          <a:pt x="30" y="71"/>
                          <a:pt x="4" y="89"/>
                        </a:cubicBezTo>
                        <a:cubicBezTo>
                          <a:pt x="11" y="79"/>
                          <a:pt x="26" y="78"/>
                          <a:pt x="31" y="66"/>
                        </a:cubicBezTo>
                        <a:cubicBezTo>
                          <a:pt x="33" y="62"/>
                          <a:pt x="33" y="52"/>
                          <a:pt x="31" y="48"/>
                        </a:cubicBezTo>
                        <a:cubicBezTo>
                          <a:pt x="27" y="41"/>
                          <a:pt x="24" y="44"/>
                          <a:pt x="17" y="43"/>
                        </a:cubicBezTo>
                        <a:cubicBezTo>
                          <a:pt x="28" y="29"/>
                          <a:pt x="6" y="25"/>
                          <a:pt x="8" y="11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27" name="Freeform 1265"/>
                  <p:cNvSpPr>
                    <a:spLocks/>
                  </p:cNvSpPr>
                  <p:nvPr/>
                </p:nvSpPr>
                <p:spPr bwMode="auto">
                  <a:xfrm>
                    <a:off x="2180" y="1429"/>
                    <a:ext cx="83" cy="315"/>
                  </a:xfrm>
                  <a:custGeom>
                    <a:avLst/>
                    <a:gdLst/>
                    <a:ahLst/>
                    <a:cxnLst>
                      <a:cxn ang="0">
                        <a:pos x="33" y="31"/>
                      </a:cxn>
                      <a:cxn ang="0">
                        <a:pos x="15" y="71"/>
                      </a:cxn>
                      <a:cxn ang="0">
                        <a:pos x="14" y="95"/>
                      </a:cxn>
                      <a:cxn ang="0">
                        <a:pos x="5" y="118"/>
                      </a:cxn>
                      <a:cxn ang="0">
                        <a:pos x="2" y="51"/>
                      </a:cxn>
                      <a:cxn ang="0">
                        <a:pos x="7" y="20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33" h="118">
                        <a:moveTo>
                          <a:pt x="33" y="31"/>
                        </a:moveTo>
                        <a:cubicBezTo>
                          <a:pt x="16" y="27"/>
                          <a:pt x="15" y="60"/>
                          <a:pt x="15" y="71"/>
                        </a:cubicBezTo>
                        <a:cubicBezTo>
                          <a:pt x="16" y="80"/>
                          <a:pt x="17" y="86"/>
                          <a:pt x="14" y="95"/>
                        </a:cubicBezTo>
                        <a:cubicBezTo>
                          <a:pt x="11" y="103"/>
                          <a:pt x="8" y="110"/>
                          <a:pt x="5" y="118"/>
                        </a:cubicBezTo>
                        <a:cubicBezTo>
                          <a:pt x="0" y="96"/>
                          <a:pt x="1" y="73"/>
                          <a:pt x="2" y="51"/>
                        </a:cubicBezTo>
                        <a:cubicBezTo>
                          <a:pt x="3" y="40"/>
                          <a:pt x="6" y="30"/>
                          <a:pt x="7" y="20"/>
                        </a:cubicBezTo>
                        <a:cubicBezTo>
                          <a:pt x="8" y="13"/>
                          <a:pt x="4" y="6"/>
                          <a:pt x="7" y="0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28" name="Freeform 1266"/>
                  <p:cNvSpPr>
                    <a:spLocks/>
                  </p:cNvSpPr>
                  <p:nvPr/>
                </p:nvSpPr>
                <p:spPr bwMode="auto">
                  <a:xfrm>
                    <a:off x="3195" y="2208"/>
                    <a:ext cx="433" cy="517"/>
                  </a:xfrm>
                  <a:custGeom>
                    <a:avLst/>
                    <a:gdLst/>
                    <a:ahLst/>
                    <a:cxnLst>
                      <a:cxn ang="0">
                        <a:pos x="107" y="177"/>
                      </a:cxn>
                      <a:cxn ang="0">
                        <a:pos x="77" y="187"/>
                      </a:cxn>
                      <a:cxn ang="0">
                        <a:pos x="44" y="193"/>
                      </a:cxn>
                      <a:cxn ang="0">
                        <a:pos x="17" y="194"/>
                      </a:cxn>
                      <a:cxn ang="0">
                        <a:pos x="0" y="183"/>
                      </a:cxn>
                      <a:cxn ang="0">
                        <a:pos x="41" y="178"/>
                      </a:cxn>
                      <a:cxn ang="0">
                        <a:pos x="83" y="169"/>
                      </a:cxn>
                      <a:cxn ang="0">
                        <a:pos x="103" y="159"/>
                      </a:cxn>
                      <a:cxn ang="0">
                        <a:pos x="121" y="142"/>
                      </a:cxn>
                      <a:cxn ang="0">
                        <a:pos x="136" y="111"/>
                      </a:cxn>
                      <a:cxn ang="0">
                        <a:pos x="153" y="73"/>
                      </a:cxn>
                      <a:cxn ang="0">
                        <a:pos x="158" y="35"/>
                      </a:cxn>
                      <a:cxn ang="0">
                        <a:pos x="159" y="1"/>
                      </a:cxn>
                      <a:cxn ang="0">
                        <a:pos x="170" y="0"/>
                      </a:cxn>
                      <a:cxn ang="0">
                        <a:pos x="173" y="76"/>
                      </a:cxn>
                      <a:cxn ang="0">
                        <a:pos x="157" y="119"/>
                      </a:cxn>
                      <a:cxn ang="0">
                        <a:pos x="145" y="143"/>
                      </a:cxn>
                    </a:cxnLst>
                    <a:rect l="0" t="0" r="r" b="b"/>
                    <a:pathLst>
                      <a:path w="173" h="194">
                        <a:moveTo>
                          <a:pt x="107" y="177"/>
                        </a:moveTo>
                        <a:cubicBezTo>
                          <a:pt x="97" y="180"/>
                          <a:pt x="87" y="183"/>
                          <a:pt x="77" y="187"/>
                        </a:cubicBezTo>
                        <a:cubicBezTo>
                          <a:pt x="66" y="192"/>
                          <a:pt x="56" y="191"/>
                          <a:pt x="44" y="193"/>
                        </a:cubicBezTo>
                        <a:cubicBezTo>
                          <a:pt x="35" y="194"/>
                          <a:pt x="26" y="194"/>
                          <a:pt x="17" y="194"/>
                        </a:cubicBezTo>
                        <a:cubicBezTo>
                          <a:pt x="8" y="194"/>
                          <a:pt x="5" y="190"/>
                          <a:pt x="0" y="183"/>
                        </a:cubicBezTo>
                        <a:cubicBezTo>
                          <a:pt x="7" y="191"/>
                          <a:pt x="34" y="186"/>
                          <a:pt x="41" y="178"/>
                        </a:cubicBezTo>
                        <a:cubicBezTo>
                          <a:pt x="50" y="193"/>
                          <a:pt x="77" y="180"/>
                          <a:pt x="83" y="169"/>
                        </a:cubicBezTo>
                        <a:cubicBezTo>
                          <a:pt x="93" y="175"/>
                          <a:pt x="96" y="163"/>
                          <a:pt x="103" y="159"/>
                        </a:cubicBezTo>
                        <a:cubicBezTo>
                          <a:pt x="109" y="155"/>
                          <a:pt x="124" y="151"/>
                          <a:pt x="121" y="142"/>
                        </a:cubicBezTo>
                        <a:cubicBezTo>
                          <a:pt x="136" y="146"/>
                          <a:pt x="143" y="121"/>
                          <a:pt x="136" y="111"/>
                        </a:cubicBezTo>
                        <a:cubicBezTo>
                          <a:pt x="152" y="103"/>
                          <a:pt x="155" y="91"/>
                          <a:pt x="153" y="73"/>
                        </a:cubicBezTo>
                        <a:cubicBezTo>
                          <a:pt x="163" y="69"/>
                          <a:pt x="167" y="41"/>
                          <a:pt x="158" y="35"/>
                        </a:cubicBezTo>
                        <a:cubicBezTo>
                          <a:pt x="165" y="25"/>
                          <a:pt x="158" y="12"/>
                          <a:pt x="159" y="1"/>
                        </a:cubicBezTo>
                        <a:cubicBezTo>
                          <a:pt x="170" y="0"/>
                          <a:pt x="170" y="0"/>
                          <a:pt x="170" y="0"/>
                        </a:cubicBezTo>
                        <a:cubicBezTo>
                          <a:pt x="173" y="76"/>
                          <a:pt x="173" y="76"/>
                          <a:pt x="173" y="76"/>
                        </a:cubicBezTo>
                        <a:cubicBezTo>
                          <a:pt x="157" y="119"/>
                          <a:pt x="157" y="119"/>
                          <a:pt x="157" y="119"/>
                        </a:cubicBezTo>
                        <a:cubicBezTo>
                          <a:pt x="145" y="143"/>
                          <a:pt x="145" y="143"/>
                          <a:pt x="145" y="143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29" name="Freeform 1267"/>
                  <p:cNvSpPr>
                    <a:spLocks/>
                  </p:cNvSpPr>
                  <p:nvPr/>
                </p:nvSpPr>
                <p:spPr bwMode="auto">
                  <a:xfrm>
                    <a:off x="3363" y="1120"/>
                    <a:ext cx="282" cy="1184"/>
                  </a:xfrm>
                  <a:custGeom>
                    <a:avLst/>
                    <a:gdLst/>
                    <a:ahLst/>
                    <a:cxnLst>
                      <a:cxn ang="0">
                        <a:pos x="0" y="112"/>
                      </a:cxn>
                      <a:cxn ang="0">
                        <a:pos x="37" y="103"/>
                      </a:cxn>
                      <a:cxn ang="0">
                        <a:pos x="33" y="137"/>
                      </a:cxn>
                      <a:cxn ang="0">
                        <a:pos x="44" y="162"/>
                      </a:cxn>
                      <a:cxn ang="0">
                        <a:pos x="40" y="187"/>
                      </a:cxn>
                      <a:cxn ang="0">
                        <a:pos x="45" y="234"/>
                      </a:cxn>
                      <a:cxn ang="0">
                        <a:pos x="55" y="261"/>
                      </a:cxn>
                      <a:cxn ang="0">
                        <a:pos x="50" y="287"/>
                      </a:cxn>
                      <a:cxn ang="0">
                        <a:pos x="56" y="331"/>
                      </a:cxn>
                      <a:cxn ang="0">
                        <a:pos x="69" y="347"/>
                      </a:cxn>
                      <a:cxn ang="0">
                        <a:pos x="68" y="371"/>
                      </a:cxn>
                      <a:cxn ang="0">
                        <a:pos x="84" y="405"/>
                      </a:cxn>
                      <a:cxn ang="0">
                        <a:pos x="97" y="444"/>
                      </a:cxn>
                      <a:cxn ang="0">
                        <a:pos x="102" y="401"/>
                      </a:cxn>
                      <a:cxn ang="0">
                        <a:pos x="87" y="338"/>
                      </a:cxn>
                      <a:cxn ang="0">
                        <a:pos x="61" y="189"/>
                      </a:cxn>
                      <a:cxn ang="0">
                        <a:pos x="60" y="120"/>
                      </a:cxn>
                      <a:cxn ang="0">
                        <a:pos x="63" y="88"/>
                      </a:cxn>
                      <a:cxn ang="0">
                        <a:pos x="71" y="59"/>
                      </a:cxn>
                      <a:cxn ang="0">
                        <a:pos x="70" y="22"/>
                      </a:cxn>
                      <a:cxn ang="0">
                        <a:pos x="60" y="0"/>
                      </a:cxn>
                      <a:cxn ang="0">
                        <a:pos x="44" y="47"/>
                      </a:cxn>
                      <a:cxn ang="0">
                        <a:pos x="16" y="87"/>
                      </a:cxn>
                      <a:cxn ang="0">
                        <a:pos x="10" y="101"/>
                      </a:cxn>
                    </a:cxnLst>
                    <a:rect l="0" t="0" r="r" b="b"/>
                    <a:pathLst>
                      <a:path w="113" h="444">
                        <a:moveTo>
                          <a:pt x="0" y="112"/>
                        </a:moveTo>
                        <a:cubicBezTo>
                          <a:pt x="8" y="107"/>
                          <a:pt x="27" y="92"/>
                          <a:pt x="37" y="103"/>
                        </a:cubicBezTo>
                        <a:cubicBezTo>
                          <a:pt x="45" y="111"/>
                          <a:pt x="43" y="132"/>
                          <a:pt x="33" y="137"/>
                        </a:cubicBezTo>
                        <a:cubicBezTo>
                          <a:pt x="43" y="141"/>
                          <a:pt x="43" y="153"/>
                          <a:pt x="44" y="162"/>
                        </a:cubicBezTo>
                        <a:cubicBezTo>
                          <a:pt x="45" y="171"/>
                          <a:pt x="48" y="181"/>
                          <a:pt x="40" y="187"/>
                        </a:cubicBezTo>
                        <a:cubicBezTo>
                          <a:pt x="47" y="186"/>
                          <a:pt x="51" y="228"/>
                          <a:pt x="45" y="234"/>
                        </a:cubicBezTo>
                        <a:cubicBezTo>
                          <a:pt x="53" y="232"/>
                          <a:pt x="55" y="255"/>
                          <a:pt x="55" y="261"/>
                        </a:cubicBezTo>
                        <a:cubicBezTo>
                          <a:pt x="55" y="270"/>
                          <a:pt x="54" y="279"/>
                          <a:pt x="50" y="287"/>
                        </a:cubicBezTo>
                        <a:cubicBezTo>
                          <a:pt x="62" y="291"/>
                          <a:pt x="61" y="323"/>
                          <a:pt x="56" y="331"/>
                        </a:cubicBezTo>
                        <a:cubicBezTo>
                          <a:pt x="59" y="323"/>
                          <a:pt x="68" y="344"/>
                          <a:pt x="69" y="347"/>
                        </a:cubicBezTo>
                        <a:cubicBezTo>
                          <a:pt x="71" y="354"/>
                          <a:pt x="73" y="364"/>
                          <a:pt x="68" y="371"/>
                        </a:cubicBezTo>
                        <a:cubicBezTo>
                          <a:pt x="79" y="367"/>
                          <a:pt x="90" y="397"/>
                          <a:pt x="84" y="405"/>
                        </a:cubicBezTo>
                        <a:cubicBezTo>
                          <a:pt x="97" y="415"/>
                          <a:pt x="101" y="429"/>
                          <a:pt x="97" y="444"/>
                        </a:cubicBezTo>
                        <a:cubicBezTo>
                          <a:pt x="113" y="438"/>
                          <a:pt x="103" y="414"/>
                          <a:pt x="102" y="401"/>
                        </a:cubicBezTo>
                        <a:cubicBezTo>
                          <a:pt x="101" y="380"/>
                          <a:pt x="93" y="358"/>
                          <a:pt x="87" y="338"/>
                        </a:cubicBezTo>
                        <a:cubicBezTo>
                          <a:pt x="73" y="289"/>
                          <a:pt x="65" y="240"/>
                          <a:pt x="61" y="189"/>
                        </a:cubicBezTo>
                        <a:cubicBezTo>
                          <a:pt x="59" y="167"/>
                          <a:pt x="56" y="142"/>
                          <a:pt x="60" y="120"/>
                        </a:cubicBezTo>
                        <a:cubicBezTo>
                          <a:pt x="61" y="109"/>
                          <a:pt x="61" y="99"/>
                          <a:pt x="63" y="88"/>
                        </a:cubicBezTo>
                        <a:cubicBezTo>
                          <a:pt x="65" y="78"/>
                          <a:pt x="70" y="69"/>
                          <a:pt x="71" y="59"/>
                        </a:cubicBezTo>
                        <a:cubicBezTo>
                          <a:pt x="72" y="47"/>
                          <a:pt x="72" y="33"/>
                          <a:pt x="70" y="22"/>
                        </a:cubicBezTo>
                        <a:cubicBezTo>
                          <a:pt x="69" y="16"/>
                          <a:pt x="67" y="1"/>
                          <a:pt x="60" y="0"/>
                        </a:cubicBezTo>
                        <a:cubicBezTo>
                          <a:pt x="67" y="19"/>
                          <a:pt x="51" y="33"/>
                          <a:pt x="44" y="47"/>
                        </a:cubicBezTo>
                        <a:cubicBezTo>
                          <a:pt x="38" y="58"/>
                          <a:pt x="31" y="86"/>
                          <a:pt x="16" y="87"/>
                        </a:cubicBezTo>
                        <a:cubicBezTo>
                          <a:pt x="16" y="91"/>
                          <a:pt x="12" y="97"/>
                          <a:pt x="10" y="101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30" name="Freeform 1268"/>
                  <p:cNvSpPr>
                    <a:spLocks/>
                  </p:cNvSpPr>
                  <p:nvPr/>
                </p:nvSpPr>
                <p:spPr bwMode="auto">
                  <a:xfrm>
                    <a:off x="2483" y="2595"/>
                    <a:ext cx="195" cy="82"/>
                  </a:xfrm>
                  <a:custGeom>
                    <a:avLst/>
                    <a:gdLst/>
                    <a:ahLst/>
                    <a:cxnLst>
                      <a:cxn ang="0">
                        <a:pos x="4" y="3"/>
                      </a:cxn>
                      <a:cxn ang="0">
                        <a:pos x="1" y="9"/>
                      </a:cxn>
                      <a:cxn ang="0">
                        <a:pos x="7" y="13"/>
                      </a:cxn>
                      <a:cxn ang="0">
                        <a:pos x="15" y="18"/>
                      </a:cxn>
                      <a:cxn ang="0">
                        <a:pos x="45" y="26"/>
                      </a:cxn>
                      <a:cxn ang="0">
                        <a:pos x="69" y="16"/>
                      </a:cxn>
                      <a:cxn ang="0">
                        <a:pos x="77" y="10"/>
                      </a:cxn>
                      <a:cxn ang="0">
                        <a:pos x="75" y="3"/>
                      </a:cxn>
                      <a:cxn ang="0">
                        <a:pos x="64" y="5"/>
                      </a:cxn>
                      <a:cxn ang="0">
                        <a:pos x="42" y="16"/>
                      </a:cxn>
                      <a:cxn ang="0">
                        <a:pos x="22" y="9"/>
                      </a:cxn>
                      <a:cxn ang="0">
                        <a:pos x="4" y="3"/>
                      </a:cxn>
                    </a:cxnLst>
                    <a:rect l="0" t="0" r="r" b="b"/>
                    <a:pathLst>
                      <a:path w="78" h="31">
                        <a:moveTo>
                          <a:pt x="4" y="3"/>
                        </a:moveTo>
                        <a:cubicBezTo>
                          <a:pt x="1" y="3"/>
                          <a:pt x="0" y="6"/>
                          <a:pt x="1" y="9"/>
                        </a:cubicBezTo>
                        <a:cubicBezTo>
                          <a:pt x="1" y="12"/>
                          <a:pt x="4" y="14"/>
                          <a:pt x="7" y="13"/>
                        </a:cubicBezTo>
                        <a:cubicBezTo>
                          <a:pt x="9" y="13"/>
                          <a:pt x="11" y="14"/>
                          <a:pt x="15" y="18"/>
                        </a:cubicBezTo>
                        <a:cubicBezTo>
                          <a:pt x="22" y="23"/>
                          <a:pt x="31" y="31"/>
                          <a:pt x="45" y="26"/>
                        </a:cubicBezTo>
                        <a:cubicBezTo>
                          <a:pt x="57" y="22"/>
                          <a:pt x="65" y="19"/>
                          <a:pt x="69" y="16"/>
                        </a:cubicBezTo>
                        <a:cubicBezTo>
                          <a:pt x="69" y="16"/>
                          <a:pt x="76" y="12"/>
                          <a:pt x="77" y="10"/>
                        </a:cubicBezTo>
                        <a:cubicBezTo>
                          <a:pt x="78" y="7"/>
                          <a:pt x="78" y="4"/>
                          <a:pt x="75" y="3"/>
                        </a:cubicBezTo>
                        <a:cubicBezTo>
                          <a:pt x="71" y="1"/>
                          <a:pt x="68" y="3"/>
                          <a:pt x="64" y="5"/>
                        </a:cubicBezTo>
                        <a:cubicBezTo>
                          <a:pt x="60" y="8"/>
                          <a:pt x="53" y="12"/>
                          <a:pt x="42" y="16"/>
                        </a:cubicBezTo>
                        <a:cubicBezTo>
                          <a:pt x="33" y="18"/>
                          <a:pt x="28" y="14"/>
                          <a:pt x="22" y="9"/>
                        </a:cubicBezTo>
                        <a:cubicBezTo>
                          <a:pt x="17" y="5"/>
                          <a:pt x="11" y="0"/>
                          <a:pt x="4" y="3"/>
                        </a:cubicBezTo>
                        <a:close/>
                      </a:path>
                    </a:pathLst>
                  </a:custGeom>
                  <a:solidFill>
                    <a:srgbClr val="FADED4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31" name="Freeform 1269"/>
                  <p:cNvSpPr>
                    <a:spLocks/>
                  </p:cNvSpPr>
                  <p:nvPr/>
                </p:nvSpPr>
                <p:spPr bwMode="auto">
                  <a:xfrm>
                    <a:off x="2100" y="1395"/>
                    <a:ext cx="403" cy="1261"/>
                  </a:xfrm>
                  <a:custGeom>
                    <a:avLst/>
                    <a:gdLst/>
                    <a:ahLst/>
                    <a:cxnLst>
                      <a:cxn ang="0">
                        <a:pos x="160" y="463"/>
                      </a:cxn>
                      <a:cxn ang="0">
                        <a:pos x="154" y="459"/>
                      </a:cxn>
                      <a:cxn ang="0">
                        <a:pos x="157" y="453"/>
                      </a:cxn>
                      <a:cxn ang="0">
                        <a:pos x="125" y="453"/>
                      </a:cxn>
                      <a:cxn ang="0">
                        <a:pos x="72" y="415"/>
                      </a:cxn>
                      <a:cxn ang="0">
                        <a:pos x="44" y="381"/>
                      </a:cxn>
                      <a:cxn ang="0">
                        <a:pos x="24" y="337"/>
                      </a:cxn>
                      <a:cxn ang="0">
                        <a:pos x="18" y="304"/>
                      </a:cxn>
                      <a:cxn ang="0">
                        <a:pos x="17" y="268"/>
                      </a:cxn>
                      <a:cxn ang="0">
                        <a:pos x="20" y="243"/>
                      </a:cxn>
                      <a:cxn ang="0">
                        <a:pos x="26" y="213"/>
                      </a:cxn>
                      <a:cxn ang="0">
                        <a:pos x="31" y="200"/>
                      </a:cxn>
                      <a:cxn ang="0">
                        <a:pos x="37" y="164"/>
                      </a:cxn>
                      <a:cxn ang="0">
                        <a:pos x="39" y="141"/>
                      </a:cxn>
                      <a:cxn ang="0">
                        <a:pos x="43" y="113"/>
                      </a:cxn>
                      <a:cxn ang="0">
                        <a:pos x="41" y="76"/>
                      </a:cxn>
                      <a:cxn ang="0">
                        <a:pos x="43" y="34"/>
                      </a:cxn>
                      <a:cxn ang="0">
                        <a:pos x="40" y="8"/>
                      </a:cxn>
                      <a:cxn ang="0">
                        <a:pos x="22" y="0"/>
                      </a:cxn>
                      <a:cxn ang="0">
                        <a:pos x="28" y="14"/>
                      </a:cxn>
                      <a:cxn ang="0">
                        <a:pos x="30" y="49"/>
                      </a:cxn>
                      <a:cxn ang="0">
                        <a:pos x="27" y="72"/>
                      </a:cxn>
                      <a:cxn ang="0">
                        <a:pos x="27" y="98"/>
                      </a:cxn>
                      <a:cxn ang="0">
                        <a:pos x="26" y="114"/>
                      </a:cxn>
                      <a:cxn ang="0">
                        <a:pos x="22" y="139"/>
                      </a:cxn>
                      <a:cxn ang="0">
                        <a:pos x="21" y="177"/>
                      </a:cxn>
                      <a:cxn ang="0">
                        <a:pos x="13" y="202"/>
                      </a:cxn>
                      <a:cxn ang="0">
                        <a:pos x="12" y="226"/>
                      </a:cxn>
                      <a:cxn ang="0">
                        <a:pos x="9" y="248"/>
                      </a:cxn>
                      <a:cxn ang="0">
                        <a:pos x="5" y="279"/>
                      </a:cxn>
                      <a:cxn ang="0">
                        <a:pos x="1" y="309"/>
                      </a:cxn>
                      <a:cxn ang="0">
                        <a:pos x="6" y="323"/>
                      </a:cxn>
                      <a:cxn ang="0">
                        <a:pos x="16" y="358"/>
                      </a:cxn>
                      <a:cxn ang="0">
                        <a:pos x="35" y="390"/>
                      </a:cxn>
                      <a:cxn ang="0">
                        <a:pos x="51" y="416"/>
                      </a:cxn>
                      <a:cxn ang="0">
                        <a:pos x="67" y="431"/>
                      </a:cxn>
                      <a:cxn ang="0">
                        <a:pos x="81" y="446"/>
                      </a:cxn>
                      <a:cxn ang="0">
                        <a:pos x="151" y="469"/>
                      </a:cxn>
                      <a:cxn ang="0">
                        <a:pos x="161" y="463"/>
                      </a:cxn>
                      <a:cxn ang="0">
                        <a:pos x="160" y="463"/>
                      </a:cxn>
                    </a:cxnLst>
                    <a:rect l="0" t="0" r="r" b="b"/>
                    <a:pathLst>
                      <a:path w="161" h="473">
                        <a:moveTo>
                          <a:pt x="160" y="463"/>
                        </a:moveTo>
                        <a:cubicBezTo>
                          <a:pt x="157" y="464"/>
                          <a:pt x="154" y="462"/>
                          <a:pt x="154" y="459"/>
                        </a:cubicBezTo>
                        <a:cubicBezTo>
                          <a:pt x="153" y="456"/>
                          <a:pt x="154" y="453"/>
                          <a:pt x="157" y="453"/>
                        </a:cubicBezTo>
                        <a:cubicBezTo>
                          <a:pt x="157" y="453"/>
                          <a:pt x="140" y="458"/>
                          <a:pt x="125" y="453"/>
                        </a:cubicBezTo>
                        <a:cubicBezTo>
                          <a:pt x="110" y="448"/>
                          <a:pt x="79" y="422"/>
                          <a:pt x="72" y="415"/>
                        </a:cubicBezTo>
                        <a:cubicBezTo>
                          <a:pt x="65" y="408"/>
                          <a:pt x="52" y="385"/>
                          <a:pt x="44" y="381"/>
                        </a:cubicBezTo>
                        <a:cubicBezTo>
                          <a:pt x="35" y="378"/>
                          <a:pt x="22" y="346"/>
                          <a:pt x="24" y="337"/>
                        </a:cubicBezTo>
                        <a:cubicBezTo>
                          <a:pt x="25" y="329"/>
                          <a:pt x="22" y="310"/>
                          <a:pt x="18" y="304"/>
                        </a:cubicBezTo>
                        <a:cubicBezTo>
                          <a:pt x="15" y="297"/>
                          <a:pt x="13" y="273"/>
                          <a:pt x="17" y="268"/>
                        </a:cubicBezTo>
                        <a:cubicBezTo>
                          <a:pt x="21" y="262"/>
                          <a:pt x="21" y="248"/>
                          <a:pt x="20" y="243"/>
                        </a:cubicBezTo>
                        <a:cubicBezTo>
                          <a:pt x="20" y="237"/>
                          <a:pt x="24" y="217"/>
                          <a:pt x="26" y="213"/>
                        </a:cubicBezTo>
                        <a:cubicBezTo>
                          <a:pt x="28" y="209"/>
                          <a:pt x="31" y="207"/>
                          <a:pt x="31" y="200"/>
                        </a:cubicBezTo>
                        <a:cubicBezTo>
                          <a:pt x="31" y="192"/>
                          <a:pt x="29" y="172"/>
                          <a:pt x="37" y="164"/>
                        </a:cubicBezTo>
                        <a:cubicBezTo>
                          <a:pt x="44" y="155"/>
                          <a:pt x="40" y="149"/>
                          <a:pt x="39" y="141"/>
                        </a:cubicBezTo>
                        <a:cubicBezTo>
                          <a:pt x="37" y="133"/>
                          <a:pt x="39" y="125"/>
                          <a:pt x="43" y="113"/>
                        </a:cubicBezTo>
                        <a:cubicBezTo>
                          <a:pt x="47" y="102"/>
                          <a:pt x="37" y="89"/>
                          <a:pt x="41" y="76"/>
                        </a:cubicBezTo>
                        <a:cubicBezTo>
                          <a:pt x="44" y="62"/>
                          <a:pt x="44" y="45"/>
                          <a:pt x="43" y="34"/>
                        </a:cubicBezTo>
                        <a:cubicBezTo>
                          <a:pt x="42" y="27"/>
                          <a:pt x="41" y="15"/>
                          <a:pt x="40" y="8"/>
                        </a:cubicBezTo>
                        <a:cubicBezTo>
                          <a:pt x="34" y="7"/>
                          <a:pt x="28" y="4"/>
                          <a:pt x="22" y="0"/>
                        </a:cubicBezTo>
                        <a:cubicBezTo>
                          <a:pt x="28" y="14"/>
                          <a:pt x="28" y="14"/>
                          <a:pt x="28" y="14"/>
                        </a:cubicBezTo>
                        <a:cubicBezTo>
                          <a:pt x="30" y="24"/>
                          <a:pt x="30" y="37"/>
                          <a:pt x="30" y="49"/>
                        </a:cubicBezTo>
                        <a:cubicBezTo>
                          <a:pt x="30" y="57"/>
                          <a:pt x="27" y="66"/>
                          <a:pt x="27" y="72"/>
                        </a:cubicBezTo>
                        <a:cubicBezTo>
                          <a:pt x="26" y="80"/>
                          <a:pt x="27" y="89"/>
                          <a:pt x="27" y="98"/>
                        </a:cubicBezTo>
                        <a:cubicBezTo>
                          <a:pt x="26" y="105"/>
                          <a:pt x="26" y="111"/>
                          <a:pt x="26" y="114"/>
                        </a:cubicBezTo>
                        <a:cubicBezTo>
                          <a:pt x="26" y="117"/>
                          <a:pt x="23" y="128"/>
                          <a:pt x="22" y="139"/>
                        </a:cubicBezTo>
                        <a:cubicBezTo>
                          <a:pt x="21" y="154"/>
                          <a:pt x="23" y="170"/>
                          <a:pt x="21" y="177"/>
                        </a:cubicBezTo>
                        <a:cubicBezTo>
                          <a:pt x="20" y="181"/>
                          <a:pt x="14" y="192"/>
                          <a:pt x="13" y="202"/>
                        </a:cubicBezTo>
                        <a:cubicBezTo>
                          <a:pt x="11" y="210"/>
                          <a:pt x="14" y="218"/>
                          <a:pt x="12" y="226"/>
                        </a:cubicBezTo>
                        <a:cubicBezTo>
                          <a:pt x="11" y="235"/>
                          <a:pt x="9" y="243"/>
                          <a:pt x="9" y="248"/>
                        </a:cubicBezTo>
                        <a:cubicBezTo>
                          <a:pt x="8" y="254"/>
                          <a:pt x="6" y="267"/>
                          <a:pt x="5" y="279"/>
                        </a:cubicBezTo>
                        <a:cubicBezTo>
                          <a:pt x="4" y="292"/>
                          <a:pt x="0" y="303"/>
                          <a:pt x="1" y="309"/>
                        </a:cubicBezTo>
                        <a:cubicBezTo>
                          <a:pt x="2" y="313"/>
                          <a:pt x="6" y="319"/>
                          <a:pt x="6" y="323"/>
                        </a:cubicBezTo>
                        <a:cubicBezTo>
                          <a:pt x="8" y="335"/>
                          <a:pt x="10" y="348"/>
                          <a:pt x="16" y="358"/>
                        </a:cubicBezTo>
                        <a:cubicBezTo>
                          <a:pt x="24" y="371"/>
                          <a:pt x="28" y="385"/>
                          <a:pt x="35" y="390"/>
                        </a:cubicBezTo>
                        <a:cubicBezTo>
                          <a:pt x="39" y="392"/>
                          <a:pt x="43" y="405"/>
                          <a:pt x="51" y="416"/>
                        </a:cubicBezTo>
                        <a:cubicBezTo>
                          <a:pt x="56" y="422"/>
                          <a:pt x="62" y="424"/>
                          <a:pt x="67" y="431"/>
                        </a:cubicBezTo>
                        <a:cubicBezTo>
                          <a:pt x="72" y="437"/>
                          <a:pt x="77" y="442"/>
                          <a:pt x="81" y="446"/>
                        </a:cubicBezTo>
                        <a:cubicBezTo>
                          <a:pt x="99" y="463"/>
                          <a:pt x="137" y="473"/>
                          <a:pt x="151" y="469"/>
                        </a:cubicBezTo>
                        <a:cubicBezTo>
                          <a:pt x="159" y="468"/>
                          <a:pt x="161" y="465"/>
                          <a:pt x="161" y="463"/>
                        </a:cubicBezTo>
                        <a:cubicBezTo>
                          <a:pt x="161" y="463"/>
                          <a:pt x="160" y="463"/>
                          <a:pt x="160" y="463"/>
                        </a:cubicBezTo>
                        <a:close/>
                      </a:path>
                    </a:pathLst>
                  </a:custGeom>
                  <a:solidFill>
                    <a:srgbClr val="FDEFE9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32" name="Freeform 1270"/>
                  <p:cNvSpPr>
                    <a:spLocks/>
                  </p:cNvSpPr>
                  <p:nvPr/>
                </p:nvSpPr>
                <p:spPr bwMode="auto">
                  <a:xfrm>
                    <a:off x="2888" y="1019"/>
                    <a:ext cx="765" cy="1717"/>
                  </a:xfrm>
                  <a:custGeom>
                    <a:avLst/>
                    <a:gdLst/>
                    <a:ahLst/>
                    <a:cxnLst>
                      <a:cxn ang="0">
                        <a:pos x="0" y="577"/>
                      </a:cxn>
                      <a:cxn ang="0">
                        <a:pos x="62" y="591"/>
                      </a:cxn>
                      <a:cxn ang="0">
                        <a:pos x="105" y="613"/>
                      </a:cxn>
                      <a:cxn ang="0">
                        <a:pos x="140" y="634"/>
                      </a:cxn>
                      <a:cxn ang="0">
                        <a:pos x="230" y="610"/>
                      </a:cxn>
                      <a:cxn ang="0">
                        <a:pos x="260" y="590"/>
                      </a:cxn>
                      <a:cxn ang="0">
                        <a:pos x="277" y="558"/>
                      </a:cxn>
                      <a:cxn ang="0">
                        <a:pos x="289" y="510"/>
                      </a:cxn>
                      <a:cxn ang="0">
                        <a:pos x="287" y="462"/>
                      </a:cxn>
                      <a:cxn ang="0">
                        <a:pos x="281" y="420"/>
                      </a:cxn>
                      <a:cxn ang="0">
                        <a:pos x="266" y="384"/>
                      </a:cxn>
                      <a:cxn ang="0">
                        <a:pos x="254" y="340"/>
                      </a:cxn>
                      <a:cxn ang="0">
                        <a:pos x="253" y="295"/>
                      </a:cxn>
                      <a:cxn ang="0">
                        <a:pos x="246" y="246"/>
                      </a:cxn>
                      <a:cxn ang="0">
                        <a:pos x="240" y="202"/>
                      </a:cxn>
                      <a:cxn ang="0">
                        <a:pos x="240" y="162"/>
                      </a:cxn>
                      <a:cxn ang="0">
                        <a:pos x="246" y="131"/>
                      </a:cxn>
                      <a:cxn ang="0">
                        <a:pos x="250" y="90"/>
                      </a:cxn>
                      <a:cxn ang="0">
                        <a:pos x="252" y="41"/>
                      </a:cxn>
                      <a:cxn ang="0">
                        <a:pos x="252" y="41"/>
                      </a:cxn>
                      <a:cxn ang="0">
                        <a:pos x="252" y="35"/>
                      </a:cxn>
                      <a:cxn ang="0">
                        <a:pos x="256" y="1"/>
                      </a:cxn>
                      <a:cxn ang="0">
                        <a:pos x="256" y="1"/>
                      </a:cxn>
                      <a:cxn ang="0">
                        <a:pos x="256" y="1"/>
                      </a:cxn>
                      <a:cxn ang="0">
                        <a:pos x="262" y="28"/>
                      </a:cxn>
                      <a:cxn ang="0">
                        <a:pos x="263" y="62"/>
                      </a:cxn>
                      <a:cxn ang="0">
                        <a:pos x="262" y="93"/>
                      </a:cxn>
                      <a:cxn ang="0">
                        <a:pos x="260" y="122"/>
                      </a:cxn>
                      <a:cxn ang="0">
                        <a:pos x="258" y="135"/>
                      </a:cxn>
                      <a:cxn ang="0">
                        <a:pos x="258" y="155"/>
                      </a:cxn>
                      <a:cxn ang="0">
                        <a:pos x="251" y="181"/>
                      </a:cxn>
                      <a:cxn ang="0">
                        <a:pos x="254" y="201"/>
                      </a:cxn>
                      <a:cxn ang="0">
                        <a:pos x="258" y="220"/>
                      </a:cxn>
                      <a:cxn ang="0">
                        <a:pos x="261" y="245"/>
                      </a:cxn>
                      <a:cxn ang="0">
                        <a:pos x="262" y="274"/>
                      </a:cxn>
                      <a:cxn ang="0">
                        <a:pos x="266" y="301"/>
                      </a:cxn>
                      <a:cxn ang="0">
                        <a:pos x="270" y="325"/>
                      </a:cxn>
                      <a:cxn ang="0">
                        <a:pos x="272" y="347"/>
                      </a:cxn>
                      <a:cxn ang="0">
                        <a:pos x="278" y="367"/>
                      </a:cxn>
                      <a:cxn ang="0">
                        <a:pos x="287" y="384"/>
                      </a:cxn>
                      <a:cxn ang="0">
                        <a:pos x="288" y="404"/>
                      </a:cxn>
                      <a:cxn ang="0">
                        <a:pos x="296" y="425"/>
                      </a:cxn>
                      <a:cxn ang="0">
                        <a:pos x="302" y="464"/>
                      </a:cxn>
                      <a:cxn ang="0">
                        <a:pos x="305" y="490"/>
                      </a:cxn>
                      <a:cxn ang="0">
                        <a:pos x="301" y="530"/>
                      </a:cxn>
                      <a:cxn ang="0">
                        <a:pos x="285" y="564"/>
                      </a:cxn>
                      <a:cxn ang="0">
                        <a:pos x="265" y="599"/>
                      </a:cxn>
                      <a:cxn ang="0">
                        <a:pos x="235" y="618"/>
                      </a:cxn>
                      <a:cxn ang="0">
                        <a:pos x="193" y="638"/>
                      </a:cxn>
                      <a:cxn ang="0">
                        <a:pos x="149" y="643"/>
                      </a:cxn>
                      <a:cxn ang="0">
                        <a:pos x="114" y="632"/>
                      </a:cxn>
                      <a:cxn ang="0">
                        <a:pos x="86" y="619"/>
                      </a:cxn>
                      <a:cxn ang="0">
                        <a:pos x="51" y="594"/>
                      </a:cxn>
                      <a:cxn ang="0">
                        <a:pos x="0" y="577"/>
                      </a:cxn>
                    </a:cxnLst>
                    <a:rect l="0" t="0" r="r" b="b"/>
                    <a:pathLst>
                      <a:path w="306" h="644">
                        <a:moveTo>
                          <a:pt x="0" y="577"/>
                        </a:moveTo>
                        <a:cubicBezTo>
                          <a:pt x="25" y="572"/>
                          <a:pt x="46" y="581"/>
                          <a:pt x="62" y="591"/>
                        </a:cubicBezTo>
                        <a:cubicBezTo>
                          <a:pt x="78" y="602"/>
                          <a:pt x="90" y="609"/>
                          <a:pt x="105" y="613"/>
                        </a:cubicBezTo>
                        <a:cubicBezTo>
                          <a:pt x="120" y="618"/>
                          <a:pt x="122" y="630"/>
                          <a:pt x="140" y="634"/>
                        </a:cubicBezTo>
                        <a:cubicBezTo>
                          <a:pt x="202" y="640"/>
                          <a:pt x="219" y="621"/>
                          <a:pt x="230" y="610"/>
                        </a:cubicBezTo>
                        <a:cubicBezTo>
                          <a:pt x="242" y="600"/>
                          <a:pt x="251" y="602"/>
                          <a:pt x="260" y="590"/>
                        </a:cubicBezTo>
                        <a:cubicBezTo>
                          <a:pt x="268" y="578"/>
                          <a:pt x="270" y="569"/>
                          <a:pt x="277" y="558"/>
                        </a:cubicBezTo>
                        <a:cubicBezTo>
                          <a:pt x="284" y="546"/>
                          <a:pt x="285" y="524"/>
                          <a:pt x="289" y="510"/>
                        </a:cubicBezTo>
                        <a:cubicBezTo>
                          <a:pt x="293" y="496"/>
                          <a:pt x="288" y="474"/>
                          <a:pt x="287" y="462"/>
                        </a:cubicBezTo>
                        <a:cubicBezTo>
                          <a:pt x="286" y="449"/>
                          <a:pt x="284" y="432"/>
                          <a:pt x="281" y="420"/>
                        </a:cubicBezTo>
                        <a:cubicBezTo>
                          <a:pt x="277" y="408"/>
                          <a:pt x="270" y="397"/>
                          <a:pt x="266" y="384"/>
                        </a:cubicBezTo>
                        <a:cubicBezTo>
                          <a:pt x="262" y="371"/>
                          <a:pt x="258" y="352"/>
                          <a:pt x="254" y="340"/>
                        </a:cubicBezTo>
                        <a:cubicBezTo>
                          <a:pt x="251" y="328"/>
                          <a:pt x="255" y="307"/>
                          <a:pt x="253" y="295"/>
                        </a:cubicBezTo>
                        <a:cubicBezTo>
                          <a:pt x="251" y="283"/>
                          <a:pt x="246" y="259"/>
                          <a:pt x="246" y="246"/>
                        </a:cubicBezTo>
                        <a:cubicBezTo>
                          <a:pt x="246" y="233"/>
                          <a:pt x="239" y="211"/>
                          <a:pt x="240" y="202"/>
                        </a:cubicBezTo>
                        <a:cubicBezTo>
                          <a:pt x="241" y="193"/>
                          <a:pt x="238" y="175"/>
                          <a:pt x="240" y="162"/>
                        </a:cubicBezTo>
                        <a:cubicBezTo>
                          <a:pt x="241" y="149"/>
                          <a:pt x="245" y="138"/>
                          <a:pt x="246" y="131"/>
                        </a:cubicBezTo>
                        <a:cubicBezTo>
                          <a:pt x="246" y="124"/>
                          <a:pt x="249" y="99"/>
                          <a:pt x="250" y="90"/>
                        </a:cubicBezTo>
                        <a:cubicBezTo>
                          <a:pt x="251" y="80"/>
                          <a:pt x="256" y="52"/>
                          <a:pt x="252" y="41"/>
                        </a:cubicBezTo>
                        <a:cubicBezTo>
                          <a:pt x="252" y="41"/>
                          <a:pt x="252" y="41"/>
                          <a:pt x="252" y="41"/>
                        </a:cubicBezTo>
                        <a:cubicBezTo>
                          <a:pt x="252" y="39"/>
                          <a:pt x="252" y="36"/>
                          <a:pt x="252" y="35"/>
                        </a:cubicBezTo>
                        <a:cubicBezTo>
                          <a:pt x="259" y="31"/>
                          <a:pt x="258" y="6"/>
                          <a:pt x="256" y="1"/>
                        </a:cubicBezTo>
                        <a:cubicBezTo>
                          <a:pt x="258" y="0"/>
                          <a:pt x="254" y="3"/>
                          <a:pt x="256" y="1"/>
                        </a:cubicBezTo>
                        <a:cubicBezTo>
                          <a:pt x="256" y="1"/>
                          <a:pt x="256" y="1"/>
                          <a:pt x="256" y="1"/>
                        </a:cubicBezTo>
                        <a:cubicBezTo>
                          <a:pt x="256" y="1"/>
                          <a:pt x="262" y="22"/>
                          <a:pt x="262" y="28"/>
                        </a:cubicBezTo>
                        <a:cubicBezTo>
                          <a:pt x="261" y="33"/>
                          <a:pt x="263" y="53"/>
                          <a:pt x="263" y="62"/>
                        </a:cubicBezTo>
                        <a:cubicBezTo>
                          <a:pt x="262" y="70"/>
                          <a:pt x="264" y="88"/>
                          <a:pt x="262" y="93"/>
                        </a:cubicBezTo>
                        <a:cubicBezTo>
                          <a:pt x="260" y="98"/>
                          <a:pt x="261" y="116"/>
                          <a:pt x="260" y="122"/>
                        </a:cubicBezTo>
                        <a:cubicBezTo>
                          <a:pt x="259" y="129"/>
                          <a:pt x="258" y="133"/>
                          <a:pt x="258" y="135"/>
                        </a:cubicBezTo>
                        <a:cubicBezTo>
                          <a:pt x="258" y="137"/>
                          <a:pt x="260" y="146"/>
                          <a:pt x="258" y="155"/>
                        </a:cubicBezTo>
                        <a:cubicBezTo>
                          <a:pt x="257" y="164"/>
                          <a:pt x="251" y="176"/>
                          <a:pt x="251" y="181"/>
                        </a:cubicBezTo>
                        <a:cubicBezTo>
                          <a:pt x="251" y="186"/>
                          <a:pt x="254" y="196"/>
                          <a:pt x="254" y="201"/>
                        </a:cubicBezTo>
                        <a:cubicBezTo>
                          <a:pt x="254" y="206"/>
                          <a:pt x="258" y="215"/>
                          <a:pt x="258" y="220"/>
                        </a:cubicBezTo>
                        <a:cubicBezTo>
                          <a:pt x="258" y="225"/>
                          <a:pt x="261" y="238"/>
                          <a:pt x="261" y="245"/>
                        </a:cubicBezTo>
                        <a:cubicBezTo>
                          <a:pt x="261" y="254"/>
                          <a:pt x="262" y="265"/>
                          <a:pt x="262" y="274"/>
                        </a:cubicBezTo>
                        <a:cubicBezTo>
                          <a:pt x="262" y="282"/>
                          <a:pt x="265" y="293"/>
                          <a:pt x="266" y="301"/>
                        </a:cubicBezTo>
                        <a:cubicBezTo>
                          <a:pt x="267" y="309"/>
                          <a:pt x="269" y="318"/>
                          <a:pt x="270" y="325"/>
                        </a:cubicBezTo>
                        <a:cubicBezTo>
                          <a:pt x="271" y="331"/>
                          <a:pt x="270" y="336"/>
                          <a:pt x="272" y="347"/>
                        </a:cubicBezTo>
                        <a:cubicBezTo>
                          <a:pt x="274" y="357"/>
                          <a:pt x="277" y="363"/>
                          <a:pt x="278" y="367"/>
                        </a:cubicBezTo>
                        <a:cubicBezTo>
                          <a:pt x="279" y="372"/>
                          <a:pt x="284" y="374"/>
                          <a:pt x="287" y="384"/>
                        </a:cubicBezTo>
                        <a:cubicBezTo>
                          <a:pt x="289" y="395"/>
                          <a:pt x="286" y="398"/>
                          <a:pt x="288" y="404"/>
                        </a:cubicBezTo>
                        <a:cubicBezTo>
                          <a:pt x="290" y="410"/>
                          <a:pt x="294" y="417"/>
                          <a:pt x="296" y="425"/>
                        </a:cubicBezTo>
                        <a:cubicBezTo>
                          <a:pt x="298" y="433"/>
                          <a:pt x="302" y="457"/>
                          <a:pt x="302" y="464"/>
                        </a:cubicBezTo>
                        <a:cubicBezTo>
                          <a:pt x="303" y="471"/>
                          <a:pt x="306" y="482"/>
                          <a:pt x="305" y="490"/>
                        </a:cubicBezTo>
                        <a:cubicBezTo>
                          <a:pt x="305" y="499"/>
                          <a:pt x="304" y="517"/>
                          <a:pt x="301" y="530"/>
                        </a:cubicBezTo>
                        <a:cubicBezTo>
                          <a:pt x="298" y="543"/>
                          <a:pt x="289" y="556"/>
                          <a:pt x="285" y="564"/>
                        </a:cubicBezTo>
                        <a:cubicBezTo>
                          <a:pt x="281" y="572"/>
                          <a:pt x="274" y="592"/>
                          <a:pt x="265" y="599"/>
                        </a:cubicBezTo>
                        <a:cubicBezTo>
                          <a:pt x="256" y="605"/>
                          <a:pt x="241" y="609"/>
                          <a:pt x="235" y="618"/>
                        </a:cubicBezTo>
                        <a:cubicBezTo>
                          <a:pt x="223" y="632"/>
                          <a:pt x="204" y="632"/>
                          <a:pt x="193" y="638"/>
                        </a:cubicBezTo>
                        <a:cubicBezTo>
                          <a:pt x="183" y="643"/>
                          <a:pt x="167" y="643"/>
                          <a:pt x="149" y="643"/>
                        </a:cubicBezTo>
                        <a:cubicBezTo>
                          <a:pt x="131" y="643"/>
                          <a:pt x="122" y="644"/>
                          <a:pt x="114" y="632"/>
                        </a:cubicBezTo>
                        <a:cubicBezTo>
                          <a:pt x="106" y="621"/>
                          <a:pt x="95" y="629"/>
                          <a:pt x="86" y="619"/>
                        </a:cubicBezTo>
                        <a:cubicBezTo>
                          <a:pt x="77" y="609"/>
                          <a:pt x="65" y="606"/>
                          <a:pt x="51" y="594"/>
                        </a:cubicBezTo>
                        <a:cubicBezTo>
                          <a:pt x="37" y="583"/>
                          <a:pt x="13" y="577"/>
                          <a:pt x="0" y="577"/>
                        </a:cubicBezTo>
                        <a:close/>
                      </a:path>
                    </a:pathLst>
                  </a:custGeom>
                  <a:solidFill>
                    <a:srgbClr val="FDEFE9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33" name="Freeform 1271"/>
                  <p:cNvSpPr>
                    <a:spLocks/>
                  </p:cNvSpPr>
                  <p:nvPr/>
                </p:nvSpPr>
                <p:spPr bwMode="auto">
                  <a:xfrm>
                    <a:off x="2128" y="880"/>
                    <a:ext cx="1335" cy="645"/>
                  </a:xfrm>
                  <a:custGeom>
                    <a:avLst/>
                    <a:gdLst/>
                    <a:ahLst/>
                    <a:cxnLst>
                      <a:cxn ang="0">
                        <a:pos x="529" y="15"/>
                      </a:cxn>
                      <a:cxn ang="0">
                        <a:pos x="514" y="49"/>
                      </a:cxn>
                      <a:cxn ang="0">
                        <a:pos x="506" y="75"/>
                      </a:cxn>
                      <a:cxn ang="0">
                        <a:pos x="499" y="105"/>
                      </a:cxn>
                      <a:cxn ang="0">
                        <a:pos x="487" y="133"/>
                      </a:cxn>
                      <a:cxn ang="0">
                        <a:pos x="471" y="152"/>
                      </a:cxn>
                      <a:cxn ang="0">
                        <a:pos x="458" y="184"/>
                      </a:cxn>
                      <a:cxn ang="0">
                        <a:pos x="447" y="197"/>
                      </a:cxn>
                      <a:cxn ang="0">
                        <a:pos x="410" y="220"/>
                      </a:cxn>
                      <a:cxn ang="0">
                        <a:pos x="374" y="235"/>
                      </a:cxn>
                      <a:cxn ang="0">
                        <a:pos x="328" y="240"/>
                      </a:cxn>
                      <a:cxn ang="0">
                        <a:pos x="283" y="242"/>
                      </a:cxn>
                      <a:cxn ang="0">
                        <a:pos x="238" y="238"/>
                      </a:cxn>
                      <a:cxn ang="0">
                        <a:pos x="197" y="233"/>
                      </a:cxn>
                      <a:cxn ang="0">
                        <a:pos x="174" y="221"/>
                      </a:cxn>
                      <a:cxn ang="0">
                        <a:pos x="146" y="209"/>
                      </a:cxn>
                      <a:cxn ang="0">
                        <a:pos x="103" y="167"/>
                      </a:cxn>
                      <a:cxn ang="0">
                        <a:pos x="70" y="145"/>
                      </a:cxn>
                      <a:cxn ang="0">
                        <a:pos x="33" y="116"/>
                      </a:cxn>
                      <a:cxn ang="0">
                        <a:pos x="4" y="99"/>
                      </a:cxn>
                      <a:cxn ang="0">
                        <a:pos x="0" y="95"/>
                      </a:cxn>
                      <a:cxn ang="0">
                        <a:pos x="6" y="93"/>
                      </a:cxn>
                      <a:cxn ang="0">
                        <a:pos x="18" y="85"/>
                      </a:cxn>
                      <a:cxn ang="0">
                        <a:pos x="56" y="109"/>
                      </a:cxn>
                      <a:cxn ang="0">
                        <a:pos x="76" y="123"/>
                      </a:cxn>
                      <a:cxn ang="0">
                        <a:pos x="97" y="135"/>
                      </a:cxn>
                      <a:cxn ang="0">
                        <a:pos x="114" y="150"/>
                      </a:cxn>
                      <a:cxn ang="0">
                        <a:pos x="139" y="181"/>
                      </a:cxn>
                      <a:cxn ang="0">
                        <a:pos x="160" y="197"/>
                      </a:cxn>
                      <a:cxn ang="0">
                        <a:pos x="191" y="203"/>
                      </a:cxn>
                      <a:cxn ang="0">
                        <a:pos x="221" y="219"/>
                      </a:cxn>
                      <a:cxn ang="0">
                        <a:pos x="249" y="218"/>
                      </a:cxn>
                      <a:cxn ang="0">
                        <a:pos x="281" y="224"/>
                      </a:cxn>
                      <a:cxn ang="0">
                        <a:pos x="301" y="219"/>
                      </a:cxn>
                      <a:cxn ang="0">
                        <a:pos x="339" y="216"/>
                      </a:cxn>
                      <a:cxn ang="0">
                        <a:pos x="375" y="210"/>
                      </a:cxn>
                      <a:cxn ang="0">
                        <a:pos x="407" y="202"/>
                      </a:cxn>
                      <a:cxn ang="0">
                        <a:pos x="440" y="178"/>
                      </a:cxn>
                      <a:cxn ang="0">
                        <a:pos x="457" y="156"/>
                      </a:cxn>
                      <a:cxn ang="0">
                        <a:pos x="473" y="133"/>
                      </a:cxn>
                      <a:cxn ang="0">
                        <a:pos x="490" y="97"/>
                      </a:cxn>
                      <a:cxn ang="0">
                        <a:pos x="502" y="54"/>
                      </a:cxn>
                      <a:cxn ang="0">
                        <a:pos x="512" y="30"/>
                      </a:cxn>
                      <a:cxn ang="0">
                        <a:pos x="522" y="15"/>
                      </a:cxn>
                      <a:cxn ang="0">
                        <a:pos x="534" y="5"/>
                      </a:cxn>
                      <a:cxn ang="0">
                        <a:pos x="529" y="15"/>
                      </a:cxn>
                    </a:cxnLst>
                    <a:rect l="0" t="0" r="r" b="b"/>
                    <a:pathLst>
                      <a:path w="534" h="242">
                        <a:moveTo>
                          <a:pt x="529" y="15"/>
                        </a:moveTo>
                        <a:cubicBezTo>
                          <a:pt x="528" y="25"/>
                          <a:pt x="514" y="37"/>
                          <a:pt x="514" y="49"/>
                        </a:cubicBezTo>
                        <a:cubicBezTo>
                          <a:pt x="513" y="61"/>
                          <a:pt x="510" y="67"/>
                          <a:pt x="506" y="75"/>
                        </a:cubicBezTo>
                        <a:cubicBezTo>
                          <a:pt x="503" y="84"/>
                          <a:pt x="504" y="93"/>
                          <a:pt x="499" y="105"/>
                        </a:cubicBezTo>
                        <a:cubicBezTo>
                          <a:pt x="495" y="116"/>
                          <a:pt x="494" y="127"/>
                          <a:pt x="487" y="133"/>
                        </a:cubicBezTo>
                        <a:cubicBezTo>
                          <a:pt x="479" y="139"/>
                          <a:pt x="476" y="145"/>
                          <a:pt x="471" y="152"/>
                        </a:cubicBezTo>
                        <a:cubicBezTo>
                          <a:pt x="467" y="160"/>
                          <a:pt x="463" y="177"/>
                          <a:pt x="458" y="184"/>
                        </a:cubicBezTo>
                        <a:cubicBezTo>
                          <a:pt x="452" y="190"/>
                          <a:pt x="447" y="197"/>
                          <a:pt x="447" y="197"/>
                        </a:cubicBezTo>
                        <a:cubicBezTo>
                          <a:pt x="429" y="198"/>
                          <a:pt x="415" y="213"/>
                          <a:pt x="410" y="220"/>
                        </a:cubicBezTo>
                        <a:cubicBezTo>
                          <a:pt x="401" y="218"/>
                          <a:pt x="381" y="226"/>
                          <a:pt x="374" y="235"/>
                        </a:cubicBezTo>
                        <a:cubicBezTo>
                          <a:pt x="365" y="231"/>
                          <a:pt x="339" y="231"/>
                          <a:pt x="328" y="240"/>
                        </a:cubicBezTo>
                        <a:cubicBezTo>
                          <a:pt x="320" y="235"/>
                          <a:pt x="296" y="238"/>
                          <a:pt x="283" y="242"/>
                        </a:cubicBezTo>
                        <a:cubicBezTo>
                          <a:pt x="277" y="240"/>
                          <a:pt x="253" y="235"/>
                          <a:pt x="238" y="238"/>
                        </a:cubicBezTo>
                        <a:cubicBezTo>
                          <a:pt x="229" y="234"/>
                          <a:pt x="201" y="235"/>
                          <a:pt x="197" y="233"/>
                        </a:cubicBezTo>
                        <a:cubicBezTo>
                          <a:pt x="193" y="231"/>
                          <a:pt x="183" y="223"/>
                          <a:pt x="174" y="221"/>
                        </a:cubicBezTo>
                        <a:cubicBezTo>
                          <a:pt x="164" y="219"/>
                          <a:pt x="153" y="217"/>
                          <a:pt x="146" y="209"/>
                        </a:cubicBezTo>
                        <a:cubicBezTo>
                          <a:pt x="138" y="200"/>
                          <a:pt x="117" y="169"/>
                          <a:pt x="103" y="167"/>
                        </a:cubicBezTo>
                        <a:cubicBezTo>
                          <a:pt x="98" y="160"/>
                          <a:pt x="87" y="152"/>
                          <a:pt x="70" y="145"/>
                        </a:cubicBezTo>
                        <a:cubicBezTo>
                          <a:pt x="65" y="138"/>
                          <a:pt x="46" y="121"/>
                          <a:pt x="33" y="116"/>
                        </a:cubicBezTo>
                        <a:cubicBezTo>
                          <a:pt x="29" y="110"/>
                          <a:pt x="20" y="101"/>
                          <a:pt x="4" y="99"/>
                        </a:cubicBezTo>
                        <a:cubicBezTo>
                          <a:pt x="0" y="95"/>
                          <a:pt x="0" y="95"/>
                          <a:pt x="0" y="95"/>
                        </a:cubicBezTo>
                        <a:cubicBezTo>
                          <a:pt x="2" y="95"/>
                          <a:pt x="4" y="94"/>
                          <a:pt x="6" y="93"/>
                        </a:cubicBezTo>
                        <a:cubicBezTo>
                          <a:pt x="10" y="91"/>
                          <a:pt x="15" y="88"/>
                          <a:pt x="18" y="85"/>
                        </a:cubicBezTo>
                        <a:cubicBezTo>
                          <a:pt x="28" y="89"/>
                          <a:pt x="52" y="107"/>
                          <a:pt x="56" y="109"/>
                        </a:cubicBezTo>
                        <a:cubicBezTo>
                          <a:pt x="61" y="111"/>
                          <a:pt x="73" y="120"/>
                          <a:pt x="76" y="123"/>
                        </a:cubicBezTo>
                        <a:cubicBezTo>
                          <a:pt x="79" y="127"/>
                          <a:pt x="91" y="132"/>
                          <a:pt x="97" y="135"/>
                        </a:cubicBezTo>
                        <a:cubicBezTo>
                          <a:pt x="103" y="138"/>
                          <a:pt x="111" y="147"/>
                          <a:pt x="114" y="150"/>
                        </a:cubicBezTo>
                        <a:cubicBezTo>
                          <a:pt x="116" y="153"/>
                          <a:pt x="133" y="178"/>
                          <a:pt x="139" y="181"/>
                        </a:cubicBezTo>
                        <a:cubicBezTo>
                          <a:pt x="146" y="184"/>
                          <a:pt x="156" y="193"/>
                          <a:pt x="160" y="197"/>
                        </a:cubicBezTo>
                        <a:cubicBezTo>
                          <a:pt x="164" y="200"/>
                          <a:pt x="182" y="200"/>
                          <a:pt x="191" y="203"/>
                        </a:cubicBezTo>
                        <a:cubicBezTo>
                          <a:pt x="199" y="206"/>
                          <a:pt x="211" y="219"/>
                          <a:pt x="221" y="219"/>
                        </a:cubicBezTo>
                        <a:cubicBezTo>
                          <a:pt x="231" y="219"/>
                          <a:pt x="239" y="219"/>
                          <a:pt x="249" y="218"/>
                        </a:cubicBezTo>
                        <a:cubicBezTo>
                          <a:pt x="259" y="218"/>
                          <a:pt x="273" y="226"/>
                          <a:pt x="281" y="224"/>
                        </a:cubicBezTo>
                        <a:cubicBezTo>
                          <a:pt x="288" y="223"/>
                          <a:pt x="289" y="222"/>
                          <a:pt x="301" y="219"/>
                        </a:cubicBezTo>
                        <a:cubicBezTo>
                          <a:pt x="312" y="216"/>
                          <a:pt x="323" y="218"/>
                          <a:pt x="339" y="216"/>
                        </a:cubicBezTo>
                        <a:cubicBezTo>
                          <a:pt x="354" y="214"/>
                          <a:pt x="365" y="215"/>
                          <a:pt x="375" y="210"/>
                        </a:cubicBezTo>
                        <a:cubicBezTo>
                          <a:pt x="386" y="205"/>
                          <a:pt x="401" y="209"/>
                          <a:pt x="407" y="202"/>
                        </a:cubicBezTo>
                        <a:cubicBezTo>
                          <a:pt x="413" y="195"/>
                          <a:pt x="428" y="185"/>
                          <a:pt x="440" y="178"/>
                        </a:cubicBezTo>
                        <a:cubicBezTo>
                          <a:pt x="442" y="171"/>
                          <a:pt x="456" y="157"/>
                          <a:pt x="457" y="156"/>
                        </a:cubicBezTo>
                        <a:cubicBezTo>
                          <a:pt x="468" y="146"/>
                          <a:pt x="468" y="140"/>
                          <a:pt x="473" y="133"/>
                        </a:cubicBezTo>
                        <a:cubicBezTo>
                          <a:pt x="478" y="125"/>
                          <a:pt x="486" y="109"/>
                          <a:pt x="490" y="97"/>
                        </a:cubicBezTo>
                        <a:cubicBezTo>
                          <a:pt x="495" y="85"/>
                          <a:pt x="495" y="62"/>
                          <a:pt x="502" y="54"/>
                        </a:cubicBezTo>
                        <a:cubicBezTo>
                          <a:pt x="507" y="48"/>
                          <a:pt x="511" y="40"/>
                          <a:pt x="512" y="30"/>
                        </a:cubicBezTo>
                        <a:cubicBezTo>
                          <a:pt x="517" y="24"/>
                          <a:pt x="519" y="24"/>
                          <a:pt x="522" y="15"/>
                        </a:cubicBezTo>
                        <a:cubicBezTo>
                          <a:pt x="526" y="5"/>
                          <a:pt x="533" y="0"/>
                          <a:pt x="534" y="5"/>
                        </a:cubicBezTo>
                        <a:cubicBezTo>
                          <a:pt x="532" y="6"/>
                          <a:pt x="529" y="12"/>
                          <a:pt x="529" y="15"/>
                        </a:cubicBezTo>
                        <a:close/>
                      </a:path>
                    </a:pathLst>
                  </a:custGeom>
                  <a:solidFill>
                    <a:srgbClr val="FDEFE9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34" name="Freeform 1272"/>
                  <p:cNvSpPr>
                    <a:spLocks/>
                  </p:cNvSpPr>
                  <p:nvPr/>
                </p:nvSpPr>
                <p:spPr bwMode="auto">
                  <a:xfrm>
                    <a:off x="2838" y="1224"/>
                    <a:ext cx="442" cy="208"/>
                  </a:xfrm>
                  <a:custGeom>
                    <a:avLst/>
                    <a:gdLst/>
                    <a:ahLst/>
                    <a:cxnLst>
                      <a:cxn ang="0">
                        <a:pos x="0" y="78"/>
                      </a:cxn>
                      <a:cxn ang="0">
                        <a:pos x="30" y="69"/>
                      </a:cxn>
                      <a:cxn ang="0">
                        <a:pos x="56" y="67"/>
                      </a:cxn>
                      <a:cxn ang="0">
                        <a:pos x="82" y="60"/>
                      </a:cxn>
                      <a:cxn ang="0">
                        <a:pos x="105" y="57"/>
                      </a:cxn>
                      <a:cxn ang="0">
                        <a:pos x="126" y="45"/>
                      </a:cxn>
                      <a:cxn ang="0">
                        <a:pos x="145" y="38"/>
                      </a:cxn>
                      <a:cxn ang="0">
                        <a:pos x="167" y="24"/>
                      </a:cxn>
                      <a:cxn ang="0">
                        <a:pos x="176" y="0"/>
                      </a:cxn>
                      <a:cxn ang="0">
                        <a:pos x="167" y="7"/>
                      </a:cxn>
                      <a:cxn ang="0">
                        <a:pos x="158" y="12"/>
                      </a:cxn>
                      <a:cxn ang="0">
                        <a:pos x="150" y="30"/>
                      </a:cxn>
                      <a:cxn ang="0">
                        <a:pos x="132" y="35"/>
                      </a:cxn>
                      <a:cxn ang="0">
                        <a:pos x="109" y="45"/>
                      </a:cxn>
                      <a:cxn ang="0">
                        <a:pos x="86" y="54"/>
                      </a:cxn>
                      <a:cxn ang="0">
                        <a:pos x="58" y="57"/>
                      </a:cxn>
                      <a:cxn ang="0">
                        <a:pos x="52" y="64"/>
                      </a:cxn>
                      <a:cxn ang="0">
                        <a:pos x="39" y="65"/>
                      </a:cxn>
                      <a:cxn ang="0">
                        <a:pos x="4" y="75"/>
                      </a:cxn>
                    </a:cxnLst>
                    <a:rect l="0" t="0" r="r" b="b"/>
                    <a:pathLst>
                      <a:path w="177" h="78">
                        <a:moveTo>
                          <a:pt x="0" y="78"/>
                        </a:moveTo>
                        <a:cubicBezTo>
                          <a:pt x="10" y="77"/>
                          <a:pt x="20" y="71"/>
                          <a:pt x="30" y="69"/>
                        </a:cubicBezTo>
                        <a:cubicBezTo>
                          <a:pt x="39" y="68"/>
                          <a:pt x="47" y="69"/>
                          <a:pt x="56" y="67"/>
                        </a:cubicBezTo>
                        <a:cubicBezTo>
                          <a:pt x="65" y="65"/>
                          <a:pt x="72" y="60"/>
                          <a:pt x="82" y="60"/>
                        </a:cubicBezTo>
                        <a:cubicBezTo>
                          <a:pt x="90" y="59"/>
                          <a:pt x="98" y="61"/>
                          <a:pt x="105" y="57"/>
                        </a:cubicBezTo>
                        <a:cubicBezTo>
                          <a:pt x="112" y="53"/>
                          <a:pt x="119" y="49"/>
                          <a:pt x="126" y="45"/>
                        </a:cubicBezTo>
                        <a:cubicBezTo>
                          <a:pt x="134" y="41"/>
                          <a:pt x="136" y="38"/>
                          <a:pt x="145" y="38"/>
                        </a:cubicBezTo>
                        <a:cubicBezTo>
                          <a:pt x="154" y="37"/>
                          <a:pt x="162" y="31"/>
                          <a:pt x="167" y="24"/>
                        </a:cubicBezTo>
                        <a:cubicBezTo>
                          <a:pt x="170" y="19"/>
                          <a:pt x="177" y="5"/>
                          <a:pt x="176" y="0"/>
                        </a:cubicBezTo>
                        <a:cubicBezTo>
                          <a:pt x="172" y="1"/>
                          <a:pt x="171" y="5"/>
                          <a:pt x="167" y="7"/>
                        </a:cubicBezTo>
                        <a:cubicBezTo>
                          <a:pt x="163" y="9"/>
                          <a:pt x="161" y="9"/>
                          <a:pt x="158" y="12"/>
                        </a:cubicBezTo>
                        <a:cubicBezTo>
                          <a:pt x="152" y="16"/>
                          <a:pt x="154" y="24"/>
                          <a:pt x="150" y="30"/>
                        </a:cubicBezTo>
                        <a:cubicBezTo>
                          <a:pt x="146" y="36"/>
                          <a:pt x="138" y="35"/>
                          <a:pt x="132" y="35"/>
                        </a:cubicBezTo>
                        <a:cubicBezTo>
                          <a:pt x="123" y="35"/>
                          <a:pt x="115" y="39"/>
                          <a:pt x="109" y="45"/>
                        </a:cubicBezTo>
                        <a:cubicBezTo>
                          <a:pt x="102" y="51"/>
                          <a:pt x="96" y="54"/>
                          <a:pt x="86" y="54"/>
                        </a:cubicBezTo>
                        <a:cubicBezTo>
                          <a:pt x="76" y="54"/>
                          <a:pt x="67" y="50"/>
                          <a:pt x="58" y="57"/>
                        </a:cubicBezTo>
                        <a:cubicBezTo>
                          <a:pt x="56" y="59"/>
                          <a:pt x="54" y="63"/>
                          <a:pt x="52" y="64"/>
                        </a:cubicBezTo>
                        <a:cubicBezTo>
                          <a:pt x="49" y="66"/>
                          <a:pt x="43" y="65"/>
                          <a:pt x="39" y="65"/>
                        </a:cubicBezTo>
                        <a:cubicBezTo>
                          <a:pt x="26" y="65"/>
                          <a:pt x="15" y="68"/>
                          <a:pt x="4" y="75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35" name="Freeform 1273"/>
                  <p:cNvSpPr>
                    <a:spLocks/>
                  </p:cNvSpPr>
                  <p:nvPr/>
                </p:nvSpPr>
                <p:spPr bwMode="auto">
                  <a:xfrm>
                    <a:off x="3258" y="888"/>
                    <a:ext cx="167" cy="376"/>
                  </a:xfrm>
                  <a:custGeom>
                    <a:avLst/>
                    <a:gdLst/>
                    <a:ahLst/>
                    <a:cxnLst>
                      <a:cxn ang="0">
                        <a:pos x="2" y="141"/>
                      </a:cxn>
                      <a:cxn ang="0">
                        <a:pos x="33" y="85"/>
                      </a:cxn>
                      <a:cxn ang="0">
                        <a:pos x="46" y="46"/>
                      </a:cxn>
                      <a:cxn ang="0">
                        <a:pos x="55" y="26"/>
                      </a:cxn>
                      <a:cxn ang="0">
                        <a:pos x="64" y="7"/>
                      </a:cxn>
                      <a:cxn ang="0">
                        <a:pos x="28" y="29"/>
                      </a:cxn>
                      <a:cxn ang="0">
                        <a:pos x="42" y="33"/>
                      </a:cxn>
                      <a:cxn ang="0">
                        <a:pos x="40" y="48"/>
                      </a:cxn>
                      <a:cxn ang="0">
                        <a:pos x="30" y="60"/>
                      </a:cxn>
                      <a:cxn ang="0">
                        <a:pos x="28" y="73"/>
                      </a:cxn>
                      <a:cxn ang="0">
                        <a:pos x="29" y="86"/>
                      </a:cxn>
                      <a:cxn ang="0">
                        <a:pos x="16" y="94"/>
                      </a:cxn>
                      <a:cxn ang="0">
                        <a:pos x="14" y="108"/>
                      </a:cxn>
                      <a:cxn ang="0">
                        <a:pos x="0" y="140"/>
                      </a:cxn>
                    </a:cxnLst>
                    <a:rect l="0" t="0" r="r" b="b"/>
                    <a:pathLst>
                      <a:path w="67" h="141">
                        <a:moveTo>
                          <a:pt x="2" y="141"/>
                        </a:moveTo>
                        <a:cubicBezTo>
                          <a:pt x="14" y="123"/>
                          <a:pt x="26" y="105"/>
                          <a:pt x="33" y="85"/>
                        </a:cubicBezTo>
                        <a:cubicBezTo>
                          <a:pt x="38" y="72"/>
                          <a:pt x="39" y="58"/>
                          <a:pt x="46" y="46"/>
                        </a:cubicBezTo>
                        <a:cubicBezTo>
                          <a:pt x="49" y="39"/>
                          <a:pt x="52" y="33"/>
                          <a:pt x="55" y="26"/>
                        </a:cubicBezTo>
                        <a:cubicBezTo>
                          <a:pt x="56" y="22"/>
                          <a:pt x="67" y="11"/>
                          <a:pt x="64" y="7"/>
                        </a:cubicBezTo>
                        <a:cubicBezTo>
                          <a:pt x="57" y="0"/>
                          <a:pt x="27" y="21"/>
                          <a:pt x="28" y="29"/>
                        </a:cubicBezTo>
                        <a:cubicBezTo>
                          <a:pt x="33" y="30"/>
                          <a:pt x="39" y="24"/>
                          <a:pt x="42" y="33"/>
                        </a:cubicBezTo>
                        <a:cubicBezTo>
                          <a:pt x="44" y="37"/>
                          <a:pt x="42" y="44"/>
                          <a:pt x="40" y="48"/>
                        </a:cubicBezTo>
                        <a:cubicBezTo>
                          <a:pt x="39" y="55"/>
                          <a:pt x="35" y="57"/>
                          <a:pt x="30" y="60"/>
                        </a:cubicBezTo>
                        <a:cubicBezTo>
                          <a:pt x="21" y="65"/>
                          <a:pt x="24" y="65"/>
                          <a:pt x="28" y="73"/>
                        </a:cubicBezTo>
                        <a:cubicBezTo>
                          <a:pt x="31" y="77"/>
                          <a:pt x="32" y="81"/>
                          <a:pt x="29" y="86"/>
                        </a:cubicBezTo>
                        <a:cubicBezTo>
                          <a:pt x="25" y="92"/>
                          <a:pt x="21" y="89"/>
                          <a:pt x="16" y="94"/>
                        </a:cubicBezTo>
                        <a:cubicBezTo>
                          <a:pt x="12" y="98"/>
                          <a:pt x="15" y="102"/>
                          <a:pt x="14" y="108"/>
                        </a:cubicBezTo>
                        <a:cubicBezTo>
                          <a:pt x="13" y="119"/>
                          <a:pt x="3" y="128"/>
                          <a:pt x="0" y="140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36" name="Freeform 1274"/>
                  <p:cNvSpPr>
                    <a:spLocks/>
                  </p:cNvSpPr>
                  <p:nvPr/>
                </p:nvSpPr>
                <p:spPr bwMode="auto">
                  <a:xfrm>
                    <a:off x="2690" y="1341"/>
                    <a:ext cx="90" cy="67"/>
                  </a:xfrm>
                  <a:custGeom>
                    <a:avLst/>
                    <a:gdLst/>
                    <a:ahLst/>
                    <a:cxnLst>
                      <a:cxn ang="0">
                        <a:pos x="36" y="2"/>
                      </a:cxn>
                      <a:cxn ang="0">
                        <a:pos x="17" y="3"/>
                      </a:cxn>
                      <a:cxn ang="0">
                        <a:pos x="8" y="25"/>
                      </a:cxn>
                      <a:cxn ang="0">
                        <a:pos x="19" y="10"/>
                      </a:cxn>
                      <a:cxn ang="0">
                        <a:pos x="35" y="2"/>
                      </a:cxn>
                    </a:cxnLst>
                    <a:rect l="0" t="0" r="r" b="b"/>
                    <a:pathLst>
                      <a:path w="36" h="25">
                        <a:moveTo>
                          <a:pt x="36" y="2"/>
                        </a:moveTo>
                        <a:cubicBezTo>
                          <a:pt x="30" y="0"/>
                          <a:pt x="23" y="1"/>
                          <a:pt x="17" y="3"/>
                        </a:cubicBezTo>
                        <a:cubicBezTo>
                          <a:pt x="11" y="5"/>
                          <a:pt x="0" y="19"/>
                          <a:pt x="8" y="25"/>
                        </a:cubicBezTo>
                        <a:cubicBezTo>
                          <a:pt x="13" y="22"/>
                          <a:pt x="14" y="14"/>
                          <a:pt x="19" y="10"/>
                        </a:cubicBezTo>
                        <a:cubicBezTo>
                          <a:pt x="23" y="6"/>
                          <a:pt x="30" y="2"/>
                          <a:pt x="35" y="2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37" name="Freeform 1275"/>
                  <p:cNvSpPr>
                    <a:spLocks/>
                  </p:cNvSpPr>
                  <p:nvPr/>
                </p:nvSpPr>
                <p:spPr bwMode="auto">
                  <a:xfrm>
                    <a:off x="2823" y="1317"/>
                    <a:ext cx="85" cy="86"/>
                  </a:xfrm>
                  <a:custGeom>
                    <a:avLst/>
                    <a:gdLst/>
                    <a:ahLst/>
                    <a:cxnLst>
                      <a:cxn ang="0">
                        <a:pos x="34" y="6"/>
                      </a:cxn>
                      <a:cxn ang="0">
                        <a:pos x="14" y="32"/>
                      </a:cxn>
                      <a:cxn ang="0">
                        <a:pos x="33" y="6"/>
                      </a:cxn>
                    </a:cxnLst>
                    <a:rect l="0" t="0" r="r" b="b"/>
                    <a:pathLst>
                      <a:path w="34" h="32">
                        <a:moveTo>
                          <a:pt x="34" y="6"/>
                        </a:moveTo>
                        <a:cubicBezTo>
                          <a:pt x="18" y="0"/>
                          <a:pt x="0" y="18"/>
                          <a:pt x="14" y="32"/>
                        </a:cubicBezTo>
                        <a:cubicBezTo>
                          <a:pt x="10" y="22"/>
                          <a:pt x="22" y="6"/>
                          <a:pt x="33" y="6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38" name="Freeform 1276"/>
                  <p:cNvSpPr>
                    <a:spLocks/>
                  </p:cNvSpPr>
                  <p:nvPr/>
                </p:nvSpPr>
                <p:spPr bwMode="auto">
                  <a:xfrm>
                    <a:off x="2958" y="1309"/>
                    <a:ext cx="60" cy="91"/>
                  </a:xfrm>
                  <a:custGeom>
                    <a:avLst/>
                    <a:gdLst/>
                    <a:ahLst/>
                    <a:cxnLst>
                      <a:cxn ang="0">
                        <a:pos x="24" y="0"/>
                      </a:cxn>
                      <a:cxn ang="0">
                        <a:pos x="1" y="9"/>
                      </a:cxn>
                      <a:cxn ang="0">
                        <a:pos x="4" y="22"/>
                      </a:cxn>
                      <a:cxn ang="0">
                        <a:pos x="4" y="34"/>
                      </a:cxn>
                      <a:cxn ang="0">
                        <a:pos x="17" y="25"/>
                      </a:cxn>
                      <a:cxn ang="0">
                        <a:pos x="19" y="2"/>
                      </a:cxn>
                    </a:cxnLst>
                    <a:rect l="0" t="0" r="r" b="b"/>
                    <a:pathLst>
                      <a:path w="24" h="34">
                        <a:moveTo>
                          <a:pt x="24" y="0"/>
                        </a:moveTo>
                        <a:cubicBezTo>
                          <a:pt x="18" y="1"/>
                          <a:pt x="3" y="1"/>
                          <a:pt x="1" y="9"/>
                        </a:cubicBezTo>
                        <a:cubicBezTo>
                          <a:pt x="0" y="13"/>
                          <a:pt x="3" y="18"/>
                          <a:pt x="4" y="22"/>
                        </a:cubicBezTo>
                        <a:cubicBezTo>
                          <a:pt x="4" y="26"/>
                          <a:pt x="3" y="30"/>
                          <a:pt x="4" y="34"/>
                        </a:cubicBezTo>
                        <a:cubicBezTo>
                          <a:pt x="7" y="33"/>
                          <a:pt x="13" y="27"/>
                          <a:pt x="17" y="25"/>
                        </a:cubicBezTo>
                        <a:cubicBezTo>
                          <a:pt x="3" y="25"/>
                          <a:pt x="9" y="0"/>
                          <a:pt x="19" y="2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39" name="Freeform 1277"/>
                  <p:cNvSpPr>
                    <a:spLocks/>
                  </p:cNvSpPr>
                  <p:nvPr/>
                </p:nvSpPr>
                <p:spPr bwMode="auto">
                  <a:xfrm>
                    <a:off x="2568" y="1320"/>
                    <a:ext cx="85" cy="37"/>
                  </a:xfrm>
                  <a:custGeom>
                    <a:avLst/>
                    <a:gdLst/>
                    <a:ahLst/>
                    <a:cxnLst>
                      <a:cxn ang="0">
                        <a:pos x="0" y="14"/>
                      </a:cxn>
                      <a:cxn ang="0">
                        <a:pos x="34" y="5"/>
                      </a:cxn>
                      <a:cxn ang="0">
                        <a:pos x="4" y="12"/>
                      </a:cxn>
                    </a:cxnLst>
                    <a:rect l="0" t="0" r="r" b="b"/>
                    <a:pathLst>
                      <a:path w="34" h="14">
                        <a:moveTo>
                          <a:pt x="0" y="14"/>
                        </a:moveTo>
                        <a:cubicBezTo>
                          <a:pt x="5" y="1"/>
                          <a:pt x="24" y="0"/>
                          <a:pt x="34" y="5"/>
                        </a:cubicBezTo>
                        <a:cubicBezTo>
                          <a:pt x="22" y="2"/>
                          <a:pt x="14" y="7"/>
                          <a:pt x="4" y="12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40" name="Freeform 1278"/>
                  <p:cNvSpPr>
                    <a:spLocks/>
                  </p:cNvSpPr>
                  <p:nvPr/>
                </p:nvSpPr>
                <p:spPr bwMode="auto">
                  <a:xfrm>
                    <a:off x="2448" y="1272"/>
                    <a:ext cx="102" cy="35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25" y="2"/>
                      </a:cxn>
                      <a:cxn ang="0">
                        <a:pos x="41" y="13"/>
                      </a:cxn>
                      <a:cxn ang="0">
                        <a:pos x="4" y="6"/>
                      </a:cxn>
                    </a:cxnLst>
                    <a:rect l="0" t="0" r="r" b="b"/>
                    <a:pathLst>
                      <a:path w="41" h="13">
                        <a:moveTo>
                          <a:pt x="0" y="7"/>
                        </a:moveTo>
                        <a:cubicBezTo>
                          <a:pt x="9" y="5"/>
                          <a:pt x="15" y="0"/>
                          <a:pt x="25" y="2"/>
                        </a:cubicBezTo>
                        <a:cubicBezTo>
                          <a:pt x="32" y="3"/>
                          <a:pt x="38" y="6"/>
                          <a:pt x="41" y="13"/>
                        </a:cubicBezTo>
                        <a:cubicBezTo>
                          <a:pt x="29" y="7"/>
                          <a:pt x="18" y="6"/>
                          <a:pt x="4" y="6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41" name="Freeform 1279"/>
                  <p:cNvSpPr>
                    <a:spLocks/>
                  </p:cNvSpPr>
                  <p:nvPr/>
                </p:nvSpPr>
                <p:spPr bwMode="auto">
                  <a:xfrm>
                    <a:off x="2458" y="1480"/>
                    <a:ext cx="117" cy="69"/>
                  </a:xfrm>
                  <a:custGeom>
                    <a:avLst/>
                    <a:gdLst/>
                    <a:ahLst/>
                    <a:cxnLst>
                      <a:cxn ang="0">
                        <a:pos x="0" y="26"/>
                      </a:cxn>
                      <a:cxn ang="0">
                        <a:pos x="20" y="2"/>
                      </a:cxn>
                      <a:cxn ang="0">
                        <a:pos x="47" y="11"/>
                      </a:cxn>
                      <a:cxn ang="0">
                        <a:pos x="45" y="13"/>
                      </a:cxn>
                      <a:cxn ang="0">
                        <a:pos x="28" y="9"/>
                      </a:cxn>
                      <a:cxn ang="0">
                        <a:pos x="8" y="16"/>
                      </a:cxn>
                    </a:cxnLst>
                    <a:rect l="0" t="0" r="r" b="b"/>
                    <a:pathLst>
                      <a:path w="47" h="26">
                        <a:moveTo>
                          <a:pt x="0" y="26"/>
                        </a:moveTo>
                        <a:cubicBezTo>
                          <a:pt x="1" y="16"/>
                          <a:pt x="9" y="4"/>
                          <a:pt x="20" y="2"/>
                        </a:cubicBezTo>
                        <a:cubicBezTo>
                          <a:pt x="28" y="0"/>
                          <a:pt x="39" y="7"/>
                          <a:pt x="47" y="11"/>
                        </a:cubicBezTo>
                        <a:cubicBezTo>
                          <a:pt x="47" y="13"/>
                          <a:pt x="45" y="11"/>
                          <a:pt x="45" y="13"/>
                        </a:cubicBezTo>
                        <a:cubicBezTo>
                          <a:pt x="39" y="11"/>
                          <a:pt x="35" y="9"/>
                          <a:pt x="28" y="9"/>
                        </a:cubicBezTo>
                        <a:cubicBezTo>
                          <a:pt x="22" y="8"/>
                          <a:pt x="12" y="12"/>
                          <a:pt x="8" y="16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42" name="Freeform 1280"/>
                  <p:cNvSpPr>
                    <a:spLocks/>
                  </p:cNvSpPr>
                  <p:nvPr/>
                </p:nvSpPr>
                <p:spPr bwMode="auto">
                  <a:xfrm>
                    <a:off x="2578" y="1515"/>
                    <a:ext cx="112" cy="74"/>
                  </a:xfrm>
                  <a:custGeom>
                    <a:avLst/>
                    <a:gdLst/>
                    <a:ahLst/>
                    <a:cxnLst>
                      <a:cxn ang="0">
                        <a:pos x="4" y="28"/>
                      </a:cxn>
                      <a:cxn ang="0">
                        <a:pos x="14" y="1"/>
                      </a:cxn>
                      <a:cxn ang="0">
                        <a:pos x="45" y="9"/>
                      </a:cxn>
                      <a:cxn ang="0">
                        <a:pos x="20" y="8"/>
                      </a:cxn>
                      <a:cxn ang="0">
                        <a:pos x="4" y="19"/>
                      </a:cxn>
                    </a:cxnLst>
                    <a:rect l="0" t="0" r="r" b="b"/>
                    <a:pathLst>
                      <a:path w="45" h="28">
                        <a:moveTo>
                          <a:pt x="4" y="28"/>
                        </a:moveTo>
                        <a:cubicBezTo>
                          <a:pt x="0" y="19"/>
                          <a:pt x="4" y="3"/>
                          <a:pt x="14" y="1"/>
                        </a:cubicBezTo>
                        <a:cubicBezTo>
                          <a:pt x="21" y="0"/>
                          <a:pt x="41" y="2"/>
                          <a:pt x="45" y="9"/>
                        </a:cubicBezTo>
                        <a:cubicBezTo>
                          <a:pt x="36" y="10"/>
                          <a:pt x="29" y="6"/>
                          <a:pt x="20" y="8"/>
                        </a:cubicBezTo>
                        <a:cubicBezTo>
                          <a:pt x="15" y="9"/>
                          <a:pt x="5" y="13"/>
                          <a:pt x="4" y="19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43" name="Freeform 1281"/>
                  <p:cNvSpPr>
                    <a:spLocks/>
                  </p:cNvSpPr>
                  <p:nvPr/>
                </p:nvSpPr>
                <p:spPr bwMode="auto">
                  <a:xfrm>
                    <a:off x="2713" y="1528"/>
                    <a:ext cx="107" cy="83"/>
                  </a:xfrm>
                  <a:custGeom>
                    <a:avLst/>
                    <a:gdLst/>
                    <a:ahLst/>
                    <a:cxnLst>
                      <a:cxn ang="0">
                        <a:pos x="4" y="31"/>
                      </a:cxn>
                      <a:cxn ang="0">
                        <a:pos x="12" y="4"/>
                      </a:cxn>
                      <a:cxn ang="0">
                        <a:pos x="43" y="6"/>
                      </a:cxn>
                      <a:cxn ang="0">
                        <a:pos x="7" y="26"/>
                      </a:cxn>
                    </a:cxnLst>
                    <a:rect l="0" t="0" r="r" b="b"/>
                    <a:pathLst>
                      <a:path w="43" h="31">
                        <a:moveTo>
                          <a:pt x="4" y="31"/>
                        </a:moveTo>
                        <a:cubicBezTo>
                          <a:pt x="4" y="20"/>
                          <a:pt x="0" y="9"/>
                          <a:pt x="12" y="4"/>
                        </a:cubicBezTo>
                        <a:cubicBezTo>
                          <a:pt x="19" y="0"/>
                          <a:pt x="37" y="0"/>
                          <a:pt x="43" y="6"/>
                        </a:cubicBezTo>
                        <a:cubicBezTo>
                          <a:pt x="31" y="8"/>
                          <a:pt x="6" y="6"/>
                          <a:pt x="7" y="26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44" name="Freeform 1282"/>
                  <p:cNvSpPr>
                    <a:spLocks/>
                  </p:cNvSpPr>
                  <p:nvPr/>
                </p:nvSpPr>
                <p:spPr bwMode="auto">
                  <a:xfrm>
                    <a:off x="2853" y="1528"/>
                    <a:ext cx="80" cy="80"/>
                  </a:xfrm>
                  <a:custGeom>
                    <a:avLst/>
                    <a:gdLst/>
                    <a:ahLst/>
                    <a:cxnLst>
                      <a:cxn ang="0">
                        <a:pos x="2" y="30"/>
                      </a:cxn>
                      <a:cxn ang="0">
                        <a:pos x="6" y="6"/>
                      </a:cxn>
                      <a:cxn ang="0">
                        <a:pos x="32" y="7"/>
                      </a:cxn>
                      <a:cxn ang="0">
                        <a:pos x="2" y="26"/>
                      </a:cxn>
                    </a:cxnLst>
                    <a:rect l="0" t="0" r="r" b="b"/>
                    <a:pathLst>
                      <a:path w="32" h="30">
                        <a:moveTo>
                          <a:pt x="2" y="30"/>
                        </a:moveTo>
                        <a:cubicBezTo>
                          <a:pt x="2" y="22"/>
                          <a:pt x="0" y="11"/>
                          <a:pt x="6" y="6"/>
                        </a:cubicBezTo>
                        <a:cubicBezTo>
                          <a:pt x="13" y="0"/>
                          <a:pt x="26" y="3"/>
                          <a:pt x="32" y="7"/>
                        </a:cubicBezTo>
                        <a:cubicBezTo>
                          <a:pt x="26" y="8"/>
                          <a:pt x="0" y="2"/>
                          <a:pt x="2" y="26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45" name="Freeform 1283"/>
                  <p:cNvSpPr>
                    <a:spLocks/>
                  </p:cNvSpPr>
                  <p:nvPr/>
                </p:nvSpPr>
                <p:spPr bwMode="auto">
                  <a:xfrm>
                    <a:off x="2953" y="1499"/>
                    <a:ext cx="97" cy="85"/>
                  </a:xfrm>
                  <a:custGeom>
                    <a:avLst/>
                    <a:gdLst/>
                    <a:ahLst/>
                    <a:cxnLst>
                      <a:cxn ang="0">
                        <a:pos x="8" y="32"/>
                      </a:cxn>
                      <a:cxn ang="0">
                        <a:pos x="39" y="11"/>
                      </a:cxn>
                      <a:cxn ang="0">
                        <a:pos x="8" y="27"/>
                      </a:cxn>
                    </a:cxnLst>
                    <a:rect l="0" t="0" r="r" b="b"/>
                    <a:pathLst>
                      <a:path w="39" h="32">
                        <a:moveTo>
                          <a:pt x="8" y="32"/>
                        </a:moveTo>
                        <a:cubicBezTo>
                          <a:pt x="0" y="11"/>
                          <a:pt x="22" y="0"/>
                          <a:pt x="39" y="11"/>
                        </a:cubicBezTo>
                        <a:cubicBezTo>
                          <a:pt x="30" y="12"/>
                          <a:pt x="3" y="12"/>
                          <a:pt x="8" y="27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46" name="Freeform 1284"/>
                  <p:cNvSpPr>
                    <a:spLocks/>
                  </p:cNvSpPr>
                  <p:nvPr/>
                </p:nvSpPr>
                <p:spPr bwMode="auto">
                  <a:xfrm>
                    <a:off x="2335" y="1347"/>
                    <a:ext cx="125" cy="117"/>
                  </a:xfrm>
                  <a:custGeom>
                    <a:avLst/>
                    <a:gdLst/>
                    <a:ahLst/>
                    <a:cxnLst>
                      <a:cxn ang="0">
                        <a:pos x="0" y="44"/>
                      </a:cxn>
                      <a:cxn ang="0">
                        <a:pos x="17" y="8"/>
                      </a:cxn>
                      <a:cxn ang="0">
                        <a:pos x="50" y="36"/>
                      </a:cxn>
                      <a:cxn ang="0">
                        <a:pos x="21" y="17"/>
                      </a:cxn>
                      <a:cxn ang="0">
                        <a:pos x="6" y="30"/>
                      </a:cxn>
                    </a:cxnLst>
                    <a:rect l="0" t="0" r="r" b="b"/>
                    <a:pathLst>
                      <a:path w="50" h="44">
                        <a:moveTo>
                          <a:pt x="0" y="44"/>
                        </a:moveTo>
                        <a:cubicBezTo>
                          <a:pt x="1" y="34"/>
                          <a:pt x="8" y="13"/>
                          <a:pt x="17" y="8"/>
                        </a:cubicBezTo>
                        <a:cubicBezTo>
                          <a:pt x="32" y="0"/>
                          <a:pt x="45" y="27"/>
                          <a:pt x="50" y="36"/>
                        </a:cubicBezTo>
                        <a:cubicBezTo>
                          <a:pt x="43" y="30"/>
                          <a:pt x="31" y="15"/>
                          <a:pt x="21" y="17"/>
                        </a:cubicBezTo>
                        <a:cubicBezTo>
                          <a:pt x="15" y="18"/>
                          <a:pt x="9" y="24"/>
                          <a:pt x="6" y="30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47" name="Freeform 1285"/>
                  <p:cNvSpPr>
                    <a:spLocks/>
                  </p:cNvSpPr>
                  <p:nvPr/>
                </p:nvSpPr>
                <p:spPr bwMode="auto">
                  <a:xfrm>
                    <a:off x="2228" y="1288"/>
                    <a:ext cx="122" cy="104"/>
                  </a:xfrm>
                  <a:custGeom>
                    <a:avLst/>
                    <a:gdLst/>
                    <a:ahLst/>
                    <a:cxnLst>
                      <a:cxn ang="0">
                        <a:pos x="1" y="39"/>
                      </a:cxn>
                      <a:cxn ang="0">
                        <a:pos x="28" y="2"/>
                      </a:cxn>
                      <a:cxn ang="0">
                        <a:pos x="49" y="17"/>
                      </a:cxn>
                      <a:cxn ang="0">
                        <a:pos x="4" y="28"/>
                      </a:cxn>
                    </a:cxnLst>
                    <a:rect l="0" t="0" r="r" b="b"/>
                    <a:pathLst>
                      <a:path w="49" h="39">
                        <a:moveTo>
                          <a:pt x="1" y="39"/>
                        </a:moveTo>
                        <a:cubicBezTo>
                          <a:pt x="0" y="25"/>
                          <a:pt x="14" y="6"/>
                          <a:pt x="28" y="2"/>
                        </a:cubicBezTo>
                        <a:cubicBezTo>
                          <a:pt x="36" y="0"/>
                          <a:pt x="44" y="6"/>
                          <a:pt x="49" y="17"/>
                        </a:cubicBezTo>
                        <a:cubicBezTo>
                          <a:pt x="34" y="2"/>
                          <a:pt x="11" y="15"/>
                          <a:pt x="4" y="28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48" name="Freeform 1286"/>
                  <p:cNvSpPr>
                    <a:spLocks/>
                  </p:cNvSpPr>
                  <p:nvPr/>
                </p:nvSpPr>
                <p:spPr bwMode="auto">
                  <a:xfrm>
                    <a:off x="2143" y="1208"/>
                    <a:ext cx="132" cy="112"/>
                  </a:xfrm>
                  <a:custGeom>
                    <a:avLst/>
                    <a:gdLst/>
                    <a:ahLst/>
                    <a:cxnLst>
                      <a:cxn ang="0">
                        <a:pos x="0" y="42"/>
                      </a:cxn>
                      <a:cxn ang="0">
                        <a:pos x="32" y="5"/>
                      </a:cxn>
                      <a:cxn ang="0">
                        <a:pos x="53" y="20"/>
                      </a:cxn>
                      <a:cxn ang="0">
                        <a:pos x="0" y="42"/>
                      </a:cxn>
                    </a:cxnLst>
                    <a:rect l="0" t="0" r="r" b="b"/>
                    <a:pathLst>
                      <a:path w="53" h="42">
                        <a:moveTo>
                          <a:pt x="0" y="42"/>
                        </a:moveTo>
                        <a:cubicBezTo>
                          <a:pt x="2" y="14"/>
                          <a:pt x="17" y="1"/>
                          <a:pt x="32" y="5"/>
                        </a:cubicBezTo>
                        <a:cubicBezTo>
                          <a:pt x="48" y="9"/>
                          <a:pt x="53" y="20"/>
                          <a:pt x="53" y="20"/>
                        </a:cubicBezTo>
                        <a:cubicBezTo>
                          <a:pt x="44" y="15"/>
                          <a:pt x="18" y="0"/>
                          <a:pt x="0" y="42"/>
                        </a:cubicBezTo>
                        <a:close/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49" name="Freeform 1287"/>
                  <p:cNvSpPr>
                    <a:spLocks/>
                  </p:cNvSpPr>
                  <p:nvPr/>
                </p:nvSpPr>
                <p:spPr bwMode="auto">
                  <a:xfrm>
                    <a:off x="2068" y="1144"/>
                    <a:ext cx="102" cy="93"/>
                  </a:xfrm>
                  <a:custGeom>
                    <a:avLst/>
                    <a:gdLst/>
                    <a:ahLst/>
                    <a:cxnLst>
                      <a:cxn ang="0">
                        <a:pos x="0" y="35"/>
                      </a:cxn>
                      <a:cxn ang="0">
                        <a:pos x="15" y="8"/>
                      </a:cxn>
                      <a:cxn ang="0">
                        <a:pos x="41" y="12"/>
                      </a:cxn>
                      <a:cxn ang="0">
                        <a:pos x="9" y="22"/>
                      </a:cxn>
                    </a:cxnLst>
                    <a:rect l="0" t="0" r="r" b="b"/>
                    <a:pathLst>
                      <a:path w="41" h="35">
                        <a:moveTo>
                          <a:pt x="0" y="35"/>
                        </a:moveTo>
                        <a:cubicBezTo>
                          <a:pt x="2" y="25"/>
                          <a:pt x="7" y="14"/>
                          <a:pt x="15" y="8"/>
                        </a:cubicBezTo>
                        <a:cubicBezTo>
                          <a:pt x="26" y="0"/>
                          <a:pt x="33" y="5"/>
                          <a:pt x="41" y="12"/>
                        </a:cubicBezTo>
                        <a:cubicBezTo>
                          <a:pt x="29" y="8"/>
                          <a:pt x="19" y="14"/>
                          <a:pt x="9" y="22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50" name="Freeform 1288"/>
                  <p:cNvSpPr>
                    <a:spLocks/>
                  </p:cNvSpPr>
                  <p:nvPr/>
                </p:nvSpPr>
                <p:spPr bwMode="auto">
                  <a:xfrm>
                    <a:off x="2683" y="2579"/>
                    <a:ext cx="200" cy="333"/>
                  </a:xfrm>
                  <a:custGeom>
                    <a:avLst/>
                    <a:gdLst/>
                    <a:ahLst/>
                    <a:cxnLst>
                      <a:cxn ang="0">
                        <a:pos x="80" y="0"/>
                      </a:cxn>
                      <a:cxn ang="0">
                        <a:pos x="32" y="125"/>
                      </a:cxn>
                      <a:cxn ang="0">
                        <a:pos x="80" y="0"/>
                      </a:cxn>
                    </a:cxnLst>
                    <a:rect l="0" t="0" r="r" b="b"/>
                    <a:pathLst>
                      <a:path w="80" h="125">
                        <a:moveTo>
                          <a:pt x="80" y="0"/>
                        </a:moveTo>
                        <a:cubicBezTo>
                          <a:pt x="56" y="10"/>
                          <a:pt x="0" y="55"/>
                          <a:pt x="32" y="125"/>
                        </a:cubicBezTo>
                        <a:cubicBezTo>
                          <a:pt x="26" y="97"/>
                          <a:pt x="33" y="33"/>
                          <a:pt x="80" y="0"/>
                        </a:cubicBezTo>
                        <a:close/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51" name="Freeform 1289"/>
                  <p:cNvSpPr>
                    <a:spLocks/>
                  </p:cNvSpPr>
                  <p:nvPr/>
                </p:nvSpPr>
                <p:spPr bwMode="auto">
                  <a:xfrm>
                    <a:off x="2735" y="2965"/>
                    <a:ext cx="150" cy="440"/>
                  </a:xfrm>
                  <a:custGeom>
                    <a:avLst/>
                    <a:gdLst/>
                    <a:ahLst/>
                    <a:cxnLst>
                      <a:cxn ang="0">
                        <a:pos x="9" y="0"/>
                      </a:cxn>
                      <a:cxn ang="0">
                        <a:pos x="9" y="75"/>
                      </a:cxn>
                      <a:cxn ang="0">
                        <a:pos x="60" y="165"/>
                      </a:cxn>
                      <a:cxn ang="0">
                        <a:pos x="19" y="72"/>
                      </a:cxn>
                      <a:cxn ang="0">
                        <a:pos x="9" y="0"/>
                      </a:cxn>
                    </a:cxnLst>
                    <a:rect l="0" t="0" r="r" b="b"/>
                    <a:pathLst>
                      <a:path w="60" h="165">
                        <a:moveTo>
                          <a:pt x="9" y="0"/>
                        </a:moveTo>
                        <a:cubicBezTo>
                          <a:pt x="0" y="24"/>
                          <a:pt x="0" y="53"/>
                          <a:pt x="9" y="75"/>
                        </a:cubicBezTo>
                        <a:cubicBezTo>
                          <a:pt x="18" y="97"/>
                          <a:pt x="58" y="132"/>
                          <a:pt x="60" y="165"/>
                        </a:cubicBezTo>
                        <a:cubicBezTo>
                          <a:pt x="58" y="127"/>
                          <a:pt x="32" y="96"/>
                          <a:pt x="19" y="72"/>
                        </a:cubicBezTo>
                        <a:cubicBezTo>
                          <a:pt x="6" y="48"/>
                          <a:pt x="5" y="20"/>
                          <a:pt x="9" y="0"/>
                        </a:cubicBezTo>
                        <a:close/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52" name="Freeform 1290"/>
                  <p:cNvSpPr>
                    <a:spLocks/>
                  </p:cNvSpPr>
                  <p:nvPr/>
                </p:nvSpPr>
                <p:spPr bwMode="auto">
                  <a:xfrm>
                    <a:off x="3413" y="2541"/>
                    <a:ext cx="32" cy="51"/>
                  </a:xfrm>
                  <a:custGeom>
                    <a:avLst/>
                    <a:gdLst/>
                    <a:ahLst/>
                    <a:cxnLst>
                      <a:cxn ang="0">
                        <a:pos x="13" y="0"/>
                      </a:cxn>
                      <a:cxn ang="0">
                        <a:pos x="0" y="19"/>
                      </a:cxn>
                    </a:cxnLst>
                    <a:rect l="0" t="0" r="r" b="b"/>
                    <a:pathLst>
                      <a:path w="13" h="19">
                        <a:moveTo>
                          <a:pt x="13" y="0"/>
                        </a:moveTo>
                        <a:cubicBezTo>
                          <a:pt x="2" y="4"/>
                          <a:pt x="0" y="11"/>
                          <a:pt x="0" y="19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53" name="Freeform 1291"/>
                  <p:cNvSpPr>
                    <a:spLocks/>
                  </p:cNvSpPr>
                  <p:nvPr/>
                </p:nvSpPr>
                <p:spPr bwMode="auto">
                  <a:xfrm>
                    <a:off x="3378" y="1619"/>
                    <a:ext cx="57" cy="98"/>
                  </a:xfrm>
                  <a:custGeom>
                    <a:avLst/>
                    <a:gdLst/>
                    <a:ahLst/>
                    <a:cxnLst>
                      <a:cxn ang="0">
                        <a:pos x="6" y="12"/>
                      </a:cxn>
                      <a:cxn ang="0">
                        <a:pos x="23" y="0"/>
                      </a:cxn>
                      <a:cxn ang="0">
                        <a:pos x="0" y="12"/>
                      </a:cxn>
                      <a:cxn ang="0">
                        <a:pos x="5" y="37"/>
                      </a:cxn>
                      <a:cxn ang="0">
                        <a:pos x="6" y="12"/>
                      </a:cxn>
                    </a:cxnLst>
                    <a:rect l="0" t="0" r="r" b="b"/>
                    <a:pathLst>
                      <a:path w="23" h="37">
                        <a:moveTo>
                          <a:pt x="6" y="12"/>
                        </a:moveTo>
                        <a:cubicBezTo>
                          <a:pt x="10" y="4"/>
                          <a:pt x="17" y="1"/>
                          <a:pt x="23" y="0"/>
                        </a:cubicBezTo>
                        <a:cubicBezTo>
                          <a:pt x="9" y="1"/>
                          <a:pt x="0" y="0"/>
                          <a:pt x="0" y="12"/>
                        </a:cubicBezTo>
                        <a:cubicBezTo>
                          <a:pt x="0" y="24"/>
                          <a:pt x="0" y="33"/>
                          <a:pt x="5" y="37"/>
                        </a:cubicBezTo>
                        <a:cubicBezTo>
                          <a:pt x="4" y="33"/>
                          <a:pt x="3" y="20"/>
                          <a:pt x="6" y="12"/>
                        </a:cubicBezTo>
                        <a:close/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54" name="Freeform 1292"/>
                  <p:cNvSpPr>
                    <a:spLocks/>
                  </p:cNvSpPr>
                  <p:nvPr/>
                </p:nvSpPr>
                <p:spPr bwMode="auto">
                  <a:xfrm>
                    <a:off x="3360" y="1499"/>
                    <a:ext cx="58" cy="98"/>
                  </a:xfrm>
                  <a:custGeom>
                    <a:avLst/>
                    <a:gdLst/>
                    <a:ahLst/>
                    <a:cxnLst>
                      <a:cxn ang="0">
                        <a:pos x="6" y="12"/>
                      </a:cxn>
                      <a:cxn ang="0">
                        <a:pos x="23" y="0"/>
                      </a:cxn>
                      <a:cxn ang="0">
                        <a:pos x="0" y="12"/>
                      </a:cxn>
                      <a:cxn ang="0">
                        <a:pos x="5" y="37"/>
                      </a:cxn>
                      <a:cxn ang="0">
                        <a:pos x="6" y="12"/>
                      </a:cxn>
                    </a:cxnLst>
                    <a:rect l="0" t="0" r="r" b="b"/>
                    <a:pathLst>
                      <a:path w="23" h="37">
                        <a:moveTo>
                          <a:pt x="6" y="12"/>
                        </a:moveTo>
                        <a:cubicBezTo>
                          <a:pt x="10" y="4"/>
                          <a:pt x="17" y="1"/>
                          <a:pt x="23" y="0"/>
                        </a:cubicBezTo>
                        <a:cubicBezTo>
                          <a:pt x="9" y="1"/>
                          <a:pt x="0" y="0"/>
                          <a:pt x="0" y="12"/>
                        </a:cubicBezTo>
                        <a:cubicBezTo>
                          <a:pt x="0" y="24"/>
                          <a:pt x="0" y="33"/>
                          <a:pt x="5" y="37"/>
                        </a:cubicBezTo>
                        <a:cubicBezTo>
                          <a:pt x="4" y="33"/>
                          <a:pt x="3" y="20"/>
                          <a:pt x="6" y="12"/>
                        </a:cubicBezTo>
                        <a:close/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55" name="Freeform 1293"/>
                  <p:cNvSpPr>
                    <a:spLocks/>
                  </p:cNvSpPr>
                  <p:nvPr/>
                </p:nvSpPr>
                <p:spPr bwMode="auto">
                  <a:xfrm>
                    <a:off x="3393" y="1747"/>
                    <a:ext cx="60" cy="106"/>
                  </a:xfrm>
                  <a:custGeom>
                    <a:avLst/>
                    <a:gdLst/>
                    <a:ahLst/>
                    <a:cxnLst>
                      <a:cxn ang="0">
                        <a:pos x="7" y="15"/>
                      </a:cxn>
                      <a:cxn ang="0">
                        <a:pos x="24" y="3"/>
                      </a:cxn>
                      <a:cxn ang="0">
                        <a:pos x="1" y="15"/>
                      </a:cxn>
                      <a:cxn ang="0">
                        <a:pos x="6" y="40"/>
                      </a:cxn>
                      <a:cxn ang="0">
                        <a:pos x="7" y="15"/>
                      </a:cxn>
                    </a:cxnLst>
                    <a:rect l="0" t="0" r="r" b="b"/>
                    <a:pathLst>
                      <a:path w="24" h="40">
                        <a:moveTo>
                          <a:pt x="7" y="15"/>
                        </a:moveTo>
                        <a:cubicBezTo>
                          <a:pt x="11" y="7"/>
                          <a:pt x="18" y="4"/>
                          <a:pt x="24" y="3"/>
                        </a:cubicBezTo>
                        <a:cubicBezTo>
                          <a:pt x="10" y="4"/>
                          <a:pt x="3" y="0"/>
                          <a:pt x="1" y="15"/>
                        </a:cubicBezTo>
                        <a:cubicBezTo>
                          <a:pt x="0" y="27"/>
                          <a:pt x="1" y="36"/>
                          <a:pt x="6" y="40"/>
                        </a:cubicBezTo>
                        <a:cubicBezTo>
                          <a:pt x="5" y="36"/>
                          <a:pt x="4" y="23"/>
                          <a:pt x="7" y="15"/>
                        </a:cubicBezTo>
                        <a:close/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56" name="Freeform 1294"/>
                  <p:cNvSpPr>
                    <a:spLocks/>
                  </p:cNvSpPr>
                  <p:nvPr/>
                </p:nvSpPr>
                <p:spPr bwMode="auto">
                  <a:xfrm>
                    <a:off x="3415" y="1899"/>
                    <a:ext cx="58" cy="98"/>
                  </a:xfrm>
                  <a:custGeom>
                    <a:avLst/>
                    <a:gdLst/>
                    <a:ahLst/>
                    <a:cxnLst>
                      <a:cxn ang="0">
                        <a:pos x="6" y="12"/>
                      </a:cxn>
                      <a:cxn ang="0">
                        <a:pos x="23" y="0"/>
                      </a:cxn>
                      <a:cxn ang="0">
                        <a:pos x="0" y="12"/>
                      </a:cxn>
                      <a:cxn ang="0">
                        <a:pos x="5" y="37"/>
                      </a:cxn>
                      <a:cxn ang="0">
                        <a:pos x="6" y="12"/>
                      </a:cxn>
                    </a:cxnLst>
                    <a:rect l="0" t="0" r="r" b="b"/>
                    <a:pathLst>
                      <a:path w="23" h="37">
                        <a:moveTo>
                          <a:pt x="6" y="12"/>
                        </a:moveTo>
                        <a:cubicBezTo>
                          <a:pt x="9" y="4"/>
                          <a:pt x="17" y="1"/>
                          <a:pt x="23" y="0"/>
                        </a:cubicBezTo>
                        <a:cubicBezTo>
                          <a:pt x="9" y="1"/>
                          <a:pt x="0" y="0"/>
                          <a:pt x="0" y="12"/>
                        </a:cubicBezTo>
                        <a:cubicBezTo>
                          <a:pt x="0" y="24"/>
                          <a:pt x="0" y="33"/>
                          <a:pt x="5" y="37"/>
                        </a:cubicBezTo>
                        <a:cubicBezTo>
                          <a:pt x="3" y="33"/>
                          <a:pt x="3" y="20"/>
                          <a:pt x="6" y="12"/>
                        </a:cubicBezTo>
                        <a:close/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57" name="Freeform 1295"/>
                  <p:cNvSpPr>
                    <a:spLocks/>
                  </p:cNvSpPr>
                  <p:nvPr/>
                </p:nvSpPr>
                <p:spPr bwMode="auto">
                  <a:xfrm>
                    <a:off x="3418" y="2021"/>
                    <a:ext cx="47" cy="70"/>
                  </a:xfrm>
                  <a:custGeom>
                    <a:avLst/>
                    <a:gdLst/>
                    <a:ahLst/>
                    <a:cxnLst>
                      <a:cxn ang="0">
                        <a:pos x="19" y="0"/>
                      </a:cxn>
                      <a:cxn ang="0">
                        <a:pos x="4" y="2"/>
                      </a:cxn>
                      <a:cxn ang="0">
                        <a:pos x="10" y="26"/>
                      </a:cxn>
                      <a:cxn ang="0">
                        <a:pos x="7" y="11"/>
                      </a:cxn>
                      <a:cxn ang="0">
                        <a:pos x="17" y="2"/>
                      </a:cxn>
                    </a:cxnLst>
                    <a:rect l="0" t="0" r="r" b="b"/>
                    <a:pathLst>
                      <a:path w="19" h="26">
                        <a:moveTo>
                          <a:pt x="19" y="0"/>
                        </a:moveTo>
                        <a:cubicBezTo>
                          <a:pt x="16" y="0"/>
                          <a:pt x="7" y="0"/>
                          <a:pt x="4" y="2"/>
                        </a:cubicBezTo>
                        <a:cubicBezTo>
                          <a:pt x="0" y="7"/>
                          <a:pt x="8" y="22"/>
                          <a:pt x="10" y="26"/>
                        </a:cubicBezTo>
                        <a:cubicBezTo>
                          <a:pt x="9" y="22"/>
                          <a:pt x="7" y="16"/>
                          <a:pt x="7" y="11"/>
                        </a:cubicBezTo>
                        <a:cubicBezTo>
                          <a:pt x="8" y="5"/>
                          <a:pt x="12" y="4"/>
                          <a:pt x="17" y="2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58" name="Freeform 1296"/>
                  <p:cNvSpPr>
                    <a:spLocks/>
                  </p:cNvSpPr>
                  <p:nvPr/>
                </p:nvSpPr>
                <p:spPr bwMode="auto">
                  <a:xfrm>
                    <a:off x="3440" y="2120"/>
                    <a:ext cx="88" cy="67"/>
                  </a:xfrm>
                  <a:custGeom>
                    <a:avLst/>
                    <a:gdLst/>
                    <a:ahLst/>
                    <a:cxnLst>
                      <a:cxn ang="0">
                        <a:pos x="35" y="0"/>
                      </a:cxn>
                      <a:cxn ang="0">
                        <a:pos x="12" y="2"/>
                      </a:cxn>
                      <a:cxn ang="0">
                        <a:pos x="11" y="25"/>
                      </a:cxn>
                      <a:cxn ang="0">
                        <a:pos x="27" y="3"/>
                      </a:cxn>
                    </a:cxnLst>
                    <a:rect l="0" t="0" r="r" b="b"/>
                    <a:pathLst>
                      <a:path w="35" h="25">
                        <a:moveTo>
                          <a:pt x="35" y="0"/>
                        </a:moveTo>
                        <a:cubicBezTo>
                          <a:pt x="26" y="2"/>
                          <a:pt x="21" y="0"/>
                          <a:pt x="12" y="2"/>
                        </a:cubicBezTo>
                        <a:cubicBezTo>
                          <a:pt x="0" y="4"/>
                          <a:pt x="9" y="18"/>
                          <a:pt x="11" y="25"/>
                        </a:cubicBezTo>
                        <a:cubicBezTo>
                          <a:pt x="4" y="11"/>
                          <a:pt x="15" y="5"/>
                          <a:pt x="27" y="3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59" name="Freeform 1297"/>
                  <p:cNvSpPr>
                    <a:spLocks/>
                  </p:cNvSpPr>
                  <p:nvPr/>
                </p:nvSpPr>
                <p:spPr bwMode="auto">
                  <a:xfrm>
                    <a:off x="3470" y="2208"/>
                    <a:ext cx="68" cy="61"/>
                  </a:xfrm>
                  <a:custGeom>
                    <a:avLst/>
                    <a:gdLst/>
                    <a:ahLst/>
                    <a:cxnLst>
                      <a:cxn ang="0">
                        <a:pos x="26" y="2"/>
                      </a:cxn>
                      <a:cxn ang="0">
                        <a:pos x="6" y="3"/>
                      </a:cxn>
                      <a:cxn ang="0">
                        <a:pos x="11" y="23"/>
                      </a:cxn>
                      <a:cxn ang="0">
                        <a:pos x="10" y="8"/>
                      </a:cxn>
                      <a:cxn ang="0">
                        <a:pos x="27" y="2"/>
                      </a:cxn>
                    </a:cxnLst>
                    <a:rect l="0" t="0" r="r" b="b"/>
                    <a:pathLst>
                      <a:path w="27" h="23">
                        <a:moveTo>
                          <a:pt x="26" y="2"/>
                        </a:moveTo>
                        <a:cubicBezTo>
                          <a:pt x="22" y="2"/>
                          <a:pt x="10" y="0"/>
                          <a:pt x="6" y="3"/>
                        </a:cubicBezTo>
                        <a:cubicBezTo>
                          <a:pt x="0" y="7"/>
                          <a:pt x="6" y="21"/>
                          <a:pt x="11" y="23"/>
                        </a:cubicBezTo>
                        <a:cubicBezTo>
                          <a:pt x="8" y="20"/>
                          <a:pt x="7" y="12"/>
                          <a:pt x="10" y="8"/>
                        </a:cubicBezTo>
                        <a:cubicBezTo>
                          <a:pt x="13" y="5"/>
                          <a:pt x="23" y="2"/>
                          <a:pt x="27" y="2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60" name="Freeform 1298"/>
                  <p:cNvSpPr>
                    <a:spLocks/>
                  </p:cNvSpPr>
                  <p:nvPr/>
                </p:nvSpPr>
                <p:spPr bwMode="auto">
                  <a:xfrm>
                    <a:off x="3490" y="2304"/>
                    <a:ext cx="75" cy="56"/>
                  </a:xfrm>
                  <a:custGeom>
                    <a:avLst/>
                    <a:gdLst/>
                    <a:ahLst/>
                    <a:cxnLst>
                      <a:cxn ang="0">
                        <a:pos x="30" y="4"/>
                      </a:cxn>
                      <a:cxn ang="0">
                        <a:pos x="9" y="1"/>
                      </a:cxn>
                      <a:cxn ang="0">
                        <a:pos x="2" y="5"/>
                      </a:cxn>
                      <a:cxn ang="0">
                        <a:pos x="3" y="21"/>
                      </a:cxn>
                      <a:cxn ang="0">
                        <a:pos x="7" y="6"/>
                      </a:cxn>
                      <a:cxn ang="0">
                        <a:pos x="30" y="6"/>
                      </a:cxn>
                    </a:cxnLst>
                    <a:rect l="0" t="0" r="r" b="b"/>
                    <a:pathLst>
                      <a:path w="30" h="21">
                        <a:moveTo>
                          <a:pt x="30" y="4"/>
                        </a:moveTo>
                        <a:cubicBezTo>
                          <a:pt x="23" y="5"/>
                          <a:pt x="16" y="2"/>
                          <a:pt x="9" y="1"/>
                        </a:cubicBezTo>
                        <a:cubicBezTo>
                          <a:pt x="4" y="0"/>
                          <a:pt x="4" y="0"/>
                          <a:pt x="2" y="5"/>
                        </a:cubicBezTo>
                        <a:cubicBezTo>
                          <a:pt x="1" y="9"/>
                          <a:pt x="0" y="18"/>
                          <a:pt x="3" y="21"/>
                        </a:cubicBezTo>
                        <a:cubicBezTo>
                          <a:pt x="3" y="16"/>
                          <a:pt x="3" y="9"/>
                          <a:pt x="7" y="6"/>
                        </a:cubicBezTo>
                        <a:cubicBezTo>
                          <a:pt x="12" y="4"/>
                          <a:pt x="26" y="6"/>
                          <a:pt x="30" y="6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61" name="Freeform 1299"/>
                  <p:cNvSpPr>
                    <a:spLocks/>
                  </p:cNvSpPr>
                  <p:nvPr/>
                </p:nvSpPr>
                <p:spPr bwMode="auto">
                  <a:xfrm>
                    <a:off x="3475" y="2387"/>
                    <a:ext cx="85" cy="69"/>
                  </a:xfrm>
                  <a:custGeom>
                    <a:avLst/>
                    <a:gdLst/>
                    <a:ahLst/>
                    <a:cxnLst>
                      <a:cxn ang="0">
                        <a:pos x="34" y="10"/>
                      </a:cxn>
                      <a:cxn ang="0">
                        <a:pos x="21" y="6"/>
                      </a:cxn>
                      <a:cxn ang="0">
                        <a:pos x="11" y="1"/>
                      </a:cxn>
                      <a:cxn ang="0">
                        <a:pos x="1" y="26"/>
                      </a:cxn>
                      <a:cxn ang="0">
                        <a:pos x="8" y="8"/>
                      </a:cxn>
                      <a:cxn ang="0">
                        <a:pos x="26" y="9"/>
                      </a:cxn>
                    </a:cxnLst>
                    <a:rect l="0" t="0" r="r" b="b"/>
                    <a:pathLst>
                      <a:path w="34" h="26">
                        <a:moveTo>
                          <a:pt x="34" y="10"/>
                        </a:moveTo>
                        <a:cubicBezTo>
                          <a:pt x="30" y="9"/>
                          <a:pt x="25" y="8"/>
                          <a:pt x="21" y="6"/>
                        </a:cubicBezTo>
                        <a:cubicBezTo>
                          <a:pt x="18" y="5"/>
                          <a:pt x="14" y="2"/>
                          <a:pt x="11" y="1"/>
                        </a:cubicBezTo>
                        <a:cubicBezTo>
                          <a:pt x="3" y="0"/>
                          <a:pt x="0" y="20"/>
                          <a:pt x="1" y="26"/>
                        </a:cubicBezTo>
                        <a:cubicBezTo>
                          <a:pt x="3" y="21"/>
                          <a:pt x="3" y="12"/>
                          <a:pt x="8" y="8"/>
                        </a:cubicBezTo>
                        <a:cubicBezTo>
                          <a:pt x="13" y="6"/>
                          <a:pt x="22" y="8"/>
                          <a:pt x="26" y="9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62" name="Freeform 1300"/>
                  <p:cNvSpPr>
                    <a:spLocks/>
                  </p:cNvSpPr>
                  <p:nvPr/>
                </p:nvSpPr>
                <p:spPr bwMode="auto">
                  <a:xfrm>
                    <a:off x="3655" y="2333"/>
                    <a:ext cx="63" cy="91"/>
                  </a:xfrm>
                  <a:custGeom>
                    <a:avLst/>
                    <a:gdLst/>
                    <a:ahLst/>
                    <a:cxnLst>
                      <a:cxn ang="0">
                        <a:pos x="25" y="5"/>
                      </a:cxn>
                      <a:cxn ang="0">
                        <a:pos x="6" y="6"/>
                      </a:cxn>
                      <a:cxn ang="0">
                        <a:pos x="2" y="34"/>
                      </a:cxn>
                      <a:cxn ang="0">
                        <a:pos x="25" y="5"/>
                      </a:cxn>
                    </a:cxnLst>
                    <a:rect l="0" t="0" r="r" b="b"/>
                    <a:pathLst>
                      <a:path w="25" h="34">
                        <a:moveTo>
                          <a:pt x="25" y="5"/>
                        </a:moveTo>
                        <a:cubicBezTo>
                          <a:pt x="19" y="4"/>
                          <a:pt x="11" y="0"/>
                          <a:pt x="6" y="6"/>
                        </a:cubicBezTo>
                        <a:cubicBezTo>
                          <a:pt x="0" y="14"/>
                          <a:pt x="4" y="25"/>
                          <a:pt x="2" y="34"/>
                        </a:cubicBezTo>
                        <a:cubicBezTo>
                          <a:pt x="3" y="20"/>
                          <a:pt x="9" y="3"/>
                          <a:pt x="25" y="5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63" name="Freeform 1301"/>
                  <p:cNvSpPr>
                    <a:spLocks/>
                  </p:cNvSpPr>
                  <p:nvPr/>
                </p:nvSpPr>
                <p:spPr bwMode="auto">
                  <a:xfrm>
                    <a:off x="3650" y="2211"/>
                    <a:ext cx="55" cy="77"/>
                  </a:xfrm>
                  <a:custGeom>
                    <a:avLst/>
                    <a:gdLst/>
                    <a:ahLst/>
                    <a:cxnLst>
                      <a:cxn ang="0">
                        <a:pos x="22" y="1"/>
                      </a:cxn>
                      <a:cxn ang="0">
                        <a:pos x="6" y="4"/>
                      </a:cxn>
                      <a:cxn ang="0">
                        <a:pos x="7" y="29"/>
                      </a:cxn>
                      <a:cxn ang="0">
                        <a:pos x="8" y="8"/>
                      </a:cxn>
                      <a:cxn ang="0">
                        <a:pos x="22" y="1"/>
                      </a:cxn>
                    </a:cxnLst>
                    <a:rect l="0" t="0" r="r" b="b"/>
                    <a:pathLst>
                      <a:path w="22" h="29">
                        <a:moveTo>
                          <a:pt x="22" y="1"/>
                        </a:moveTo>
                        <a:cubicBezTo>
                          <a:pt x="17" y="2"/>
                          <a:pt x="10" y="0"/>
                          <a:pt x="6" y="4"/>
                        </a:cubicBezTo>
                        <a:cubicBezTo>
                          <a:pt x="0" y="11"/>
                          <a:pt x="5" y="22"/>
                          <a:pt x="7" y="29"/>
                        </a:cubicBezTo>
                        <a:cubicBezTo>
                          <a:pt x="6" y="24"/>
                          <a:pt x="5" y="13"/>
                          <a:pt x="8" y="8"/>
                        </a:cubicBezTo>
                        <a:cubicBezTo>
                          <a:pt x="11" y="4"/>
                          <a:pt x="17" y="3"/>
                          <a:pt x="22" y="1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64" name="Freeform 1302"/>
                  <p:cNvSpPr>
                    <a:spLocks/>
                  </p:cNvSpPr>
                  <p:nvPr/>
                </p:nvSpPr>
                <p:spPr bwMode="auto">
                  <a:xfrm>
                    <a:off x="3625" y="2085"/>
                    <a:ext cx="75" cy="80"/>
                  </a:xfrm>
                  <a:custGeom>
                    <a:avLst/>
                    <a:gdLst/>
                    <a:ahLst/>
                    <a:cxnLst>
                      <a:cxn ang="0">
                        <a:pos x="7" y="30"/>
                      </a:cxn>
                      <a:cxn ang="0">
                        <a:pos x="4" y="7"/>
                      </a:cxn>
                      <a:cxn ang="0">
                        <a:pos x="30" y="5"/>
                      </a:cxn>
                      <a:cxn ang="0">
                        <a:pos x="13" y="7"/>
                      </a:cxn>
                      <a:cxn ang="0">
                        <a:pos x="7" y="19"/>
                      </a:cxn>
                    </a:cxnLst>
                    <a:rect l="0" t="0" r="r" b="b"/>
                    <a:pathLst>
                      <a:path w="30" h="30">
                        <a:moveTo>
                          <a:pt x="7" y="30"/>
                        </a:moveTo>
                        <a:cubicBezTo>
                          <a:pt x="8" y="23"/>
                          <a:pt x="0" y="14"/>
                          <a:pt x="4" y="7"/>
                        </a:cubicBezTo>
                        <a:cubicBezTo>
                          <a:pt x="9" y="0"/>
                          <a:pt x="24" y="3"/>
                          <a:pt x="30" y="5"/>
                        </a:cubicBezTo>
                        <a:cubicBezTo>
                          <a:pt x="25" y="7"/>
                          <a:pt x="19" y="5"/>
                          <a:pt x="13" y="7"/>
                        </a:cubicBezTo>
                        <a:cubicBezTo>
                          <a:pt x="6" y="9"/>
                          <a:pt x="8" y="13"/>
                          <a:pt x="7" y="19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65" name="Freeform 1303"/>
                  <p:cNvSpPr>
                    <a:spLocks/>
                  </p:cNvSpPr>
                  <p:nvPr/>
                </p:nvSpPr>
                <p:spPr bwMode="auto">
                  <a:xfrm>
                    <a:off x="3600" y="1981"/>
                    <a:ext cx="53" cy="72"/>
                  </a:xfrm>
                  <a:custGeom>
                    <a:avLst/>
                    <a:gdLst/>
                    <a:ahLst/>
                    <a:cxnLst>
                      <a:cxn ang="0">
                        <a:pos x="7" y="27"/>
                      </a:cxn>
                      <a:cxn ang="0">
                        <a:pos x="4" y="16"/>
                      </a:cxn>
                      <a:cxn ang="0">
                        <a:pos x="0" y="8"/>
                      </a:cxn>
                      <a:cxn ang="0">
                        <a:pos x="21" y="2"/>
                      </a:cxn>
                      <a:cxn ang="0">
                        <a:pos x="9" y="6"/>
                      </a:cxn>
                      <a:cxn ang="0">
                        <a:pos x="6" y="20"/>
                      </a:cxn>
                    </a:cxnLst>
                    <a:rect l="0" t="0" r="r" b="b"/>
                    <a:pathLst>
                      <a:path w="21" h="27">
                        <a:moveTo>
                          <a:pt x="7" y="27"/>
                        </a:moveTo>
                        <a:cubicBezTo>
                          <a:pt x="6" y="23"/>
                          <a:pt x="6" y="20"/>
                          <a:pt x="4" y="16"/>
                        </a:cubicBezTo>
                        <a:cubicBezTo>
                          <a:pt x="3" y="14"/>
                          <a:pt x="0" y="10"/>
                          <a:pt x="0" y="8"/>
                        </a:cubicBezTo>
                        <a:cubicBezTo>
                          <a:pt x="2" y="2"/>
                          <a:pt x="17" y="0"/>
                          <a:pt x="21" y="2"/>
                        </a:cubicBezTo>
                        <a:cubicBezTo>
                          <a:pt x="17" y="3"/>
                          <a:pt x="12" y="2"/>
                          <a:pt x="9" y="6"/>
                        </a:cubicBezTo>
                        <a:cubicBezTo>
                          <a:pt x="7" y="9"/>
                          <a:pt x="5" y="17"/>
                          <a:pt x="6" y="20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66" name="Freeform 1304"/>
                  <p:cNvSpPr>
                    <a:spLocks/>
                  </p:cNvSpPr>
                  <p:nvPr/>
                </p:nvSpPr>
                <p:spPr bwMode="auto">
                  <a:xfrm>
                    <a:off x="3570" y="1864"/>
                    <a:ext cx="50" cy="69"/>
                  </a:xfrm>
                  <a:custGeom>
                    <a:avLst/>
                    <a:gdLst/>
                    <a:ahLst/>
                    <a:cxnLst>
                      <a:cxn ang="0">
                        <a:pos x="3" y="26"/>
                      </a:cxn>
                      <a:cxn ang="0">
                        <a:pos x="3" y="8"/>
                      </a:cxn>
                      <a:cxn ang="0">
                        <a:pos x="20" y="1"/>
                      </a:cxn>
                      <a:cxn ang="0">
                        <a:pos x="3" y="21"/>
                      </a:cxn>
                    </a:cxnLst>
                    <a:rect l="0" t="0" r="r" b="b"/>
                    <a:pathLst>
                      <a:path w="20" h="26">
                        <a:moveTo>
                          <a:pt x="3" y="26"/>
                        </a:moveTo>
                        <a:cubicBezTo>
                          <a:pt x="4" y="20"/>
                          <a:pt x="0" y="13"/>
                          <a:pt x="3" y="8"/>
                        </a:cubicBezTo>
                        <a:cubicBezTo>
                          <a:pt x="6" y="2"/>
                          <a:pt x="15" y="0"/>
                          <a:pt x="20" y="1"/>
                        </a:cubicBezTo>
                        <a:cubicBezTo>
                          <a:pt x="11" y="3"/>
                          <a:pt x="3" y="11"/>
                          <a:pt x="3" y="21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67" name="Freeform 1305"/>
                  <p:cNvSpPr>
                    <a:spLocks/>
                  </p:cNvSpPr>
                  <p:nvPr/>
                </p:nvSpPr>
                <p:spPr bwMode="auto">
                  <a:xfrm>
                    <a:off x="3555" y="1725"/>
                    <a:ext cx="50" cy="107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0" y="12"/>
                      </a:cxn>
                      <a:cxn ang="0">
                        <a:pos x="6" y="40"/>
                      </a:cxn>
                      <a:cxn ang="0">
                        <a:pos x="6" y="27"/>
                      </a:cxn>
                      <a:cxn ang="0">
                        <a:pos x="5" y="16"/>
                      </a:cxn>
                      <a:cxn ang="0">
                        <a:pos x="16" y="1"/>
                      </a:cxn>
                    </a:cxnLst>
                    <a:rect l="0" t="0" r="r" b="b"/>
                    <a:pathLst>
                      <a:path w="20" h="40">
                        <a:moveTo>
                          <a:pt x="20" y="0"/>
                        </a:moveTo>
                        <a:cubicBezTo>
                          <a:pt x="11" y="3"/>
                          <a:pt x="0" y="0"/>
                          <a:pt x="0" y="12"/>
                        </a:cubicBezTo>
                        <a:cubicBezTo>
                          <a:pt x="0" y="22"/>
                          <a:pt x="7" y="30"/>
                          <a:pt x="6" y="40"/>
                        </a:cubicBezTo>
                        <a:cubicBezTo>
                          <a:pt x="5" y="36"/>
                          <a:pt x="6" y="32"/>
                          <a:pt x="6" y="27"/>
                        </a:cubicBezTo>
                        <a:cubicBezTo>
                          <a:pt x="7" y="23"/>
                          <a:pt x="6" y="20"/>
                          <a:pt x="5" y="16"/>
                        </a:cubicBezTo>
                        <a:cubicBezTo>
                          <a:pt x="4" y="8"/>
                          <a:pt x="9" y="3"/>
                          <a:pt x="16" y="1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68" name="Freeform 1306"/>
                  <p:cNvSpPr>
                    <a:spLocks/>
                  </p:cNvSpPr>
                  <p:nvPr/>
                </p:nvSpPr>
                <p:spPr bwMode="auto">
                  <a:xfrm>
                    <a:off x="3543" y="1611"/>
                    <a:ext cx="40" cy="74"/>
                  </a:xfrm>
                  <a:custGeom>
                    <a:avLst/>
                    <a:gdLst/>
                    <a:ahLst/>
                    <a:cxnLst>
                      <a:cxn ang="0">
                        <a:pos x="16" y="1"/>
                      </a:cxn>
                      <a:cxn ang="0">
                        <a:pos x="4" y="5"/>
                      </a:cxn>
                      <a:cxn ang="0">
                        <a:pos x="6" y="28"/>
                      </a:cxn>
                      <a:cxn ang="0">
                        <a:pos x="8" y="11"/>
                      </a:cxn>
                      <a:cxn ang="0">
                        <a:pos x="16" y="1"/>
                      </a:cxn>
                    </a:cxnLst>
                    <a:rect l="0" t="0" r="r" b="b"/>
                    <a:pathLst>
                      <a:path w="16" h="28">
                        <a:moveTo>
                          <a:pt x="16" y="1"/>
                        </a:moveTo>
                        <a:cubicBezTo>
                          <a:pt x="10" y="1"/>
                          <a:pt x="6" y="0"/>
                          <a:pt x="4" y="5"/>
                        </a:cubicBezTo>
                        <a:cubicBezTo>
                          <a:pt x="0" y="13"/>
                          <a:pt x="6" y="21"/>
                          <a:pt x="6" y="28"/>
                        </a:cubicBezTo>
                        <a:cubicBezTo>
                          <a:pt x="6" y="22"/>
                          <a:pt x="5" y="18"/>
                          <a:pt x="8" y="11"/>
                        </a:cubicBezTo>
                        <a:cubicBezTo>
                          <a:pt x="11" y="5"/>
                          <a:pt x="11" y="4"/>
                          <a:pt x="16" y="1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69" name="Freeform 1307"/>
                  <p:cNvSpPr>
                    <a:spLocks/>
                  </p:cNvSpPr>
                  <p:nvPr/>
                </p:nvSpPr>
                <p:spPr bwMode="auto">
                  <a:xfrm>
                    <a:off x="3525" y="1501"/>
                    <a:ext cx="53" cy="72"/>
                  </a:xfrm>
                  <a:custGeom>
                    <a:avLst/>
                    <a:gdLst/>
                    <a:ahLst/>
                    <a:cxnLst>
                      <a:cxn ang="0">
                        <a:pos x="21" y="4"/>
                      </a:cxn>
                      <a:cxn ang="0">
                        <a:pos x="8" y="2"/>
                      </a:cxn>
                      <a:cxn ang="0">
                        <a:pos x="7" y="27"/>
                      </a:cxn>
                      <a:cxn ang="0">
                        <a:pos x="21" y="4"/>
                      </a:cxn>
                    </a:cxnLst>
                    <a:rect l="0" t="0" r="r" b="b"/>
                    <a:pathLst>
                      <a:path w="21" h="27">
                        <a:moveTo>
                          <a:pt x="21" y="4"/>
                        </a:moveTo>
                        <a:cubicBezTo>
                          <a:pt x="17" y="4"/>
                          <a:pt x="13" y="0"/>
                          <a:pt x="8" y="2"/>
                        </a:cubicBezTo>
                        <a:cubicBezTo>
                          <a:pt x="0" y="6"/>
                          <a:pt x="4" y="21"/>
                          <a:pt x="7" y="27"/>
                        </a:cubicBezTo>
                        <a:cubicBezTo>
                          <a:pt x="5" y="14"/>
                          <a:pt x="8" y="5"/>
                          <a:pt x="21" y="4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70" name="Freeform 1308"/>
                  <p:cNvSpPr>
                    <a:spLocks/>
                  </p:cNvSpPr>
                  <p:nvPr/>
                </p:nvSpPr>
                <p:spPr bwMode="auto">
                  <a:xfrm>
                    <a:off x="3540" y="1387"/>
                    <a:ext cx="35" cy="77"/>
                  </a:xfrm>
                  <a:custGeom>
                    <a:avLst/>
                    <a:gdLst/>
                    <a:ahLst/>
                    <a:cxnLst>
                      <a:cxn ang="0">
                        <a:pos x="3" y="2"/>
                      </a:cxn>
                      <a:cxn ang="0">
                        <a:pos x="0" y="29"/>
                      </a:cxn>
                      <a:cxn ang="0">
                        <a:pos x="9" y="12"/>
                      </a:cxn>
                      <a:cxn ang="0">
                        <a:pos x="14" y="2"/>
                      </a:cxn>
                      <a:cxn ang="0">
                        <a:pos x="5" y="0"/>
                      </a:cxn>
                    </a:cxnLst>
                    <a:rect l="0" t="0" r="r" b="b"/>
                    <a:pathLst>
                      <a:path w="14" h="29">
                        <a:moveTo>
                          <a:pt x="3" y="2"/>
                        </a:moveTo>
                        <a:cubicBezTo>
                          <a:pt x="9" y="10"/>
                          <a:pt x="2" y="22"/>
                          <a:pt x="0" y="29"/>
                        </a:cubicBezTo>
                        <a:cubicBezTo>
                          <a:pt x="4" y="24"/>
                          <a:pt x="8" y="19"/>
                          <a:pt x="9" y="12"/>
                        </a:cubicBezTo>
                        <a:cubicBezTo>
                          <a:pt x="9" y="7"/>
                          <a:pt x="7" y="2"/>
                          <a:pt x="14" y="2"/>
                        </a:cubicBezTo>
                        <a:cubicBezTo>
                          <a:pt x="12" y="0"/>
                          <a:pt x="8" y="0"/>
                          <a:pt x="5" y="0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71" name="Freeform 1309"/>
                  <p:cNvSpPr>
                    <a:spLocks/>
                  </p:cNvSpPr>
                  <p:nvPr/>
                </p:nvSpPr>
                <p:spPr bwMode="auto">
                  <a:xfrm>
                    <a:off x="3548" y="1280"/>
                    <a:ext cx="47" cy="75"/>
                  </a:xfrm>
                  <a:custGeom>
                    <a:avLst/>
                    <a:gdLst/>
                    <a:ahLst/>
                    <a:cxnLst>
                      <a:cxn ang="0">
                        <a:pos x="19" y="4"/>
                      </a:cxn>
                      <a:cxn ang="0">
                        <a:pos x="4" y="6"/>
                      </a:cxn>
                      <a:cxn ang="0">
                        <a:pos x="1" y="28"/>
                      </a:cxn>
                      <a:cxn ang="0">
                        <a:pos x="7" y="12"/>
                      </a:cxn>
                      <a:cxn ang="0">
                        <a:pos x="18" y="5"/>
                      </a:cxn>
                    </a:cxnLst>
                    <a:rect l="0" t="0" r="r" b="b"/>
                    <a:pathLst>
                      <a:path w="19" h="28">
                        <a:moveTo>
                          <a:pt x="19" y="4"/>
                        </a:moveTo>
                        <a:cubicBezTo>
                          <a:pt x="13" y="4"/>
                          <a:pt x="8" y="0"/>
                          <a:pt x="4" y="6"/>
                        </a:cubicBezTo>
                        <a:cubicBezTo>
                          <a:pt x="0" y="12"/>
                          <a:pt x="5" y="21"/>
                          <a:pt x="1" y="28"/>
                        </a:cubicBezTo>
                        <a:cubicBezTo>
                          <a:pt x="4" y="22"/>
                          <a:pt x="5" y="18"/>
                          <a:pt x="7" y="12"/>
                        </a:cubicBezTo>
                        <a:cubicBezTo>
                          <a:pt x="9" y="5"/>
                          <a:pt x="12" y="6"/>
                          <a:pt x="18" y="5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72" name="Freeform 1310"/>
                  <p:cNvSpPr>
                    <a:spLocks/>
                  </p:cNvSpPr>
                  <p:nvPr/>
                </p:nvSpPr>
                <p:spPr bwMode="auto">
                  <a:xfrm>
                    <a:off x="3563" y="1179"/>
                    <a:ext cx="35" cy="58"/>
                  </a:xfrm>
                  <a:custGeom>
                    <a:avLst/>
                    <a:gdLst/>
                    <a:ahLst/>
                    <a:cxnLst>
                      <a:cxn ang="0">
                        <a:pos x="14" y="0"/>
                      </a:cxn>
                      <a:cxn ang="0">
                        <a:pos x="2" y="4"/>
                      </a:cxn>
                      <a:cxn ang="0">
                        <a:pos x="3" y="22"/>
                      </a:cxn>
                      <a:cxn ang="0">
                        <a:pos x="13" y="2"/>
                      </a:cxn>
                    </a:cxnLst>
                    <a:rect l="0" t="0" r="r" b="b"/>
                    <a:pathLst>
                      <a:path w="14" h="22">
                        <a:moveTo>
                          <a:pt x="14" y="0"/>
                        </a:moveTo>
                        <a:cubicBezTo>
                          <a:pt x="10" y="0"/>
                          <a:pt x="5" y="0"/>
                          <a:pt x="2" y="4"/>
                        </a:cubicBezTo>
                        <a:cubicBezTo>
                          <a:pt x="0" y="8"/>
                          <a:pt x="2" y="17"/>
                          <a:pt x="3" y="22"/>
                        </a:cubicBezTo>
                        <a:cubicBezTo>
                          <a:pt x="3" y="16"/>
                          <a:pt x="5" y="3"/>
                          <a:pt x="13" y="2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73" name="Freeform 1311"/>
                  <p:cNvSpPr>
                    <a:spLocks/>
                  </p:cNvSpPr>
                  <p:nvPr/>
                </p:nvSpPr>
                <p:spPr bwMode="auto">
                  <a:xfrm>
                    <a:off x="2215" y="1832"/>
                    <a:ext cx="83" cy="32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33" y="12"/>
                      </a:cxn>
                      <a:cxn ang="0">
                        <a:pos x="7" y="6"/>
                      </a:cxn>
                    </a:cxnLst>
                    <a:rect l="0" t="0" r="r" b="b"/>
                    <a:pathLst>
                      <a:path w="33" h="12">
                        <a:moveTo>
                          <a:pt x="0" y="2"/>
                        </a:moveTo>
                        <a:cubicBezTo>
                          <a:pt x="10" y="6"/>
                          <a:pt x="25" y="0"/>
                          <a:pt x="33" y="12"/>
                        </a:cubicBezTo>
                        <a:cubicBezTo>
                          <a:pt x="26" y="7"/>
                          <a:pt x="15" y="6"/>
                          <a:pt x="7" y="6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74" name="Freeform 1312"/>
                  <p:cNvSpPr>
                    <a:spLocks/>
                  </p:cNvSpPr>
                  <p:nvPr/>
                </p:nvSpPr>
                <p:spPr bwMode="auto">
                  <a:xfrm>
                    <a:off x="2170" y="1963"/>
                    <a:ext cx="113" cy="85"/>
                  </a:xfrm>
                  <a:custGeom>
                    <a:avLst/>
                    <a:gdLst/>
                    <a:ahLst/>
                    <a:cxnLst>
                      <a:cxn ang="0">
                        <a:pos x="45" y="5"/>
                      </a:cxn>
                      <a:cxn ang="0">
                        <a:pos x="11" y="4"/>
                      </a:cxn>
                      <a:cxn ang="0">
                        <a:pos x="7" y="32"/>
                      </a:cxn>
                      <a:cxn ang="0">
                        <a:pos x="31" y="5"/>
                      </a:cxn>
                    </a:cxnLst>
                    <a:rect l="0" t="0" r="r" b="b"/>
                    <a:pathLst>
                      <a:path w="45" h="32">
                        <a:moveTo>
                          <a:pt x="45" y="5"/>
                        </a:moveTo>
                        <a:cubicBezTo>
                          <a:pt x="35" y="2"/>
                          <a:pt x="21" y="0"/>
                          <a:pt x="11" y="4"/>
                        </a:cubicBezTo>
                        <a:cubicBezTo>
                          <a:pt x="1" y="8"/>
                          <a:pt x="0" y="25"/>
                          <a:pt x="7" y="32"/>
                        </a:cubicBezTo>
                        <a:cubicBezTo>
                          <a:pt x="4" y="14"/>
                          <a:pt x="12" y="5"/>
                          <a:pt x="31" y="5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75" name="Freeform 1313"/>
                  <p:cNvSpPr>
                    <a:spLocks/>
                  </p:cNvSpPr>
                  <p:nvPr/>
                </p:nvSpPr>
                <p:spPr bwMode="auto">
                  <a:xfrm>
                    <a:off x="2138" y="2085"/>
                    <a:ext cx="125" cy="136"/>
                  </a:xfrm>
                  <a:custGeom>
                    <a:avLst/>
                    <a:gdLst/>
                    <a:ahLst/>
                    <a:cxnLst>
                      <a:cxn ang="0">
                        <a:pos x="50" y="5"/>
                      </a:cxn>
                      <a:cxn ang="0">
                        <a:pos x="12" y="10"/>
                      </a:cxn>
                      <a:cxn ang="0">
                        <a:pos x="20" y="51"/>
                      </a:cxn>
                      <a:cxn ang="0">
                        <a:pos x="40" y="5"/>
                      </a:cxn>
                    </a:cxnLst>
                    <a:rect l="0" t="0" r="r" b="b"/>
                    <a:pathLst>
                      <a:path w="50" h="51">
                        <a:moveTo>
                          <a:pt x="50" y="5"/>
                        </a:moveTo>
                        <a:cubicBezTo>
                          <a:pt x="37" y="5"/>
                          <a:pt x="24" y="0"/>
                          <a:pt x="12" y="10"/>
                        </a:cubicBezTo>
                        <a:cubicBezTo>
                          <a:pt x="0" y="21"/>
                          <a:pt x="15" y="40"/>
                          <a:pt x="20" y="51"/>
                        </a:cubicBezTo>
                        <a:cubicBezTo>
                          <a:pt x="10" y="28"/>
                          <a:pt x="13" y="9"/>
                          <a:pt x="40" y="5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76" name="Freeform 1314"/>
                  <p:cNvSpPr>
                    <a:spLocks/>
                  </p:cNvSpPr>
                  <p:nvPr/>
                </p:nvSpPr>
                <p:spPr bwMode="auto">
                  <a:xfrm>
                    <a:off x="2180" y="2235"/>
                    <a:ext cx="85" cy="178"/>
                  </a:xfrm>
                  <a:custGeom>
                    <a:avLst/>
                    <a:gdLst/>
                    <a:ahLst/>
                    <a:cxnLst>
                      <a:cxn ang="0">
                        <a:pos x="34" y="1"/>
                      </a:cxn>
                      <a:cxn ang="0">
                        <a:pos x="2" y="25"/>
                      </a:cxn>
                      <a:cxn ang="0">
                        <a:pos x="14" y="51"/>
                      </a:cxn>
                      <a:cxn ang="0">
                        <a:pos x="26" y="67"/>
                      </a:cxn>
                      <a:cxn ang="0">
                        <a:pos x="11" y="29"/>
                      </a:cxn>
                      <a:cxn ang="0">
                        <a:pos x="31" y="3"/>
                      </a:cxn>
                    </a:cxnLst>
                    <a:rect l="0" t="0" r="r" b="b"/>
                    <a:pathLst>
                      <a:path w="34" h="67">
                        <a:moveTo>
                          <a:pt x="34" y="1"/>
                        </a:moveTo>
                        <a:cubicBezTo>
                          <a:pt x="21" y="0"/>
                          <a:pt x="0" y="11"/>
                          <a:pt x="2" y="25"/>
                        </a:cubicBezTo>
                        <a:cubicBezTo>
                          <a:pt x="3" y="33"/>
                          <a:pt x="9" y="45"/>
                          <a:pt x="14" y="51"/>
                        </a:cubicBezTo>
                        <a:cubicBezTo>
                          <a:pt x="19" y="57"/>
                          <a:pt x="25" y="59"/>
                          <a:pt x="26" y="67"/>
                        </a:cubicBezTo>
                        <a:cubicBezTo>
                          <a:pt x="24" y="53"/>
                          <a:pt x="12" y="43"/>
                          <a:pt x="11" y="29"/>
                        </a:cubicBezTo>
                        <a:cubicBezTo>
                          <a:pt x="9" y="16"/>
                          <a:pt x="20" y="9"/>
                          <a:pt x="31" y="3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77" name="Freeform 1315"/>
                  <p:cNvSpPr>
                    <a:spLocks/>
                  </p:cNvSpPr>
                  <p:nvPr/>
                </p:nvSpPr>
                <p:spPr bwMode="auto">
                  <a:xfrm>
                    <a:off x="2315" y="2360"/>
                    <a:ext cx="178" cy="85"/>
                  </a:xfrm>
                  <a:custGeom>
                    <a:avLst/>
                    <a:gdLst/>
                    <a:ahLst/>
                    <a:cxnLst>
                      <a:cxn ang="0">
                        <a:pos x="0" y="32"/>
                      </a:cxn>
                      <a:cxn ang="0">
                        <a:pos x="31" y="1"/>
                      </a:cxn>
                      <a:cxn ang="0">
                        <a:pos x="71" y="29"/>
                      </a:cxn>
                      <a:cxn ang="0">
                        <a:pos x="40" y="9"/>
                      </a:cxn>
                      <a:cxn ang="0">
                        <a:pos x="18" y="14"/>
                      </a:cxn>
                    </a:cxnLst>
                    <a:rect l="0" t="0" r="r" b="b"/>
                    <a:pathLst>
                      <a:path w="71" h="32">
                        <a:moveTo>
                          <a:pt x="0" y="32"/>
                        </a:moveTo>
                        <a:cubicBezTo>
                          <a:pt x="3" y="19"/>
                          <a:pt x="18" y="3"/>
                          <a:pt x="31" y="1"/>
                        </a:cubicBezTo>
                        <a:cubicBezTo>
                          <a:pt x="44" y="0"/>
                          <a:pt x="68" y="17"/>
                          <a:pt x="71" y="29"/>
                        </a:cubicBezTo>
                        <a:cubicBezTo>
                          <a:pt x="64" y="21"/>
                          <a:pt x="51" y="13"/>
                          <a:pt x="40" y="9"/>
                        </a:cubicBezTo>
                        <a:cubicBezTo>
                          <a:pt x="30" y="4"/>
                          <a:pt x="27" y="11"/>
                          <a:pt x="18" y="14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78" name="Freeform 1316"/>
                  <p:cNvSpPr>
                    <a:spLocks/>
                  </p:cNvSpPr>
                  <p:nvPr/>
                </p:nvSpPr>
                <p:spPr bwMode="auto">
                  <a:xfrm>
                    <a:off x="2215" y="1712"/>
                    <a:ext cx="63" cy="80"/>
                  </a:xfrm>
                  <a:custGeom>
                    <a:avLst/>
                    <a:gdLst/>
                    <a:ahLst/>
                    <a:cxnLst>
                      <a:cxn ang="0">
                        <a:pos x="25" y="2"/>
                      </a:cxn>
                      <a:cxn ang="0">
                        <a:pos x="5" y="7"/>
                      </a:cxn>
                      <a:cxn ang="0">
                        <a:pos x="7" y="30"/>
                      </a:cxn>
                      <a:cxn ang="0">
                        <a:pos x="13" y="10"/>
                      </a:cxn>
                      <a:cxn ang="0">
                        <a:pos x="25" y="1"/>
                      </a:cxn>
                    </a:cxnLst>
                    <a:rect l="0" t="0" r="r" b="b"/>
                    <a:pathLst>
                      <a:path w="25" h="30">
                        <a:moveTo>
                          <a:pt x="25" y="2"/>
                        </a:moveTo>
                        <a:cubicBezTo>
                          <a:pt x="18" y="1"/>
                          <a:pt x="10" y="0"/>
                          <a:pt x="5" y="7"/>
                        </a:cubicBezTo>
                        <a:cubicBezTo>
                          <a:pt x="0" y="13"/>
                          <a:pt x="2" y="23"/>
                          <a:pt x="7" y="30"/>
                        </a:cubicBezTo>
                        <a:cubicBezTo>
                          <a:pt x="4" y="18"/>
                          <a:pt x="7" y="18"/>
                          <a:pt x="13" y="10"/>
                        </a:cubicBezTo>
                        <a:cubicBezTo>
                          <a:pt x="18" y="3"/>
                          <a:pt x="16" y="3"/>
                          <a:pt x="25" y="1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79" name="Freeform 1317"/>
                  <p:cNvSpPr>
                    <a:spLocks/>
                  </p:cNvSpPr>
                  <p:nvPr/>
                </p:nvSpPr>
                <p:spPr bwMode="auto">
                  <a:xfrm>
                    <a:off x="2225" y="1603"/>
                    <a:ext cx="68" cy="66"/>
                  </a:xfrm>
                  <a:custGeom>
                    <a:avLst/>
                    <a:gdLst/>
                    <a:ahLst/>
                    <a:cxnLst>
                      <a:cxn ang="0">
                        <a:pos x="27" y="3"/>
                      </a:cxn>
                      <a:cxn ang="0">
                        <a:pos x="8" y="3"/>
                      </a:cxn>
                      <a:cxn ang="0">
                        <a:pos x="4" y="25"/>
                      </a:cxn>
                      <a:cxn ang="0">
                        <a:pos x="21" y="4"/>
                      </a:cxn>
                    </a:cxnLst>
                    <a:rect l="0" t="0" r="r" b="b"/>
                    <a:pathLst>
                      <a:path w="27" h="25">
                        <a:moveTo>
                          <a:pt x="27" y="3"/>
                        </a:moveTo>
                        <a:cubicBezTo>
                          <a:pt x="20" y="4"/>
                          <a:pt x="14" y="0"/>
                          <a:pt x="8" y="3"/>
                        </a:cubicBezTo>
                        <a:cubicBezTo>
                          <a:pt x="0" y="7"/>
                          <a:pt x="1" y="19"/>
                          <a:pt x="4" y="25"/>
                        </a:cubicBezTo>
                        <a:cubicBezTo>
                          <a:pt x="7" y="13"/>
                          <a:pt x="10" y="9"/>
                          <a:pt x="21" y="4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80" name="Freeform 1318"/>
                  <p:cNvSpPr>
                    <a:spLocks/>
                  </p:cNvSpPr>
                  <p:nvPr/>
                </p:nvSpPr>
                <p:spPr bwMode="auto">
                  <a:xfrm>
                    <a:off x="2068" y="1552"/>
                    <a:ext cx="50" cy="115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3" y="12"/>
                      </a:cxn>
                      <a:cxn ang="0">
                        <a:pos x="6" y="43"/>
                      </a:cxn>
                      <a:cxn ang="0">
                        <a:pos x="7" y="17"/>
                      </a:cxn>
                      <a:cxn ang="0">
                        <a:pos x="20" y="1"/>
                      </a:cxn>
                    </a:cxnLst>
                    <a:rect l="0" t="0" r="r" b="b"/>
                    <a:pathLst>
                      <a:path w="20" h="43">
                        <a:moveTo>
                          <a:pt x="20" y="0"/>
                        </a:moveTo>
                        <a:cubicBezTo>
                          <a:pt x="13" y="4"/>
                          <a:pt x="6" y="3"/>
                          <a:pt x="3" y="12"/>
                        </a:cubicBezTo>
                        <a:cubicBezTo>
                          <a:pt x="0" y="22"/>
                          <a:pt x="2" y="34"/>
                          <a:pt x="6" y="43"/>
                        </a:cubicBezTo>
                        <a:cubicBezTo>
                          <a:pt x="9" y="36"/>
                          <a:pt x="5" y="25"/>
                          <a:pt x="7" y="17"/>
                        </a:cubicBezTo>
                        <a:cubicBezTo>
                          <a:pt x="10" y="9"/>
                          <a:pt x="13" y="6"/>
                          <a:pt x="20" y="1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81" name="Freeform 1319"/>
                  <p:cNvSpPr>
                    <a:spLocks/>
                  </p:cNvSpPr>
                  <p:nvPr/>
                </p:nvSpPr>
                <p:spPr bwMode="auto">
                  <a:xfrm>
                    <a:off x="2053" y="1688"/>
                    <a:ext cx="75" cy="131"/>
                  </a:xfrm>
                  <a:custGeom>
                    <a:avLst/>
                    <a:gdLst/>
                    <a:ahLst/>
                    <a:cxnLst>
                      <a:cxn ang="0">
                        <a:pos x="30" y="0"/>
                      </a:cxn>
                      <a:cxn ang="0">
                        <a:pos x="9" y="14"/>
                      </a:cxn>
                      <a:cxn ang="0">
                        <a:pos x="6" y="49"/>
                      </a:cxn>
                      <a:cxn ang="0">
                        <a:pos x="29" y="2"/>
                      </a:cxn>
                    </a:cxnLst>
                    <a:rect l="0" t="0" r="r" b="b"/>
                    <a:pathLst>
                      <a:path w="30" h="49">
                        <a:moveTo>
                          <a:pt x="30" y="0"/>
                        </a:moveTo>
                        <a:cubicBezTo>
                          <a:pt x="21" y="4"/>
                          <a:pt x="14" y="5"/>
                          <a:pt x="9" y="14"/>
                        </a:cubicBezTo>
                        <a:cubicBezTo>
                          <a:pt x="6" y="21"/>
                          <a:pt x="0" y="44"/>
                          <a:pt x="6" y="49"/>
                        </a:cubicBezTo>
                        <a:cubicBezTo>
                          <a:pt x="7" y="34"/>
                          <a:pt x="12" y="6"/>
                          <a:pt x="29" y="2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82" name="Freeform 1320"/>
                  <p:cNvSpPr>
                    <a:spLocks/>
                  </p:cNvSpPr>
                  <p:nvPr/>
                </p:nvSpPr>
                <p:spPr bwMode="auto">
                  <a:xfrm>
                    <a:off x="2043" y="1864"/>
                    <a:ext cx="80" cy="109"/>
                  </a:xfrm>
                  <a:custGeom>
                    <a:avLst/>
                    <a:gdLst/>
                    <a:ahLst/>
                    <a:cxnLst>
                      <a:cxn ang="0">
                        <a:pos x="32" y="2"/>
                      </a:cxn>
                      <a:cxn ang="0">
                        <a:pos x="6" y="6"/>
                      </a:cxn>
                      <a:cxn ang="0">
                        <a:pos x="5" y="41"/>
                      </a:cxn>
                      <a:cxn ang="0">
                        <a:pos x="10" y="12"/>
                      </a:cxn>
                      <a:cxn ang="0">
                        <a:pos x="27" y="3"/>
                      </a:cxn>
                    </a:cxnLst>
                    <a:rect l="0" t="0" r="r" b="b"/>
                    <a:pathLst>
                      <a:path w="32" h="41">
                        <a:moveTo>
                          <a:pt x="32" y="2"/>
                        </a:moveTo>
                        <a:cubicBezTo>
                          <a:pt x="26" y="0"/>
                          <a:pt x="12" y="0"/>
                          <a:pt x="6" y="6"/>
                        </a:cubicBezTo>
                        <a:cubicBezTo>
                          <a:pt x="0" y="12"/>
                          <a:pt x="0" y="34"/>
                          <a:pt x="5" y="41"/>
                        </a:cubicBezTo>
                        <a:cubicBezTo>
                          <a:pt x="6" y="30"/>
                          <a:pt x="3" y="21"/>
                          <a:pt x="10" y="12"/>
                        </a:cubicBezTo>
                        <a:cubicBezTo>
                          <a:pt x="13" y="7"/>
                          <a:pt x="20" y="2"/>
                          <a:pt x="27" y="3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83" name="Freeform 1321"/>
                  <p:cNvSpPr>
                    <a:spLocks/>
                  </p:cNvSpPr>
                  <p:nvPr/>
                </p:nvSpPr>
                <p:spPr bwMode="auto">
                  <a:xfrm>
                    <a:off x="2033" y="2013"/>
                    <a:ext cx="65" cy="94"/>
                  </a:xfrm>
                  <a:custGeom>
                    <a:avLst/>
                    <a:gdLst/>
                    <a:ahLst/>
                    <a:cxnLst>
                      <a:cxn ang="0">
                        <a:pos x="26" y="2"/>
                      </a:cxn>
                      <a:cxn ang="0">
                        <a:pos x="6" y="7"/>
                      </a:cxn>
                      <a:cxn ang="0">
                        <a:pos x="5" y="35"/>
                      </a:cxn>
                      <a:cxn ang="0">
                        <a:pos x="22" y="2"/>
                      </a:cxn>
                    </a:cxnLst>
                    <a:rect l="0" t="0" r="r" b="b"/>
                    <a:pathLst>
                      <a:path w="26" h="35">
                        <a:moveTo>
                          <a:pt x="26" y="2"/>
                        </a:moveTo>
                        <a:cubicBezTo>
                          <a:pt x="18" y="0"/>
                          <a:pt x="12" y="0"/>
                          <a:pt x="6" y="7"/>
                        </a:cubicBezTo>
                        <a:cubicBezTo>
                          <a:pt x="0" y="14"/>
                          <a:pt x="0" y="27"/>
                          <a:pt x="5" y="35"/>
                        </a:cubicBezTo>
                        <a:cubicBezTo>
                          <a:pt x="3" y="22"/>
                          <a:pt x="8" y="4"/>
                          <a:pt x="22" y="2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84" name="Freeform 1322"/>
                  <p:cNvSpPr>
                    <a:spLocks/>
                  </p:cNvSpPr>
                  <p:nvPr/>
                </p:nvSpPr>
                <p:spPr bwMode="auto">
                  <a:xfrm>
                    <a:off x="2025" y="2152"/>
                    <a:ext cx="58" cy="109"/>
                  </a:xfrm>
                  <a:custGeom>
                    <a:avLst/>
                    <a:gdLst/>
                    <a:ahLst/>
                    <a:cxnLst>
                      <a:cxn ang="0">
                        <a:pos x="23" y="0"/>
                      </a:cxn>
                      <a:cxn ang="0">
                        <a:pos x="6" y="8"/>
                      </a:cxn>
                      <a:cxn ang="0">
                        <a:pos x="5" y="41"/>
                      </a:cxn>
                      <a:cxn ang="0">
                        <a:pos x="7" y="20"/>
                      </a:cxn>
                      <a:cxn ang="0">
                        <a:pos x="21" y="3"/>
                      </a:cxn>
                    </a:cxnLst>
                    <a:rect l="0" t="0" r="r" b="b"/>
                    <a:pathLst>
                      <a:path w="23" h="41">
                        <a:moveTo>
                          <a:pt x="23" y="0"/>
                        </a:moveTo>
                        <a:cubicBezTo>
                          <a:pt x="15" y="1"/>
                          <a:pt x="10" y="0"/>
                          <a:pt x="6" y="8"/>
                        </a:cubicBezTo>
                        <a:cubicBezTo>
                          <a:pt x="1" y="18"/>
                          <a:pt x="0" y="31"/>
                          <a:pt x="5" y="41"/>
                        </a:cubicBezTo>
                        <a:cubicBezTo>
                          <a:pt x="7" y="35"/>
                          <a:pt x="5" y="27"/>
                          <a:pt x="7" y="20"/>
                        </a:cubicBezTo>
                        <a:cubicBezTo>
                          <a:pt x="10" y="10"/>
                          <a:pt x="13" y="3"/>
                          <a:pt x="21" y="3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85" name="Freeform 1323"/>
                  <p:cNvSpPr>
                    <a:spLocks/>
                  </p:cNvSpPr>
                  <p:nvPr/>
                </p:nvSpPr>
                <p:spPr bwMode="auto">
                  <a:xfrm>
                    <a:off x="2038" y="2301"/>
                    <a:ext cx="65" cy="144"/>
                  </a:xfrm>
                  <a:custGeom>
                    <a:avLst/>
                    <a:gdLst/>
                    <a:ahLst/>
                    <a:cxnLst>
                      <a:cxn ang="0">
                        <a:pos x="24" y="0"/>
                      </a:cxn>
                      <a:cxn ang="0">
                        <a:pos x="26" y="54"/>
                      </a:cxn>
                      <a:cxn ang="0">
                        <a:pos x="24" y="1"/>
                      </a:cxn>
                    </a:cxnLst>
                    <a:rect l="0" t="0" r="r" b="b"/>
                    <a:pathLst>
                      <a:path w="26" h="54">
                        <a:moveTo>
                          <a:pt x="24" y="0"/>
                        </a:moveTo>
                        <a:cubicBezTo>
                          <a:pt x="0" y="10"/>
                          <a:pt x="14" y="40"/>
                          <a:pt x="26" y="54"/>
                        </a:cubicBezTo>
                        <a:cubicBezTo>
                          <a:pt x="21" y="44"/>
                          <a:pt x="8" y="8"/>
                          <a:pt x="24" y="1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86" name="Freeform 1324"/>
                  <p:cNvSpPr>
                    <a:spLocks/>
                  </p:cNvSpPr>
                  <p:nvPr/>
                </p:nvSpPr>
                <p:spPr bwMode="auto">
                  <a:xfrm>
                    <a:off x="2128" y="2461"/>
                    <a:ext cx="37" cy="120"/>
                  </a:xfrm>
                  <a:custGeom>
                    <a:avLst/>
                    <a:gdLst/>
                    <a:ahLst/>
                    <a:cxnLst>
                      <a:cxn ang="0">
                        <a:pos x="12" y="0"/>
                      </a:cxn>
                      <a:cxn ang="0">
                        <a:pos x="15" y="45"/>
                      </a:cxn>
                      <a:cxn ang="0">
                        <a:pos x="11" y="7"/>
                      </a:cxn>
                    </a:cxnLst>
                    <a:rect l="0" t="0" r="r" b="b"/>
                    <a:pathLst>
                      <a:path w="15" h="45">
                        <a:moveTo>
                          <a:pt x="12" y="0"/>
                        </a:moveTo>
                        <a:cubicBezTo>
                          <a:pt x="0" y="12"/>
                          <a:pt x="0" y="35"/>
                          <a:pt x="15" y="45"/>
                        </a:cubicBezTo>
                        <a:cubicBezTo>
                          <a:pt x="7" y="37"/>
                          <a:pt x="6" y="17"/>
                          <a:pt x="11" y="7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87" name="Freeform 1325"/>
                  <p:cNvSpPr>
                    <a:spLocks/>
                  </p:cNvSpPr>
                  <p:nvPr/>
                </p:nvSpPr>
                <p:spPr bwMode="auto">
                  <a:xfrm>
                    <a:off x="2378" y="1203"/>
                    <a:ext cx="55" cy="16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22" y="6"/>
                      </a:cxn>
                    </a:cxnLst>
                    <a:rect l="0" t="0" r="r" b="b"/>
                    <a:pathLst>
                      <a:path w="22" h="6">
                        <a:moveTo>
                          <a:pt x="0" y="3"/>
                        </a:moveTo>
                        <a:cubicBezTo>
                          <a:pt x="6" y="1"/>
                          <a:pt x="17" y="0"/>
                          <a:pt x="22" y="6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88" name="Freeform 1326"/>
                  <p:cNvSpPr>
                    <a:spLocks/>
                  </p:cNvSpPr>
                  <p:nvPr/>
                </p:nvSpPr>
                <p:spPr bwMode="auto">
                  <a:xfrm>
                    <a:off x="3408" y="1077"/>
                    <a:ext cx="70" cy="64"/>
                  </a:xfrm>
                  <a:custGeom>
                    <a:avLst/>
                    <a:gdLst/>
                    <a:ahLst/>
                    <a:cxnLst>
                      <a:cxn ang="0">
                        <a:pos x="28" y="4"/>
                      </a:cxn>
                      <a:cxn ang="0">
                        <a:pos x="8" y="2"/>
                      </a:cxn>
                      <a:cxn ang="0">
                        <a:pos x="1" y="10"/>
                      </a:cxn>
                      <a:cxn ang="0">
                        <a:pos x="1" y="24"/>
                      </a:cxn>
                      <a:cxn ang="0">
                        <a:pos x="6" y="11"/>
                      </a:cxn>
                      <a:cxn ang="0">
                        <a:pos x="21" y="3"/>
                      </a:cxn>
                    </a:cxnLst>
                    <a:rect l="0" t="0" r="r" b="b"/>
                    <a:pathLst>
                      <a:path w="28" h="24">
                        <a:moveTo>
                          <a:pt x="28" y="4"/>
                        </a:moveTo>
                        <a:cubicBezTo>
                          <a:pt x="23" y="1"/>
                          <a:pt x="13" y="0"/>
                          <a:pt x="8" y="2"/>
                        </a:cubicBezTo>
                        <a:cubicBezTo>
                          <a:pt x="5" y="4"/>
                          <a:pt x="2" y="7"/>
                          <a:pt x="1" y="10"/>
                        </a:cubicBezTo>
                        <a:cubicBezTo>
                          <a:pt x="0" y="13"/>
                          <a:pt x="0" y="21"/>
                          <a:pt x="1" y="24"/>
                        </a:cubicBezTo>
                        <a:cubicBezTo>
                          <a:pt x="4" y="20"/>
                          <a:pt x="4" y="14"/>
                          <a:pt x="6" y="11"/>
                        </a:cubicBezTo>
                        <a:cubicBezTo>
                          <a:pt x="10" y="6"/>
                          <a:pt x="16" y="3"/>
                          <a:pt x="21" y="3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89" name="Freeform 1327"/>
                  <p:cNvSpPr>
                    <a:spLocks/>
                  </p:cNvSpPr>
                  <p:nvPr/>
                </p:nvSpPr>
                <p:spPr bwMode="auto">
                  <a:xfrm>
                    <a:off x="3428" y="984"/>
                    <a:ext cx="57" cy="61"/>
                  </a:xfrm>
                  <a:custGeom>
                    <a:avLst/>
                    <a:gdLst/>
                    <a:ahLst/>
                    <a:cxnLst>
                      <a:cxn ang="0">
                        <a:pos x="23" y="4"/>
                      </a:cxn>
                      <a:cxn ang="0">
                        <a:pos x="6" y="4"/>
                      </a:cxn>
                      <a:cxn ang="0">
                        <a:pos x="0" y="23"/>
                      </a:cxn>
                      <a:cxn ang="0">
                        <a:pos x="23" y="3"/>
                      </a:cxn>
                    </a:cxnLst>
                    <a:rect l="0" t="0" r="r" b="b"/>
                    <a:pathLst>
                      <a:path w="23" h="23">
                        <a:moveTo>
                          <a:pt x="23" y="4"/>
                        </a:moveTo>
                        <a:cubicBezTo>
                          <a:pt x="18" y="0"/>
                          <a:pt x="10" y="1"/>
                          <a:pt x="6" y="4"/>
                        </a:cubicBezTo>
                        <a:cubicBezTo>
                          <a:pt x="0" y="9"/>
                          <a:pt x="2" y="17"/>
                          <a:pt x="0" y="23"/>
                        </a:cubicBezTo>
                        <a:cubicBezTo>
                          <a:pt x="4" y="14"/>
                          <a:pt x="12" y="2"/>
                          <a:pt x="23" y="3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90" name="Freeform 1328"/>
                  <p:cNvSpPr>
                    <a:spLocks/>
                  </p:cNvSpPr>
                  <p:nvPr/>
                </p:nvSpPr>
                <p:spPr bwMode="auto">
                  <a:xfrm>
                    <a:off x="3363" y="1171"/>
                    <a:ext cx="60" cy="77"/>
                  </a:xfrm>
                  <a:custGeom>
                    <a:avLst/>
                    <a:gdLst/>
                    <a:ahLst/>
                    <a:cxnLst>
                      <a:cxn ang="0">
                        <a:pos x="24" y="6"/>
                      </a:cxn>
                      <a:cxn ang="0">
                        <a:pos x="9" y="7"/>
                      </a:cxn>
                      <a:cxn ang="0">
                        <a:pos x="6" y="17"/>
                      </a:cxn>
                      <a:cxn ang="0">
                        <a:pos x="0" y="25"/>
                      </a:cxn>
                      <a:cxn ang="0">
                        <a:pos x="8" y="29"/>
                      </a:cxn>
                      <a:cxn ang="0">
                        <a:pos x="18" y="3"/>
                      </a:cxn>
                    </a:cxnLst>
                    <a:rect l="0" t="0" r="r" b="b"/>
                    <a:pathLst>
                      <a:path w="24" h="29">
                        <a:moveTo>
                          <a:pt x="24" y="6"/>
                        </a:moveTo>
                        <a:cubicBezTo>
                          <a:pt x="19" y="0"/>
                          <a:pt x="12" y="0"/>
                          <a:pt x="9" y="7"/>
                        </a:cubicBezTo>
                        <a:cubicBezTo>
                          <a:pt x="7" y="10"/>
                          <a:pt x="7" y="14"/>
                          <a:pt x="6" y="17"/>
                        </a:cubicBezTo>
                        <a:cubicBezTo>
                          <a:pt x="4" y="20"/>
                          <a:pt x="2" y="22"/>
                          <a:pt x="0" y="25"/>
                        </a:cubicBezTo>
                        <a:cubicBezTo>
                          <a:pt x="3" y="25"/>
                          <a:pt x="6" y="27"/>
                          <a:pt x="8" y="29"/>
                        </a:cubicBezTo>
                        <a:cubicBezTo>
                          <a:pt x="4" y="21"/>
                          <a:pt x="12" y="7"/>
                          <a:pt x="18" y="3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91" name="Freeform 1329"/>
                  <p:cNvSpPr>
                    <a:spLocks/>
                  </p:cNvSpPr>
                  <p:nvPr/>
                </p:nvSpPr>
                <p:spPr bwMode="auto">
                  <a:xfrm>
                    <a:off x="3278" y="1264"/>
                    <a:ext cx="80" cy="123"/>
                  </a:xfrm>
                  <a:custGeom>
                    <a:avLst/>
                    <a:gdLst/>
                    <a:ahLst/>
                    <a:cxnLst>
                      <a:cxn ang="0">
                        <a:pos x="30" y="4"/>
                      </a:cxn>
                      <a:cxn ang="0">
                        <a:pos x="19" y="8"/>
                      </a:cxn>
                      <a:cxn ang="0">
                        <a:pos x="13" y="25"/>
                      </a:cxn>
                      <a:cxn ang="0">
                        <a:pos x="8" y="38"/>
                      </a:cxn>
                      <a:cxn ang="0">
                        <a:pos x="0" y="46"/>
                      </a:cxn>
                      <a:cxn ang="0">
                        <a:pos x="12" y="40"/>
                      </a:cxn>
                      <a:cxn ang="0">
                        <a:pos x="20" y="43"/>
                      </a:cxn>
                      <a:cxn ang="0">
                        <a:pos x="29" y="15"/>
                      </a:cxn>
                      <a:cxn ang="0">
                        <a:pos x="32" y="4"/>
                      </a:cxn>
                    </a:cxnLst>
                    <a:rect l="0" t="0" r="r" b="b"/>
                    <a:pathLst>
                      <a:path w="32" h="46">
                        <a:moveTo>
                          <a:pt x="30" y="4"/>
                        </a:moveTo>
                        <a:cubicBezTo>
                          <a:pt x="26" y="0"/>
                          <a:pt x="21" y="6"/>
                          <a:pt x="19" y="8"/>
                        </a:cubicBezTo>
                        <a:cubicBezTo>
                          <a:pt x="14" y="13"/>
                          <a:pt x="14" y="19"/>
                          <a:pt x="13" y="25"/>
                        </a:cubicBezTo>
                        <a:cubicBezTo>
                          <a:pt x="12" y="30"/>
                          <a:pt x="11" y="34"/>
                          <a:pt x="8" y="38"/>
                        </a:cubicBezTo>
                        <a:cubicBezTo>
                          <a:pt x="6" y="41"/>
                          <a:pt x="1" y="43"/>
                          <a:pt x="0" y="46"/>
                        </a:cubicBezTo>
                        <a:cubicBezTo>
                          <a:pt x="4" y="45"/>
                          <a:pt x="7" y="41"/>
                          <a:pt x="12" y="40"/>
                        </a:cubicBezTo>
                        <a:cubicBezTo>
                          <a:pt x="16" y="39"/>
                          <a:pt x="16" y="42"/>
                          <a:pt x="20" y="43"/>
                        </a:cubicBezTo>
                        <a:cubicBezTo>
                          <a:pt x="12" y="34"/>
                          <a:pt x="14" y="12"/>
                          <a:pt x="29" y="15"/>
                        </a:cubicBezTo>
                        <a:cubicBezTo>
                          <a:pt x="27" y="12"/>
                          <a:pt x="29" y="6"/>
                          <a:pt x="32" y="4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92" name="Freeform 1330"/>
                  <p:cNvSpPr>
                    <a:spLocks/>
                  </p:cNvSpPr>
                  <p:nvPr/>
                </p:nvSpPr>
                <p:spPr bwMode="auto">
                  <a:xfrm>
                    <a:off x="3183" y="1413"/>
                    <a:ext cx="90" cy="51"/>
                  </a:xfrm>
                  <a:custGeom>
                    <a:avLst/>
                    <a:gdLst/>
                    <a:ahLst/>
                    <a:cxnLst>
                      <a:cxn ang="0">
                        <a:pos x="0" y="19"/>
                      </a:cxn>
                      <a:cxn ang="0">
                        <a:pos x="3" y="14"/>
                      </a:cxn>
                      <a:cxn ang="0">
                        <a:pos x="15" y="7"/>
                      </a:cxn>
                      <a:cxn ang="0">
                        <a:pos x="36" y="8"/>
                      </a:cxn>
                      <a:cxn ang="0">
                        <a:pos x="10" y="16"/>
                      </a:cxn>
                    </a:cxnLst>
                    <a:rect l="0" t="0" r="r" b="b"/>
                    <a:pathLst>
                      <a:path w="36" h="19">
                        <a:moveTo>
                          <a:pt x="0" y="19"/>
                        </a:moveTo>
                        <a:cubicBezTo>
                          <a:pt x="2" y="18"/>
                          <a:pt x="2" y="16"/>
                          <a:pt x="3" y="14"/>
                        </a:cubicBezTo>
                        <a:cubicBezTo>
                          <a:pt x="6" y="10"/>
                          <a:pt x="11" y="8"/>
                          <a:pt x="15" y="7"/>
                        </a:cubicBezTo>
                        <a:cubicBezTo>
                          <a:pt x="20" y="5"/>
                          <a:pt x="34" y="0"/>
                          <a:pt x="36" y="8"/>
                        </a:cubicBezTo>
                        <a:cubicBezTo>
                          <a:pt x="27" y="5"/>
                          <a:pt x="16" y="9"/>
                          <a:pt x="10" y="16"/>
                        </a:cubicBezTo>
                      </a:path>
                    </a:pathLst>
                  </a:custGeom>
                  <a:solidFill>
                    <a:srgbClr val="FDF8F5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93" name="Freeform 1331"/>
                  <p:cNvSpPr>
                    <a:spLocks/>
                  </p:cNvSpPr>
                  <p:nvPr/>
                </p:nvSpPr>
                <p:spPr bwMode="auto">
                  <a:xfrm>
                    <a:off x="2910" y="2851"/>
                    <a:ext cx="130" cy="552"/>
                  </a:xfrm>
                  <a:custGeom>
                    <a:avLst/>
                    <a:gdLst/>
                    <a:ahLst/>
                    <a:cxnLst>
                      <a:cxn ang="0">
                        <a:pos x="46" y="4"/>
                      </a:cxn>
                      <a:cxn ang="0">
                        <a:pos x="46" y="33"/>
                      </a:cxn>
                      <a:cxn ang="0">
                        <a:pos x="45" y="58"/>
                      </a:cxn>
                      <a:cxn ang="0">
                        <a:pos x="50" y="81"/>
                      </a:cxn>
                      <a:cxn ang="0">
                        <a:pos x="35" y="144"/>
                      </a:cxn>
                      <a:cxn ang="0">
                        <a:pos x="0" y="207"/>
                      </a:cxn>
                      <a:cxn ang="0">
                        <a:pos x="12" y="156"/>
                      </a:cxn>
                      <a:cxn ang="0">
                        <a:pos x="36" y="72"/>
                      </a:cxn>
                      <a:cxn ang="0">
                        <a:pos x="33" y="18"/>
                      </a:cxn>
                      <a:cxn ang="0">
                        <a:pos x="46" y="4"/>
                      </a:cxn>
                    </a:cxnLst>
                    <a:rect l="0" t="0" r="r" b="b"/>
                    <a:pathLst>
                      <a:path w="52" h="207">
                        <a:moveTo>
                          <a:pt x="46" y="4"/>
                        </a:moveTo>
                        <a:cubicBezTo>
                          <a:pt x="52" y="14"/>
                          <a:pt x="49" y="21"/>
                          <a:pt x="46" y="33"/>
                        </a:cubicBezTo>
                        <a:cubicBezTo>
                          <a:pt x="43" y="46"/>
                          <a:pt x="41" y="48"/>
                          <a:pt x="45" y="58"/>
                        </a:cubicBezTo>
                        <a:cubicBezTo>
                          <a:pt x="46" y="62"/>
                          <a:pt x="50" y="69"/>
                          <a:pt x="50" y="81"/>
                        </a:cubicBezTo>
                        <a:cubicBezTo>
                          <a:pt x="51" y="98"/>
                          <a:pt x="46" y="124"/>
                          <a:pt x="35" y="144"/>
                        </a:cubicBezTo>
                        <a:cubicBezTo>
                          <a:pt x="15" y="179"/>
                          <a:pt x="3" y="186"/>
                          <a:pt x="0" y="207"/>
                        </a:cubicBezTo>
                        <a:cubicBezTo>
                          <a:pt x="3" y="186"/>
                          <a:pt x="3" y="174"/>
                          <a:pt x="12" y="156"/>
                        </a:cubicBezTo>
                        <a:cubicBezTo>
                          <a:pt x="21" y="139"/>
                          <a:pt x="44" y="108"/>
                          <a:pt x="36" y="72"/>
                        </a:cubicBezTo>
                        <a:cubicBezTo>
                          <a:pt x="27" y="32"/>
                          <a:pt x="37" y="25"/>
                          <a:pt x="33" y="18"/>
                        </a:cubicBezTo>
                        <a:cubicBezTo>
                          <a:pt x="30" y="12"/>
                          <a:pt x="45" y="0"/>
                          <a:pt x="46" y="4"/>
                        </a:cubicBezTo>
                        <a:close/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94" name="Freeform 1332"/>
                  <p:cNvSpPr>
                    <a:spLocks/>
                  </p:cNvSpPr>
                  <p:nvPr/>
                </p:nvSpPr>
                <p:spPr bwMode="auto">
                  <a:xfrm>
                    <a:off x="2993" y="2781"/>
                    <a:ext cx="400" cy="144"/>
                  </a:xfrm>
                  <a:custGeom>
                    <a:avLst/>
                    <a:gdLst/>
                    <a:ahLst/>
                    <a:cxnLst>
                      <a:cxn ang="0">
                        <a:pos x="0" y="22"/>
                      </a:cxn>
                      <a:cxn ang="0">
                        <a:pos x="40" y="23"/>
                      </a:cxn>
                      <a:cxn ang="0">
                        <a:pos x="109" y="51"/>
                      </a:cxn>
                      <a:cxn ang="0">
                        <a:pos x="156" y="44"/>
                      </a:cxn>
                      <a:cxn ang="0">
                        <a:pos x="156" y="28"/>
                      </a:cxn>
                      <a:cxn ang="0">
                        <a:pos x="126" y="44"/>
                      </a:cxn>
                      <a:cxn ang="0">
                        <a:pos x="62" y="24"/>
                      </a:cxn>
                      <a:cxn ang="0">
                        <a:pos x="0" y="22"/>
                      </a:cxn>
                    </a:cxnLst>
                    <a:rect l="0" t="0" r="r" b="b"/>
                    <a:pathLst>
                      <a:path w="160" h="54">
                        <a:moveTo>
                          <a:pt x="0" y="22"/>
                        </a:moveTo>
                        <a:cubicBezTo>
                          <a:pt x="20" y="10"/>
                          <a:pt x="21" y="14"/>
                          <a:pt x="40" y="23"/>
                        </a:cubicBezTo>
                        <a:cubicBezTo>
                          <a:pt x="58" y="32"/>
                          <a:pt x="78" y="48"/>
                          <a:pt x="109" y="51"/>
                        </a:cubicBezTo>
                        <a:cubicBezTo>
                          <a:pt x="140" y="54"/>
                          <a:pt x="153" y="53"/>
                          <a:pt x="156" y="44"/>
                        </a:cubicBezTo>
                        <a:cubicBezTo>
                          <a:pt x="160" y="36"/>
                          <a:pt x="156" y="28"/>
                          <a:pt x="156" y="28"/>
                        </a:cubicBezTo>
                        <a:cubicBezTo>
                          <a:pt x="156" y="36"/>
                          <a:pt x="150" y="46"/>
                          <a:pt x="126" y="44"/>
                        </a:cubicBezTo>
                        <a:cubicBezTo>
                          <a:pt x="102" y="42"/>
                          <a:pt x="87" y="37"/>
                          <a:pt x="62" y="24"/>
                        </a:cubicBezTo>
                        <a:cubicBezTo>
                          <a:pt x="36" y="10"/>
                          <a:pt x="18" y="0"/>
                          <a:pt x="0" y="22"/>
                        </a:cubicBezTo>
                        <a:close/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95" name="Freeform 1333"/>
                  <p:cNvSpPr>
                    <a:spLocks/>
                  </p:cNvSpPr>
                  <p:nvPr/>
                </p:nvSpPr>
                <p:spPr bwMode="auto">
                  <a:xfrm>
                    <a:off x="3400" y="2747"/>
                    <a:ext cx="120" cy="149"/>
                  </a:xfrm>
                  <a:custGeom>
                    <a:avLst/>
                    <a:gdLst/>
                    <a:ahLst/>
                    <a:cxnLst>
                      <a:cxn ang="0">
                        <a:pos x="3" y="37"/>
                      </a:cxn>
                      <a:cxn ang="0">
                        <a:pos x="10" y="51"/>
                      </a:cxn>
                      <a:cxn ang="0">
                        <a:pos x="29" y="37"/>
                      </a:cxn>
                      <a:cxn ang="0">
                        <a:pos x="41" y="0"/>
                      </a:cxn>
                      <a:cxn ang="0">
                        <a:pos x="31" y="24"/>
                      </a:cxn>
                      <a:cxn ang="0">
                        <a:pos x="5" y="36"/>
                      </a:cxn>
                    </a:cxnLst>
                    <a:rect l="0" t="0" r="r" b="b"/>
                    <a:pathLst>
                      <a:path w="48" h="56">
                        <a:moveTo>
                          <a:pt x="3" y="37"/>
                        </a:moveTo>
                        <a:cubicBezTo>
                          <a:pt x="4" y="44"/>
                          <a:pt x="0" y="56"/>
                          <a:pt x="10" y="51"/>
                        </a:cubicBezTo>
                        <a:cubicBezTo>
                          <a:pt x="16" y="49"/>
                          <a:pt x="24" y="42"/>
                          <a:pt x="29" y="37"/>
                        </a:cubicBezTo>
                        <a:cubicBezTo>
                          <a:pt x="40" y="26"/>
                          <a:pt x="48" y="16"/>
                          <a:pt x="41" y="0"/>
                        </a:cubicBezTo>
                        <a:cubicBezTo>
                          <a:pt x="40" y="10"/>
                          <a:pt x="39" y="17"/>
                          <a:pt x="31" y="24"/>
                        </a:cubicBezTo>
                        <a:cubicBezTo>
                          <a:pt x="23" y="32"/>
                          <a:pt x="15" y="31"/>
                          <a:pt x="5" y="36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96" name="Freeform 1334"/>
                  <p:cNvSpPr>
                    <a:spLocks/>
                  </p:cNvSpPr>
                  <p:nvPr/>
                </p:nvSpPr>
                <p:spPr bwMode="auto">
                  <a:xfrm>
                    <a:off x="3523" y="2645"/>
                    <a:ext cx="110" cy="112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10" y="41"/>
                      </a:cxn>
                      <a:cxn ang="0">
                        <a:pos x="24" y="31"/>
                      </a:cxn>
                      <a:cxn ang="0">
                        <a:pos x="33" y="0"/>
                      </a:cxn>
                      <a:cxn ang="0">
                        <a:pos x="8" y="29"/>
                      </a:cxn>
                    </a:cxnLst>
                    <a:rect l="0" t="0" r="r" b="b"/>
                    <a:pathLst>
                      <a:path w="44" h="42">
                        <a:moveTo>
                          <a:pt x="0" y="31"/>
                        </a:moveTo>
                        <a:cubicBezTo>
                          <a:pt x="3" y="36"/>
                          <a:pt x="3" y="42"/>
                          <a:pt x="10" y="41"/>
                        </a:cubicBezTo>
                        <a:cubicBezTo>
                          <a:pt x="16" y="41"/>
                          <a:pt x="20" y="35"/>
                          <a:pt x="24" y="31"/>
                        </a:cubicBezTo>
                        <a:cubicBezTo>
                          <a:pt x="28" y="25"/>
                          <a:pt x="44" y="6"/>
                          <a:pt x="33" y="0"/>
                        </a:cubicBezTo>
                        <a:cubicBezTo>
                          <a:pt x="37" y="13"/>
                          <a:pt x="21" y="29"/>
                          <a:pt x="8" y="29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97" name="Freeform 1335"/>
                  <p:cNvSpPr>
                    <a:spLocks/>
                  </p:cNvSpPr>
                  <p:nvPr/>
                </p:nvSpPr>
                <p:spPr bwMode="auto">
                  <a:xfrm>
                    <a:off x="3608" y="2496"/>
                    <a:ext cx="92" cy="147"/>
                  </a:xfrm>
                  <a:custGeom>
                    <a:avLst/>
                    <a:gdLst/>
                    <a:ahLst/>
                    <a:cxnLst>
                      <a:cxn ang="0">
                        <a:pos x="2" y="41"/>
                      </a:cxn>
                      <a:cxn ang="0">
                        <a:pos x="27" y="31"/>
                      </a:cxn>
                      <a:cxn ang="0">
                        <a:pos x="37" y="0"/>
                      </a:cxn>
                      <a:cxn ang="0">
                        <a:pos x="0" y="41"/>
                      </a:cxn>
                    </a:cxnLst>
                    <a:rect l="0" t="0" r="r" b="b"/>
                    <a:pathLst>
                      <a:path w="37" h="55">
                        <a:moveTo>
                          <a:pt x="2" y="41"/>
                        </a:moveTo>
                        <a:cubicBezTo>
                          <a:pt x="12" y="55"/>
                          <a:pt x="22" y="39"/>
                          <a:pt x="27" y="31"/>
                        </a:cubicBezTo>
                        <a:cubicBezTo>
                          <a:pt x="33" y="21"/>
                          <a:pt x="34" y="11"/>
                          <a:pt x="37" y="0"/>
                        </a:cubicBezTo>
                        <a:cubicBezTo>
                          <a:pt x="31" y="10"/>
                          <a:pt x="17" y="46"/>
                          <a:pt x="0" y="41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98" name="Freeform 1336"/>
                  <p:cNvSpPr>
                    <a:spLocks/>
                  </p:cNvSpPr>
                  <p:nvPr/>
                </p:nvSpPr>
                <p:spPr bwMode="auto">
                  <a:xfrm>
                    <a:off x="3685" y="2387"/>
                    <a:ext cx="50" cy="104"/>
                  </a:xfrm>
                  <a:custGeom>
                    <a:avLst/>
                    <a:gdLst/>
                    <a:ahLst/>
                    <a:cxnLst>
                      <a:cxn ang="0">
                        <a:pos x="19" y="0"/>
                      </a:cxn>
                      <a:cxn ang="0">
                        <a:pos x="0" y="28"/>
                      </a:cxn>
                      <a:cxn ang="0">
                        <a:pos x="15" y="14"/>
                      </a:cxn>
                    </a:cxnLst>
                    <a:rect l="0" t="0" r="r" b="b"/>
                    <a:pathLst>
                      <a:path w="20" h="39">
                        <a:moveTo>
                          <a:pt x="19" y="0"/>
                        </a:moveTo>
                        <a:cubicBezTo>
                          <a:pt x="20" y="8"/>
                          <a:pt x="15" y="39"/>
                          <a:pt x="0" y="28"/>
                        </a:cubicBezTo>
                        <a:cubicBezTo>
                          <a:pt x="9" y="26"/>
                          <a:pt x="11" y="21"/>
                          <a:pt x="15" y="14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099" name="Freeform 1337"/>
                  <p:cNvSpPr>
                    <a:spLocks/>
                  </p:cNvSpPr>
                  <p:nvPr/>
                </p:nvSpPr>
                <p:spPr bwMode="auto">
                  <a:xfrm>
                    <a:off x="3680" y="2133"/>
                    <a:ext cx="38" cy="56"/>
                  </a:xfrm>
                  <a:custGeom>
                    <a:avLst/>
                    <a:gdLst/>
                    <a:ahLst/>
                    <a:cxnLst>
                      <a:cxn ang="0">
                        <a:pos x="11" y="0"/>
                      </a:cxn>
                      <a:cxn ang="0">
                        <a:pos x="13" y="17"/>
                      </a:cxn>
                      <a:cxn ang="0">
                        <a:pos x="0" y="21"/>
                      </a:cxn>
                      <a:cxn ang="0">
                        <a:pos x="9" y="5"/>
                      </a:cxn>
                    </a:cxnLst>
                    <a:rect l="0" t="0" r="r" b="b"/>
                    <a:pathLst>
                      <a:path w="15" h="21">
                        <a:moveTo>
                          <a:pt x="11" y="0"/>
                        </a:moveTo>
                        <a:cubicBezTo>
                          <a:pt x="12" y="4"/>
                          <a:pt x="15" y="13"/>
                          <a:pt x="13" y="17"/>
                        </a:cubicBezTo>
                        <a:cubicBezTo>
                          <a:pt x="10" y="21"/>
                          <a:pt x="5" y="21"/>
                          <a:pt x="0" y="21"/>
                        </a:cubicBezTo>
                        <a:cubicBezTo>
                          <a:pt x="7" y="19"/>
                          <a:pt x="9" y="11"/>
                          <a:pt x="9" y="5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00" name="Freeform 1338"/>
                  <p:cNvSpPr>
                    <a:spLocks/>
                  </p:cNvSpPr>
                  <p:nvPr/>
                </p:nvSpPr>
                <p:spPr bwMode="auto">
                  <a:xfrm>
                    <a:off x="3635" y="1888"/>
                    <a:ext cx="25" cy="8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10" y="20"/>
                      </a:cxn>
                      <a:cxn ang="0">
                        <a:pos x="0" y="29"/>
                      </a:cxn>
                      <a:cxn ang="0">
                        <a:pos x="9" y="9"/>
                      </a:cxn>
                    </a:cxnLst>
                    <a:rect l="0" t="0" r="r" b="b"/>
                    <a:pathLst>
                      <a:path w="10" h="30">
                        <a:moveTo>
                          <a:pt x="7" y="0"/>
                        </a:moveTo>
                        <a:cubicBezTo>
                          <a:pt x="10" y="6"/>
                          <a:pt x="10" y="14"/>
                          <a:pt x="10" y="20"/>
                        </a:cubicBezTo>
                        <a:cubicBezTo>
                          <a:pt x="10" y="30"/>
                          <a:pt x="9" y="27"/>
                          <a:pt x="0" y="29"/>
                        </a:cubicBezTo>
                        <a:cubicBezTo>
                          <a:pt x="9" y="26"/>
                          <a:pt x="6" y="16"/>
                          <a:pt x="9" y="9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01" name="Freeform 1339"/>
                  <p:cNvSpPr>
                    <a:spLocks/>
                  </p:cNvSpPr>
                  <p:nvPr/>
                </p:nvSpPr>
                <p:spPr bwMode="auto">
                  <a:xfrm>
                    <a:off x="3655" y="2011"/>
                    <a:ext cx="33" cy="53"/>
                  </a:xfrm>
                  <a:custGeom>
                    <a:avLst/>
                    <a:gdLst/>
                    <a:ahLst/>
                    <a:cxnLst>
                      <a:cxn ang="0">
                        <a:pos x="9" y="0"/>
                      </a:cxn>
                      <a:cxn ang="0">
                        <a:pos x="11" y="17"/>
                      </a:cxn>
                      <a:cxn ang="0">
                        <a:pos x="0" y="20"/>
                      </a:cxn>
                      <a:cxn ang="0">
                        <a:pos x="9" y="4"/>
                      </a:cxn>
                    </a:cxnLst>
                    <a:rect l="0" t="0" r="r" b="b"/>
                    <a:pathLst>
                      <a:path w="13" h="20">
                        <a:moveTo>
                          <a:pt x="9" y="0"/>
                        </a:moveTo>
                        <a:cubicBezTo>
                          <a:pt x="10" y="5"/>
                          <a:pt x="13" y="12"/>
                          <a:pt x="11" y="17"/>
                        </a:cubicBezTo>
                        <a:cubicBezTo>
                          <a:pt x="8" y="20"/>
                          <a:pt x="5" y="19"/>
                          <a:pt x="0" y="20"/>
                        </a:cubicBezTo>
                        <a:cubicBezTo>
                          <a:pt x="7" y="17"/>
                          <a:pt x="9" y="11"/>
                          <a:pt x="9" y="4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02" name="Freeform 1340"/>
                  <p:cNvSpPr>
                    <a:spLocks/>
                  </p:cNvSpPr>
                  <p:nvPr/>
                </p:nvSpPr>
                <p:spPr bwMode="auto">
                  <a:xfrm>
                    <a:off x="3608" y="1749"/>
                    <a:ext cx="47" cy="104"/>
                  </a:xfrm>
                  <a:custGeom>
                    <a:avLst/>
                    <a:gdLst/>
                    <a:ahLst/>
                    <a:cxnLst>
                      <a:cxn ang="0">
                        <a:pos x="8" y="0"/>
                      </a:cxn>
                      <a:cxn ang="0">
                        <a:pos x="0" y="34"/>
                      </a:cxn>
                      <a:cxn ang="0">
                        <a:pos x="7" y="10"/>
                      </a:cxn>
                    </a:cxnLst>
                    <a:rect l="0" t="0" r="r" b="b"/>
                    <a:pathLst>
                      <a:path w="19" h="39">
                        <a:moveTo>
                          <a:pt x="8" y="0"/>
                        </a:moveTo>
                        <a:cubicBezTo>
                          <a:pt x="9" y="8"/>
                          <a:pt x="19" y="39"/>
                          <a:pt x="0" y="34"/>
                        </a:cubicBezTo>
                        <a:cubicBezTo>
                          <a:pt x="8" y="29"/>
                          <a:pt x="5" y="18"/>
                          <a:pt x="7" y="10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03" name="Freeform 1341"/>
                  <p:cNvSpPr>
                    <a:spLocks/>
                  </p:cNvSpPr>
                  <p:nvPr/>
                </p:nvSpPr>
                <p:spPr bwMode="auto">
                  <a:xfrm>
                    <a:off x="3595" y="1635"/>
                    <a:ext cx="35" cy="74"/>
                  </a:xfrm>
                  <a:custGeom>
                    <a:avLst/>
                    <a:gdLst/>
                    <a:ahLst/>
                    <a:cxnLst>
                      <a:cxn ang="0">
                        <a:pos x="13" y="0"/>
                      </a:cxn>
                      <a:cxn ang="0">
                        <a:pos x="0" y="27"/>
                      </a:cxn>
                      <a:cxn ang="0">
                        <a:pos x="12" y="3"/>
                      </a:cxn>
                    </a:cxnLst>
                    <a:rect l="0" t="0" r="r" b="b"/>
                    <a:pathLst>
                      <a:path w="14" h="28">
                        <a:moveTo>
                          <a:pt x="13" y="0"/>
                        </a:moveTo>
                        <a:cubicBezTo>
                          <a:pt x="14" y="8"/>
                          <a:pt x="13" y="28"/>
                          <a:pt x="0" y="27"/>
                        </a:cubicBezTo>
                        <a:cubicBezTo>
                          <a:pt x="9" y="23"/>
                          <a:pt x="11" y="11"/>
                          <a:pt x="12" y="3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04" name="Freeform 1342"/>
                  <p:cNvSpPr>
                    <a:spLocks/>
                  </p:cNvSpPr>
                  <p:nvPr/>
                </p:nvSpPr>
                <p:spPr bwMode="auto">
                  <a:xfrm>
                    <a:off x="3608" y="1539"/>
                    <a:ext cx="20" cy="56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0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8" h="21">
                        <a:moveTo>
                          <a:pt x="2" y="0"/>
                        </a:moveTo>
                        <a:cubicBezTo>
                          <a:pt x="3" y="4"/>
                          <a:pt x="8" y="21"/>
                          <a:pt x="0" y="20"/>
                        </a:cubicBezTo>
                        <a:cubicBezTo>
                          <a:pt x="3" y="14"/>
                          <a:pt x="2" y="6"/>
                          <a:pt x="2" y="0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05" name="Freeform 1343"/>
                  <p:cNvSpPr>
                    <a:spLocks/>
                  </p:cNvSpPr>
                  <p:nvPr/>
                </p:nvSpPr>
                <p:spPr bwMode="auto">
                  <a:xfrm>
                    <a:off x="3603" y="1067"/>
                    <a:ext cx="17" cy="7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9"/>
                      </a:cxn>
                    </a:cxnLst>
                    <a:rect l="0" t="0" r="r" b="b"/>
                    <a:pathLst>
                      <a:path w="7" h="29">
                        <a:moveTo>
                          <a:pt x="0" y="0"/>
                        </a:moveTo>
                        <a:cubicBezTo>
                          <a:pt x="7" y="12"/>
                          <a:pt x="3" y="23"/>
                          <a:pt x="0" y="29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06" name="Freeform 1344"/>
                  <p:cNvSpPr>
                    <a:spLocks/>
                  </p:cNvSpPr>
                  <p:nvPr/>
                </p:nvSpPr>
                <p:spPr bwMode="auto">
                  <a:xfrm>
                    <a:off x="3595" y="1427"/>
                    <a:ext cx="18" cy="56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21"/>
                      </a:cxn>
                    </a:cxnLst>
                    <a:rect l="0" t="0" r="r" b="b"/>
                    <a:pathLst>
                      <a:path w="7" h="21">
                        <a:moveTo>
                          <a:pt x="3" y="0"/>
                        </a:moveTo>
                        <a:cubicBezTo>
                          <a:pt x="7" y="14"/>
                          <a:pt x="5" y="20"/>
                          <a:pt x="0" y="21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07" name="Freeform 1345"/>
                  <p:cNvSpPr>
                    <a:spLocks/>
                  </p:cNvSpPr>
                  <p:nvPr/>
                </p:nvSpPr>
                <p:spPr bwMode="auto">
                  <a:xfrm>
                    <a:off x="3190" y="1480"/>
                    <a:ext cx="75" cy="85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4" y="32"/>
                      </a:cxn>
                      <a:cxn ang="0">
                        <a:pos x="28" y="0"/>
                      </a:cxn>
                      <a:cxn ang="0">
                        <a:pos x="11" y="19"/>
                      </a:cxn>
                    </a:cxnLst>
                    <a:rect l="0" t="0" r="r" b="b"/>
                    <a:pathLst>
                      <a:path w="30" h="32">
                        <a:moveTo>
                          <a:pt x="0" y="8"/>
                        </a:moveTo>
                        <a:cubicBezTo>
                          <a:pt x="3" y="16"/>
                          <a:pt x="1" y="24"/>
                          <a:pt x="4" y="32"/>
                        </a:cubicBezTo>
                        <a:cubicBezTo>
                          <a:pt x="17" y="28"/>
                          <a:pt x="30" y="14"/>
                          <a:pt x="28" y="0"/>
                        </a:cubicBezTo>
                        <a:cubicBezTo>
                          <a:pt x="27" y="6"/>
                          <a:pt x="19" y="25"/>
                          <a:pt x="11" y="19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08" name="Freeform 1346"/>
                  <p:cNvSpPr>
                    <a:spLocks/>
                  </p:cNvSpPr>
                  <p:nvPr/>
                </p:nvSpPr>
                <p:spPr bwMode="auto">
                  <a:xfrm>
                    <a:off x="3300" y="1400"/>
                    <a:ext cx="45" cy="77"/>
                  </a:xfrm>
                  <a:custGeom>
                    <a:avLst/>
                    <a:gdLst/>
                    <a:ahLst/>
                    <a:cxnLst>
                      <a:cxn ang="0">
                        <a:pos x="0" y="14"/>
                      </a:cxn>
                      <a:cxn ang="0">
                        <a:pos x="0" y="29"/>
                      </a:cxn>
                      <a:cxn ang="0">
                        <a:pos x="17" y="0"/>
                      </a:cxn>
                      <a:cxn ang="0">
                        <a:pos x="4" y="12"/>
                      </a:cxn>
                    </a:cxnLst>
                    <a:rect l="0" t="0" r="r" b="b"/>
                    <a:pathLst>
                      <a:path w="18" h="29">
                        <a:moveTo>
                          <a:pt x="0" y="14"/>
                        </a:moveTo>
                        <a:cubicBezTo>
                          <a:pt x="0" y="19"/>
                          <a:pt x="0" y="24"/>
                          <a:pt x="0" y="29"/>
                        </a:cubicBezTo>
                        <a:cubicBezTo>
                          <a:pt x="9" y="28"/>
                          <a:pt x="18" y="9"/>
                          <a:pt x="17" y="0"/>
                        </a:cubicBezTo>
                        <a:cubicBezTo>
                          <a:pt x="15" y="6"/>
                          <a:pt x="12" y="17"/>
                          <a:pt x="4" y="12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09" name="Freeform 1347"/>
                  <p:cNvSpPr>
                    <a:spLocks/>
                  </p:cNvSpPr>
                  <p:nvPr/>
                </p:nvSpPr>
                <p:spPr bwMode="auto">
                  <a:xfrm>
                    <a:off x="3078" y="1520"/>
                    <a:ext cx="95" cy="83"/>
                  </a:xfrm>
                  <a:custGeom>
                    <a:avLst/>
                    <a:gdLst/>
                    <a:ahLst/>
                    <a:cxnLst>
                      <a:cxn ang="0">
                        <a:pos x="3" y="10"/>
                      </a:cxn>
                      <a:cxn ang="0">
                        <a:pos x="0" y="29"/>
                      </a:cxn>
                      <a:cxn ang="0">
                        <a:pos x="28" y="23"/>
                      </a:cxn>
                      <a:cxn ang="0">
                        <a:pos x="34" y="0"/>
                      </a:cxn>
                      <a:cxn ang="0">
                        <a:pos x="19" y="22"/>
                      </a:cxn>
                    </a:cxnLst>
                    <a:rect l="0" t="0" r="r" b="b"/>
                    <a:pathLst>
                      <a:path w="38" h="31">
                        <a:moveTo>
                          <a:pt x="3" y="10"/>
                        </a:moveTo>
                        <a:cubicBezTo>
                          <a:pt x="4" y="17"/>
                          <a:pt x="4" y="23"/>
                          <a:pt x="0" y="29"/>
                        </a:cubicBezTo>
                        <a:cubicBezTo>
                          <a:pt x="6" y="31"/>
                          <a:pt x="22" y="26"/>
                          <a:pt x="28" y="23"/>
                        </a:cubicBezTo>
                        <a:cubicBezTo>
                          <a:pt x="38" y="17"/>
                          <a:pt x="35" y="11"/>
                          <a:pt x="34" y="0"/>
                        </a:cubicBezTo>
                        <a:cubicBezTo>
                          <a:pt x="35" y="9"/>
                          <a:pt x="29" y="21"/>
                          <a:pt x="19" y="22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10" name="Freeform 1348"/>
                  <p:cNvSpPr>
                    <a:spLocks/>
                  </p:cNvSpPr>
                  <p:nvPr/>
                </p:nvSpPr>
                <p:spPr bwMode="auto">
                  <a:xfrm>
                    <a:off x="2973" y="1560"/>
                    <a:ext cx="85" cy="77"/>
                  </a:xfrm>
                  <a:custGeom>
                    <a:avLst/>
                    <a:gdLst/>
                    <a:ahLst/>
                    <a:cxnLst>
                      <a:cxn ang="0">
                        <a:pos x="0" y="14"/>
                      </a:cxn>
                      <a:cxn ang="0">
                        <a:pos x="18" y="24"/>
                      </a:cxn>
                      <a:cxn ang="0">
                        <a:pos x="32" y="0"/>
                      </a:cxn>
                      <a:cxn ang="0">
                        <a:pos x="14" y="17"/>
                      </a:cxn>
                    </a:cxnLst>
                    <a:rect l="0" t="0" r="r" b="b"/>
                    <a:pathLst>
                      <a:path w="34" h="29">
                        <a:moveTo>
                          <a:pt x="0" y="14"/>
                        </a:moveTo>
                        <a:cubicBezTo>
                          <a:pt x="0" y="28"/>
                          <a:pt x="5" y="29"/>
                          <a:pt x="18" y="24"/>
                        </a:cubicBezTo>
                        <a:cubicBezTo>
                          <a:pt x="28" y="20"/>
                          <a:pt x="34" y="11"/>
                          <a:pt x="32" y="0"/>
                        </a:cubicBezTo>
                        <a:cubicBezTo>
                          <a:pt x="34" y="12"/>
                          <a:pt x="25" y="18"/>
                          <a:pt x="14" y="17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11" name="Freeform 1349"/>
                  <p:cNvSpPr>
                    <a:spLocks/>
                  </p:cNvSpPr>
                  <p:nvPr/>
                </p:nvSpPr>
                <p:spPr bwMode="auto">
                  <a:xfrm>
                    <a:off x="2860" y="1584"/>
                    <a:ext cx="80" cy="67"/>
                  </a:xfrm>
                  <a:custGeom>
                    <a:avLst/>
                    <a:gdLst/>
                    <a:ahLst/>
                    <a:cxnLst>
                      <a:cxn ang="0">
                        <a:pos x="1" y="11"/>
                      </a:cxn>
                      <a:cxn ang="0">
                        <a:pos x="17" y="23"/>
                      </a:cxn>
                      <a:cxn ang="0">
                        <a:pos x="31" y="0"/>
                      </a:cxn>
                      <a:cxn ang="0">
                        <a:pos x="13" y="18"/>
                      </a:cxn>
                    </a:cxnLst>
                    <a:rect l="0" t="0" r="r" b="b"/>
                    <a:pathLst>
                      <a:path w="32" h="25">
                        <a:moveTo>
                          <a:pt x="1" y="11"/>
                        </a:moveTo>
                        <a:cubicBezTo>
                          <a:pt x="0" y="24"/>
                          <a:pt x="3" y="25"/>
                          <a:pt x="17" y="23"/>
                        </a:cubicBezTo>
                        <a:cubicBezTo>
                          <a:pt x="31" y="20"/>
                          <a:pt x="31" y="14"/>
                          <a:pt x="31" y="0"/>
                        </a:cubicBezTo>
                        <a:cubicBezTo>
                          <a:pt x="32" y="13"/>
                          <a:pt x="26" y="22"/>
                          <a:pt x="13" y="18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12" name="Freeform 1350"/>
                  <p:cNvSpPr>
                    <a:spLocks/>
                  </p:cNvSpPr>
                  <p:nvPr/>
                </p:nvSpPr>
                <p:spPr bwMode="auto">
                  <a:xfrm>
                    <a:off x="2728" y="1576"/>
                    <a:ext cx="95" cy="83"/>
                  </a:xfrm>
                  <a:custGeom>
                    <a:avLst/>
                    <a:gdLst/>
                    <a:ahLst/>
                    <a:cxnLst>
                      <a:cxn ang="0">
                        <a:pos x="0" y="20"/>
                      </a:cxn>
                      <a:cxn ang="0">
                        <a:pos x="27" y="28"/>
                      </a:cxn>
                      <a:cxn ang="0">
                        <a:pos x="36" y="0"/>
                      </a:cxn>
                      <a:cxn ang="0">
                        <a:pos x="16" y="22"/>
                      </a:cxn>
                    </a:cxnLst>
                    <a:rect l="0" t="0" r="r" b="b"/>
                    <a:pathLst>
                      <a:path w="38" h="31">
                        <a:moveTo>
                          <a:pt x="0" y="20"/>
                        </a:moveTo>
                        <a:cubicBezTo>
                          <a:pt x="1" y="30"/>
                          <a:pt x="20" y="31"/>
                          <a:pt x="27" y="28"/>
                        </a:cubicBezTo>
                        <a:cubicBezTo>
                          <a:pt x="38" y="23"/>
                          <a:pt x="37" y="12"/>
                          <a:pt x="36" y="0"/>
                        </a:cubicBezTo>
                        <a:cubicBezTo>
                          <a:pt x="34" y="12"/>
                          <a:pt x="30" y="22"/>
                          <a:pt x="16" y="22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13" name="Freeform 1351"/>
                  <p:cNvSpPr>
                    <a:spLocks/>
                  </p:cNvSpPr>
                  <p:nvPr/>
                </p:nvSpPr>
                <p:spPr bwMode="auto">
                  <a:xfrm>
                    <a:off x="2600" y="1568"/>
                    <a:ext cx="110" cy="83"/>
                  </a:xfrm>
                  <a:custGeom>
                    <a:avLst/>
                    <a:gdLst/>
                    <a:ahLst/>
                    <a:cxnLst>
                      <a:cxn ang="0">
                        <a:pos x="0" y="21"/>
                      </a:cxn>
                      <a:cxn ang="0">
                        <a:pos x="35" y="0"/>
                      </a:cxn>
                      <a:cxn ang="0">
                        <a:pos x="8" y="22"/>
                      </a:cxn>
                    </a:cxnLst>
                    <a:rect l="0" t="0" r="r" b="b"/>
                    <a:pathLst>
                      <a:path w="44" h="31">
                        <a:moveTo>
                          <a:pt x="0" y="21"/>
                        </a:moveTo>
                        <a:cubicBezTo>
                          <a:pt x="20" y="25"/>
                          <a:pt x="44" y="31"/>
                          <a:pt x="35" y="0"/>
                        </a:cubicBezTo>
                        <a:cubicBezTo>
                          <a:pt x="37" y="19"/>
                          <a:pt x="20" y="15"/>
                          <a:pt x="8" y="22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14" name="Freeform 1352"/>
                  <p:cNvSpPr>
                    <a:spLocks/>
                  </p:cNvSpPr>
                  <p:nvPr/>
                </p:nvSpPr>
                <p:spPr bwMode="auto">
                  <a:xfrm>
                    <a:off x="2473" y="1549"/>
                    <a:ext cx="82" cy="64"/>
                  </a:xfrm>
                  <a:custGeom>
                    <a:avLst/>
                    <a:gdLst/>
                    <a:ahLst/>
                    <a:cxnLst>
                      <a:cxn ang="0">
                        <a:pos x="0" y="11"/>
                      </a:cxn>
                      <a:cxn ang="0">
                        <a:pos x="23" y="23"/>
                      </a:cxn>
                      <a:cxn ang="0">
                        <a:pos x="33" y="0"/>
                      </a:cxn>
                      <a:cxn ang="0">
                        <a:pos x="7" y="13"/>
                      </a:cxn>
                    </a:cxnLst>
                    <a:rect l="0" t="0" r="r" b="b"/>
                    <a:pathLst>
                      <a:path w="33" h="24">
                        <a:moveTo>
                          <a:pt x="0" y="11"/>
                        </a:moveTo>
                        <a:cubicBezTo>
                          <a:pt x="8" y="15"/>
                          <a:pt x="13" y="24"/>
                          <a:pt x="23" y="23"/>
                        </a:cubicBezTo>
                        <a:cubicBezTo>
                          <a:pt x="33" y="22"/>
                          <a:pt x="33" y="10"/>
                          <a:pt x="33" y="0"/>
                        </a:cubicBezTo>
                        <a:cubicBezTo>
                          <a:pt x="27" y="19"/>
                          <a:pt x="21" y="17"/>
                          <a:pt x="7" y="13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15" name="Freeform 1353"/>
                  <p:cNvSpPr>
                    <a:spLocks/>
                  </p:cNvSpPr>
                  <p:nvPr/>
                </p:nvSpPr>
                <p:spPr bwMode="auto">
                  <a:xfrm>
                    <a:off x="2350" y="1491"/>
                    <a:ext cx="105" cy="72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23" y="25"/>
                      </a:cxn>
                      <a:cxn ang="0">
                        <a:pos x="42" y="0"/>
                      </a:cxn>
                      <a:cxn ang="0">
                        <a:pos x="24" y="12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w="42" h="27">
                        <a:moveTo>
                          <a:pt x="0" y="1"/>
                        </a:moveTo>
                        <a:cubicBezTo>
                          <a:pt x="6" y="7"/>
                          <a:pt x="14" y="23"/>
                          <a:pt x="23" y="25"/>
                        </a:cubicBezTo>
                        <a:cubicBezTo>
                          <a:pt x="36" y="27"/>
                          <a:pt x="28" y="5"/>
                          <a:pt x="42" y="0"/>
                        </a:cubicBezTo>
                        <a:cubicBezTo>
                          <a:pt x="35" y="2"/>
                          <a:pt x="30" y="10"/>
                          <a:pt x="24" y="12"/>
                        </a:cubicBezTo>
                        <a:cubicBezTo>
                          <a:pt x="14" y="15"/>
                          <a:pt x="10" y="4"/>
                          <a:pt x="0" y="3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16" name="Freeform 1354"/>
                  <p:cNvSpPr>
                    <a:spLocks/>
                  </p:cNvSpPr>
                  <p:nvPr/>
                </p:nvSpPr>
                <p:spPr bwMode="auto">
                  <a:xfrm>
                    <a:off x="2238" y="1395"/>
                    <a:ext cx="80" cy="88"/>
                  </a:xfrm>
                  <a:custGeom>
                    <a:avLst/>
                    <a:gdLst/>
                    <a:ahLst/>
                    <a:cxnLst>
                      <a:cxn ang="0">
                        <a:pos x="0" y="11"/>
                      </a:cxn>
                      <a:cxn ang="0">
                        <a:pos x="24" y="28"/>
                      </a:cxn>
                      <a:cxn ang="0">
                        <a:pos x="32" y="0"/>
                      </a:cxn>
                      <a:cxn ang="0">
                        <a:pos x="21" y="19"/>
                      </a:cxn>
                      <a:cxn ang="0">
                        <a:pos x="4" y="15"/>
                      </a:cxn>
                    </a:cxnLst>
                    <a:rect l="0" t="0" r="r" b="b"/>
                    <a:pathLst>
                      <a:path w="32" h="33">
                        <a:moveTo>
                          <a:pt x="0" y="11"/>
                        </a:moveTo>
                        <a:cubicBezTo>
                          <a:pt x="4" y="17"/>
                          <a:pt x="14" y="33"/>
                          <a:pt x="24" y="28"/>
                        </a:cubicBezTo>
                        <a:cubicBezTo>
                          <a:pt x="32" y="24"/>
                          <a:pt x="25" y="7"/>
                          <a:pt x="32" y="0"/>
                        </a:cubicBezTo>
                        <a:cubicBezTo>
                          <a:pt x="25" y="6"/>
                          <a:pt x="24" y="11"/>
                          <a:pt x="21" y="19"/>
                        </a:cubicBezTo>
                        <a:cubicBezTo>
                          <a:pt x="15" y="19"/>
                          <a:pt x="9" y="18"/>
                          <a:pt x="4" y="15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17" name="Freeform 1355"/>
                  <p:cNvSpPr>
                    <a:spLocks/>
                  </p:cNvSpPr>
                  <p:nvPr/>
                </p:nvSpPr>
                <p:spPr bwMode="auto">
                  <a:xfrm>
                    <a:off x="2153" y="1331"/>
                    <a:ext cx="57" cy="64"/>
                  </a:xfrm>
                  <a:custGeom>
                    <a:avLst/>
                    <a:gdLst/>
                    <a:ahLst/>
                    <a:cxnLst>
                      <a:cxn ang="0">
                        <a:pos x="0" y="14"/>
                      </a:cxn>
                      <a:cxn ang="0">
                        <a:pos x="18" y="24"/>
                      </a:cxn>
                      <a:cxn ang="0">
                        <a:pos x="23" y="0"/>
                      </a:cxn>
                      <a:cxn ang="0">
                        <a:pos x="1" y="12"/>
                      </a:cxn>
                    </a:cxnLst>
                    <a:rect l="0" t="0" r="r" b="b"/>
                    <a:pathLst>
                      <a:path w="23" h="24">
                        <a:moveTo>
                          <a:pt x="0" y="14"/>
                        </a:moveTo>
                        <a:cubicBezTo>
                          <a:pt x="5" y="20"/>
                          <a:pt x="11" y="23"/>
                          <a:pt x="18" y="24"/>
                        </a:cubicBezTo>
                        <a:cubicBezTo>
                          <a:pt x="18" y="15"/>
                          <a:pt x="17" y="8"/>
                          <a:pt x="23" y="0"/>
                        </a:cubicBezTo>
                        <a:cubicBezTo>
                          <a:pt x="16" y="5"/>
                          <a:pt x="12" y="21"/>
                          <a:pt x="1" y="12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18" name="Freeform 1356"/>
                  <p:cNvSpPr>
                    <a:spLocks/>
                  </p:cNvSpPr>
                  <p:nvPr/>
                </p:nvSpPr>
                <p:spPr bwMode="auto">
                  <a:xfrm>
                    <a:off x="2190" y="1419"/>
                    <a:ext cx="140" cy="165"/>
                  </a:xfrm>
                  <a:custGeom>
                    <a:avLst/>
                    <a:gdLst/>
                    <a:ahLst/>
                    <a:cxnLst>
                      <a:cxn ang="0">
                        <a:pos x="5" y="2"/>
                      </a:cxn>
                      <a:cxn ang="0">
                        <a:pos x="20" y="34"/>
                      </a:cxn>
                      <a:cxn ang="0">
                        <a:pos x="31" y="61"/>
                      </a:cxn>
                      <a:cxn ang="0">
                        <a:pos x="55" y="62"/>
                      </a:cxn>
                      <a:cxn ang="0">
                        <a:pos x="51" y="32"/>
                      </a:cxn>
                      <a:cxn ang="0">
                        <a:pos x="9" y="0"/>
                      </a:cxn>
                    </a:cxnLst>
                    <a:rect l="0" t="0" r="r" b="b"/>
                    <a:pathLst>
                      <a:path w="56" h="62">
                        <a:moveTo>
                          <a:pt x="5" y="2"/>
                        </a:moveTo>
                        <a:cubicBezTo>
                          <a:pt x="8" y="14"/>
                          <a:pt x="11" y="25"/>
                          <a:pt x="20" y="34"/>
                        </a:cubicBezTo>
                        <a:cubicBezTo>
                          <a:pt x="25" y="40"/>
                          <a:pt x="42" y="53"/>
                          <a:pt x="31" y="61"/>
                        </a:cubicBezTo>
                        <a:cubicBezTo>
                          <a:pt x="38" y="57"/>
                          <a:pt x="47" y="60"/>
                          <a:pt x="55" y="62"/>
                        </a:cubicBezTo>
                        <a:cubicBezTo>
                          <a:pt x="56" y="53"/>
                          <a:pt x="51" y="41"/>
                          <a:pt x="51" y="32"/>
                        </a:cubicBezTo>
                        <a:cubicBezTo>
                          <a:pt x="35" y="41"/>
                          <a:pt x="0" y="16"/>
                          <a:pt x="9" y="0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19" name="Freeform 1357"/>
                  <p:cNvSpPr>
                    <a:spLocks/>
                  </p:cNvSpPr>
                  <p:nvPr/>
                </p:nvSpPr>
                <p:spPr bwMode="auto">
                  <a:xfrm>
                    <a:off x="2263" y="1619"/>
                    <a:ext cx="70" cy="88"/>
                  </a:xfrm>
                  <a:custGeom>
                    <a:avLst/>
                    <a:gdLst/>
                    <a:ahLst/>
                    <a:cxnLst>
                      <a:cxn ang="0">
                        <a:pos x="23" y="0"/>
                      </a:cxn>
                      <a:cxn ang="0">
                        <a:pos x="24" y="24"/>
                      </a:cxn>
                      <a:cxn ang="0">
                        <a:pos x="0" y="24"/>
                      </a:cxn>
                      <a:cxn ang="0">
                        <a:pos x="22" y="6"/>
                      </a:cxn>
                    </a:cxnLst>
                    <a:rect l="0" t="0" r="r" b="b"/>
                    <a:pathLst>
                      <a:path w="28" h="33">
                        <a:moveTo>
                          <a:pt x="23" y="0"/>
                        </a:moveTo>
                        <a:cubicBezTo>
                          <a:pt x="26" y="6"/>
                          <a:pt x="28" y="18"/>
                          <a:pt x="24" y="24"/>
                        </a:cubicBezTo>
                        <a:cubicBezTo>
                          <a:pt x="19" y="33"/>
                          <a:pt x="10" y="26"/>
                          <a:pt x="0" y="24"/>
                        </a:cubicBezTo>
                        <a:cubicBezTo>
                          <a:pt x="13" y="28"/>
                          <a:pt x="20" y="17"/>
                          <a:pt x="22" y="6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20" name="Freeform 1358"/>
                  <p:cNvSpPr>
                    <a:spLocks/>
                  </p:cNvSpPr>
                  <p:nvPr/>
                </p:nvSpPr>
                <p:spPr bwMode="auto">
                  <a:xfrm>
                    <a:off x="2240" y="1733"/>
                    <a:ext cx="93" cy="96"/>
                  </a:xfrm>
                  <a:custGeom>
                    <a:avLst/>
                    <a:gdLst/>
                    <a:ahLst/>
                    <a:cxnLst>
                      <a:cxn ang="0">
                        <a:pos x="35" y="0"/>
                      </a:cxn>
                      <a:cxn ang="0">
                        <a:pos x="29" y="31"/>
                      </a:cxn>
                      <a:cxn ang="0">
                        <a:pos x="0" y="29"/>
                      </a:cxn>
                      <a:cxn ang="0">
                        <a:pos x="25" y="24"/>
                      </a:cxn>
                      <a:cxn ang="0">
                        <a:pos x="37" y="2"/>
                      </a:cxn>
                    </a:cxnLst>
                    <a:rect l="0" t="0" r="r" b="b"/>
                    <a:pathLst>
                      <a:path w="37" h="36">
                        <a:moveTo>
                          <a:pt x="35" y="0"/>
                        </a:moveTo>
                        <a:cubicBezTo>
                          <a:pt x="35" y="6"/>
                          <a:pt x="35" y="27"/>
                          <a:pt x="29" y="31"/>
                        </a:cubicBezTo>
                        <a:cubicBezTo>
                          <a:pt x="23" y="36"/>
                          <a:pt x="9" y="27"/>
                          <a:pt x="0" y="29"/>
                        </a:cubicBezTo>
                        <a:cubicBezTo>
                          <a:pt x="8" y="25"/>
                          <a:pt x="18" y="27"/>
                          <a:pt x="25" y="24"/>
                        </a:cubicBezTo>
                        <a:cubicBezTo>
                          <a:pt x="33" y="20"/>
                          <a:pt x="33" y="9"/>
                          <a:pt x="37" y="2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21" name="Freeform 1359"/>
                  <p:cNvSpPr>
                    <a:spLocks/>
                  </p:cNvSpPr>
                  <p:nvPr/>
                </p:nvSpPr>
                <p:spPr bwMode="auto">
                  <a:xfrm>
                    <a:off x="2228" y="1885"/>
                    <a:ext cx="97" cy="75"/>
                  </a:xfrm>
                  <a:custGeom>
                    <a:avLst/>
                    <a:gdLst/>
                    <a:ahLst/>
                    <a:cxnLst>
                      <a:cxn ang="0">
                        <a:pos x="35" y="0"/>
                      </a:cxn>
                      <a:cxn ang="0">
                        <a:pos x="29" y="26"/>
                      </a:cxn>
                      <a:cxn ang="0">
                        <a:pos x="0" y="22"/>
                      </a:cxn>
                      <a:cxn ang="0">
                        <a:pos x="35" y="2"/>
                      </a:cxn>
                    </a:cxnLst>
                    <a:rect l="0" t="0" r="r" b="b"/>
                    <a:pathLst>
                      <a:path w="39" h="28">
                        <a:moveTo>
                          <a:pt x="35" y="0"/>
                        </a:moveTo>
                        <a:cubicBezTo>
                          <a:pt x="36" y="8"/>
                          <a:pt x="39" y="23"/>
                          <a:pt x="29" y="26"/>
                        </a:cubicBezTo>
                        <a:cubicBezTo>
                          <a:pt x="21" y="28"/>
                          <a:pt x="10" y="19"/>
                          <a:pt x="0" y="22"/>
                        </a:cubicBezTo>
                        <a:cubicBezTo>
                          <a:pt x="13" y="14"/>
                          <a:pt x="35" y="24"/>
                          <a:pt x="35" y="2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22" name="Freeform 1360"/>
                  <p:cNvSpPr>
                    <a:spLocks/>
                  </p:cNvSpPr>
                  <p:nvPr/>
                </p:nvSpPr>
                <p:spPr bwMode="auto">
                  <a:xfrm>
                    <a:off x="2243" y="2003"/>
                    <a:ext cx="87" cy="80"/>
                  </a:xfrm>
                  <a:custGeom>
                    <a:avLst/>
                    <a:gdLst/>
                    <a:ahLst/>
                    <a:cxnLst>
                      <a:cxn ang="0">
                        <a:pos x="28" y="0"/>
                      </a:cxn>
                      <a:cxn ang="0">
                        <a:pos x="28" y="30"/>
                      </a:cxn>
                      <a:cxn ang="0">
                        <a:pos x="15" y="25"/>
                      </a:cxn>
                      <a:cxn ang="0">
                        <a:pos x="0" y="24"/>
                      </a:cxn>
                      <a:cxn ang="0">
                        <a:pos x="20" y="21"/>
                      </a:cxn>
                      <a:cxn ang="0">
                        <a:pos x="28" y="4"/>
                      </a:cxn>
                    </a:cxnLst>
                    <a:rect l="0" t="0" r="r" b="b"/>
                    <a:pathLst>
                      <a:path w="35" h="30">
                        <a:moveTo>
                          <a:pt x="28" y="0"/>
                        </a:moveTo>
                        <a:cubicBezTo>
                          <a:pt x="29" y="5"/>
                          <a:pt x="35" y="27"/>
                          <a:pt x="28" y="30"/>
                        </a:cubicBezTo>
                        <a:cubicBezTo>
                          <a:pt x="27" y="30"/>
                          <a:pt x="17" y="25"/>
                          <a:pt x="15" y="25"/>
                        </a:cubicBezTo>
                        <a:cubicBezTo>
                          <a:pt x="11" y="24"/>
                          <a:pt x="4" y="24"/>
                          <a:pt x="0" y="24"/>
                        </a:cubicBezTo>
                        <a:cubicBezTo>
                          <a:pt x="5" y="24"/>
                          <a:pt x="15" y="23"/>
                          <a:pt x="20" y="21"/>
                        </a:cubicBezTo>
                        <a:cubicBezTo>
                          <a:pt x="27" y="17"/>
                          <a:pt x="25" y="11"/>
                          <a:pt x="28" y="4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23" name="Freeform 1361"/>
                  <p:cNvSpPr>
                    <a:spLocks/>
                  </p:cNvSpPr>
                  <p:nvPr/>
                </p:nvSpPr>
                <p:spPr bwMode="auto">
                  <a:xfrm>
                    <a:off x="2223" y="2125"/>
                    <a:ext cx="102" cy="94"/>
                  </a:xfrm>
                  <a:custGeom>
                    <a:avLst/>
                    <a:gdLst/>
                    <a:ahLst/>
                    <a:cxnLst>
                      <a:cxn ang="0">
                        <a:pos x="38" y="0"/>
                      </a:cxn>
                      <a:cxn ang="0">
                        <a:pos x="31" y="30"/>
                      </a:cxn>
                      <a:cxn ang="0">
                        <a:pos x="15" y="31"/>
                      </a:cxn>
                      <a:cxn ang="0">
                        <a:pos x="0" y="35"/>
                      </a:cxn>
                      <a:cxn ang="0">
                        <a:pos x="25" y="23"/>
                      </a:cxn>
                      <a:cxn ang="0">
                        <a:pos x="38" y="1"/>
                      </a:cxn>
                    </a:cxnLst>
                    <a:rect l="0" t="0" r="r" b="b"/>
                    <a:pathLst>
                      <a:path w="41" h="35">
                        <a:moveTo>
                          <a:pt x="38" y="0"/>
                        </a:moveTo>
                        <a:cubicBezTo>
                          <a:pt x="38" y="9"/>
                          <a:pt x="41" y="27"/>
                          <a:pt x="31" y="30"/>
                        </a:cubicBezTo>
                        <a:cubicBezTo>
                          <a:pt x="28" y="31"/>
                          <a:pt x="19" y="30"/>
                          <a:pt x="15" y="31"/>
                        </a:cubicBezTo>
                        <a:cubicBezTo>
                          <a:pt x="10" y="32"/>
                          <a:pt x="5" y="33"/>
                          <a:pt x="0" y="35"/>
                        </a:cubicBezTo>
                        <a:cubicBezTo>
                          <a:pt x="8" y="32"/>
                          <a:pt x="18" y="26"/>
                          <a:pt x="25" y="23"/>
                        </a:cubicBezTo>
                        <a:cubicBezTo>
                          <a:pt x="34" y="18"/>
                          <a:pt x="35" y="12"/>
                          <a:pt x="38" y="1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24" name="Freeform 1362"/>
                  <p:cNvSpPr>
                    <a:spLocks/>
                  </p:cNvSpPr>
                  <p:nvPr/>
                </p:nvSpPr>
                <p:spPr bwMode="auto">
                  <a:xfrm>
                    <a:off x="2310" y="2253"/>
                    <a:ext cx="65" cy="134"/>
                  </a:xfrm>
                  <a:custGeom>
                    <a:avLst/>
                    <a:gdLst/>
                    <a:ahLst/>
                    <a:cxnLst>
                      <a:cxn ang="0">
                        <a:pos x="9" y="2"/>
                      </a:cxn>
                      <a:cxn ang="0">
                        <a:pos x="26" y="27"/>
                      </a:cxn>
                      <a:cxn ang="0">
                        <a:pos x="0" y="50"/>
                      </a:cxn>
                      <a:cxn ang="0">
                        <a:pos x="12" y="24"/>
                      </a:cxn>
                      <a:cxn ang="0">
                        <a:pos x="6" y="0"/>
                      </a:cxn>
                    </a:cxnLst>
                    <a:rect l="0" t="0" r="r" b="b"/>
                    <a:pathLst>
                      <a:path w="26" h="50">
                        <a:moveTo>
                          <a:pt x="9" y="2"/>
                        </a:moveTo>
                        <a:cubicBezTo>
                          <a:pt x="11" y="9"/>
                          <a:pt x="26" y="20"/>
                          <a:pt x="26" y="27"/>
                        </a:cubicBezTo>
                        <a:cubicBezTo>
                          <a:pt x="25" y="35"/>
                          <a:pt x="6" y="44"/>
                          <a:pt x="0" y="50"/>
                        </a:cubicBezTo>
                        <a:cubicBezTo>
                          <a:pt x="8" y="44"/>
                          <a:pt x="12" y="33"/>
                          <a:pt x="12" y="24"/>
                        </a:cubicBezTo>
                        <a:cubicBezTo>
                          <a:pt x="12" y="15"/>
                          <a:pt x="5" y="8"/>
                          <a:pt x="6" y="0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25" name="Freeform 1363"/>
                  <p:cNvSpPr>
                    <a:spLocks/>
                  </p:cNvSpPr>
                  <p:nvPr/>
                </p:nvSpPr>
                <p:spPr bwMode="auto">
                  <a:xfrm>
                    <a:off x="2365" y="2467"/>
                    <a:ext cx="170" cy="120"/>
                  </a:xfrm>
                  <a:custGeom>
                    <a:avLst/>
                    <a:gdLst/>
                    <a:ahLst/>
                    <a:cxnLst>
                      <a:cxn ang="0">
                        <a:pos x="0" y="29"/>
                      </a:cxn>
                      <a:cxn ang="0">
                        <a:pos x="47" y="44"/>
                      </a:cxn>
                      <a:cxn ang="0">
                        <a:pos x="67" y="26"/>
                      </a:cxn>
                      <a:cxn ang="0">
                        <a:pos x="58" y="0"/>
                      </a:cxn>
                      <a:cxn ang="0">
                        <a:pos x="55" y="32"/>
                      </a:cxn>
                      <a:cxn ang="0">
                        <a:pos x="1" y="30"/>
                      </a:cxn>
                    </a:cxnLst>
                    <a:rect l="0" t="0" r="r" b="b"/>
                    <a:pathLst>
                      <a:path w="68" h="45">
                        <a:moveTo>
                          <a:pt x="0" y="29"/>
                        </a:moveTo>
                        <a:cubicBezTo>
                          <a:pt x="9" y="45"/>
                          <a:pt x="32" y="45"/>
                          <a:pt x="47" y="44"/>
                        </a:cubicBezTo>
                        <a:cubicBezTo>
                          <a:pt x="58" y="43"/>
                          <a:pt x="66" y="39"/>
                          <a:pt x="67" y="26"/>
                        </a:cubicBezTo>
                        <a:cubicBezTo>
                          <a:pt x="68" y="18"/>
                          <a:pt x="64" y="5"/>
                          <a:pt x="58" y="0"/>
                        </a:cubicBezTo>
                        <a:cubicBezTo>
                          <a:pt x="61" y="10"/>
                          <a:pt x="65" y="26"/>
                          <a:pt x="55" y="32"/>
                        </a:cubicBezTo>
                        <a:cubicBezTo>
                          <a:pt x="42" y="40"/>
                          <a:pt x="25" y="43"/>
                          <a:pt x="1" y="30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26" name="Freeform 1364"/>
                  <p:cNvSpPr>
                    <a:spLocks/>
                  </p:cNvSpPr>
                  <p:nvPr/>
                </p:nvSpPr>
                <p:spPr bwMode="auto">
                  <a:xfrm>
                    <a:off x="2255" y="2632"/>
                    <a:ext cx="203" cy="107"/>
                  </a:xfrm>
                  <a:custGeom>
                    <a:avLst/>
                    <a:gdLst/>
                    <a:ahLst/>
                    <a:cxnLst>
                      <a:cxn ang="0">
                        <a:pos x="0" y="17"/>
                      </a:cxn>
                      <a:cxn ang="0">
                        <a:pos x="47" y="39"/>
                      </a:cxn>
                      <a:cxn ang="0">
                        <a:pos x="79" y="10"/>
                      </a:cxn>
                      <a:cxn ang="0">
                        <a:pos x="32" y="0"/>
                      </a:cxn>
                      <a:cxn ang="0">
                        <a:pos x="38" y="20"/>
                      </a:cxn>
                      <a:cxn ang="0">
                        <a:pos x="14" y="19"/>
                      </a:cxn>
                    </a:cxnLst>
                    <a:rect l="0" t="0" r="r" b="b"/>
                    <a:pathLst>
                      <a:path w="81" h="40">
                        <a:moveTo>
                          <a:pt x="0" y="17"/>
                        </a:moveTo>
                        <a:cubicBezTo>
                          <a:pt x="10" y="30"/>
                          <a:pt x="31" y="40"/>
                          <a:pt x="47" y="39"/>
                        </a:cubicBezTo>
                        <a:cubicBezTo>
                          <a:pt x="59" y="38"/>
                          <a:pt x="81" y="23"/>
                          <a:pt x="79" y="10"/>
                        </a:cubicBezTo>
                        <a:cubicBezTo>
                          <a:pt x="67" y="19"/>
                          <a:pt x="43" y="6"/>
                          <a:pt x="32" y="0"/>
                        </a:cubicBezTo>
                        <a:cubicBezTo>
                          <a:pt x="38" y="5"/>
                          <a:pt x="46" y="13"/>
                          <a:pt x="38" y="20"/>
                        </a:cubicBezTo>
                        <a:cubicBezTo>
                          <a:pt x="33" y="25"/>
                          <a:pt x="19" y="24"/>
                          <a:pt x="14" y="19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27" name="Freeform 1365"/>
                  <p:cNvSpPr>
                    <a:spLocks/>
                  </p:cNvSpPr>
                  <p:nvPr/>
                </p:nvSpPr>
                <p:spPr bwMode="auto">
                  <a:xfrm>
                    <a:off x="2195" y="2475"/>
                    <a:ext cx="70" cy="149"/>
                  </a:xfrm>
                  <a:custGeom>
                    <a:avLst/>
                    <a:gdLst/>
                    <a:ahLst/>
                    <a:cxnLst>
                      <a:cxn ang="0">
                        <a:pos x="20" y="28"/>
                      </a:cxn>
                      <a:cxn ang="0">
                        <a:pos x="6" y="56"/>
                      </a:cxn>
                      <a:cxn ang="0">
                        <a:pos x="6" y="28"/>
                      </a:cxn>
                      <a:cxn ang="0">
                        <a:pos x="1" y="0"/>
                      </a:cxn>
                      <a:cxn ang="0">
                        <a:pos x="28" y="27"/>
                      </a:cxn>
                    </a:cxnLst>
                    <a:rect l="0" t="0" r="r" b="b"/>
                    <a:pathLst>
                      <a:path w="28" h="56">
                        <a:moveTo>
                          <a:pt x="20" y="28"/>
                        </a:moveTo>
                        <a:cubicBezTo>
                          <a:pt x="11" y="34"/>
                          <a:pt x="7" y="46"/>
                          <a:pt x="6" y="56"/>
                        </a:cubicBezTo>
                        <a:cubicBezTo>
                          <a:pt x="2" y="45"/>
                          <a:pt x="5" y="39"/>
                          <a:pt x="6" y="28"/>
                        </a:cubicBezTo>
                        <a:cubicBezTo>
                          <a:pt x="7" y="19"/>
                          <a:pt x="0" y="10"/>
                          <a:pt x="1" y="0"/>
                        </a:cubicBezTo>
                        <a:cubicBezTo>
                          <a:pt x="7" y="10"/>
                          <a:pt x="17" y="22"/>
                          <a:pt x="28" y="27"/>
                        </a:cubicBezTo>
                      </a:path>
                    </a:pathLst>
                  </a:custGeom>
                  <a:solidFill>
                    <a:srgbClr val="F7C2B0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28" name="Freeform 1366"/>
                  <p:cNvSpPr>
                    <a:spLocks/>
                  </p:cNvSpPr>
                  <p:nvPr/>
                </p:nvSpPr>
                <p:spPr bwMode="auto">
                  <a:xfrm>
                    <a:off x="2205" y="1816"/>
                    <a:ext cx="115" cy="37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46" y="14"/>
                      </a:cxn>
                    </a:cxnLst>
                    <a:rect l="0" t="0" r="r" b="b"/>
                    <a:pathLst>
                      <a:path w="46" h="14">
                        <a:moveTo>
                          <a:pt x="0" y="2"/>
                        </a:moveTo>
                        <a:cubicBezTo>
                          <a:pt x="17" y="0"/>
                          <a:pt x="36" y="4"/>
                          <a:pt x="46" y="1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29" name="Freeform 1367"/>
                  <p:cNvSpPr>
                    <a:spLocks/>
                  </p:cNvSpPr>
                  <p:nvPr/>
                </p:nvSpPr>
                <p:spPr bwMode="auto">
                  <a:xfrm>
                    <a:off x="2195" y="1952"/>
                    <a:ext cx="123" cy="29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49" y="11"/>
                      </a:cxn>
                    </a:cxnLst>
                    <a:rect l="0" t="0" r="r" b="b"/>
                    <a:pathLst>
                      <a:path w="49" h="11">
                        <a:moveTo>
                          <a:pt x="0" y="1"/>
                        </a:moveTo>
                        <a:cubicBezTo>
                          <a:pt x="13" y="0"/>
                          <a:pt x="39" y="3"/>
                          <a:pt x="49" y="1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30" name="Freeform 1368"/>
                  <p:cNvSpPr>
                    <a:spLocks/>
                  </p:cNvSpPr>
                  <p:nvPr/>
                </p:nvSpPr>
                <p:spPr bwMode="auto">
                  <a:xfrm>
                    <a:off x="2183" y="2075"/>
                    <a:ext cx="145" cy="34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58" y="13"/>
                      </a:cxn>
                    </a:cxnLst>
                    <a:rect l="0" t="0" r="r" b="b"/>
                    <a:pathLst>
                      <a:path w="58" h="13">
                        <a:moveTo>
                          <a:pt x="0" y="3"/>
                        </a:moveTo>
                        <a:cubicBezTo>
                          <a:pt x="19" y="0"/>
                          <a:pt x="43" y="2"/>
                          <a:pt x="58" y="13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31" name="Freeform 1369"/>
                  <p:cNvSpPr>
                    <a:spLocks/>
                  </p:cNvSpPr>
                  <p:nvPr/>
                </p:nvSpPr>
                <p:spPr bwMode="auto">
                  <a:xfrm>
                    <a:off x="2195" y="2219"/>
                    <a:ext cx="130" cy="29"/>
                  </a:xfrm>
                  <a:custGeom>
                    <a:avLst/>
                    <a:gdLst/>
                    <a:ahLst/>
                    <a:cxnLst>
                      <a:cxn ang="0">
                        <a:pos x="52" y="4"/>
                      </a:cxn>
                      <a:cxn ang="0">
                        <a:pos x="0" y="11"/>
                      </a:cxn>
                    </a:cxnLst>
                    <a:rect l="0" t="0" r="r" b="b"/>
                    <a:pathLst>
                      <a:path w="52" h="11">
                        <a:moveTo>
                          <a:pt x="52" y="4"/>
                        </a:moveTo>
                        <a:cubicBezTo>
                          <a:pt x="37" y="1"/>
                          <a:pt x="14" y="0"/>
                          <a:pt x="0" y="1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32" name="Freeform 1370"/>
                  <p:cNvSpPr>
                    <a:spLocks/>
                  </p:cNvSpPr>
                  <p:nvPr/>
                </p:nvSpPr>
                <p:spPr bwMode="auto">
                  <a:xfrm>
                    <a:off x="2295" y="2341"/>
                    <a:ext cx="105" cy="107"/>
                  </a:xfrm>
                  <a:custGeom>
                    <a:avLst/>
                    <a:gdLst/>
                    <a:ahLst/>
                    <a:cxnLst>
                      <a:cxn ang="0">
                        <a:pos x="42" y="0"/>
                      </a:cxn>
                      <a:cxn ang="0">
                        <a:pos x="0" y="40"/>
                      </a:cxn>
                    </a:cxnLst>
                    <a:rect l="0" t="0" r="r" b="b"/>
                    <a:pathLst>
                      <a:path w="42" h="40">
                        <a:moveTo>
                          <a:pt x="42" y="0"/>
                        </a:moveTo>
                        <a:cubicBezTo>
                          <a:pt x="22" y="6"/>
                          <a:pt x="1" y="31"/>
                          <a:pt x="0" y="4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33" name="Freeform 1371"/>
                  <p:cNvSpPr>
                    <a:spLocks/>
                  </p:cNvSpPr>
                  <p:nvPr/>
                </p:nvSpPr>
                <p:spPr bwMode="auto">
                  <a:xfrm>
                    <a:off x="2483" y="2595"/>
                    <a:ext cx="195" cy="82"/>
                  </a:xfrm>
                  <a:custGeom>
                    <a:avLst/>
                    <a:gdLst/>
                    <a:ahLst/>
                    <a:cxnLst>
                      <a:cxn ang="0">
                        <a:pos x="4" y="3"/>
                      </a:cxn>
                      <a:cxn ang="0">
                        <a:pos x="1" y="9"/>
                      </a:cxn>
                      <a:cxn ang="0">
                        <a:pos x="7" y="13"/>
                      </a:cxn>
                      <a:cxn ang="0">
                        <a:pos x="15" y="18"/>
                      </a:cxn>
                      <a:cxn ang="0">
                        <a:pos x="45" y="26"/>
                      </a:cxn>
                      <a:cxn ang="0">
                        <a:pos x="69" y="16"/>
                      </a:cxn>
                      <a:cxn ang="0">
                        <a:pos x="77" y="10"/>
                      </a:cxn>
                      <a:cxn ang="0">
                        <a:pos x="75" y="3"/>
                      </a:cxn>
                      <a:cxn ang="0">
                        <a:pos x="64" y="5"/>
                      </a:cxn>
                      <a:cxn ang="0">
                        <a:pos x="42" y="16"/>
                      </a:cxn>
                      <a:cxn ang="0">
                        <a:pos x="22" y="9"/>
                      </a:cxn>
                      <a:cxn ang="0">
                        <a:pos x="4" y="3"/>
                      </a:cxn>
                    </a:cxnLst>
                    <a:rect l="0" t="0" r="r" b="b"/>
                    <a:pathLst>
                      <a:path w="78" h="31">
                        <a:moveTo>
                          <a:pt x="4" y="3"/>
                        </a:moveTo>
                        <a:cubicBezTo>
                          <a:pt x="1" y="3"/>
                          <a:pt x="0" y="6"/>
                          <a:pt x="1" y="9"/>
                        </a:cubicBezTo>
                        <a:cubicBezTo>
                          <a:pt x="1" y="12"/>
                          <a:pt x="4" y="14"/>
                          <a:pt x="7" y="13"/>
                        </a:cubicBezTo>
                        <a:cubicBezTo>
                          <a:pt x="9" y="13"/>
                          <a:pt x="11" y="14"/>
                          <a:pt x="15" y="18"/>
                        </a:cubicBezTo>
                        <a:cubicBezTo>
                          <a:pt x="22" y="23"/>
                          <a:pt x="31" y="31"/>
                          <a:pt x="45" y="26"/>
                        </a:cubicBezTo>
                        <a:cubicBezTo>
                          <a:pt x="57" y="22"/>
                          <a:pt x="65" y="19"/>
                          <a:pt x="69" y="16"/>
                        </a:cubicBezTo>
                        <a:cubicBezTo>
                          <a:pt x="69" y="16"/>
                          <a:pt x="76" y="12"/>
                          <a:pt x="77" y="10"/>
                        </a:cubicBezTo>
                        <a:cubicBezTo>
                          <a:pt x="78" y="7"/>
                          <a:pt x="78" y="4"/>
                          <a:pt x="75" y="3"/>
                        </a:cubicBezTo>
                        <a:cubicBezTo>
                          <a:pt x="71" y="1"/>
                          <a:pt x="68" y="3"/>
                          <a:pt x="64" y="5"/>
                        </a:cubicBezTo>
                        <a:cubicBezTo>
                          <a:pt x="60" y="8"/>
                          <a:pt x="53" y="12"/>
                          <a:pt x="42" y="16"/>
                        </a:cubicBezTo>
                        <a:cubicBezTo>
                          <a:pt x="33" y="18"/>
                          <a:pt x="28" y="14"/>
                          <a:pt x="22" y="9"/>
                        </a:cubicBezTo>
                        <a:cubicBezTo>
                          <a:pt x="17" y="5"/>
                          <a:pt x="11" y="0"/>
                          <a:pt x="4" y="3"/>
                        </a:cubicBezTo>
                        <a:close/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34" name="Freeform 1372"/>
                  <p:cNvSpPr>
                    <a:spLocks/>
                  </p:cNvSpPr>
                  <p:nvPr/>
                </p:nvSpPr>
                <p:spPr bwMode="auto">
                  <a:xfrm>
                    <a:off x="2118" y="2435"/>
                    <a:ext cx="40" cy="66"/>
                  </a:xfrm>
                  <a:custGeom>
                    <a:avLst/>
                    <a:gdLst/>
                    <a:ahLst/>
                    <a:cxnLst>
                      <a:cxn ang="0">
                        <a:pos x="16" y="0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16" h="25">
                        <a:moveTo>
                          <a:pt x="16" y="0"/>
                        </a:moveTo>
                        <a:cubicBezTo>
                          <a:pt x="8" y="7"/>
                          <a:pt x="1" y="13"/>
                          <a:pt x="0" y="2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35" name="Freeform 1373"/>
                  <p:cNvSpPr>
                    <a:spLocks/>
                  </p:cNvSpPr>
                  <p:nvPr/>
                </p:nvSpPr>
                <p:spPr bwMode="auto">
                  <a:xfrm>
                    <a:off x="2223" y="2576"/>
                    <a:ext cx="15" cy="83"/>
                  </a:xfrm>
                  <a:custGeom>
                    <a:avLst/>
                    <a:gdLst/>
                    <a:ahLst/>
                    <a:cxnLst>
                      <a:cxn ang="0">
                        <a:pos x="6" y="0"/>
                      </a:cxn>
                      <a:cxn ang="0">
                        <a:pos x="2" y="31"/>
                      </a:cxn>
                    </a:cxnLst>
                    <a:rect l="0" t="0" r="r" b="b"/>
                    <a:pathLst>
                      <a:path w="6" h="31">
                        <a:moveTo>
                          <a:pt x="6" y="0"/>
                        </a:moveTo>
                        <a:cubicBezTo>
                          <a:pt x="0" y="7"/>
                          <a:pt x="0" y="25"/>
                          <a:pt x="2" y="3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36" name="Freeform 1374"/>
                  <p:cNvSpPr>
                    <a:spLocks/>
                  </p:cNvSpPr>
                  <p:nvPr/>
                </p:nvSpPr>
                <p:spPr bwMode="auto">
                  <a:xfrm>
                    <a:off x="2048" y="2283"/>
                    <a:ext cx="60" cy="32"/>
                  </a:xfrm>
                  <a:custGeom>
                    <a:avLst/>
                    <a:gdLst/>
                    <a:ahLst/>
                    <a:cxnLst>
                      <a:cxn ang="0">
                        <a:pos x="0" y="12"/>
                      </a:cxn>
                      <a:cxn ang="0">
                        <a:pos x="24" y="0"/>
                      </a:cxn>
                    </a:cxnLst>
                    <a:rect l="0" t="0" r="r" b="b"/>
                    <a:pathLst>
                      <a:path w="24" h="12">
                        <a:moveTo>
                          <a:pt x="0" y="12"/>
                        </a:moveTo>
                        <a:cubicBezTo>
                          <a:pt x="4" y="4"/>
                          <a:pt x="20" y="1"/>
                          <a:pt x="24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37" name="Freeform 1375"/>
                  <p:cNvSpPr>
                    <a:spLocks/>
                  </p:cNvSpPr>
                  <p:nvPr/>
                </p:nvSpPr>
                <p:spPr bwMode="auto">
                  <a:xfrm>
                    <a:off x="2038" y="2125"/>
                    <a:ext cx="67" cy="2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27" y="3"/>
                      </a:cxn>
                    </a:cxnLst>
                    <a:rect l="0" t="0" r="r" b="b"/>
                    <a:pathLst>
                      <a:path w="27" h="8">
                        <a:moveTo>
                          <a:pt x="0" y="8"/>
                        </a:moveTo>
                        <a:cubicBezTo>
                          <a:pt x="10" y="0"/>
                          <a:pt x="27" y="3"/>
                          <a:pt x="27" y="3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38" name="Freeform 1376"/>
                  <p:cNvSpPr>
                    <a:spLocks/>
                  </p:cNvSpPr>
                  <p:nvPr/>
                </p:nvSpPr>
                <p:spPr bwMode="auto">
                  <a:xfrm>
                    <a:off x="2045" y="1992"/>
                    <a:ext cx="63" cy="11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25" y="4"/>
                      </a:cxn>
                    </a:cxnLst>
                    <a:rect l="0" t="0" r="r" b="b"/>
                    <a:pathLst>
                      <a:path w="25" h="4">
                        <a:moveTo>
                          <a:pt x="0" y="3"/>
                        </a:moveTo>
                        <a:cubicBezTo>
                          <a:pt x="9" y="0"/>
                          <a:pt x="25" y="4"/>
                          <a:pt x="25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39" name="Freeform 1377"/>
                  <p:cNvSpPr>
                    <a:spLocks/>
                  </p:cNvSpPr>
                  <p:nvPr/>
                </p:nvSpPr>
                <p:spPr bwMode="auto">
                  <a:xfrm>
                    <a:off x="2063" y="1848"/>
                    <a:ext cx="82" cy="11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33" y="4"/>
                      </a:cxn>
                    </a:cxnLst>
                    <a:rect l="0" t="0" r="r" b="b"/>
                    <a:pathLst>
                      <a:path w="33" h="4">
                        <a:moveTo>
                          <a:pt x="0" y="2"/>
                        </a:moveTo>
                        <a:cubicBezTo>
                          <a:pt x="10" y="0"/>
                          <a:pt x="30" y="2"/>
                          <a:pt x="33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40" name="Freeform 1378"/>
                  <p:cNvSpPr>
                    <a:spLocks/>
                  </p:cNvSpPr>
                  <p:nvPr/>
                </p:nvSpPr>
                <p:spPr bwMode="auto">
                  <a:xfrm>
                    <a:off x="2075" y="1680"/>
                    <a:ext cx="65" cy="19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26" y="0"/>
                      </a:cxn>
                    </a:cxnLst>
                    <a:rect l="0" t="0" r="r" b="b"/>
                    <a:pathLst>
                      <a:path w="26" h="7">
                        <a:moveTo>
                          <a:pt x="0" y="7"/>
                        </a:moveTo>
                        <a:cubicBezTo>
                          <a:pt x="9" y="1"/>
                          <a:pt x="26" y="0"/>
                          <a:pt x="26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41" name="Freeform 1379"/>
                  <p:cNvSpPr>
                    <a:spLocks/>
                  </p:cNvSpPr>
                  <p:nvPr/>
                </p:nvSpPr>
                <p:spPr bwMode="auto">
                  <a:xfrm>
                    <a:off x="2255" y="1699"/>
                    <a:ext cx="83" cy="16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33" y="6"/>
                      </a:cxn>
                    </a:cxnLst>
                    <a:rect l="0" t="0" r="r" b="b"/>
                    <a:pathLst>
                      <a:path w="33" h="6">
                        <a:moveTo>
                          <a:pt x="0" y="1"/>
                        </a:moveTo>
                        <a:cubicBezTo>
                          <a:pt x="16" y="0"/>
                          <a:pt x="33" y="6"/>
                          <a:pt x="33" y="6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42" name="Freeform 1380"/>
                  <p:cNvSpPr>
                    <a:spLocks/>
                  </p:cNvSpPr>
                  <p:nvPr/>
                </p:nvSpPr>
                <p:spPr bwMode="auto">
                  <a:xfrm>
                    <a:off x="2255" y="1597"/>
                    <a:ext cx="80" cy="1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2" y="5"/>
                      </a:cxn>
                    </a:cxnLst>
                    <a:rect l="0" t="0" r="r" b="b"/>
                    <a:pathLst>
                      <a:path w="32" h="5">
                        <a:moveTo>
                          <a:pt x="0" y="0"/>
                        </a:moveTo>
                        <a:cubicBezTo>
                          <a:pt x="8" y="0"/>
                          <a:pt x="27" y="0"/>
                          <a:pt x="32" y="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43" name="Freeform 1381"/>
                  <p:cNvSpPr>
                    <a:spLocks/>
                  </p:cNvSpPr>
                  <p:nvPr/>
                </p:nvSpPr>
                <p:spPr bwMode="auto">
                  <a:xfrm>
                    <a:off x="2073" y="1536"/>
                    <a:ext cx="62" cy="21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25" y="1"/>
                      </a:cxn>
                    </a:cxnLst>
                    <a:rect l="0" t="0" r="r" b="b"/>
                    <a:pathLst>
                      <a:path w="25" h="8">
                        <a:moveTo>
                          <a:pt x="0" y="8"/>
                        </a:moveTo>
                        <a:cubicBezTo>
                          <a:pt x="10" y="0"/>
                          <a:pt x="23" y="1"/>
                          <a:pt x="25" y="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44" name="Freeform 1382"/>
                  <p:cNvSpPr>
                    <a:spLocks/>
                  </p:cNvSpPr>
                  <p:nvPr/>
                </p:nvSpPr>
                <p:spPr bwMode="auto">
                  <a:xfrm>
                    <a:off x="2073" y="1291"/>
                    <a:ext cx="252" cy="21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4" y="25"/>
                      </a:cxn>
                      <a:cxn ang="0">
                        <a:pos x="58" y="48"/>
                      </a:cxn>
                      <a:cxn ang="0">
                        <a:pos x="101" y="77"/>
                      </a:cxn>
                    </a:cxnLst>
                    <a:rect l="0" t="0" r="r" b="b"/>
                    <a:pathLst>
                      <a:path w="101" h="79">
                        <a:moveTo>
                          <a:pt x="0" y="0"/>
                        </a:moveTo>
                        <a:cubicBezTo>
                          <a:pt x="6" y="19"/>
                          <a:pt x="12" y="28"/>
                          <a:pt x="24" y="25"/>
                        </a:cubicBezTo>
                        <a:cubicBezTo>
                          <a:pt x="25" y="38"/>
                          <a:pt x="48" y="48"/>
                          <a:pt x="58" y="48"/>
                        </a:cubicBezTo>
                        <a:cubicBezTo>
                          <a:pt x="58" y="64"/>
                          <a:pt x="76" y="79"/>
                          <a:pt x="101" y="77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45" name="Freeform 1383"/>
                  <p:cNvSpPr>
                    <a:spLocks/>
                  </p:cNvSpPr>
                  <p:nvPr/>
                </p:nvSpPr>
                <p:spPr bwMode="auto">
                  <a:xfrm>
                    <a:off x="2208" y="1275"/>
                    <a:ext cx="77" cy="144"/>
                  </a:xfrm>
                  <a:custGeom>
                    <a:avLst/>
                    <a:gdLst/>
                    <a:ahLst/>
                    <a:cxnLst>
                      <a:cxn ang="0">
                        <a:pos x="31" y="0"/>
                      </a:cxn>
                      <a:cxn ang="0">
                        <a:pos x="4" y="54"/>
                      </a:cxn>
                    </a:cxnLst>
                    <a:rect l="0" t="0" r="r" b="b"/>
                    <a:pathLst>
                      <a:path w="31" h="54">
                        <a:moveTo>
                          <a:pt x="31" y="0"/>
                        </a:moveTo>
                        <a:cubicBezTo>
                          <a:pt x="15" y="13"/>
                          <a:pt x="0" y="32"/>
                          <a:pt x="4" y="5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46" name="Freeform 1384"/>
                  <p:cNvSpPr>
                    <a:spLocks/>
                  </p:cNvSpPr>
                  <p:nvPr/>
                </p:nvSpPr>
                <p:spPr bwMode="auto">
                  <a:xfrm>
                    <a:off x="2298" y="1341"/>
                    <a:ext cx="85" cy="152"/>
                  </a:xfrm>
                  <a:custGeom>
                    <a:avLst/>
                    <a:gdLst/>
                    <a:ahLst/>
                    <a:cxnLst>
                      <a:cxn ang="0">
                        <a:pos x="34" y="0"/>
                      </a:cxn>
                      <a:cxn ang="0">
                        <a:pos x="11" y="57"/>
                      </a:cxn>
                    </a:cxnLst>
                    <a:rect l="0" t="0" r="r" b="b"/>
                    <a:pathLst>
                      <a:path w="34" h="57">
                        <a:moveTo>
                          <a:pt x="34" y="0"/>
                        </a:moveTo>
                        <a:cubicBezTo>
                          <a:pt x="21" y="8"/>
                          <a:pt x="0" y="44"/>
                          <a:pt x="11" y="57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47" name="Freeform 1385"/>
                  <p:cNvSpPr>
                    <a:spLocks/>
                  </p:cNvSpPr>
                  <p:nvPr/>
                </p:nvSpPr>
                <p:spPr bwMode="auto">
                  <a:xfrm>
                    <a:off x="2438" y="1459"/>
                    <a:ext cx="72" cy="122"/>
                  </a:xfrm>
                  <a:custGeom>
                    <a:avLst/>
                    <a:gdLst/>
                    <a:ahLst/>
                    <a:cxnLst>
                      <a:cxn ang="0">
                        <a:pos x="29" y="0"/>
                      </a:cxn>
                      <a:cxn ang="0">
                        <a:pos x="3" y="46"/>
                      </a:cxn>
                    </a:cxnLst>
                    <a:rect l="0" t="0" r="r" b="b"/>
                    <a:pathLst>
                      <a:path w="29" h="46">
                        <a:moveTo>
                          <a:pt x="29" y="0"/>
                        </a:moveTo>
                        <a:cubicBezTo>
                          <a:pt x="15" y="12"/>
                          <a:pt x="0" y="12"/>
                          <a:pt x="3" y="46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48" name="Freeform 1386"/>
                  <p:cNvSpPr>
                    <a:spLocks/>
                  </p:cNvSpPr>
                  <p:nvPr/>
                </p:nvSpPr>
                <p:spPr bwMode="auto">
                  <a:xfrm>
                    <a:off x="2563" y="1512"/>
                    <a:ext cx="25" cy="115"/>
                  </a:xfrm>
                  <a:custGeom>
                    <a:avLst/>
                    <a:gdLst/>
                    <a:ahLst/>
                    <a:cxnLst>
                      <a:cxn ang="0">
                        <a:pos x="10" y="0"/>
                      </a:cxn>
                      <a:cxn ang="0">
                        <a:pos x="3" y="43"/>
                      </a:cxn>
                    </a:cxnLst>
                    <a:rect l="0" t="0" r="r" b="b"/>
                    <a:pathLst>
                      <a:path w="10" h="43">
                        <a:moveTo>
                          <a:pt x="10" y="0"/>
                        </a:moveTo>
                        <a:cubicBezTo>
                          <a:pt x="4" y="11"/>
                          <a:pt x="0" y="24"/>
                          <a:pt x="3" y="43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49" name="Freeform 1387"/>
                  <p:cNvSpPr>
                    <a:spLocks/>
                  </p:cNvSpPr>
                  <p:nvPr/>
                </p:nvSpPr>
                <p:spPr bwMode="auto">
                  <a:xfrm>
                    <a:off x="2120" y="1203"/>
                    <a:ext cx="78" cy="154"/>
                  </a:xfrm>
                  <a:custGeom>
                    <a:avLst/>
                    <a:gdLst/>
                    <a:ahLst/>
                    <a:cxnLst>
                      <a:cxn ang="0">
                        <a:pos x="31" y="0"/>
                      </a:cxn>
                      <a:cxn ang="0">
                        <a:pos x="4" y="58"/>
                      </a:cxn>
                    </a:cxnLst>
                    <a:rect l="0" t="0" r="r" b="b"/>
                    <a:pathLst>
                      <a:path w="31" h="58">
                        <a:moveTo>
                          <a:pt x="31" y="0"/>
                        </a:moveTo>
                        <a:cubicBezTo>
                          <a:pt x="10" y="7"/>
                          <a:pt x="0" y="32"/>
                          <a:pt x="4" y="58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50" name="Freeform 1388"/>
                  <p:cNvSpPr>
                    <a:spLocks/>
                  </p:cNvSpPr>
                  <p:nvPr/>
                </p:nvSpPr>
                <p:spPr bwMode="auto">
                  <a:xfrm>
                    <a:off x="2263" y="1128"/>
                    <a:ext cx="47" cy="16"/>
                  </a:xfrm>
                  <a:custGeom>
                    <a:avLst/>
                    <a:gdLst/>
                    <a:ahLst/>
                    <a:cxnLst>
                      <a:cxn ang="0">
                        <a:pos x="0" y="6"/>
                      </a:cxn>
                      <a:cxn ang="0">
                        <a:pos x="19" y="0"/>
                      </a:cxn>
                    </a:cxnLst>
                    <a:rect l="0" t="0" r="r" b="b"/>
                    <a:pathLst>
                      <a:path w="19" h="6">
                        <a:moveTo>
                          <a:pt x="0" y="6"/>
                        </a:moveTo>
                        <a:cubicBezTo>
                          <a:pt x="8" y="0"/>
                          <a:pt x="19" y="0"/>
                          <a:pt x="19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51" name="Freeform 1389"/>
                  <p:cNvSpPr>
                    <a:spLocks/>
                  </p:cNvSpPr>
                  <p:nvPr/>
                </p:nvSpPr>
                <p:spPr bwMode="auto">
                  <a:xfrm>
                    <a:off x="2358" y="1187"/>
                    <a:ext cx="52" cy="24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21" y="3"/>
                      </a:cxn>
                    </a:cxnLst>
                    <a:rect l="0" t="0" r="r" b="b"/>
                    <a:pathLst>
                      <a:path w="21" h="9">
                        <a:moveTo>
                          <a:pt x="0" y="9"/>
                        </a:moveTo>
                        <a:cubicBezTo>
                          <a:pt x="12" y="0"/>
                          <a:pt x="21" y="3"/>
                          <a:pt x="21" y="3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52" name="Freeform 1390"/>
                  <p:cNvSpPr>
                    <a:spLocks/>
                  </p:cNvSpPr>
                  <p:nvPr/>
                </p:nvSpPr>
                <p:spPr bwMode="auto">
                  <a:xfrm>
                    <a:off x="2448" y="1256"/>
                    <a:ext cx="35" cy="19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14" y="2"/>
                      </a:cxn>
                    </a:cxnLst>
                    <a:rect l="0" t="0" r="r" b="b"/>
                    <a:pathLst>
                      <a:path w="14" h="7">
                        <a:moveTo>
                          <a:pt x="0" y="7"/>
                        </a:moveTo>
                        <a:cubicBezTo>
                          <a:pt x="8" y="0"/>
                          <a:pt x="14" y="2"/>
                          <a:pt x="14" y="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53" name="Freeform 1391"/>
                  <p:cNvSpPr>
                    <a:spLocks/>
                  </p:cNvSpPr>
                  <p:nvPr/>
                </p:nvSpPr>
                <p:spPr bwMode="auto">
                  <a:xfrm>
                    <a:off x="2553" y="1317"/>
                    <a:ext cx="37" cy="40"/>
                  </a:xfrm>
                  <a:custGeom>
                    <a:avLst/>
                    <a:gdLst/>
                    <a:ahLst/>
                    <a:cxnLst>
                      <a:cxn ang="0">
                        <a:pos x="15" y="0"/>
                      </a:cxn>
                      <a:cxn ang="0">
                        <a:pos x="0" y="15"/>
                      </a:cxn>
                    </a:cxnLst>
                    <a:rect l="0" t="0" r="r" b="b"/>
                    <a:pathLst>
                      <a:path w="15" h="15">
                        <a:moveTo>
                          <a:pt x="15" y="0"/>
                        </a:moveTo>
                        <a:cubicBezTo>
                          <a:pt x="6" y="1"/>
                          <a:pt x="3" y="7"/>
                          <a:pt x="0" y="1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54" name="Freeform 1392"/>
                  <p:cNvSpPr>
                    <a:spLocks/>
                  </p:cNvSpPr>
                  <p:nvPr/>
                </p:nvSpPr>
                <p:spPr bwMode="auto">
                  <a:xfrm>
                    <a:off x="2680" y="1333"/>
                    <a:ext cx="18" cy="67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7" h="25">
                        <a:moveTo>
                          <a:pt x="7" y="0"/>
                        </a:moveTo>
                        <a:cubicBezTo>
                          <a:pt x="2" y="9"/>
                          <a:pt x="0" y="25"/>
                          <a:pt x="0" y="2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55" name="Freeform 1393"/>
                  <p:cNvSpPr>
                    <a:spLocks/>
                  </p:cNvSpPr>
                  <p:nvPr/>
                </p:nvSpPr>
                <p:spPr bwMode="auto">
                  <a:xfrm>
                    <a:off x="2820" y="1339"/>
                    <a:ext cx="13" cy="6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" y="25"/>
                      </a:cxn>
                    </a:cxnLst>
                    <a:rect l="0" t="0" r="r" b="b"/>
                    <a:pathLst>
                      <a:path w="5" h="25">
                        <a:moveTo>
                          <a:pt x="0" y="0"/>
                        </a:moveTo>
                        <a:cubicBezTo>
                          <a:pt x="3" y="7"/>
                          <a:pt x="5" y="25"/>
                          <a:pt x="5" y="2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56" name="Freeform 1394"/>
                  <p:cNvSpPr>
                    <a:spLocks/>
                  </p:cNvSpPr>
                  <p:nvPr/>
                </p:nvSpPr>
                <p:spPr bwMode="auto">
                  <a:xfrm>
                    <a:off x="2833" y="1541"/>
                    <a:ext cx="15" cy="110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41"/>
                      </a:cxn>
                    </a:cxnLst>
                    <a:rect l="0" t="0" r="r" b="b"/>
                    <a:pathLst>
                      <a:path w="6" h="41">
                        <a:moveTo>
                          <a:pt x="1" y="0"/>
                        </a:moveTo>
                        <a:cubicBezTo>
                          <a:pt x="3" y="14"/>
                          <a:pt x="6" y="21"/>
                          <a:pt x="0" y="4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57" name="Freeform 1395"/>
                  <p:cNvSpPr>
                    <a:spLocks/>
                  </p:cNvSpPr>
                  <p:nvPr/>
                </p:nvSpPr>
                <p:spPr bwMode="auto">
                  <a:xfrm>
                    <a:off x="2708" y="1533"/>
                    <a:ext cx="10" cy="110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1" y="41"/>
                      </a:cxn>
                    </a:cxnLst>
                    <a:rect l="0" t="0" r="r" b="b"/>
                    <a:pathLst>
                      <a:path w="4" h="41">
                        <a:moveTo>
                          <a:pt x="4" y="0"/>
                        </a:moveTo>
                        <a:cubicBezTo>
                          <a:pt x="0" y="11"/>
                          <a:pt x="0" y="34"/>
                          <a:pt x="1" y="4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58" name="Freeform 1396"/>
                  <p:cNvSpPr>
                    <a:spLocks/>
                  </p:cNvSpPr>
                  <p:nvPr/>
                </p:nvSpPr>
                <p:spPr bwMode="auto">
                  <a:xfrm>
                    <a:off x="2943" y="1325"/>
                    <a:ext cx="17" cy="5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7" y="21"/>
                      </a:cxn>
                    </a:cxnLst>
                    <a:rect l="0" t="0" r="r" b="b"/>
                    <a:pathLst>
                      <a:path w="7" h="21">
                        <a:moveTo>
                          <a:pt x="0" y="0"/>
                        </a:moveTo>
                        <a:cubicBezTo>
                          <a:pt x="5" y="10"/>
                          <a:pt x="7" y="21"/>
                          <a:pt x="7" y="2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59" name="Freeform 1397"/>
                  <p:cNvSpPr>
                    <a:spLocks/>
                  </p:cNvSpPr>
                  <p:nvPr/>
                </p:nvSpPr>
                <p:spPr bwMode="auto">
                  <a:xfrm>
                    <a:off x="2945" y="1536"/>
                    <a:ext cx="13" cy="109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41"/>
                      </a:cxn>
                    </a:cxnLst>
                    <a:rect l="0" t="0" r="r" b="b"/>
                    <a:pathLst>
                      <a:path w="5" h="41">
                        <a:moveTo>
                          <a:pt x="2" y="0"/>
                        </a:moveTo>
                        <a:cubicBezTo>
                          <a:pt x="4" y="16"/>
                          <a:pt x="5" y="35"/>
                          <a:pt x="0" y="4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60" name="Freeform 1398"/>
                  <p:cNvSpPr>
                    <a:spLocks/>
                  </p:cNvSpPr>
                  <p:nvPr/>
                </p:nvSpPr>
                <p:spPr bwMode="auto">
                  <a:xfrm>
                    <a:off x="3065" y="1307"/>
                    <a:ext cx="1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7" y="18"/>
                      </a:cxn>
                    </a:cxnLst>
                    <a:rect l="0" t="0" r="r" b="b"/>
                    <a:pathLst>
                      <a:path w="7" h="18">
                        <a:moveTo>
                          <a:pt x="0" y="0"/>
                        </a:moveTo>
                        <a:cubicBezTo>
                          <a:pt x="5" y="6"/>
                          <a:pt x="6" y="15"/>
                          <a:pt x="7" y="18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61" name="Freeform 1399"/>
                  <p:cNvSpPr>
                    <a:spLocks/>
                  </p:cNvSpPr>
                  <p:nvPr/>
                </p:nvSpPr>
                <p:spPr bwMode="auto">
                  <a:xfrm>
                    <a:off x="3060" y="1539"/>
                    <a:ext cx="18" cy="77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9"/>
                      </a:cxn>
                    </a:cxnLst>
                    <a:rect l="0" t="0" r="r" b="b"/>
                    <a:pathLst>
                      <a:path w="7" h="29">
                        <a:moveTo>
                          <a:pt x="2" y="0"/>
                        </a:moveTo>
                        <a:cubicBezTo>
                          <a:pt x="7" y="16"/>
                          <a:pt x="6" y="19"/>
                          <a:pt x="0" y="29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62" name="Freeform 1400"/>
                  <p:cNvSpPr>
                    <a:spLocks/>
                  </p:cNvSpPr>
                  <p:nvPr/>
                </p:nvSpPr>
                <p:spPr bwMode="auto">
                  <a:xfrm>
                    <a:off x="3175" y="1480"/>
                    <a:ext cx="10" cy="10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41"/>
                      </a:cxn>
                    </a:cxnLst>
                    <a:rect l="0" t="0" r="r" b="b"/>
                    <a:pathLst>
                      <a:path w="4" h="41">
                        <a:moveTo>
                          <a:pt x="0" y="0"/>
                        </a:moveTo>
                        <a:cubicBezTo>
                          <a:pt x="2" y="11"/>
                          <a:pt x="4" y="32"/>
                          <a:pt x="1" y="4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63" name="Freeform 1401"/>
                  <p:cNvSpPr>
                    <a:spLocks/>
                  </p:cNvSpPr>
                  <p:nvPr/>
                </p:nvSpPr>
                <p:spPr bwMode="auto">
                  <a:xfrm>
                    <a:off x="3163" y="1256"/>
                    <a:ext cx="40" cy="6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6" y="25"/>
                      </a:cxn>
                    </a:cxnLst>
                    <a:rect l="0" t="0" r="r" b="b"/>
                    <a:pathLst>
                      <a:path w="16" h="25">
                        <a:moveTo>
                          <a:pt x="0" y="0"/>
                        </a:moveTo>
                        <a:cubicBezTo>
                          <a:pt x="8" y="6"/>
                          <a:pt x="16" y="25"/>
                          <a:pt x="16" y="2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64" name="Freeform 1402"/>
                  <p:cNvSpPr>
                    <a:spLocks/>
                  </p:cNvSpPr>
                  <p:nvPr/>
                </p:nvSpPr>
                <p:spPr bwMode="auto">
                  <a:xfrm>
                    <a:off x="3278" y="1421"/>
                    <a:ext cx="15" cy="94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35"/>
                      </a:cxn>
                    </a:cxnLst>
                    <a:rect l="0" t="0" r="r" b="b"/>
                    <a:pathLst>
                      <a:path w="6" h="35">
                        <a:moveTo>
                          <a:pt x="1" y="0"/>
                        </a:moveTo>
                        <a:cubicBezTo>
                          <a:pt x="6" y="11"/>
                          <a:pt x="2" y="25"/>
                          <a:pt x="0" y="3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65" name="Freeform 1403"/>
                  <p:cNvSpPr>
                    <a:spLocks/>
                  </p:cNvSpPr>
                  <p:nvPr/>
                </p:nvSpPr>
                <p:spPr bwMode="auto">
                  <a:xfrm>
                    <a:off x="3358" y="1021"/>
                    <a:ext cx="177" cy="398"/>
                  </a:xfrm>
                  <a:custGeom>
                    <a:avLst/>
                    <a:gdLst/>
                    <a:ahLst/>
                    <a:cxnLst>
                      <a:cxn ang="0">
                        <a:pos x="0" y="149"/>
                      </a:cxn>
                      <a:cxn ang="0">
                        <a:pos x="17" y="122"/>
                      </a:cxn>
                      <a:cxn ang="0">
                        <a:pos x="45" y="80"/>
                      </a:cxn>
                      <a:cxn ang="0">
                        <a:pos x="64" y="34"/>
                      </a:cxn>
                      <a:cxn ang="0">
                        <a:pos x="68" y="0"/>
                      </a:cxn>
                    </a:cxnLst>
                    <a:rect l="0" t="0" r="r" b="b"/>
                    <a:pathLst>
                      <a:path w="71" h="149">
                        <a:moveTo>
                          <a:pt x="0" y="149"/>
                        </a:moveTo>
                        <a:cubicBezTo>
                          <a:pt x="6" y="144"/>
                          <a:pt x="18" y="132"/>
                          <a:pt x="17" y="122"/>
                        </a:cubicBezTo>
                        <a:cubicBezTo>
                          <a:pt x="31" y="124"/>
                          <a:pt x="45" y="91"/>
                          <a:pt x="45" y="80"/>
                        </a:cubicBezTo>
                        <a:cubicBezTo>
                          <a:pt x="59" y="71"/>
                          <a:pt x="66" y="44"/>
                          <a:pt x="64" y="34"/>
                        </a:cubicBezTo>
                        <a:cubicBezTo>
                          <a:pt x="71" y="30"/>
                          <a:pt x="70" y="5"/>
                          <a:pt x="68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66" name="Freeform 1404"/>
                  <p:cNvSpPr>
                    <a:spLocks/>
                  </p:cNvSpPr>
                  <p:nvPr/>
                </p:nvSpPr>
                <p:spPr bwMode="auto">
                  <a:xfrm>
                    <a:off x="3463" y="976"/>
                    <a:ext cx="67" cy="5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7" y="19"/>
                      </a:cxn>
                    </a:cxnLst>
                    <a:rect l="0" t="0" r="r" b="b"/>
                    <a:pathLst>
                      <a:path w="27" h="19">
                        <a:moveTo>
                          <a:pt x="0" y="0"/>
                        </a:moveTo>
                        <a:cubicBezTo>
                          <a:pt x="16" y="1"/>
                          <a:pt x="24" y="10"/>
                          <a:pt x="27" y="19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67" name="Freeform 1405"/>
                  <p:cNvSpPr>
                    <a:spLocks/>
                  </p:cNvSpPr>
                  <p:nvPr/>
                </p:nvSpPr>
                <p:spPr bwMode="auto">
                  <a:xfrm>
                    <a:off x="3428" y="1067"/>
                    <a:ext cx="90" cy="4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6" y="17"/>
                      </a:cxn>
                    </a:cxnLst>
                    <a:rect l="0" t="0" r="r" b="b"/>
                    <a:pathLst>
                      <a:path w="36" h="17">
                        <a:moveTo>
                          <a:pt x="0" y="0"/>
                        </a:moveTo>
                        <a:cubicBezTo>
                          <a:pt x="13" y="2"/>
                          <a:pt x="31" y="6"/>
                          <a:pt x="36" y="17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68" name="Freeform 1406"/>
                  <p:cNvSpPr>
                    <a:spLocks/>
                  </p:cNvSpPr>
                  <p:nvPr/>
                </p:nvSpPr>
                <p:spPr bwMode="auto">
                  <a:xfrm>
                    <a:off x="3390" y="1155"/>
                    <a:ext cx="80" cy="7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2" y="29"/>
                      </a:cxn>
                    </a:cxnLst>
                    <a:rect l="0" t="0" r="r" b="b"/>
                    <a:pathLst>
                      <a:path w="32" h="29">
                        <a:moveTo>
                          <a:pt x="0" y="0"/>
                        </a:moveTo>
                        <a:cubicBezTo>
                          <a:pt x="18" y="2"/>
                          <a:pt x="31" y="18"/>
                          <a:pt x="32" y="29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69" name="Freeform 1407"/>
                  <p:cNvSpPr>
                    <a:spLocks/>
                  </p:cNvSpPr>
                  <p:nvPr/>
                </p:nvSpPr>
                <p:spPr bwMode="auto">
                  <a:xfrm>
                    <a:off x="3363" y="1264"/>
                    <a:ext cx="37" cy="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5" y="33"/>
                      </a:cxn>
                    </a:cxnLst>
                    <a:rect l="0" t="0" r="r" b="b"/>
                    <a:pathLst>
                      <a:path w="15" h="33">
                        <a:moveTo>
                          <a:pt x="0" y="0"/>
                        </a:moveTo>
                        <a:cubicBezTo>
                          <a:pt x="8" y="7"/>
                          <a:pt x="15" y="17"/>
                          <a:pt x="15" y="33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70" name="Freeform 1408"/>
                  <p:cNvSpPr>
                    <a:spLocks/>
                  </p:cNvSpPr>
                  <p:nvPr/>
                </p:nvSpPr>
                <p:spPr bwMode="auto">
                  <a:xfrm>
                    <a:off x="3398" y="1360"/>
                    <a:ext cx="72" cy="5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29" y="2"/>
                      </a:cxn>
                    </a:cxnLst>
                    <a:rect l="0" t="0" r="r" b="b"/>
                    <a:pathLst>
                      <a:path w="29" h="2">
                        <a:moveTo>
                          <a:pt x="0" y="2"/>
                        </a:moveTo>
                        <a:cubicBezTo>
                          <a:pt x="12" y="0"/>
                          <a:pt x="26" y="1"/>
                          <a:pt x="29" y="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71" name="Freeform 1409"/>
                  <p:cNvSpPr>
                    <a:spLocks/>
                  </p:cNvSpPr>
                  <p:nvPr/>
                </p:nvSpPr>
                <p:spPr bwMode="auto">
                  <a:xfrm>
                    <a:off x="3358" y="1488"/>
                    <a:ext cx="120" cy="13"/>
                  </a:xfrm>
                  <a:custGeom>
                    <a:avLst/>
                    <a:gdLst/>
                    <a:ahLst/>
                    <a:cxnLst>
                      <a:cxn ang="0">
                        <a:pos x="0" y="5"/>
                      </a:cxn>
                      <a:cxn ang="0">
                        <a:pos x="48" y="1"/>
                      </a:cxn>
                    </a:cxnLst>
                    <a:rect l="0" t="0" r="r" b="b"/>
                    <a:pathLst>
                      <a:path w="48" h="5">
                        <a:moveTo>
                          <a:pt x="0" y="5"/>
                        </a:moveTo>
                        <a:cubicBezTo>
                          <a:pt x="10" y="0"/>
                          <a:pt x="46" y="1"/>
                          <a:pt x="48" y="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72" name="Freeform 1410"/>
                  <p:cNvSpPr>
                    <a:spLocks/>
                  </p:cNvSpPr>
                  <p:nvPr/>
                </p:nvSpPr>
                <p:spPr bwMode="auto">
                  <a:xfrm>
                    <a:off x="3373" y="1611"/>
                    <a:ext cx="112" cy="8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45" y="1"/>
                      </a:cxn>
                    </a:cxnLst>
                    <a:rect l="0" t="0" r="r" b="b"/>
                    <a:pathLst>
                      <a:path w="45" h="3">
                        <a:moveTo>
                          <a:pt x="0" y="3"/>
                        </a:moveTo>
                        <a:cubicBezTo>
                          <a:pt x="8" y="0"/>
                          <a:pt x="41" y="1"/>
                          <a:pt x="45" y="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73" name="Freeform 1411"/>
                  <p:cNvSpPr>
                    <a:spLocks/>
                  </p:cNvSpPr>
                  <p:nvPr/>
                </p:nvSpPr>
                <p:spPr bwMode="auto">
                  <a:xfrm>
                    <a:off x="3398" y="1739"/>
                    <a:ext cx="102" cy="8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41" y="0"/>
                      </a:cxn>
                    </a:cxnLst>
                    <a:rect l="0" t="0" r="r" b="b"/>
                    <a:pathLst>
                      <a:path w="41" h="3">
                        <a:moveTo>
                          <a:pt x="0" y="2"/>
                        </a:moveTo>
                        <a:cubicBezTo>
                          <a:pt x="7" y="3"/>
                          <a:pt x="33" y="2"/>
                          <a:pt x="41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74" name="Freeform 1412"/>
                  <p:cNvSpPr>
                    <a:spLocks/>
                  </p:cNvSpPr>
                  <p:nvPr/>
                </p:nvSpPr>
                <p:spPr bwMode="auto">
                  <a:xfrm>
                    <a:off x="3523" y="1493"/>
                    <a:ext cx="92" cy="1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7" y="6"/>
                      </a:cxn>
                    </a:cxnLst>
                    <a:rect l="0" t="0" r="r" b="b"/>
                    <a:pathLst>
                      <a:path w="37" h="6">
                        <a:moveTo>
                          <a:pt x="0" y="0"/>
                        </a:moveTo>
                        <a:cubicBezTo>
                          <a:pt x="9" y="0"/>
                          <a:pt x="31" y="2"/>
                          <a:pt x="37" y="6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75" name="Freeform 1413"/>
                  <p:cNvSpPr>
                    <a:spLocks/>
                  </p:cNvSpPr>
                  <p:nvPr/>
                </p:nvSpPr>
                <p:spPr bwMode="auto">
                  <a:xfrm>
                    <a:off x="3533" y="1373"/>
                    <a:ext cx="82" cy="3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3" y="12"/>
                      </a:cxn>
                    </a:cxnLst>
                    <a:rect l="0" t="0" r="r" b="b"/>
                    <a:pathLst>
                      <a:path w="33" h="12">
                        <a:moveTo>
                          <a:pt x="0" y="0"/>
                        </a:moveTo>
                        <a:cubicBezTo>
                          <a:pt x="12" y="0"/>
                          <a:pt x="30" y="6"/>
                          <a:pt x="33" y="1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76" name="Freeform 1414"/>
                  <p:cNvSpPr>
                    <a:spLocks/>
                  </p:cNvSpPr>
                  <p:nvPr/>
                </p:nvSpPr>
                <p:spPr bwMode="auto">
                  <a:xfrm>
                    <a:off x="3560" y="1269"/>
                    <a:ext cx="63" cy="2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5" y="8"/>
                      </a:cxn>
                    </a:cxnLst>
                    <a:rect l="0" t="0" r="r" b="b"/>
                    <a:pathLst>
                      <a:path w="25" h="8">
                        <a:moveTo>
                          <a:pt x="0" y="0"/>
                        </a:moveTo>
                        <a:cubicBezTo>
                          <a:pt x="10" y="1"/>
                          <a:pt x="25" y="8"/>
                          <a:pt x="25" y="8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77" name="Freeform 1415"/>
                  <p:cNvSpPr>
                    <a:spLocks/>
                  </p:cNvSpPr>
                  <p:nvPr/>
                </p:nvSpPr>
                <p:spPr bwMode="auto">
                  <a:xfrm>
                    <a:off x="3558" y="1160"/>
                    <a:ext cx="55" cy="11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22" y="3"/>
                      </a:cxn>
                    </a:cxnLst>
                    <a:rect l="0" t="0" r="r" b="b"/>
                    <a:pathLst>
                      <a:path w="22" h="4">
                        <a:moveTo>
                          <a:pt x="0" y="4"/>
                        </a:moveTo>
                        <a:cubicBezTo>
                          <a:pt x="10" y="0"/>
                          <a:pt x="22" y="3"/>
                          <a:pt x="22" y="3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78" name="Freeform 1416"/>
                  <p:cNvSpPr>
                    <a:spLocks/>
                  </p:cNvSpPr>
                  <p:nvPr/>
                </p:nvSpPr>
                <p:spPr bwMode="auto">
                  <a:xfrm>
                    <a:off x="3563" y="1037"/>
                    <a:ext cx="47" cy="6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9" y="2"/>
                      </a:cxn>
                    </a:cxnLst>
                    <a:rect l="0" t="0" r="r" b="b"/>
                    <a:pathLst>
                      <a:path w="19" h="2">
                        <a:moveTo>
                          <a:pt x="0" y="2"/>
                        </a:moveTo>
                        <a:cubicBezTo>
                          <a:pt x="7" y="0"/>
                          <a:pt x="19" y="2"/>
                          <a:pt x="19" y="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79" name="Freeform 1417"/>
                  <p:cNvSpPr>
                    <a:spLocks/>
                  </p:cNvSpPr>
                  <p:nvPr/>
                </p:nvSpPr>
                <p:spPr bwMode="auto">
                  <a:xfrm>
                    <a:off x="3558" y="1707"/>
                    <a:ext cx="72" cy="18"/>
                  </a:xfrm>
                  <a:custGeom>
                    <a:avLst/>
                    <a:gdLst/>
                    <a:ahLst/>
                    <a:cxnLst>
                      <a:cxn ang="0">
                        <a:pos x="29" y="0"/>
                      </a:cxn>
                      <a:cxn ang="0">
                        <a:pos x="0" y="5"/>
                      </a:cxn>
                    </a:cxnLst>
                    <a:rect l="0" t="0" r="r" b="b"/>
                    <a:pathLst>
                      <a:path w="29" h="7">
                        <a:moveTo>
                          <a:pt x="29" y="0"/>
                        </a:moveTo>
                        <a:cubicBezTo>
                          <a:pt x="29" y="0"/>
                          <a:pt x="9" y="7"/>
                          <a:pt x="0" y="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80" name="Freeform 1418"/>
                  <p:cNvSpPr>
                    <a:spLocks/>
                  </p:cNvSpPr>
                  <p:nvPr/>
                </p:nvSpPr>
                <p:spPr bwMode="auto">
                  <a:xfrm>
                    <a:off x="3560" y="1597"/>
                    <a:ext cx="68" cy="11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27" y="4"/>
                      </a:cxn>
                    </a:cxnLst>
                    <a:rect l="0" t="0" r="r" b="b"/>
                    <a:pathLst>
                      <a:path w="27" h="4">
                        <a:moveTo>
                          <a:pt x="0" y="2"/>
                        </a:moveTo>
                        <a:cubicBezTo>
                          <a:pt x="10" y="0"/>
                          <a:pt x="27" y="4"/>
                          <a:pt x="27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81" name="Freeform 1419"/>
                  <p:cNvSpPr>
                    <a:spLocks/>
                  </p:cNvSpPr>
                  <p:nvPr/>
                </p:nvSpPr>
                <p:spPr bwMode="auto">
                  <a:xfrm>
                    <a:off x="3410" y="1883"/>
                    <a:ext cx="93" cy="13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37" y="0"/>
                      </a:cxn>
                    </a:cxnLst>
                    <a:rect l="0" t="0" r="r" b="b"/>
                    <a:pathLst>
                      <a:path w="37" h="5">
                        <a:moveTo>
                          <a:pt x="0" y="3"/>
                        </a:moveTo>
                        <a:cubicBezTo>
                          <a:pt x="9" y="5"/>
                          <a:pt x="30" y="3"/>
                          <a:pt x="37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82" name="Freeform 1420"/>
                  <p:cNvSpPr>
                    <a:spLocks/>
                  </p:cNvSpPr>
                  <p:nvPr/>
                </p:nvSpPr>
                <p:spPr bwMode="auto">
                  <a:xfrm>
                    <a:off x="3573" y="1845"/>
                    <a:ext cx="70" cy="16"/>
                  </a:xfrm>
                  <a:custGeom>
                    <a:avLst/>
                    <a:gdLst/>
                    <a:ahLst/>
                    <a:cxnLst>
                      <a:cxn ang="0">
                        <a:pos x="0" y="6"/>
                      </a:cxn>
                      <a:cxn ang="0">
                        <a:pos x="28" y="0"/>
                      </a:cxn>
                    </a:cxnLst>
                    <a:rect l="0" t="0" r="r" b="b"/>
                    <a:pathLst>
                      <a:path w="28" h="6">
                        <a:moveTo>
                          <a:pt x="0" y="6"/>
                        </a:moveTo>
                        <a:cubicBezTo>
                          <a:pt x="11" y="5"/>
                          <a:pt x="24" y="3"/>
                          <a:pt x="28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83" name="Freeform 1421"/>
                  <p:cNvSpPr>
                    <a:spLocks/>
                  </p:cNvSpPr>
                  <p:nvPr/>
                </p:nvSpPr>
                <p:spPr bwMode="auto">
                  <a:xfrm>
                    <a:off x="3420" y="1995"/>
                    <a:ext cx="103" cy="18"/>
                  </a:xfrm>
                  <a:custGeom>
                    <a:avLst/>
                    <a:gdLst/>
                    <a:ahLst/>
                    <a:cxnLst>
                      <a:cxn ang="0">
                        <a:pos x="0" y="5"/>
                      </a:cxn>
                      <a:cxn ang="0">
                        <a:pos x="41" y="0"/>
                      </a:cxn>
                    </a:cxnLst>
                    <a:rect l="0" t="0" r="r" b="b"/>
                    <a:pathLst>
                      <a:path w="41" h="7">
                        <a:moveTo>
                          <a:pt x="0" y="5"/>
                        </a:moveTo>
                        <a:cubicBezTo>
                          <a:pt x="10" y="7"/>
                          <a:pt x="35" y="2"/>
                          <a:pt x="41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84" name="Freeform 1422"/>
                  <p:cNvSpPr>
                    <a:spLocks/>
                  </p:cNvSpPr>
                  <p:nvPr/>
                </p:nvSpPr>
                <p:spPr bwMode="auto">
                  <a:xfrm>
                    <a:off x="3603" y="1971"/>
                    <a:ext cx="70" cy="10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28" y="2"/>
                      </a:cxn>
                    </a:cxnLst>
                    <a:rect l="0" t="0" r="r" b="b"/>
                    <a:pathLst>
                      <a:path w="28" h="4">
                        <a:moveTo>
                          <a:pt x="0" y="4"/>
                        </a:moveTo>
                        <a:cubicBezTo>
                          <a:pt x="11" y="2"/>
                          <a:pt x="21" y="0"/>
                          <a:pt x="28" y="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85" name="Freeform 1423"/>
                  <p:cNvSpPr>
                    <a:spLocks/>
                  </p:cNvSpPr>
                  <p:nvPr/>
                </p:nvSpPr>
                <p:spPr bwMode="auto">
                  <a:xfrm>
                    <a:off x="3448" y="2107"/>
                    <a:ext cx="90" cy="10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36" y="0"/>
                      </a:cxn>
                    </a:cxnLst>
                    <a:rect l="0" t="0" r="r" b="b"/>
                    <a:pathLst>
                      <a:path w="36" h="4">
                        <a:moveTo>
                          <a:pt x="0" y="2"/>
                        </a:moveTo>
                        <a:cubicBezTo>
                          <a:pt x="7" y="4"/>
                          <a:pt x="34" y="1"/>
                          <a:pt x="36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86" name="Freeform 1424"/>
                  <p:cNvSpPr>
                    <a:spLocks/>
                  </p:cNvSpPr>
                  <p:nvPr/>
                </p:nvSpPr>
                <p:spPr bwMode="auto">
                  <a:xfrm>
                    <a:off x="3625" y="2072"/>
                    <a:ext cx="68" cy="13"/>
                  </a:xfrm>
                  <a:custGeom>
                    <a:avLst/>
                    <a:gdLst/>
                    <a:ahLst/>
                    <a:cxnLst>
                      <a:cxn ang="0">
                        <a:pos x="0" y="5"/>
                      </a:cxn>
                      <a:cxn ang="0">
                        <a:pos x="27" y="4"/>
                      </a:cxn>
                    </a:cxnLst>
                    <a:rect l="0" t="0" r="r" b="b"/>
                    <a:pathLst>
                      <a:path w="27" h="5">
                        <a:moveTo>
                          <a:pt x="0" y="5"/>
                        </a:moveTo>
                        <a:cubicBezTo>
                          <a:pt x="6" y="4"/>
                          <a:pt x="22" y="0"/>
                          <a:pt x="27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87" name="Freeform 1425"/>
                  <p:cNvSpPr>
                    <a:spLocks/>
                  </p:cNvSpPr>
                  <p:nvPr/>
                </p:nvSpPr>
                <p:spPr bwMode="auto">
                  <a:xfrm>
                    <a:off x="3473" y="2200"/>
                    <a:ext cx="95" cy="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38" y="0"/>
                      </a:cxn>
                    </a:cxnLst>
                    <a:rect l="0" t="0" r="r" b="b"/>
                    <a:pathLst>
                      <a:path w="38" h="2">
                        <a:moveTo>
                          <a:pt x="0" y="1"/>
                        </a:moveTo>
                        <a:cubicBezTo>
                          <a:pt x="7" y="1"/>
                          <a:pt x="32" y="2"/>
                          <a:pt x="38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88" name="Freeform 1426"/>
                  <p:cNvSpPr>
                    <a:spLocks/>
                  </p:cNvSpPr>
                  <p:nvPr/>
                </p:nvSpPr>
                <p:spPr bwMode="auto">
                  <a:xfrm>
                    <a:off x="3660" y="2200"/>
                    <a:ext cx="63" cy="3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25" y="1"/>
                      </a:cxn>
                    </a:cxnLst>
                    <a:rect l="0" t="0" r="r" b="b"/>
                    <a:pathLst>
                      <a:path w="25" h="1">
                        <a:moveTo>
                          <a:pt x="0" y="1"/>
                        </a:moveTo>
                        <a:cubicBezTo>
                          <a:pt x="11" y="1"/>
                          <a:pt x="23" y="0"/>
                          <a:pt x="25" y="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89" name="Freeform 1427"/>
                  <p:cNvSpPr>
                    <a:spLocks/>
                  </p:cNvSpPr>
                  <p:nvPr/>
                </p:nvSpPr>
                <p:spPr bwMode="auto">
                  <a:xfrm>
                    <a:off x="3493" y="2293"/>
                    <a:ext cx="102" cy="1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1" y="5"/>
                      </a:cxn>
                    </a:cxnLst>
                    <a:rect l="0" t="0" r="r" b="b"/>
                    <a:pathLst>
                      <a:path w="41" h="6">
                        <a:moveTo>
                          <a:pt x="0" y="0"/>
                        </a:moveTo>
                        <a:cubicBezTo>
                          <a:pt x="11" y="3"/>
                          <a:pt x="32" y="6"/>
                          <a:pt x="41" y="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90" name="Freeform 1428"/>
                  <p:cNvSpPr>
                    <a:spLocks/>
                  </p:cNvSpPr>
                  <p:nvPr/>
                </p:nvSpPr>
                <p:spPr bwMode="auto">
                  <a:xfrm>
                    <a:off x="3673" y="2325"/>
                    <a:ext cx="67" cy="1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7" y="6"/>
                      </a:cxn>
                    </a:cxnLst>
                    <a:rect l="0" t="0" r="r" b="b"/>
                    <a:pathLst>
                      <a:path w="27" h="6">
                        <a:moveTo>
                          <a:pt x="0" y="0"/>
                        </a:moveTo>
                        <a:cubicBezTo>
                          <a:pt x="10" y="4"/>
                          <a:pt x="27" y="6"/>
                          <a:pt x="27" y="6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91" name="Freeform 1429"/>
                  <p:cNvSpPr>
                    <a:spLocks/>
                  </p:cNvSpPr>
                  <p:nvPr/>
                </p:nvSpPr>
                <p:spPr bwMode="auto">
                  <a:xfrm>
                    <a:off x="3493" y="2371"/>
                    <a:ext cx="87" cy="3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5" y="12"/>
                      </a:cxn>
                    </a:cxnLst>
                    <a:rect l="0" t="0" r="r" b="b"/>
                    <a:pathLst>
                      <a:path w="35" h="13">
                        <a:moveTo>
                          <a:pt x="0" y="0"/>
                        </a:moveTo>
                        <a:cubicBezTo>
                          <a:pt x="8" y="5"/>
                          <a:pt x="27" y="13"/>
                          <a:pt x="35" y="1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92" name="Freeform 1430"/>
                  <p:cNvSpPr>
                    <a:spLocks/>
                  </p:cNvSpPr>
                  <p:nvPr/>
                </p:nvSpPr>
                <p:spPr bwMode="auto">
                  <a:xfrm>
                    <a:off x="3653" y="2453"/>
                    <a:ext cx="65" cy="3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6" y="8"/>
                      </a:cxn>
                    </a:cxnLst>
                    <a:rect l="0" t="0" r="r" b="b"/>
                    <a:pathLst>
                      <a:path w="26" h="11">
                        <a:moveTo>
                          <a:pt x="0" y="0"/>
                        </a:moveTo>
                        <a:cubicBezTo>
                          <a:pt x="10" y="4"/>
                          <a:pt x="20" y="11"/>
                          <a:pt x="26" y="8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93" name="Freeform 1431"/>
                  <p:cNvSpPr>
                    <a:spLocks/>
                  </p:cNvSpPr>
                  <p:nvPr/>
                </p:nvSpPr>
                <p:spPr bwMode="auto">
                  <a:xfrm>
                    <a:off x="3465" y="2453"/>
                    <a:ext cx="60" cy="4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4" y="17"/>
                      </a:cxn>
                    </a:cxnLst>
                    <a:rect l="0" t="0" r="r" b="b"/>
                    <a:pathLst>
                      <a:path w="24" h="17">
                        <a:moveTo>
                          <a:pt x="0" y="0"/>
                        </a:moveTo>
                        <a:cubicBezTo>
                          <a:pt x="5" y="10"/>
                          <a:pt x="17" y="15"/>
                          <a:pt x="24" y="17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94" name="Freeform 1432"/>
                  <p:cNvSpPr>
                    <a:spLocks/>
                  </p:cNvSpPr>
                  <p:nvPr/>
                </p:nvSpPr>
                <p:spPr bwMode="auto">
                  <a:xfrm>
                    <a:off x="3495" y="2712"/>
                    <a:ext cx="33" cy="6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3" y="24"/>
                      </a:cxn>
                    </a:cxnLst>
                    <a:rect l="0" t="0" r="r" b="b"/>
                    <a:pathLst>
                      <a:path w="13" h="24">
                        <a:moveTo>
                          <a:pt x="0" y="0"/>
                        </a:moveTo>
                        <a:cubicBezTo>
                          <a:pt x="5" y="9"/>
                          <a:pt x="11" y="15"/>
                          <a:pt x="13" y="2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95" name="Freeform 1433"/>
                  <p:cNvSpPr>
                    <a:spLocks/>
                  </p:cNvSpPr>
                  <p:nvPr/>
                </p:nvSpPr>
                <p:spPr bwMode="auto">
                  <a:xfrm>
                    <a:off x="3585" y="2605"/>
                    <a:ext cx="40" cy="3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6" y="14"/>
                      </a:cxn>
                    </a:cxnLst>
                    <a:rect l="0" t="0" r="r" b="b"/>
                    <a:pathLst>
                      <a:path w="16" h="14">
                        <a:moveTo>
                          <a:pt x="0" y="0"/>
                        </a:moveTo>
                        <a:cubicBezTo>
                          <a:pt x="8" y="5"/>
                          <a:pt x="16" y="14"/>
                          <a:pt x="16" y="1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96" name="Freeform 1434"/>
                  <p:cNvSpPr>
                    <a:spLocks/>
                  </p:cNvSpPr>
                  <p:nvPr/>
                </p:nvSpPr>
                <p:spPr bwMode="auto">
                  <a:xfrm>
                    <a:off x="3390" y="2840"/>
                    <a:ext cx="10" cy="6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" y="26"/>
                      </a:cxn>
                    </a:cxnLst>
                    <a:rect l="0" t="0" r="r" b="b"/>
                    <a:pathLst>
                      <a:path w="4" h="26">
                        <a:moveTo>
                          <a:pt x="0" y="0"/>
                        </a:moveTo>
                        <a:cubicBezTo>
                          <a:pt x="4" y="8"/>
                          <a:pt x="4" y="22"/>
                          <a:pt x="2" y="26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97" name="Freeform 1435"/>
                  <p:cNvSpPr>
                    <a:spLocks/>
                  </p:cNvSpPr>
                  <p:nvPr/>
                </p:nvSpPr>
                <p:spPr bwMode="auto">
                  <a:xfrm>
                    <a:off x="2978" y="2840"/>
                    <a:ext cx="60" cy="37"/>
                  </a:xfrm>
                  <a:custGeom>
                    <a:avLst/>
                    <a:gdLst/>
                    <a:ahLst/>
                    <a:cxnLst>
                      <a:cxn ang="0">
                        <a:pos x="0" y="14"/>
                      </a:cxn>
                      <a:cxn ang="0">
                        <a:pos x="24" y="0"/>
                      </a:cxn>
                    </a:cxnLst>
                    <a:rect l="0" t="0" r="r" b="b"/>
                    <a:pathLst>
                      <a:path w="24" h="14">
                        <a:moveTo>
                          <a:pt x="0" y="14"/>
                        </a:moveTo>
                        <a:cubicBezTo>
                          <a:pt x="8" y="5"/>
                          <a:pt x="11" y="1"/>
                          <a:pt x="24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98" name="Freeform 1436"/>
                  <p:cNvSpPr>
                    <a:spLocks/>
                  </p:cNvSpPr>
                  <p:nvPr/>
                </p:nvSpPr>
                <p:spPr bwMode="auto">
                  <a:xfrm>
                    <a:off x="2055" y="1373"/>
                    <a:ext cx="68" cy="4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7" y="18"/>
                      </a:cxn>
                    </a:cxnLst>
                    <a:rect l="0" t="0" r="r" b="b"/>
                    <a:pathLst>
                      <a:path w="27" h="18">
                        <a:moveTo>
                          <a:pt x="0" y="0"/>
                        </a:moveTo>
                        <a:cubicBezTo>
                          <a:pt x="6" y="13"/>
                          <a:pt x="17" y="17"/>
                          <a:pt x="27" y="18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199" name="Freeform 1437"/>
                  <p:cNvSpPr>
                    <a:spLocks/>
                  </p:cNvSpPr>
                  <p:nvPr/>
                </p:nvSpPr>
                <p:spPr bwMode="auto">
                  <a:xfrm>
                    <a:off x="2100" y="1395"/>
                    <a:ext cx="403" cy="1261"/>
                  </a:xfrm>
                  <a:custGeom>
                    <a:avLst/>
                    <a:gdLst/>
                    <a:ahLst/>
                    <a:cxnLst>
                      <a:cxn ang="0">
                        <a:pos x="160" y="463"/>
                      </a:cxn>
                      <a:cxn ang="0">
                        <a:pos x="154" y="459"/>
                      </a:cxn>
                      <a:cxn ang="0">
                        <a:pos x="157" y="453"/>
                      </a:cxn>
                      <a:cxn ang="0">
                        <a:pos x="125" y="453"/>
                      </a:cxn>
                      <a:cxn ang="0">
                        <a:pos x="72" y="415"/>
                      </a:cxn>
                      <a:cxn ang="0">
                        <a:pos x="44" y="381"/>
                      </a:cxn>
                      <a:cxn ang="0">
                        <a:pos x="24" y="337"/>
                      </a:cxn>
                      <a:cxn ang="0">
                        <a:pos x="18" y="304"/>
                      </a:cxn>
                      <a:cxn ang="0">
                        <a:pos x="17" y="268"/>
                      </a:cxn>
                      <a:cxn ang="0">
                        <a:pos x="20" y="243"/>
                      </a:cxn>
                      <a:cxn ang="0">
                        <a:pos x="26" y="213"/>
                      </a:cxn>
                      <a:cxn ang="0">
                        <a:pos x="31" y="200"/>
                      </a:cxn>
                      <a:cxn ang="0">
                        <a:pos x="37" y="164"/>
                      </a:cxn>
                      <a:cxn ang="0">
                        <a:pos x="39" y="141"/>
                      </a:cxn>
                      <a:cxn ang="0">
                        <a:pos x="43" y="113"/>
                      </a:cxn>
                      <a:cxn ang="0">
                        <a:pos x="41" y="76"/>
                      </a:cxn>
                      <a:cxn ang="0">
                        <a:pos x="43" y="34"/>
                      </a:cxn>
                      <a:cxn ang="0">
                        <a:pos x="40" y="8"/>
                      </a:cxn>
                      <a:cxn ang="0">
                        <a:pos x="22" y="0"/>
                      </a:cxn>
                      <a:cxn ang="0">
                        <a:pos x="28" y="14"/>
                      </a:cxn>
                      <a:cxn ang="0">
                        <a:pos x="30" y="49"/>
                      </a:cxn>
                      <a:cxn ang="0">
                        <a:pos x="27" y="72"/>
                      </a:cxn>
                      <a:cxn ang="0">
                        <a:pos x="27" y="98"/>
                      </a:cxn>
                      <a:cxn ang="0">
                        <a:pos x="26" y="114"/>
                      </a:cxn>
                      <a:cxn ang="0">
                        <a:pos x="22" y="139"/>
                      </a:cxn>
                      <a:cxn ang="0">
                        <a:pos x="21" y="177"/>
                      </a:cxn>
                      <a:cxn ang="0">
                        <a:pos x="13" y="202"/>
                      </a:cxn>
                      <a:cxn ang="0">
                        <a:pos x="12" y="226"/>
                      </a:cxn>
                      <a:cxn ang="0">
                        <a:pos x="9" y="248"/>
                      </a:cxn>
                      <a:cxn ang="0">
                        <a:pos x="5" y="279"/>
                      </a:cxn>
                      <a:cxn ang="0">
                        <a:pos x="1" y="309"/>
                      </a:cxn>
                      <a:cxn ang="0">
                        <a:pos x="6" y="323"/>
                      </a:cxn>
                      <a:cxn ang="0">
                        <a:pos x="16" y="358"/>
                      </a:cxn>
                      <a:cxn ang="0">
                        <a:pos x="35" y="390"/>
                      </a:cxn>
                      <a:cxn ang="0">
                        <a:pos x="51" y="416"/>
                      </a:cxn>
                      <a:cxn ang="0">
                        <a:pos x="67" y="431"/>
                      </a:cxn>
                      <a:cxn ang="0">
                        <a:pos x="81" y="446"/>
                      </a:cxn>
                      <a:cxn ang="0">
                        <a:pos x="151" y="469"/>
                      </a:cxn>
                      <a:cxn ang="0">
                        <a:pos x="161" y="463"/>
                      </a:cxn>
                      <a:cxn ang="0">
                        <a:pos x="160" y="463"/>
                      </a:cxn>
                    </a:cxnLst>
                    <a:rect l="0" t="0" r="r" b="b"/>
                    <a:pathLst>
                      <a:path w="161" h="473">
                        <a:moveTo>
                          <a:pt x="160" y="463"/>
                        </a:moveTo>
                        <a:cubicBezTo>
                          <a:pt x="157" y="464"/>
                          <a:pt x="154" y="462"/>
                          <a:pt x="154" y="459"/>
                        </a:cubicBezTo>
                        <a:cubicBezTo>
                          <a:pt x="153" y="456"/>
                          <a:pt x="154" y="453"/>
                          <a:pt x="157" y="453"/>
                        </a:cubicBezTo>
                        <a:cubicBezTo>
                          <a:pt x="157" y="453"/>
                          <a:pt x="140" y="458"/>
                          <a:pt x="125" y="453"/>
                        </a:cubicBezTo>
                        <a:cubicBezTo>
                          <a:pt x="110" y="448"/>
                          <a:pt x="79" y="422"/>
                          <a:pt x="72" y="415"/>
                        </a:cubicBezTo>
                        <a:cubicBezTo>
                          <a:pt x="65" y="408"/>
                          <a:pt x="52" y="385"/>
                          <a:pt x="44" y="381"/>
                        </a:cubicBezTo>
                        <a:cubicBezTo>
                          <a:pt x="35" y="378"/>
                          <a:pt x="22" y="346"/>
                          <a:pt x="24" y="337"/>
                        </a:cubicBezTo>
                        <a:cubicBezTo>
                          <a:pt x="25" y="329"/>
                          <a:pt x="22" y="310"/>
                          <a:pt x="18" y="304"/>
                        </a:cubicBezTo>
                        <a:cubicBezTo>
                          <a:pt x="15" y="297"/>
                          <a:pt x="13" y="273"/>
                          <a:pt x="17" y="268"/>
                        </a:cubicBezTo>
                        <a:cubicBezTo>
                          <a:pt x="21" y="262"/>
                          <a:pt x="21" y="248"/>
                          <a:pt x="20" y="243"/>
                        </a:cubicBezTo>
                        <a:cubicBezTo>
                          <a:pt x="20" y="237"/>
                          <a:pt x="24" y="217"/>
                          <a:pt x="26" y="213"/>
                        </a:cubicBezTo>
                        <a:cubicBezTo>
                          <a:pt x="28" y="209"/>
                          <a:pt x="31" y="207"/>
                          <a:pt x="31" y="200"/>
                        </a:cubicBezTo>
                        <a:cubicBezTo>
                          <a:pt x="31" y="192"/>
                          <a:pt x="29" y="172"/>
                          <a:pt x="37" y="164"/>
                        </a:cubicBezTo>
                        <a:cubicBezTo>
                          <a:pt x="44" y="155"/>
                          <a:pt x="40" y="149"/>
                          <a:pt x="39" y="141"/>
                        </a:cubicBezTo>
                        <a:cubicBezTo>
                          <a:pt x="37" y="133"/>
                          <a:pt x="39" y="125"/>
                          <a:pt x="43" y="113"/>
                        </a:cubicBezTo>
                        <a:cubicBezTo>
                          <a:pt x="47" y="102"/>
                          <a:pt x="37" y="89"/>
                          <a:pt x="41" y="76"/>
                        </a:cubicBezTo>
                        <a:cubicBezTo>
                          <a:pt x="44" y="62"/>
                          <a:pt x="44" y="45"/>
                          <a:pt x="43" y="34"/>
                        </a:cubicBezTo>
                        <a:cubicBezTo>
                          <a:pt x="42" y="27"/>
                          <a:pt x="41" y="15"/>
                          <a:pt x="40" y="8"/>
                        </a:cubicBezTo>
                        <a:cubicBezTo>
                          <a:pt x="34" y="7"/>
                          <a:pt x="28" y="4"/>
                          <a:pt x="22" y="0"/>
                        </a:cubicBezTo>
                        <a:cubicBezTo>
                          <a:pt x="28" y="14"/>
                          <a:pt x="28" y="14"/>
                          <a:pt x="28" y="14"/>
                        </a:cubicBezTo>
                        <a:cubicBezTo>
                          <a:pt x="30" y="24"/>
                          <a:pt x="30" y="37"/>
                          <a:pt x="30" y="49"/>
                        </a:cubicBezTo>
                        <a:cubicBezTo>
                          <a:pt x="30" y="57"/>
                          <a:pt x="27" y="66"/>
                          <a:pt x="27" y="72"/>
                        </a:cubicBezTo>
                        <a:cubicBezTo>
                          <a:pt x="26" y="80"/>
                          <a:pt x="27" y="89"/>
                          <a:pt x="27" y="98"/>
                        </a:cubicBezTo>
                        <a:cubicBezTo>
                          <a:pt x="26" y="105"/>
                          <a:pt x="26" y="111"/>
                          <a:pt x="26" y="114"/>
                        </a:cubicBezTo>
                        <a:cubicBezTo>
                          <a:pt x="26" y="117"/>
                          <a:pt x="23" y="128"/>
                          <a:pt x="22" y="139"/>
                        </a:cubicBezTo>
                        <a:cubicBezTo>
                          <a:pt x="21" y="154"/>
                          <a:pt x="23" y="170"/>
                          <a:pt x="21" y="177"/>
                        </a:cubicBezTo>
                        <a:cubicBezTo>
                          <a:pt x="20" y="181"/>
                          <a:pt x="14" y="192"/>
                          <a:pt x="13" y="202"/>
                        </a:cubicBezTo>
                        <a:cubicBezTo>
                          <a:pt x="11" y="210"/>
                          <a:pt x="14" y="218"/>
                          <a:pt x="12" y="226"/>
                        </a:cubicBezTo>
                        <a:cubicBezTo>
                          <a:pt x="11" y="235"/>
                          <a:pt x="9" y="243"/>
                          <a:pt x="9" y="248"/>
                        </a:cubicBezTo>
                        <a:cubicBezTo>
                          <a:pt x="8" y="254"/>
                          <a:pt x="6" y="267"/>
                          <a:pt x="5" y="279"/>
                        </a:cubicBezTo>
                        <a:cubicBezTo>
                          <a:pt x="4" y="292"/>
                          <a:pt x="0" y="303"/>
                          <a:pt x="1" y="309"/>
                        </a:cubicBezTo>
                        <a:cubicBezTo>
                          <a:pt x="2" y="313"/>
                          <a:pt x="6" y="319"/>
                          <a:pt x="6" y="323"/>
                        </a:cubicBezTo>
                        <a:cubicBezTo>
                          <a:pt x="8" y="335"/>
                          <a:pt x="10" y="348"/>
                          <a:pt x="16" y="358"/>
                        </a:cubicBezTo>
                        <a:cubicBezTo>
                          <a:pt x="24" y="371"/>
                          <a:pt x="28" y="385"/>
                          <a:pt x="35" y="390"/>
                        </a:cubicBezTo>
                        <a:cubicBezTo>
                          <a:pt x="39" y="392"/>
                          <a:pt x="43" y="405"/>
                          <a:pt x="51" y="416"/>
                        </a:cubicBezTo>
                        <a:cubicBezTo>
                          <a:pt x="56" y="422"/>
                          <a:pt x="62" y="424"/>
                          <a:pt x="67" y="431"/>
                        </a:cubicBezTo>
                        <a:cubicBezTo>
                          <a:pt x="72" y="437"/>
                          <a:pt x="77" y="442"/>
                          <a:pt x="81" y="446"/>
                        </a:cubicBezTo>
                        <a:cubicBezTo>
                          <a:pt x="99" y="463"/>
                          <a:pt x="137" y="473"/>
                          <a:pt x="151" y="469"/>
                        </a:cubicBezTo>
                        <a:cubicBezTo>
                          <a:pt x="159" y="468"/>
                          <a:pt x="161" y="465"/>
                          <a:pt x="161" y="463"/>
                        </a:cubicBezTo>
                        <a:cubicBezTo>
                          <a:pt x="161" y="463"/>
                          <a:pt x="160" y="463"/>
                          <a:pt x="160" y="463"/>
                        </a:cubicBezTo>
                        <a:close/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00" name="Freeform 1438"/>
                  <p:cNvSpPr>
                    <a:spLocks/>
                  </p:cNvSpPr>
                  <p:nvPr/>
                </p:nvSpPr>
                <p:spPr bwMode="auto">
                  <a:xfrm>
                    <a:off x="3283" y="2648"/>
                    <a:ext cx="17" cy="59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7" y="22"/>
                      </a:cxn>
                    </a:cxnLst>
                    <a:rect l="0" t="0" r="r" b="b"/>
                    <a:pathLst>
                      <a:path w="7" h="22">
                        <a:moveTo>
                          <a:pt x="7" y="0"/>
                        </a:moveTo>
                        <a:cubicBezTo>
                          <a:pt x="0" y="6"/>
                          <a:pt x="7" y="22"/>
                          <a:pt x="7" y="2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01" name="Freeform 1439"/>
                  <p:cNvSpPr>
                    <a:spLocks/>
                  </p:cNvSpPr>
                  <p:nvPr/>
                </p:nvSpPr>
                <p:spPr bwMode="auto">
                  <a:xfrm>
                    <a:off x="2750" y="2917"/>
                    <a:ext cx="33" cy="5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3" y="20"/>
                      </a:cxn>
                    </a:cxnLst>
                    <a:rect l="0" t="0" r="r" b="b"/>
                    <a:pathLst>
                      <a:path w="13" h="20">
                        <a:moveTo>
                          <a:pt x="0" y="0"/>
                        </a:moveTo>
                        <a:cubicBezTo>
                          <a:pt x="5" y="12"/>
                          <a:pt x="13" y="20"/>
                          <a:pt x="13" y="2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02" name="Freeform 1440"/>
                  <p:cNvSpPr>
                    <a:spLocks/>
                  </p:cNvSpPr>
                  <p:nvPr/>
                </p:nvSpPr>
                <p:spPr bwMode="auto">
                  <a:xfrm>
                    <a:off x="3450" y="2520"/>
                    <a:ext cx="28" cy="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1" y="15"/>
                      </a:cxn>
                    </a:cxnLst>
                    <a:rect l="0" t="0" r="r" b="b"/>
                    <a:pathLst>
                      <a:path w="11" h="15">
                        <a:moveTo>
                          <a:pt x="0" y="0"/>
                        </a:moveTo>
                        <a:cubicBezTo>
                          <a:pt x="2" y="6"/>
                          <a:pt x="5" y="12"/>
                          <a:pt x="11" y="1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03" name="Freeform 1441"/>
                  <p:cNvSpPr>
                    <a:spLocks/>
                  </p:cNvSpPr>
                  <p:nvPr/>
                </p:nvSpPr>
                <p:spPr bwMode="auto">
                  <a:xfrm>
                    <a:off x="2888" y="1019"/>
                    <a:ext cx="765" cy="1717"/>
                  </a:xfrm>
                  <a:custGeom>
                    <a:avLst/>
                    <a:gdLst/>
                    <a:ahLst/>
                    <a:cxnLst>
                      <a:cxn ang="0">
                        <a:pos x="0" y="577"/>
                      </a:cxn>
                      <a:cxn ang="0">
                        <a:pos x="62" y="591"/>
                      </a:cxn>
                      <a:cxn ang="0">
                        <a:pos x="105" y="613"/>
                      </a:cxn>
                      <a:cxn ang="0">
                        <a:pos x="140" y="634"/>
                      </a:cxn>
                      <a:cxn ang="0">
                        <a:pos x="230" y="610"/>
                      </a:cxn>
                      <a:cxn ang="0">
                        <a:pos x="260" y="590"/>
                      </a:cxn>
                      <a:cxn ang="0">
                        <a:pos x="277" y="558"/>
                      </a:cxn>
                      <a:cxn ang="0">
                        <a:pos x="289" y="510"/>
                      </a:cxn>
                      <a:cxn ang="0">
                        <a:pos x="287" y="462"/>
                      </a:cxn>
                      <a:cxn ang="0">
                        <a:pos x="281" y="420"/>
                      </a:cxn>
                      <a:cxn ang="0">
                        <a:pos x="266" y="384"/>
                      </a:cxn>
                      <a:cxn ang="0">
                        <a:pos x="254" y="340"/>
                      </a:cxn>
                      <a:cxn ang="0">
                        <a:pos x="253" y="295"/>
                      </a:cxn>
                      <a:cxn ang="0">
                        <a:pos x="246" y="246"/>
                      </a:cxn>
                      <a:cxn ang="0">
                        <a:pos x="240" y="202"/>
                      </a:cxn>
                      <a:cxn ang="0">
                        <a:pos x="240" y="162"/>
                      </a:cxn>
                      <a:cxn ang="0">
                        <a:pos x="246" y="131"/>
                      </a:cxn>
                      <a:cxn ang="0">
                        <a:pos x="250" y="90"/>
                      </a:cxn>
                      <a:cxn ang="0">
                        <a:pos x="252" y="41"/>
                      </a:cxn>
                      <a:cxn ang="0">
                        <a:pos x="252" y="41"/>
                      </a:cxn>
                      <a:cxn ang="0">
                        <a:pos x="252" y="35"/>
                      </a:cxn>
                      <a:cxn ang="0">
                        <a:pos x="256" y="1"/>
                      </a:cxn>
                      <a:cxn ang="0">
                        <a:pos x="256" y="1"/>
                      </a:cxn>
                      <a:cxn ang="0">
                        <a:pos x="256" y="1"/>
                      </a:cxn>
                      <a:cxn ang="0">
                        <a:pos x="262" y="28"/>
                      </a:cxn>
                      <a:cxn ang="0">
                        <a:pos x="263" y="62"/>
                      </a:cxn>
                      <a:cxn ang="0">
                        <a:pos x="262" y="93"/>
                      </a:cxn>
                      <a:cxn ang="0">
                        <a:pos x="260" y="122"/>
                      </a:cxn>
                      <a:cxn ang="0">
                        <a:pos x="258" y="135"/>
                      </a:cxn>
                      <a:cxn ang="0">
                        <a:pos x="258" y="155"/>
                      </a:cxn>
                      <a:cxn ang="0">
                        <a:pos x="251" y="181"/>
                      </a:cxn>
                      <a:cxn ang="0">
                        <a:pos x="254" y="201"/>
                      </a:cxn>
                      <a:cxn ang="0">
                        <a:pos x="258" y="220"/>
                      </a:cxn>
                      <a:cxn ang="0">
                        <a:pos x="261" y="245"/>
                      </a:cxn>
                      <a:cxn ang="0">
                        <a:pos x="262" y="274"/>
                      </a:cxn>
                      <a:cxn ang="0">
                        <a:pos x="266" y="301"/>
                      </a:cxn>
                      <a:cxn ang="0">
                        <a:pos x="270" y="325"/>
                      </a:cxn>
                      <a:cxn ang="0">
                        <a:pos x="272" y="347"/>
                      </a:cxn>
                      <a:cxn ang="0">
                        <a:pos x="278" y="367"/>
                      </a:cxn>
                      <a:cxn ang="0">
                        <a:pos x="287" y="384"/>
                      </a:cxn>
                      <a:cxn ang="0">
                        <a:pos x="288" y="404"/>
                      </a:cxn>
                      <a:cxn ang="0">
                        <a:pos x="296" y="425"/>
                      </a:cxn>
                      <a:cxn ang="0">
                        <a:pos x="302" y="464"/>
                      </a:cxn>
                      <a:cxn ang="0">
                        <a:pos x="305" y="490"/>
                      </a:cxn>
                      <a:cxn ang="0">
                        <a:pos x="301" y="530"/>
                      </a:cxn>
                      <a:cxn ang="0">
                        <a:pos x="285" y="564"/>
                      </a:cxn>
                      <a:cxn ang="0">
                        <a:pos x="265" y="599"/>
                      </a:cxn>
                      <a:cxn ang="0">
                        <a:pos x="235" y="618"/>
                      </a:cxn>
                      <a:cxn ang="0">
                        <a:pos x="193" y="638"/>
                      </a:cxn>
                      <a:cxn ang="0">
                        <a:pos x="149" y="643"/>
                      </a:cxn>
                      <a:cxn ang="0">
                        <a:pos x="114" y="632"/>
                      </a:cxn>
                      <a:cxn ang="0">
                        <a:pos x="86" y="619"/>
                      </a:cxn>
                      <a:cxn ang="0">
                        <a:pos x="51" y="594"/>
                      </a:cxn>
                      <a:cxn ang="0">
                        <a:pos x="0" y="577"/>
                      </a:cxn>
                    </a:cxnLst>
                    <a:rect l="0" t="0" r="r" b="b"/>
                    <a:pathLst>
                      <a:path w="306" h="644">
                        <a:moveTo>
                          <a:pt x="0" y="577"/>
                        </a:moveTo>
                        <a:cubicBezTo>
                          <a:pt x="25" y="572"/>
                          <a:pt x="46" y="581"/>
                          <a:pt x="62" y="591"/>
                        </a:cubicBezTo>
                        <a:cubicBezTo>
                          <a:pt x="78" y="602"/>
                          <a:pt x="90" y="609"/>
                          <a:pt x="105" y="613"/>
                        </a:cubicBezTo>
                        <a:cubicBezTo>
                          <a:pt x="120" y="618"/>
                          <a:pt x="122" y="630"/>
                          <a:pt x="140" y="634"/>
                        </a:cubicBezTo>
                        <a:cubicBezTo>
                          <a:pt x="202" y="640"/>
                          <a:pt x="219" y="621"/>
                          <a:pt x="230" y="610"/>
                        </a:cubicBezTo>
                        <a:cubicBezTo>
                          <a:pt x="242" y="600"/>
                          <a:pt x="251" y="602"/>
                          <a:pt x="260" y="590"/>
                        </a:cubicBezTo>
                        <a:cubicBezTo>
                          <a:pt x="268" y="578"/>
                          <a:pt x="270" y="569"/>
                          <a:pt x="277" y="558"/>
                        </a:cubicBezTo>
                        <a:cubicBezTo>
                          <a:pt x="284" y="546"/>
                          <a:pt x="285" y="524"/>
                          <a:pt x="289" y="510"/>
                        </a:cubicBezTo>
                        <a:cubicBezTo>
                          <a:pt x="293" y="496"/>
                          <a:pt x="288" y="474"/>
                          <a:pt x="287" y="462"/>
                        </a:cubicBezTo>
                        <a:cubicBezTo>
                          <a:pt x="286" y="449"/>
                          <a:pt x="284" y="432"/>
                          <a:pt x="281" y="420"/>
                        </a:cubicBezTo>
                        <a:cubicBezTo>
                          <a:pt x="277" y="408"/>
                          <a:pt x="270" y="397"/>
                          <a:pt x="266" y="384"/>
                        </a:cubicBezTo>
                        <a:cubicBezTo>
                          <a:pt x="262" y="371"/>
                          <a:pt x="258" y="352"/>
                          <a:pt x="254" y="340"/>
                        </a:cubicBezTo>
                        <a:cubicBezTo>
                          <a:pt x="251" y="328"/>
                          <a:pt x="255" y="307"/>
                          <a:pt x="253" y="295"/>
                        </a:cubicBezTo>
                        <a:cubicBezTo>
                          <a:pt x="251" y="283"/>
                          <a:pt x="246" y="259"/>
                          <a:pt x="246" y="246"/>
                        </a:cubicBezTo>
                        <a:cubicBezTo>
                          <a:pt x="246" y="233"/>
                          <a:pt x="239" y="211"/>
                          <a:pt x="240" y="202"/>
                        </a:cubicBezTo>
                        <a:cubicBezTo>
                          <a:pt x="241" y="193"/>
                          <a:pt x="238" y="175"/>
                          <a:pt x="240" y="162"/>
                        </a:cubicBezTo>
                        <a:cubicBezTo>
                          <a:pt x="241" y="149"/>
                          <a:pt x="245" y="138"/>
                          <a:pt x="246" y="131"/>
                        </a:cubicBezTo>
                        <a:cubicBezTo>
                          <a:pt x="246" y="124"/>
                          <a:pt x="249" y="99"/>
                          <a:pt x="250" y="90"/>
                        </a:cubicBezTo>
                        <a:cubicBezTo>
                          <a:pt x="251" y="80"/>
                          <a:pt x="256" y="52"/>
                          <a:pt x="252" y="41"/>
                        </a:cubicBezTo>
                        <a:cubicBezTo>
                          <a:pt x="252" y="41"/>
                          <a:pt x="252" y="41"/>
                          <a:pt x="252" y="41"/>
                        </a:cubicBezTo>
                        <a:cubicBezTo>
                          <a:pt x="252" y="39"/>
                          <a:pt x="252" y="36"/>
                          <a:pt x="252" y="35"/>
                        </a:cubicBezTo>
                        <a:cubicBezTo>
                          <a:pt x="259" y="31"/>
                          <a:pt x="258" y="6"/>
                          <a:pt x="256" y="1"/>
                        </a:cubicBezTo>
                        <a:cubicBezTo>
                          <a:pt x="258" y="0"/>
                          <a:pt x="254" y="3"/>
                          <a:pt x="256" y="1"/>
                        </a:cubicBezTo>
                        <a:cubicBezTo>
                          <a:pt x="256" y="1"/>
                          <a:pt x="256" y="1"/>
                          <a:pt x="256" y="1"/>
                        </a:cubicBezTo>
                        <a:cubicBezTo>
                          <a:pt x="256" y="1"/>
                          <a:pt x="262" y="22"/>
                          <a:pt x="262" y="28"/>
                        </a:cubicBezTo>
                        <a:cubicBezTo>
                          <a:pt x="261" y="33"/>
                          <a:pt x="263" y="53"/>
                          <a:pt x="263" y="62"/>
                        </a:cubicBezTo>
                        <a:cubicBezTo>
                          <a:pt x="262" y="70"/>
                          <a:pt x="264" y="88"/>
                          <a:pt x="262" y="93"/>
                        </a:cubicBezTo>
                        <a:cubicBezTo>
                          <a:pt x="260" y="98"/>
                          <a:pt x="261" y="116"/>
                          <a:pt x="260" y="122"/>
                        </a:cubicBezTo>
                        <a:cubicBezTo>
                          <a:pt x="259" y="129"/>
                          <a:pt x="258" y="133"/>
                          <a:pt x="258" y="135"/>
                        </a:cubicBezTo>
                        <a:cubicBezTo>
                          <a:pt x="258" y="137"/>
                          <a:pt x="260" y="146"/>
                          <a:pt x="258" y="155"/>
                        </a:cubicBezTo>
                        <a:cubicBezTo>
                          <a:pt x="257" y="164"/>
                          <a:pt x="251" y="176"/>
                          <a:pt x="251" y="181"/>
                        </a:cubicBezTo>
                        <a:cubicBezTo>
                          <a:pt x="251" y="186"/>
                          <a:pt x="254" y="196"/>
                          <a:pt x="254" y="201"/>
                        </a:cubicBezTo>
                        <a:cubicBezTo>
                          <a:pt x="254" y="206"/>
                          <a:pt x="258" y="215"/>
                          <a:pt x="258" y="220"/>
                        </a:cubicBezTo>
                        <a:cubicBezTo>
                          <a:pt x="258" y="225"/>
                          <a:pt x="261" y="238"/>
                          <a:pt x="261" y="245"/>
                        </a:cubicBezTo>
                        <a:cubicBezTo>
                          <a:pt x="261" y="254"/>
                          <a:pt x="262" y="265"/>
                          <a:pt x="262" y="274"/>
                        </a:cubicBezTo>
                        <a:cubicBezTo>
                          <a:pt x="262" y="282"/>
                          <a:pt x="265" y="293"/>
                          <a:pt x="266" y="301"/>
                        </a:cubicBezTo>
                        <a:cubicBezTo>
                          <a:pt x="267" y="309"/>
                          <a:pt x="269" y="318"/>
                          <a:pt x="270" y="325"/>
                        </a:cubicBezTo>
                        <a:cubicBezTo>
                          <a:pt x="271" y="331"/>
                          <a:pt x="270" y="336"/>
                          <a:pt x="272" y="347"/>
                        </a:cubicBezTo>
                        <a:cubicBezTo>
                          <a:pt x="274" y="357"/>
                          <a:pt x="277" y="363"/>
                          <a:pt x="278" y="367"/>
                        </a:cubicBezTo>
                        <a:cubicBezTo>
                          <a:pt x="279" y="372"/>
                          <a:pt x="284" y="374"/>
                          <a:pt x="287" y="384"/>
                        </a:cubicBezTo>
                        <a:cubicBezTo>
                          <a:pt x="289" y="395"/>
                          <a:pt x="286" y="398"/>
                          <a:pt x="288" y="404"/>
                        </a:cubicBezTo>
                        <a:cubicBezTo>
                          <a:pt x="290" y="410"/>
                          <a:pt x="294" y="417"/>
                          <a:pt x="296" y="425"/>
                        </a:cubicBezTo>
                        <a:cubicBezTo>
                          <a:pt x="298" y="433"/>
                          <a:pt x="302" y="457"/>
                          <a:pt x="302" y="464"/>
                        </a:cubicBezTo>
                        <a:cubicBezTo>
                          <a:pt x="303" y="471"/>
                          <a:pt x="306" y="482"/>
                          <a:pt x="305" y="490"/>
                        </a:cubicBezTo>
                        <a:cubicBezTo>
                          <a:pt x="305" y="499"/>
                          <a:pt x="304" y="517"/>
                          <a:pt x="301" y="530"/>
                        </a:cubicBezTo>
                        <a:cubicBezTo>
                          <a:pt x="298" y="543"/>
                          <a:pt x="289" y="556"/>
                          <a:pt x="285" y="564"/>
                        </a:cubicBezTo>
                        <a:cubicBezTo>
                          <a:pt x="281" y="572"/>
                          <a:pt x="274" y="592"/>
                          <a:pt x="265" y="599"/>
                        </a:cubicBezTo>
                        <a:cubicBezTo>
                          <a:pt x="256" y="605"/>
                          <a:pt x="241" y="609"/>
                          <a:pt x="235" y="618"/>
                        </a:cubicBezTo>
                        <a:cubicBezTo>
                          <a:pt x="223" y="632"/>
                          <a:pt x="204" y="632"/>
                          <a:pt x="193" y="638"/>
                        </a:cubicBezTo>
                        <a:cubicBezTo>
                          <a:pt x="183" y="643"/>
                          <a:pt x="167" y="643"/>
                          <a:pt x="149" y="643"/>
                        </a:cubicBezTo>
                        <a:cubicBezTo>
                          <a:pt x="131" y="643"/>
                          <a:pt x="122" y="644"/>
                          <a:pt x="114" y="632"/>
                        </a:cubicBezTo>
                        <a:cubicBezTo>
                          <a:pt x="106" y="621"/>
                          <a:pt x="95" y="629"/>
                          <a:pt x="86" y="619"/>
                        </a:cubicBezTo>
                        <a:cubicBezTo>
                          <a:pt x="77" y="609"/>
                          <a:pt x="65" y="606"/>
                          <a:pt x="51" y="594"/>
                        </a:cubicBezTo>
                        <a:cubicBezTo>
                          <a:pt x="37" y="583"/>
                          <a:pt x="13" y="577"/>
                          <a:pt x="0" y="577"/>
                        </a:cubicBezTo>
                        <a:close/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04" name="Freeform 1442"/>
                  <p:cNvSpPr>
                    <a:spLocks/>
                  </p:cNvSpPr>
                  <p:nvPr/>
                </p:nvSpPr>
                <p:spPr bwMode="auto">
                  <a:xfrm>
                    <a:off x="3390" y="2611"/>
                    <a:ext cx="18" cy="3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7" y="13"/>
                      </a:cxn>
                    </a:cxnLst>
                    <a:rect l="0" t="0" r="r" b="b"/>
                    <a:pathLst>
                      <a:path w="7" h="13">
                        <a:moveTo>
                          <a:pt x="0" y="0"/>
                        </a:moveTo>
                        <a:cubicBezTo>
                          <a:pt x="0" y="6"/>
                          <a:pt x="5" y="9"/>
                          <a:pt x="7" y="13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05" name="Freeform 1443"/>
                  <p:cNvSpPr>
                    <a:spLocks/>
                  </p:cNvSpPr>
                  <p:nvPr/>
                </p:nvSpPr>
                <p:spPr bwMode="auto">
                  <a:xfrm>
                    <a:off x="3213" y="1184"/>
                    <a:ext cx="60" cy="19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24" y="7"/>
                      </a:cxn>
                    </a:cxnLst>
                    <a:rect l="0" t="0" r="r" b="b"/>
                    <a:pathLst>
                      <a:path w="24" h="7">
                        <a:moveTo>
                          <a:pt x="0" y="1"/>
                        </a:moveTo>
                        <a:cubicBezTo>
                          <a:pt x="11" y="0"/>
                          <a:pt x="21" y="4"/>
                          <a:pt x="24" y="7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06" name="Freeform 1444"/>
                  <p:cNvSpPr>
                    <a:spLocks/>
                  </p:cNvSpPr>
                  <p:nvPr/>
                </p:nvSpPr>
                <p:spPr bwMode="auto">
                  <a:xfrm>
                    <a:off x="3265" y="1091"/>
                    <a:ext cx="65" cy="13"/>
                  </a:xfrm>
                  <a:custGeom>
                    <a:avLst/>
                    <a:gdLst/>
                    <a:ahLst/>
                    <a:cxnLst>
                      <a:cxn ang="0">
                        <a:pos x="0" y="5"/>
                      </a:cxn>
                      <a:cxn ang="0">
                        <a:pos x="26" y="4"/>
                      </a:cxn>
                    </a:cxnLst>
                    <a:rect l="0" t="0" r="r" b="b"/>
                    <a:pathLst>
                      <a:path w="26" h="5">
                        <a:moveTo>
                          <a:pt x="0" y="5"/>
                        </a:moveTo>
                        <a:cubicBezTo>
                          <a:pt x="16" y="0"/>
                          <a:pt x="26" y="4"/>
                          <a:pt x="26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07" name="Freeform 1445"/>
                  <p:cNvSpPr>
                    <a:spLocks/>
                  </p:cNvSpPr>
                  <p:nvPr/>
                </p:nvSpPr>
                <p:spPr bwMode="auto">
                  <a:xfrm>
                    <a:off x="3298" y="1011"/>
                    <a:ext cx="60" cy="13"/>
                  </a:xfrm>
                  <a:custGeom>
                    <a:avLst/>
                    <a:gdLst/>
                    <a:ahLst/>
                    <a:cxnLst>
                      <a:cxn ang="0">
                        <a:pos x="24" y="2"/>
                      </a:cxn>
                      <a:cxn ang="0">
                        <a:pos x="0" y="5"/>
                      </a:cxn>
                    </a:cxnLst>
                    <a:rect l="0" t="0" r="r" b="b"/>
                    <a:pathLst>
                      <a:path w="24" h="5">
                        <a:moveTo>
                          <a:pt x="24" y="2"/>
                        </a:moveTo>
                        <a:cubicBezTo>
                          <a:pt x="24" y="2"/>
                          <a:pt x="16" y="0"/>
                          <a:pt x="0" y="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08" name="Freeform 1446"/>
                  <p:cNvSpPr>
                    <a:spLocks/>
                  </p:cNvSpPr>
                  <p:nvPr/>
                </p:nvSpPr>
                <p:spPr bwMode="auto">
                  <a:xfrm>
                    <a:off x="3470" y="1248"/>
                    <a:ext cx="18" cy="3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1">
                        <a:moveTo>
                          <a:pt x="0" y="1"/>
                        </a:moveTo>
                        <a:cubicBezTo>
                          <a:pt x="4" y="0"/>
                          <a:pt x="7" y="0"/>
                          <a:pt x="7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09" name="Freeform 1447"/>
                  <p:cNvSpPr>
                    <a:spLocks/>
                  </p:cNvSpPr>
                  <p:nvPr/>
                </p:nvSpPr>
                <p:spPr bwMode="auto">
                  <a:xfrm>
                    <a:off x="3348" y="1379"/>
                    <a:ext cx="15" cy="4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" y="16"/>
                      </a:cxn>
                    </a:cxnLst>
                    <a:rect l="0" t="0" r="r" b="b"/>
                    <a:pathLst>
                      <a:path w="6" h="16">
                        <a:moveTo>
                          <a:pt x="0" y="0"/>
                        </a:moveTo>
                        <a:cubicBezTo>
                          <a:pt x="3" y="3"/>
                          <a:pt x="6" y="12"/>
                          <a:pt x="3" y="16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10" name="Freeform 1448"/>
                  <p:cNvSpPr>
                    <a:spLocks/>
                  </p:cNvSpPr>
                  <p:nvPr/>
                </p:nvSpPr>
                <p:spPr bwMode="auto">
                  <a:xfrm>
                    <a:off x="2005" y="875"/>
                    <a:ext cx="1753" cy="2568"/>
                  </a:xfrm>
                  <a:custGeom>
                    <a:avLst/>
                    <a:gdLst/>
                    <a:ahLst/>
                    <a:cxnLst>
                      <a:cxn ang="0">
                        <a:pos x="687" y="498"/>
                      </a:cxn>
                      <a:cxn ang="0">
                        <a:pos x="667" y="413"/>
                      </a:cxn>
                      <a:cxn ang="0">
                        <a:pos x="650" y="312"/>
                      </a:cxn>
                      <a:cxn ang="0">
                        <a:pos x="644" y="238"/>
                      </a:cxn>
                      <a:cxn ang="0">
                        <a:pos x="647" y="156"/>
                      </a:cxn>
                      <a:cxn ang="0">
                        <a:pos x="642" y="63"/>
                      </a:cxn>
                      <a:cxn ang="0">
                        <a:pos x="584" y="5"/>
                      </a:cxn>
                      <a:cxn ang="0">
                        <a:pos x="518" y="57"/>
                      </a:cxn>
                      <a:cxn ang="0">
                        <a:pos x="483" y="117"/>
                      </a:cxn>
                      <a:cxn ang="0">
                        <a:pos x="426" y="163"/>
                      </a:cxn>
                      <a:cxn ang="0">
                        <a:pos x="327" y="175"/>
                      </a:cxn>
                      <a:cxn ang="0">
                        <a:pos x="235" y="167"/>
                      </a:cxn>
                      <a:cxn ang="0">
                        <a:pos x="161" y="120"/>
                      </a:cxn>
                      <a:cxn ang="0">
                        <a:pos x="70" y="84"/>
                      </a:cxn>
                      <a:cxn ang="0">
                        <a:pos x="22" y="127"/>
                      </a:cxn>
                      <a:cxn ang="0">
                        <a:pos x="27" y="256"/>
                      </a:cxn>
                      <a:cxn ang="0">
                        <a:pos x="22" y="367"/>
                      </a:cxn>
                      <a:cxn ang="0">
                        <a:pos x="13" y="477"/>
                      </a:cxn>
                      <a:cxn ang="0">
                        <a:pos x="45" y="610"/>
                      </a:cxn>
                      <a:cxn ang="0">
                        <a:pos x="162" y="703"/>
                      </a:cxn>
                      <a:cxn ang="0">
                        <a:pos x="200" y="658"/>
                      </a:cxn>
                      <a:cxn ang="0">
                        <a:pos x="192" y="654"/>
                      </a:cxn>
                      <a:cxn ang="0">
                        <a:pos x="207" y="649"/>
                      </a:cxn>
                      <a:cxn ang="0">
                        <a:pos x="158" y="550"/>
                      </a:cxn>
                      <a:cxn ang="0">
                        <a:pos x="129" y="463"/>
                      </a:cxn>
                      <a:cxn ang="0">
                        <a:pos x="125" y="366"/>
                      </a:cxn>
                      <a:cxn ang="0">
                        <a:pos x="132" y="276"/>
                      </a:cxn>
                      <a:cxn ang="0">
                        <a:pos x="176" y="265"/>
                      </a:cxn>
                      <a:cxn ang="0">
                        <a:pos x="282" y="288"/>
                      </a:cxn>
                      <a:cxn ang="0">
                        <a:pos x="376" y="289"/>
                      </a:cxn>
                      <a:cxn ang="0">
                        <a:pos x="469" y="267"/>
                      </a:cxn>
                      <a:cxn ang="0">
                        <a:pos x="541" y="204"/>
                      </a:cxn>
                      <a:cxn ang="0">
                        <a:pos x="548" y="280"/>
                      </a:cxn>
                      <a:cxn ang="0">
                        <a:pos x="562" y="382"/>
                      </a:cxn>
                      <a:cxn ang="0">
                        <a:pos x="577" y="464"/>
                      </a:cxn>
                      <a:cxn ang="0">
                        <a:pos x="584" y="511"/>
                      </a:cxn>
                      <a:cxn ang="0">
                        <a:pos x="596" y="561"/>
                      </a:cxn>
                      <a:cxn ang="0">
                        <a:pos x="578" y="617"/>
                      </a:cxn>
                      <a:cxn ang="0">
                        <a:pos x="553" y="650"/>
                      </a:cxn>
                      <a:cxn ang="0">
                        <a:pos x="458" y="652"/>
                      </a:cxn>
                      <a:cxn ang="0">
                        <a:pos x="298" y="766"/>
                      </a:cxn>
                      <a:cxn ang="0">
                        <a:pos x="326" y="914"/>
                      </a:cxn>
                      <a:cxn ang="0">
                        <a:pos x="368" y="952"/>
                      </a:cxn>
                      <a:cxn ang="0">
                        <a:pos x="418" y="817"/>
                      </a:cxn>
                      <a:cxn ang="0">
                        <a:pos x="411" y="737"/>
                      </a:cxn>
                      <a:cxn ang="0">
                        <a:pos x="556" y="763"/>
                      </a:cxn>
                      <a:cxn ang="0">
                        <a:pos x="648" y="663"/>
                      </a:cxn>
                      <a:cxn ang="0">
                        <a:pos x="694" y="550"/>
                      </a:cxn>
                    </a:cxnLst>
                    <a:rect l="0" t="0" r="r" b="b"/>
                    <a:pathLst>
                      <a:path w="701" h="963">
                        <a:moveTo>
                          <a:pt x="694" y="550"/>
                        </a:moveTo>
                        <a:cubicBezTo>
                          <a:pt x="699" y="541"/>
                          <a:pt x="697" y="507"/>
                          <a:pt x="687" y="498"/>
                        </a:cubicBezTo>
                        <a:cubicBezTo>
                          <a:pt x="692" y="492"/>
                          <a:pt x="688" y="457"/>
                          <a:pt x="674" y="453"/>
                        </a:cubicBezTo>
                        <a:cubicBezTo>
                          <a:pt x="678" y="450"/>
                          <a:pt x="680" y="422"/>
                          <a:pt x="667" y="413"/>
                        </a:cubicBezTo>
                        <a:cubicBezTo>
                          <a:pt x="670" y="401"/>
                          <a:pt x="664" y="366"/>
                          <a:pt x="655" y="365"/>
                        </a:cubicBezTo>
                        <a:cubicBezTo>
                          <a:pt x="663" y="357"/>
                          <a:pt x="655" y="323"/>
                          <a:pt x="650" y="312"/>
                        </a:cubicBezTo>
                        <a:cubicBezTo>
                          <a:pt x="654" y="309"/>
                          <a:pt x="656" y="278"/>
                          <a:pt x="649" y="275"/>
                        </a:cubicBezTo>
                        <a:cubicBezTo>
                          <a:pt x="655" y="266"/>
                          <a:pt x="647" y="244"/>
                          <a:pt x="644" y="238"/>
                        </a:cubicBezTo>
                        <a:cubicBezTo>
                          <a:pt x="650" y="231"/>
                          <a:pt x="648" y="213"/>
                          <a:pt x="644" y="199"/>
                        </a:cubicBezTo>
                        <a:cubicBezTo>
                          <a:pt x="650" y="199"/>
                          <a:pt x="656" y="166"/>
                          <a:pt x="647" y="156"/>
                        </a:cubicBezTo>
                        <a:cubicBezTo>
                          <a:pt x="656" y="149"/>
                          <a:pt x="654" y="112"/>
                          <a:pt x="643" y="110"/>
                        </a:cubicBezTo>
                        <a:cubicBezTo>
                          <a:pt x="650" y="101"/>
                          <a:pt x="651" y="72"/>
                          <a:pt x="642" y="63"/>
                        </a:cubicBezTo>
                        <a:cubicBezTo>
                          <a:pt x="647" y="50"/>
                          <a:pt x="625" y="13"/>
                          <a:pt x="612" y="6"/>
                        </a:cubicBezTo>
                        <a:cubicBezTo>
                          <a:pt x="599" y="0"/>
                          <a:pt x="589" y="5"/>
                          <a:pt x="584" y="5"/>
                        </a:cubicBezTo>
                        <a:cubicBezTo>
                          <a:pt x="573" y="3"/>
                          <a:pt x="564" y="1"/>
                          <a:pt x="547" y="10"/>
                        </a:cubicBezTo>
                        <a:cubicBezTo>
                          <a:pt x="519" y="23"/>
                          <a:pt x="515" y="48"/>
                          <a:pt x="518" y="57"/>
                        </a:cubicBezTo>
                        <a:cubicBezTo>
                          <a:pt x="512" y="57"/>
                          <a:pt x="496" y="78"/>
                          <a:pt x="504" y="87"/>
                        </a:cubicBezTo>
                        <a:cubicBezTo>
                          <a:pt x="494" y="87"/>
                          <a:pt x="482" y="103"/>
                          <a:pt x="483" y="117"/>
                        </a:cubicBezTo>
                        <a:cubicBezTo>
                          <a:pt x="473" y="121"/>
                          <a:pt x="462" y="133"/>
                          <a:pt x="464" y="144"/>
                        </a:cubicBezTo>
                        <a:cubicBezTo>
                          <a:pt x="452" y="141"/>
                          <a:pt x="433" y="156"/>
                          <a:pt x="426" y="163"/>
                        </a:cubicBezTo>
                        <a:cubicBezTo>
                          <a:pt x="412" y="153"/>
                          <a:pt x="380" y="162"/>
                          <a:pt x="375" y="169"/>
                        </a:cubicBezTo>
                        <a:cubicBezTo>
                          <a:pt x="365" y="161"/>
                          <a:pt x="329" y="168"/>
                          <a:pt x="327" y="175"/>
                        </a:cubicBezTo>
                        <a:cubicBezTo>
                          <a:pt x="313" y="166"/>
                          <a:pt x="293" y="167"/>
                          <a:pt x="278" y="174"/>
                        </a:cubicBezTo>
                        <a:cubicBezTo>
                          <a:pt x="275" y="165"/>
                          <a:pt x="243" y="159"/>
                          <a:pt x="235" y="167"/>
                        </a:cubicBezTo>
                        <a:cubicBezTo>
                          <a:pt x="225" y="153"/>
                          <a:pt x="203" y="141"/>
                          <a:pt x="193" y="145"/>
                        </a:cubicBezTo>
                        <a:cubicBezTo>
                          <a:pt x="192" y="137"/>
                          <a:pt x="173" y="121"/>
                          <a:pt x="161" y="120"/>
                        </a:cubicBezTo>
                        <a:cubicBezTo>
                          <a:pt x="152" y="109"/>
                          <a:pt x="136" y="93"/>
                          <a:pt x="122" y="95"/>
                        </a:cubicBezTo>
                        <a:cubicBezTo>
                          <a:pt x="104" y="74"/>
                          <a:pt x="74" y="82"/>
                          <a:pt x="70" y="84"/>
                        </a:cubicBezTo>
                        <a:cubicBezTo>
                          <a:pt x="67" y="87"/>
                          <a:pt x="61" y="93"/>
                          <a:pt x="55" y="95"/>
                        </a:cubicBezTo>
                        <a:cubicBezTo>
                          <a:pt x="42" y="99"/>
                          <a:pt x="28" y="109"/>
                          <a:pt x="22" y="127"/>
                        </a:cubicBezTo>
                        <a:cubicBezTo>
                          <a:pt x="16" y="144"/>
                          <a:pt x="9" y="168"/>
                          <a:pt x="22" y="189"/>
                        </a:cubicBezTo>
                        <a:cubicBezTo>
                          <a:pt x="14" y="202"/>
                          <a:pt x="15" y="247"/>
                          <a:pt x="27" y="256"/>
                        </a:cubicBezTo>
                        <a:cubicBezTo>
                          <a:pt x="16" y="269"/>
                          <a:pt x="23" y="295"/>
                          <a:pt x="28" y="309"/>
                        </a:cubicBezTo>
                        <a:cubicBezTo>
                          <a:pt x="16" y="319"/>
                          <a:pt x="16" y="359"/>
                          <a:pt x="22" y="367"/>
                        </a:cubicBezTo>
                        <a:cubicBezTo>
                          <a:pt x="8" y="376"/>
                          <a:pt x="9" y="406"/>
                          <a:pt x="16" y="422"/>
                        </a:cubicBezTo>
                        <a:cubicBezTo>
                          <a:pt x="2" y="435"/>
                          <a:pt x="3" y="464"/>
                          <a:pt x="13" y="477"/>
                        </a:cubicBezTo>
                        <a:cubicBezTo>
                          <a:pt x="2" y="491"/>
                          <a:pt x="0" y="529"/>
                          <a:pt x="17" y="540"/>
                        </a:cubicBezTo>
                        <a:cubicBezTo>
                          <a:pt x="13" y="567"/>
                          <a:pt x="30" y="600"/>
                          <a:pt x="45" y="610"/>
                        </a:cubicBezTo>
                        <a:cubicBezTo>
                          <a:pt x="42" y="630"/>
                          <a:pt x="63" y="668"/>
                          <a:pt x="89" y="668"/>
                        </a:cubicBezTo>
                        <a:cubicBezTo>
                          <a:pt x="94" y="687"/>
                          <a:pt x="135" y="718"/>
                          <a:pt x="162" y="703"/>
                        </a:cubicBezTo>
                        <a:cubicBezTo>
                          <a:pt x="183" y="690"/>
                          <a:pt x="181" y="682"/>
                          <a:pt x="189" y="670"/>
                        </a:cubicBezTo>
                        <a:cubicBezTo>
                          <a:pt x="192" y="666"/>
                          <a:pt x="196" y="662"/>
                          <a:pt x="200" y="658"/>
                        </a:cubicBezTo>
                        <a:cubicBezTo>
                          <a:pt x="199" y="658"/>
                          <a:pt x="199" y="658"/>
                          <a:pt x="198" y="658"/>
                        </a:cubicBezTo>
                        <a:cubicBezTo>
                          <a:pt x="195" y="659"/>
                          <a:pt x="192" y="657"/>
                          <a:pt x="192" y="654"/>
                        </a:cubicBezTo>
                        <a:cubicBezTo>
                          <a:pt x="191" y="651"/>
                          <a:pt x="192" y="648"/>
                          <a:pt x="195" y="648"/>
                        </a:cubicBezTo>
                        <a:cubicBezTo>
                          <a:pt x="199" y="646"/>
                          <a:pt x="203" y="647"/>
                          <a:pt x="207" y="649"/>
                        </a:cubicBezTo>
                        <a:cubicBezTo>
                          <a:pt x="211" y="642"/>
                          <a:pt x="216" y="634"/>
                          <a:pt x="218" y="622"/>
                        </a:cubicBezTo>
                        <a:cubicBezTo>
                          <a:pt x="222" y="595"/>
                          <a:pt x="179" y="554"/>
                          <a:pt x="158" y="550"/>
                        </a:cubicBezTo>
                        <a:cubicBezTo>
                          <a:pt x="149" y="538"/>
                          <a:pt x="138" y="517"/>
                          <a:pt x="127" y="508"/>
                        </a:cubicBezTo>
                        <a:cubicBezTo>
                          <a:pt x="138" y="489"/>
                          <a:pt x="129" y="463"/>
                          <a:pt x="129" y="463"/>
                        </a:cubicBezTo>
                        <a:cubicBezTo>
                          <a:pt x="131" y="444"/>
                          <a:pt x="132" y="432"/>
                          <a:pt x="125" y="415"/>
                        </a:cubicBezTo>
                        <a:cubicBezTo>
                          <a:pt x="134" y="401"/>
                          <a:pt x="133" y="377"/>
                          <a:pt x="125" y="366"/>
                        </a:cubicBezTo>
                        <a:cubicBezTo>
                          <a:pt x="133" y="355"/>
                          <a:pt x="137" y="328"/>
                          <a:pt x="133" y="315"/>
                        </a:cubicBezTo>
                        <a:cubicBezTo>
                          <a:pt x="136" y="302"/>
                          <a:pt x="137" y="291"/>
                          <a:pt x="132" y="276"/>
                        </a:cubicBezTo>
                        <a:cubicBezTo>
                          <a:pt x="142" y="265"/>
                          <a:pt x="132" y="241"/>
                          <a:pt x="128" y="232"/>
                        </a:cubicBezTo>
                        <a:cubicBezTo>
                          <a:pt x="135" y="242"/>
                          <a:pt x="148" y="264"/>
                          <a:pt x="176" y="265"/>
                        </a:cubicBezTo>
                        <a:cubicBezTo>
                          <a:pt x="200" y="285"/>
                          <a:pt x="207" y="280"/>
                          <a:pt x="227" y="282"/>
                        </a:cubicBezTo>
                        <a:cubicBezTo>
                          <a:pt x="233" y="295"/>
                          <a:pt x="272" y="296"/>
                          <a:pt x="282" y="288"/>
                        </a:cubicBezTo>
                        <a:cubicBezTo>
                          <a:pt x="288" y="297"/>
                          <a:pt x="321" y="305"/>
                          <a:pt x="331" y="291"/>
                        </a:cubicBezTo>
                        <a:cubicBezTo>
                          <a:pt x="336" y="294"/>
                          <a:pt x="366" y="302"/>
                          <a:pt x="376" y="289"/>
                        </a:cubicBezTo>
                        <a:cubicBezTo>
                          <a:pt x="384" y="292"/>
                          <a:pt x="413" y="294"/>
                          <a:pt x="422" y="278"/>
                        </a:cubicBezTo>
                        <a:cubicBezTo>
                          <a:pt x="432" y="281"/>
                          <a:pt x="457" y="278"/>
                          <a:pt x="469" y="267"/>
                        </a:cubicBezTo>
                        <a:cubicBezTo>
                          <a:pt x="475" y="274"/>
                          <a:pt x="509" y="250"/>
                          <a:pt x="509" y="239"/>
                        </a:cubicBezTo>
                        <a:cubicBezTo>
                          <a:pt x="514" y="247"/>
                          <a:pt x="537" y="217"/>
                          <a:pt x="541" y="204"/>
                        </a:cubicBezTo>
                        <a:cubicBezTo>
                          <a:pt x="541" y="204"/>
                          <a:pt x="534" y="232"/>
                          <a:pt x="541" y="235"/>
                        </a:cubicBezTo>
                        <a:cubicBezTo>
                          <a:pt x="536" y="238"/>
                          <a:pt x="538" y="275"/>
                          <a:pt x="548" y="280"/>
                        </a:cubicBezTo>
                        <a:cubicBezTo>
                          <a:pt x="541" y="287"/>
                          <a:pt x="547" y="323"/>
                          <a:pt x="556" y="326"/>
                        </a:cubicBezTo>
                        <a:cubicBezTo>
                          <a:pt x="550" y="333"/>
                          <a:pt x="549" y="371"/>
                          <a:pt x="562" y="382"/>
                        </a:cubicBezTo>
                        <a:cubicBezTo>
                          <a:pt x="556" y="397"/>
                          <a:pt x="558" y="421"/>
                          <a:pt x="566" y="425"/>
                        </a:cubicBezTo>
                        <a:cubicBezTo>
                          <a:pt x="562" y="432"/>
                          <a:pt x="564" y="464"/>
                          <a:pt x="577" y="464"/>
                        </a:cubicBezTo>
                        <a:cubicBezTo>
                          <a:pt x="568" y="469"/>
                          <a:pt x="577" y="500"/>
                          <a:pt x="587" y="498"/>
                        </a:cubicBezTo>
                        <a:cubicBezTo>
                          <a:pt x="587" y="498"/>
                          <a:pt x="583" y="504"/>
                          <a:pt x="584" y="511"/>
                        </a:cubicBezTo>
                        <a:cubicBezTo>
                          <a:pt x="585" y="519"/>
                          <a:pt x="589" y="528"/>
                          <a:pt x="595" y="532"/>
                        </a:cubicBezTo>
                        <a:cubicBezTo>
                          <a:pt x="590" y="534"/>
                          <a:pt x="588" y="557"/>
                          <a:pt x="596" y="561"/>
                        </a:cubicBezTo>
                        <a:cubicBezTo>
                          <a:pt x="590" y="560"/>
                          <a:pt x="583" y="584"/>
                          <a:pt x="584" y="592"/>
                        </a:cubicBezTo>
                        <a:cubicBezTo>
                          <a:pt x="579" y="595"/>
                          <a:pt x="574" y="605"/>
                          <a:pt x="578" y="617"/>
                        </a:cubicBezTo>
                        <a:cubicBezTo>
                          <a:pt x="566" y="616"/>
                          <a:pt x="551" y="638"/>
                          <a:pt x="554" y="650"/>
                        </a:cubicBezTo>
                        <a:cubicBezTo>
                          <a:pt x="553" y="650"/>
                          <a:pt x="553" y="650"/>
                          <a:pt x="553" y="650"/>
                        </a:cubicBezTo>
                        <a:cubicBezTo>
                          <a:pt x="545" y="649"/>
                          <a:pt x="525" y="659"/>
                          <a:pt x="517" y="666"/>
                        </a:cubicBezTo>
                        <a:cubicBezTo>
                          <a:pt x="498" y="654"/>
                          <a:pt x="492" y="661"/>
                          <a:pt x="458" y="652"/>
                        </a:cubicBezTo>
                        <a:cubicBezTo>
                          <a:pt x="424" y="643"/>
                          <a:pt x="395" y="598"/>
                          <a:pt x="328" y="646"/>
                        </a:cubicBezTo>
                        <a:cubicBezTo>
                          <a:pt x="271" y="686"/>
                          <a:pt x="287" y="743"/>
                          <a:pt x="298" y="766"/>
                        </a:cubicBezTo>
                        <a:cubicBezTo>
                          <a:pt x="293" y="773"/>
                          <a:pt x="285" y="796"/>
                          <a:pt x="285" y="831"/>
                        </a:cubicBezTo>
                        <a:cubicBezTo>
                          <a:pt x="285" y="861"/>
                          <a:pt x="315" y="899"/>
                          <a:pt x="326" y="914"/>
                        </a:cubicBezTo>
                        <a:cubicBezTo>
                          <a:pt x="339" y="930"/>
                          <a:pt x="347" y="940"/>
                          <a:pt x="347" y="952"/>
                        </a:cubicBezTo>
                        <a:cubicBezTo>
                          <a:pt x="347" y="962"/>
                          <a:pt x="368" y="963"/>
                          <a:pt x="368" y="952"/>
                        </a:cubicBezTo>
                        <a:cubicBezTo>
                          <a:pt x="368" y="938"/>
                          <a:pt x="372" y="932"/>
                          <a:pt x="388" y="909"/>
                        </a:cubicBezTo>
                        <a:cubicBezTo>
                          <a:pt x="405" y="886"/>
                          <a:pt x="419" y="852"/>
                          <a:pt x="418" y="817"/>
                        </a:cubicBezTo>
                        <a:cubicBezTo>
                          <a:pt x="418" y="798"/>
                          <a:pt x="406" y="794"/>
                          <a:pt x="412" y="779"/>
                        </a:cubicBezTo>
                        <a:cubicBezTo>
                          <a:pt x="421" y="758"/>
                          <a:pt x="415" y="750"/>
                          <a:pt x="411" y="737"/>
                        </a:cubicBezTo>
                        <a:cubicBezTo>
                          <a:pt x="421" y="734"/>
                          <a:pt x="459" y="761"/>
                          <a:pt x="483" y="768"/>
                        </a:cubicBezTo>
                        <a:cubicBezTo>
                          <a:pt x="508" y="774"/>
                          <a:pt x="547" y="776"/>
                          <a:pt x="556" y="763"/>
                        </a:cubicBezTo>
                        <a:cubicBezTo>
                          <a:pt x="564" y="766"/>
                          <a:pt x="614" y="731"/>
                          <a:pt x="609" y="712"/>
                        </a:cubicBezTo>
                        <a:cubicBezTo>
                          <a:pt x="625" y="717"/>
                          <a:pt x="657" y="686"/>
                          <a:pt x="648" y="663"/>
                        </a:cubicBezTo>
                        <a:cubicBezTo>
                          <a:pt x="663" y="665"/>
                          <a:pt x="687" y="623"/>
                          <a:pt x="685" y="600"/>
                        </a:cubicBezTo>
                        <a:cubicBezTo>
                          <a:pt x="692" y="601"/>
                          <a:pt x="701" y="561"/>
                          <a:pt x="694" y="550"/>
                        </a:cubicBezTo>
                        <a:close/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11" name="Freeform 1449"/>
                  <p:cNvSpPr>
                    <a:spLocks/>
                  </p:cNvSpPr>
                  <p:nvPr/>
                </p:nvSpPr>
                <p:spPr bwMode="auto">
                  <a:xfrm>
                    <a:off x="2128" y="880"/>
                    <a:ext cx="1335" cy="645"/>
                  </a:xfrm>
                  <a:custGeom>
                    <a:avLst/>
                    <a:gdLst/>
                    <a:ahLst/>
                    <a:cxnLst>
                      <a:cxn ang="0">
                        <a:pos x="529" y="15"/>
                      </a:cxn>
                      <a:cxn ang="0">
                        <a:pos x="514" y="49"/>
                      </a:cxn>
                      <a:cxn ang="0">
                        <a:pos x="506" y="75"/>
                      </a:cxn>
                      <a:cxn ang="0">
                        <a:pos x="499" y="105"/>
                      </a:cxn>
                      <a:cxn ang="0">
                        <a:pos x="487" y="133"/>
                      </a:cxn>
                      <a:cxn ang="0">
                        <a:pos x="471" y="152"/>
                      </a:cxn>
                      <a:cxn ang="0">
                        <a:pos x="458" y="184"/>
                      </a:cxn>
                      <a:cxn ang="0">
                        <a:pos x="447" y="197"/>
                      </a:cxn>
                      <a:cxn ang="0">
                        <a:pos x="410" y="220"/>
                      </a:cxn>
                      <a:cxn ang="0">
                        <a:pos x="374" y="235"/>
                      </a:cxn>
                      <a:cxn ang="0">
                        <a:pos x="328" y="240"/>
                      </a:cxn>
                      <a:cxn ang="0">
                        <a:pos x="283" y="242"/>
                      </a:cxn>
                      <a:cxn ang="0">
                        <a:pos x="238" y="238"/>
                      </a:cxn>
                      <a:cxn ang="0">
                        <a:pos x="197" y="233"/>
                      </a:cxn>
                      <a:cxn ang="0">
                        <a:pos x="174" y="221"/>
                      </a:cxn>
                      <a:cxn ang="0">
                        <a:pos x="146" y="209"/>
                      </a:cxn>
                      <a:cxn ang="0">
                        <a:pos x="103" y="167"/>
                      </a:cxn>
                      <a:cxn ang="0">
                        <a:pos x="70" y="145"/>
                      </a:cxn>
                      <a:cxn ang="0">
                        <a:pos x="33" y="116"/>
                      </a:cxn>
                      <a:cxn ang="0">
                        <a:pos x="4" y="99"/>
                      </a:cxn>
                      <a:cxn ang="0">
                        <a:pos x="0" y="95"/>
                      </a:cxn>
                      <a:cxn ang="0">
                        <a:pos x="6" y="93"/>
                      </a:cxn>
                      <a:cxn ang="0">
                        <a:pos x="18" y="85"/>
                      </a:cxn>
                      <a:cxn ang="0">
                        <a:pos x="56" y="109"/>
                      </a:cxn>
                      <a:cxn ang="0">
                        <a:pos x="76" y="123"/>
                      </a:cxn>
                      <a:cxn ang="0">
                        <a:pos x="97" y="135"/>
                      </a:cxn>
                      <a:cxn ang="0">
                        <a:pos x="114" y="150"/>
                      </a:cxn>
                      <a:cxn ang="0">
                        <a:pos x="139" y="181"/>
                      </a:cxn>
                      <a:cxn ang="0">
                        <a:pos x="160" y="197"/>
                      </a:cxn>
                      <a:cxn ang="0">
                        <a:pos x="191" y="203"/>
                      </a:cxn>
                      <a:cxn ang="0">
                        <a:pos x="221" y="219"/>
                      </a:cxn>
                      <a:cxn ang="0">
                        <a:pos x="249" y="218"/>
                      </a:cxn>
                      <a:cxn ang="0">
                        <a:pos x="281" y="224"/>
                      </a:cxn>
                      <a:cxn ang="0">
                        <a:pos x="301" y="219"/>
                      </a:cxn>
                      <a:cxn ang="0">
                        <a:pos x="339" y="216"/>
                      </a:cxn>
                      <a:cxn ang="0">
                        <a:pos x="375" y="210"/>
                      </a:cxn>
                      <a:cxn ang="0">
                        <a:pos x="407" y="202"/>
                      </a:cxn>
                      <a:cxn ang="0">
                        <a:pos x="440" y="178"/>
                      </a:cxn>
                      <a:cxn ang="0">
                        <a:pos x="457" y="156"/>
                      </a:cxn>
                      <a:cxn ang="0">
                        <a:pos x="473" y="133"/>
                      </a:cxn>
                      <a:cxn ang="0">
                        <a:pos x="490" y="97"/>
                      </a:cxn>
                      <a:cxn ang="0">
                        <a:pos x="502" y="54"/>
                      </a:cxn>
                      <a:cxn ang="0">
                        <a:pos x="512" y="30"/>
                      </a:cxn>
                      <a:cxn ang="0">
                        <a:pos x="522" y="15"/>
                      </a:cxn>
                      <a:cxn ang="0">
                        <a:pos x="534" y="5"/>
                      </a:cxn>
                      <a:cxn ang="0">
                        <a:pos x="529" y="15"/>
                      </a:cxn>
                    </a:cxnLst>
                    <a:rect l="0" t="0" r="r" b="b"/>
                    <a:pathLst>
                      <a:path w="534" h="242">
                        <a:moveTo>
                          <a:pt x="529" y="15"/>
                        </a:moveTo>
                        <a:cubicBezTo>
                          <a:pt x="528" y="25"/>
                          <a:pt x="514" y="37"/>
                          <a:pt x="514" y="49"/>
                        </a:cubicBezTo>
                        <a:cubicBezTo>
                          <a:pt x="513" y="61"/>
                          <a:pt x="510" y="67"/>
                          <a:pt x="506" y="75"/>
                        </a:cubicBezTo>
                        <a:cubicBezTo>
                          <a:pt x="503" y="84"/>
                          <a:pt x="504" y="93"/>
                          <a:pt x="499" y="105"/>
                        </a:cubicBezTo>
                        <a:cubicBezTo>
                          <a:pt x="495" y="116"/>
                          <a:pt x="494" y="127"/>
                          <a:pt x="487" y="133"/>
                        </a:cubicBezTo>
                        <a:cubicBezTo>
                          <a:pt x="479" y="139"/>
                          <a:pt x="476" y="145"/>
                          <a:pt x="471" y="152"/>
                        </a:cubicBezTo>
                        <a:cubicBezTo>
                          <a:pt x="467" y="160"/>
                          <a:pt x="463" y="177"/>
                          <a:pt x="458" y="184"/>
                        </a:cubicBezTo>
                        <a:cubicBezTo>
                          <a:pt x="452" y="190"/>
                          <a:pt x="447" y="197"/>
                          <a:pt x="447" y="197"/>
                        </a:cubicBezTo>
                        <a:cubicBezTo>
                          <a:pt x="429" y="198"/>
                          <a:pt x="415" y="213"/>
                          <a:pt x="410" y="220"/>
                        </a:cubicBezTo>
                        <a:cubicBezTo>
                          <a:pt x="401" y="218"/>
                          <a:pt x="381" y="226"/>
                          <a:pt x="374" y="235"/>
                        </a:cubicBezTo>
                        <a:cubicBezTo>
                          <a:pt x="365" y="231"/>
                          <a:pt x="339" y="231"/>
                          <a:pt x="328" y="240"/>
                        </a:cubicBezTo>
                        <a:cubicBezTo>
                          <a:pt x="320" y="235"/>
                          <a:pt x="296" y="238"/>
                          <a:pt x="283" y="242"/>
                        </a:cubicBezTo>
                        <a:cubicBezTo>
                          <a:pt x="277" y="240"/>
                          <a:pt x="253" y="235"/>
                          <a:pt x="238" y="238"/>
                        </a:cubicBezTo>
                        <a:cubicBezTo>
                          <a:pt x="229" y="234"/>
                          <a:pt x="201" y="235"/>
                          <a:pt x="197" y="233"/>
                        </a:cubicBezTo>
                        <a:cubicBezTo>
                          <a:pt x="193" y="231"/>
                          <a:pt x="183" y="223"/>
                          <a:pt x="174" y="221"/>
                        </a:cubicBezTo>
                        <a:cubicBezTo>
                          <a:pt x="164" y="219"/>
                          <a:pt x="153" y="217"/>
                          <a:pt x="146" y="209"/>
                        </a:cubicBezTo>
                        <a:cubicBezTo>
                          <a:pt x="138" y="200"/>
                          <a:pt x="117" y="169"/>
                          <a:pt x="103" y="167"/>
                        </a:cubicBezTo>
                        <a:cubicBezTo>
                          <a:pt x="98" y="160"/>
                          <a:pt x="87" y="152"/>
                          <a:pt x="70" y="145"/>
                        </a:cubicBezTo>
                        <a:cubicBezTo>
                          <a:pt x="65" y="138"/>
                          <a:pt x="46" y="121"/>
                          <a:pt x="33" y="116"/>
                        </a:cubicBezTo>
                        <a:cubicBezTo>
                          <a:pt x="29" y="110"/>
                          <a:pt x="20" y="101"/>
                          <a:pt x="4" y="99"/>
                        </a:cubicBezTo>
                        <a:cubicBezTo>
                          <a:pt x="0" y="95"/>
                          <a:pt x="0" y="95"/>
                          <a:pt x="0" y="95"/>
                        </a:cubicBezTo>
                        <a:cubicBezTo>
                          <a:pt x="2" y="95"/>
                          <a:pt x="4" y="94"/>
                          <a:pt x="6" y="93"/>
                        </a:cubicBezTo>
                        <a:cubicBezTo>
                          <a:pt x="10" y="91"/>
                          <a:pt x="15" y="88"/>
                          <a:pt x="18" y="85"/>
                        </a:cubicBezTo>
                        <a:cubicBezTo>
                          <a:pt x="28" y="89"/>
                          <a:pt x="52" y="107"/>
                          <a:pt x="56" y="109"/>
                        </a:cubicBezTo>
                        <a:cubicBezTo>
                          <a:pt x="61" y="111"/>
                          <a:pt x="73" y="120"/>
                          <a:pt x="76" y="123"/>
                        </a:cubicBezTo>
                        <a:cubicBezTo>
                          <a:pt x="79" y="127"/>
                          <a:pt x="91" y="132"/>
                          <a:pt x="97" y="135"/>
                        </a:cubicBezTo>
                        <a:cubicBezTo>
                          <a:pt x="103" y="138"/>
                          <a:pt x="111" y="147"/>
                          <a:pt x="114" y="150"/>
                        </a:cubicBezTo>
                        <a:cubicBezTo>
                          <a:pt x="116" y="153"/>
                          <a:pt x="133" y="178"/>
                          <a:pt x="139" y="181"/>
                        </a:cubicBezTo>
                        <a:cubicBezTo>
                          <a:pt x="146" y="184"/>
                          <a:pt x="156" y="193"/>
                          <a:pt x="160" y="197"/>
                        </a:cubicBezTo>
                        <a:cubicBezTo>
                          <a:pt x="164" y="200"/>
                          <a:pt x="182" y="200"/>
                          <a:pt x="191" y="203"/>
                        </a:cubicBezTo>
                        <a:cubicBezTo>
                          <a:pt x="199" y="206"/>
                          <a:pt x="211" y="219"/>
                          <a:pt x="221" y="219"/>
                        </a:cubicBezTo>
                        <a:cubicBezTo>
                          <a:pt x="231" y="219"/>
                          <a:pt x="239" y="219"/>
                          <a:pt x="249" y="218"/>
                        </a:cubicBezTo>
                        <a:cubicBezTo>
                          <a:pt x="259" y="218"/>
                          <a:pt x="273" y="226"/>
                          <a:pt x="281" y="224"/>
                        </a:cubicBezTo>
                        <a:cubicBezTo>
                          <a:pt x="288" y="223"/>
                          <a:pt x="289" y="222"/>
                          <a:pt x="301" y="219"/>
                        </a:cubicBezTo>
                        <a:cubicBezTo>
                          <a:pt x="312" y="216"/>
                          <a:pt x="323" y="218"/>
                          <a:pt x="339" y="216"/>
                        </a:cubicBezTo>
                        <a:cubicBezTo>
                          <a:pt x="354" y="214"/>
                          <a:pt x="365" y="215"/>
                          <a:pt x="375" y="210"/>
                        </a:cubicBezTo>
                        <a:cubicBezTo>
                          <a:pt x="386" y="205"/>
                          <a:pt x="401" y="209"/>
                          <a:pt x="407" y="202"/>
                        </a:cubicBezTo>
                        <a:cubicBezTo>
                          <a:pt x="413" y="195"/>
                          <a:pt x="428" y="185"/>
                          <a:pt x="440" y="178"/>
                        </a:cubicBezTo>
                        <a:cubicBezTo>
                          <a:pt x="442" y="171"/>
                          <a:pt x="456" y="157"/>
                          <a:pt x="457" y="156"/>
                        </a:cubicBezTo>
                        <a:cubicBezTo>
                          <a:pt x="468" y="146"/>
                          <a:pt x="468" y="140"/>
                          <a:pt x="473" y="133"/>
                        </a:cubicBezTo>
                        <a:cubicBezTo>
                          <a:pt x="478" y="125"/>
                          <a:pt x="486" y="109"/>
                          <a:pt x="490" y="97"/>
                        </a:cubicBezTo>
                        <a:cubicBezTo>
                          <a:pt x="495" y="85"/>
                          <a:pt x="495" y="62"/>
                          <a:pt x="502" y="54"/>
                        </a:cubicBezTo>
                        <a:cubicBezTo>
                          <a:pt x="507" y="48"/>
                          <a:pt x="511" y="40"/>
                          <a:pt x="512" y="30"/>
                        </a:cubicBezTo>
                        <a:cubicBezTo>
                          <a:pt x="517" y="24"/>
                          <a:pt x="519" y="24"/>
                          <a:pt x="522" y="15"/>
                        </a:cubicBezTo>
                        <a:cubicBezTo>
                          <a:pt x="526" y="5"/>
                          <a:pt x="533" y="0"/>
                          <a:pt x="534" y="5"/>
                        </a:cubicBezTo>
                        <a:cubicBezTo>
                          <a:pt x="532" y="6"/>
                          <a:pt x="529" y="12"/>
                          <a:pt x="529" y="15"/>
                        </a:cubicBezTo>
                        <a:close/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12" name="Freeform 1450"/>
                  <p:cNvSpPr>
                    <a:spLocks/>
                  </p:cNvSpPr>
                  <p:nvPr/>
                </p:nvSpPr>
                <p:spPr bwMode="auto">
                  <a:xfrm>
                    <a:off x="3528" y="949"/>
                    <a:ext cx="10" cy="78"/>
                  </a:xfrm>
                  <a:custGeom>
                    <a:avLst/>
                    <a:gdLst/>
                    <a:ahLst/>
                    <a:cxnLst>
                      <a:cxn ang="0">
                        <a:pos x="1" y="29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4" h="29">
                        <a:moveTo>
                          <a:pt x="1" y="29"/>
                        </a:moveTo>
                        <a:cubicBezTo>
                          <a:pt x="4" y="20"/>
                          <a:pt x="2" y="4"/>
                          <a:pt x="0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13" name="Freeform 1451"/>
                  <p:cNvSpPr>
                    <a:spLocks/>
                  </p:cNvSpPr>
                  <p:nvPr/>
                </p:nvSpPr>
                <p:spPr bwMode="auto">
                  <a:xfrm>
                    <a:off x="3535" y="968"/>
                    <a:ext cx="28" cy="27"/>
                  </a:xfrm>
                  <a:custGeom>
                    <a:avLst/>
                    <a:gdLst/>
                    <a:ahLst/>
                    <a:cxnLst>
                      <a:cxn ang="0">
                        <a:pos x="0" y="10"/>
                      </a:cxn>
                      <a:cxn ang="0">
                        <a:pos x="11" y="0"/>
                      </a:cxn>
                    </a:cxnLst>
                    <a:rect l="0" t="0" r="r" b="b"/>
                    <a:pathLst>
                      <a:path w="11" h="10">
                        <a:moveTo>
                          <a:pt x="0" y="10"/>
                        </a:moveTo>
                        <a:cubicBezTo>
                          <a:pt x="4" y="4"/>
                          <a:pt x="11" y="0"/>
                          <a:pt x="11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1A171B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14" name="Freeform 1452"/>
                  <p:cNvSpPr>
                    <a:spLocks/>
                  </p:cNvSpPr>
                  <p:nvPr/>
                </p:nvSpPr>
                <p:spPr bwMode="auto">
                  <a:xfrm>
                    <a:off x="3063" y="1328"/>
                    <a:ext cx="35" cy="24"/>
                  </a:xfrm>
                  <a:custGeom>
                    <a:avLst/>
                    <a:gdLst/>
                    <a:ahLst/>
                    <a:cxnLst>
                      <a:cxn ang="0">
                        <a:pos x="4" y="8"/>
                      </a:cxn>
                      <a:cxn ang="0">
                        <a:pos x="13" y="0"/>
                      </a:cxn>
                      <a:cxn ang="0">
                        <a:pos x="0" y="4"/>
                      </a:cxn>
                    </a:cxnLst>
                    <a:rect l="0" t="0" r="r" b="b"/>
                    <a:pathLst>
                      <a:path w="14" h="9">
                        <a:moveTo>
                          <a:pt x="4" y="8"/>
                        </a:moveTo>
                        <a:cubicBezTo>
                          <a:pt x="8" y="9"/>
                          <a:pt x="14" y="5"/>
                          <a:pt x="13" y="0"/>
                        </a:cubicBezTo>
                        <a:cubicBezTo>
                          <a:pt x="9" y="0"/>
                          <a:pt x="4" y="3"/>
                          <a:pt x="0" y="4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FADED4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15" name="Freeform 1453"/>
                  <p:cNvSpPr>
                    <a:spLocks/>
                  </p:cNvSpPr>
                  <p:nvPr/>
                </p:nvSpPr>
                <p:spPr bwMode="auto">
                  <a:xfrm>
                    <a:off x="3178" y="1280"/>
                    <a:ext cx="35" cy="35"/>
                  </a:xfrm>
                  <a:custGeom>
                    <a:avLst/>
                    <a:gdLst/>
                    <a:ahLst/>
                    <a:cxnLst>
                      <a:cxn ang="0">
                        <a:pos x="6" y="13"/>
                      </a:cxn>
                      <a:cxn ang="0">
                        <a:pos x="13" y="2"/>
                      </a:cxn>
                      <a:cxn ang="0">
                        <a:pos x="0" y="5"/>
                      </a:cxn>
                    </a:cxnLst>
                    <a:rect l="0" t="0" r="r" b="b"/>
                    <a:pathLst>
                      <a:path w="14" h="13">
                        <a:moveTo>
                          <a:pt x="6" y="13"/>
                        </a:moveTo>
                        <a:cubicBezTo>
                          <a:pt x="10" y="10"/>
                          <a:pt x="14" y="7"/>
                          <a:pt x="13" y="2"/>
                        </a:cubicBezTo>
                        <a:cubicBezTo>
                          <a:pt x="9" y="0"/>
                          <a:pt x="4" y="3"/>
                          <a:pt x="0" y="5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FADED4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16" name="Freeform 1454"/>
                  <p:cNvSpPr>
                    <a:spLocks/>
                  </p:cNvSpPr>
                  <p:nvPr/>
                </p:nvSpPr>
                <p:spPr bwMode="auto">
                  <a:xfrm>
                    <a:off x="3243" y="1168"/>
                    <a:ext cx="35" cy="48"/>
                  </a:xfrm>
                  <a:custGeom>
                    <a:avLst/>
                    <a:gdLst/>
                    <a:ahLst/>
                    <a:cxnLst>
                      <a:cxn ang="0">
                        <a:pos x="8" y="18"/>
                      </a:cxn>
                      <a:cxn ang="0">
                        <a:pos x="14" y="4"/>
                      </a:cxn>
                      <a:cxn ang="0">
                        <a:pos x="0" y="13"/>
                      </a:cxn>
                    </a:cxnLst>
                    <a:rect l="0" t="0" r="r" b="b"/>
                    <a:pathLst>
                      <a:path w="14" h="18">
                        <a:moveTo>
                          <a:pt x="8" y="18"/>
                        </a:moveTo>
                        <a:cubicBezTo>
                          <a:pt x="10" y="13"/>
                          <a:pt x="13" y="9"/>
                          <a:pt x="14" y="4"/>
                        </a:cubicBezTo>
                        <a:cubicBezTo>
                          <a:pt x="9" y="0"/>
                          <a:pt x="2" y="10"/>
                          <a:pt x="0" y="13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FADED4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17" name="Freeform 1455"/>
                  <p:cNvSpPr>
                    <a:spLocks/>
                  </p:cNvSpPr>
                  <p:nvPr/>
                </p:nvSpPr>
                <p:spPr bwMode="auto">
                  <a:xfrm>
                    <a:off x="3318" y="1093"/>
                    <a:ext cx="7" cy="14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5"/>
                      </a:cxn>
                    </a:cxnLst>
                    <a:rect l="0" t="0" r="r" b="b"/>
                    <a:pathLst>
                      <a:path w="3" h="5">
                        <a:moveTo>
                          <a:pt x="3" y="0"/>
                        </a:moveTo>
                        <a:cubicBezTo>
                          <a:pt x="1" y="1"/>
                          <a:pt x="0" y="3"/>
                          <a:pt x="0" y="5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FADED4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18" name="Freeform 1456"/>
                  <p:cNvSpPr>
                    <a:spLocks/>
                  </p:cNvSpPr>
                  <p:nvPr/>
                </p:nvSpPr>
                <p:spPr bwMode="auto">
                  <a:xfrm>
                    <a:off x="3398" y="1131"/>
                    <a:ext cx="32" cy="45"/>
                  </a:xfrm>
                  <a:custGeom>
                    <a:avLst/>
                    <a:gdLst/>
                    <a:ahLst/>
                    <a:cxnLst>
                      <a:cxn ang="0">
                        <a:pos x="0" y="13"/>
                      </a:cxn>
                      <a:cxn ang="0">
                        <a:pos x="9" y="17"/>
                      </a:cxn>
                    </a:cxnLst>
                    <a:rect l="0" t="0" r="r" b="b"/>
                    <a:pathLst>
                      <a:path w="13" h="17">
                        <a:moveTo>
                          <a:pt x="0" y="13"/>
                        </a:moveTo>
                        <a:cubicBezTo>
                          <a:pt x="3" y="0"/>
                          <a:pt x="13" y="6"/>
                          <a:pt x="9" y="17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FADED4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19" name="Freeform 1457"/>
                  <p:cNvSpPr>
                    <a:spLocks/>
                  </p:cNvSpPr>
                  <p:nvPr/>
                </p:nvSpPr>
                <p:spPr bwMode="auto">
                  <a:xfrm>
                    <a:off x="3433" y="1059"/>
                    <a:ext cx="10" cy="16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6"/>
                      </a:cxn>
                    </a:cxnLst>
                    <a:rect l="0" t="0" r="r" b="b"/>
                    <a:pathLst>
                      <a:path w="4" h="6">
                        <a:moveTo>
                          <a:pt x="4" y="0"/>
                        </a:moveTo>
                        <a:cubicBezTo>
                          <a:pt x="2" y="1"/>
                          <a:pt x="1" y="4"/>
                          <a:pt x="0" y="6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FADED4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20" name="Freeform 1458"/>
                  <p:cNvSpPr>
                    <a:spLocks/>
                  </p:cNvSpPr>
                  <p:nvPr/>
                </p:nvSpPr>
                <p:spPr bwMode="auto">
                  <a:xfrm>
                    <a:off x="3463" y="963"/>
                    <a:ext cx="32" cy="34"/>
                  </a:xfrm>
                  <a:custGeom>
                    <a:avLst/>
                    <a:gdLst/>
                    <a:ahLst/>
                    <a:cxnLst>
                      <a:cxn ang="0">
                        <a:pos x="6" y="1"/>
                      </a:cxn>
                      <a:cxn ang="0">
                        <a:pos x="13" y="0"/>
                      </a:cxn>
                    </a:cxnLst>
                    <a:rect l="0" t="0" r="r" b="b"/>
                    <a:pathLst>
                      <a:path w="13" h="13">
                        <a:moveTo>
                          <a:pt x="6" y="1"/>
                        </a:moveTo>
                        <a:cubicBezTo>
                          <a:pt x="0" y="12"/>
                          <a:pt x="11" y="13"/>
                          <a:pt x="13" y="0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FADED4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2221" name="Freeform 1459"/>
                  <p:cNvSpPr>
                    <a:spLocks/>
                  </p:cNvSpPr>
                  <p:nvPr/>
                </p:nvSpPr>
                <p:spPr bwMode="auto">
                  <a:xfrm>
                    <a:off x="3518" y="960"/>
                    <a:ext cx="22" cy="5"/>
                  </a:xfrm>
                  <a:custGeom>
                    <a:avLst/>
                    <a:gdLst/>
                    <a:ahLst/>
                    <a:cxnLst>
                      <a:cxn ang="0">
                        <a:pos x="9" y="0"/>
                      </a:cxn>
                      <a:cxn ang="0">
                        <a:pos x="0" y="2"/>
                      </a:cxn>
                    </a:cxnLst>
                    <a:rect l="0" t="0" r="r" b="b"/>
                    <a:pathLst>
                      <a:path w="9" h="2">
                        <a:moveTo>
                          <a:pt x="9" y="0"/>
                        </a:moveTo>
                        <a:cubicBezTo>
                          <a:pt x="6" y="0"/>
                          <a:pt x="3" y="0"/>
                          <a:pt x="0" y="2"/>
                        </a:cubicBezTo>
                      </a:path>
                    </a:pathLst>
                  </a:custGeom>
                  <a:noFill/>
                  <a:ln w="3175" cap="flat">
                    <a:solidFill>
                      <a:srgbClr val="FADED4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000">
                      <a:latin typeface="Bookman Old Style" pitchFamily="18" charset="0"/>
                    </a:endParaRPr>
                  </a:p>
                </p:txBody>
              </p:sp>
            </p:grpSp>
            <p:sp>
              <p:nvSpPr>
                <p:cNvPr id="1957" name="Freeform 1460"/>
                <p:cNvSpPr>
                  <a:spLocks/>
                </p:cNvSpPr>
                <p:nvPr/>
              </p:nvSpPr>
              <p:spPr bwMode="auto">
                <a:xfrm>
                  <a:off x="3565" y="1027"/>
                  <a:ext cx="20" cy="45"/>
                </a:xfrm>
                <a:custGeom>
                  <a:avLst/>
                  <a:gdLst/>
                  <a:ahLst/>
                  <a:cxnLst>
                    <a:cxn ang="0">
                      <a:pos x="2" y="12"/>
                    </a:cxn>
                    <a:cxn ang="0">
                      <a:pos x="5" y="0"/>
                    </a:cxn>
                    <a:cxn ang="0">
                      <a:pos x="7" y="17"/>
                    </a:cxn>
                  </a:cxnLst>
                  <a:rect l="0" t="0" r="r" b="b"/>
                  <a:pathLst>
                    <a:path w="8" h="17">
                      <a:moveTo>
                        <a:pt x="2" y="12"/>
                      </a:moveTo>
                      <a:cubicBezTo>
                        <a:pt x="0" y="8"/>
                        <a:pt x="0" y="1"/>
                        <a:pt x="5" y="0"/>
                      </a:cubicBezTo>
                      <a:cubicBezTo>
                        <a:pt x="8" y="5"/>
                        <a:pt x="7" y="11"/>
                        <a:pt x="7" y="17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58" name="Freeform 1461"/>
                <p:cNvSpPr>
                  <a:spLocks/>
                </p:cNvSpPr>
                <p:nvPr/>
              </p:nvSpPr>
              <p:spPr bwMode="auto">
                <a:xfrm>
                  <a:off x="3565" y="1157"/>
                  <a:ext cx="3" cy="3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1" h="11">
                      <a:moveTo>
                        <a:pt x="0" y="0"/>
                      </a:moveTo>
                      <a:cubicBezTo>
                        <a:pt x="1" y="4"/>
                        <a:pt x="0" y="8"/>
                        <a:pt x="0" y="11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59" name="Freeform 1462"/>
                <p:cNvSpPr>
                  <a:spLocks/>
                </p:cNvSpPr>
                <p:nvPr/>
              </p:nvSpPr>
              <p:spPr bwMode="auto">
                <a:xfrm>
                  <a:off x="3565" y="1261"/>
                  <a:ext cx="5" cy="19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2" h="7">
                      <a:moveTo>
                        <a:pt x="2" y="0"/>
                      </a:moveTo>
                      <a:cubicBezTo>
                        <a:pt x="1" y="2"/>
                        <a:pt x="0" y="5"/>
                        <a:pt x="1" y="7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60" name="Freeform 1463"/>
                <p:cNvSpPr>
                  <a:spLocks/>
                </p:cNvSpPr>
                <p:nvPr/>
              </p:nvSpPr>
              <p:spPr bwMode="auto">
                <a:xfrm>
                  <a:off x="3523" y="1483"/>
                  <a:ext cx="22" cy="26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1" y="10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9" h="10">
                      <a:moveTo>
                        <a:pt x="3" y="2"/>
                      </a:moveTo>
                      <a:cubicBezTo>
                        <a:pt x="1" y="4"/>
                        <a:pt x="0" y="7"/>
                        <a:pt x="1" y="10"/>
                      </a:cubicBezTo>
                      <a:cubicBezTo>
                        <a:pt x="6" y="9"/>
                        <a:pt x="6" y="3"/>
                        <a:pt x="9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61" name="Freeform 1464"/>
                <p:cNvSpPr>
                  <a:spLocks/>
                </p:cNvSpPr>
                <p:nvPr/>
              </p:nvSpPr>
              <p:spPr bwMode="auto">
                <a:xfrm>
                  <a:off x="3458" y="1603"/>
                  <a:ext cx="2" cy="3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13"/>
                    </a:cxn>
                  </a:cxnLst>
                  <a:rect l="0" t="0" r="r" b="b"/>
                  <a:pathLst>
                    <a:path w="1" h="13">
                      <a:moveTo>
                        <a:pt x="1" y="0"/>
                      </a:moveTo>
                      <a:cubicBezTo>
                        <a:pt x="1" y="5"/>
                        <a:pt x="0" y="9"/>
                        <a:pt x="0" y="13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62" name="Freeform 1465"/>
                <p:cNvSpPr>
                  <a:spLocks/>
                </p:cNvSpPr>
                <p:nvPr/>
              </p:nvSpPr>
              <p:spPr bwMode="auto">
                <a:xfrm>
                  <a:off x="3450" y="1731"/>
                  <a:ext cx="33" cy="40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8" y="14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13" h="15">
                      <a:moveTo>
                        <a:pt x="9" y="0"/>
                      </a:moveTo>
                      <a:cubicBezTo>
                        <a:pt x="9" y="3"/>
                        <a:pt x="13" y="13"/>
                        <a:pt x="8" y="14"/>
                      </a:cubicBezTo>
                      <a:cubicBezTo>
                        <a:pt x="3" y="15"/>
                        <a:pt x="0" y="4"/>
                        <a:pt x="1" y="1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63" name="Freeform 1466"/>
                <p:cNvSpPr>
                  <a:spLocks/>
                </p:cNvSpPr>
                <p:nvPr/>
              </p:nvSpPr>
              <p:spPr bwMode="auto">
                <a:xfrm>
                  <a:off x="3570" y="1589"/>
                  <a:ext cx="3" cy="19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7">
                      <a:moveTo>
                        <a:pt x="0" y="7"/>
                      </a:moveTo>
                      <a:cubicBezTo>
                        <a:pt x="0" y="4"/>
                        <a:pt x="0" y="2"/>
                        <a:pt x="1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64" name="Freeform 1467"/>
                <p:cNvSpPr>
                  <a:spLocks/>
                </p:cNvSpPr>
                <p:nvPr/>
              </p:nvSpPr>
              <p:spPr bwMode="auto">
                <a:xfrm>
                  <a:off x="3578" y="1843"/>
                  <a:ext cx="27" cy="26"/>
                </a:xfrm>
                <a:custGeom>
                  <a:avLst/>
                  <a:gdLst/>
                  <a:ahLst/>
                  <a:cxnLst>
                    <a:cxn ang="0">
                      <a:pos x="2" y="10"/>
                    </a:cxn>
                    <a:cxn ang="0">
                      <a:pos x="3" y="0"/>
                    </a:cxn>
                    <a:cxn ang="0">
                      <a:pos x="11" y="9"/>
                    </a:cxn>
                  </a:cxnLst>
                  <a:rect l="0" t="0" r="r" b="b"/>
                  <a:pathLst>
                    <a:path w="11" h="10">
                      <a:moveTo>
                        <a:pt x="2" y="10"/>
                      </a:moveTo>
                      <a:cubicBezTo>
                        <a:pt x="0" y="7"/>
                        <a:pt x="1" y="3"/>
                        <a:pt x="3" y="0"/>
                      </a:cubicBezTo>
                      <a:cubicBezTo>
                        <a:pt x="5" y="3"/>
                        <a:pt x="8" y="7"/>
                        <a:pt x="11" y="9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65" name="Freeform 1468"/>
                <p:cNvSpPr>
                  <a:spLocks/>
                </p:cNvSpPr>
                <p:nvPr/>
              </p:nvSpPr>
              <p:spPr bwMode="auto">
                <a:xfrm>
                  <a:off x="3503" y="2088"/>
                  <a:ext cx="30" cy="29"/>
                </a:xfrm>
                <a:custGeom>
                  <a:avLst/>
                  <a:gdLst/>
                  <a:ahLst/>
                  <a:cxnLst>
                    <a:cxn ang="0">
                      <a:pos x="12" y="11"/>
                    </a:cxn>
                    <a:cxn ang="0">
                      <a:pos x="6" y="11"/>
                    </a:cxn>
                  </a:cxnLst>
                  <a:rect l="0" t="0" r="r" b="b"/>
                  <a:pathLst>
                    <a:path w="12" h="11">
                      <a:moveTo>
                        <a:pt x="12" y="11"/>
                      </a:moveTo>
                      <a:cubicBezTo>
                        <a:pt x="10" y="0"/>
                        <a:pt x="0" y="4"/>
                        <a:pt x="6" y="11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66" name="Freeform 1469"/>
                <p:cNvSpPr>
                  <a:spLocks/>
                </p:cNvSpPr>
                <p:nvPr/>
              </p:nvSpPr>
              <p:spPr bwMode="auto">
                <a:xfrm>
                  <a:off x="3553" y="2192"/>
                  <a:ext cx="10" cy="27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4" y="10"/>
                    </a:cxn>
                  </a:cxnLst>
                  <a:rect l="0" t="0" r="r" b="b"/>
                  <a:pathLst>
                    <a:path w="4" h="10">
                      <a:moveTo>
                        <a:pt x="1" y="0"/>
                      </a:moveTo>
                      <a:cubicBezTo>
                        <a:pt x="0" y="4"/>
                        <a:pt x="1" y="8"/>
                        <a:pt x="4" y="1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67" name="Freeform 1470"/>
                <p:cNvSpPr>
                  <a:spLocks/>
                </p:cNvSpPr>
                <p:nvPr/>
              </p:nvSpPr>
              <p:spPr bwMode="auto">
                <a:xfrm>
                  <a:off x="3585" y="2293"/>
                  <a:ext cx="5" cy="3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2" y="12"/>
                    </a:cxn>
                  </a:cxnLst>
                  <a:rect l="0" t="0" r="r" b="b"/>
                  <a:pathLst>
                    <a:path w="2" h="12">
                      <a:moveTo>
                        <a:pt x="1" y="0"/>
                      </a:moveTo>
                      <a:cubicBezTo>
                        <a:pt x="1" y="4"/>
                        <a:pt x="0" y="8"/>
                        <a:pt x="2" y="12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68" name="Freeform 1471"/>
                <p:cNvSpPr>
                  <a:spLocks/>
                </p:cNvSpPr>
                <p:nvPr/>
              </p:nvSpPr>
              <p:spPr bwMode="auto">
                <a:xfrm>
                  <a:off x="3675" y="2325"/>
                  <a:ext cx="10" cy="11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2" y="3"/>
                        <a:pt x="3" y="1"/>
                        <a:pt x="4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69" name="Freeform 1472"/>
                <p:cNvSpPr>
                  <a:spLocks/>
                </p:cNvSpPr>
                <p:nvPr/>
              </p:nvSpPr>
              <p:spPr bwMode="auto">
                <a:xfrm>
                  <a:off x="3673" y="2192"/>
                  <a:ext cx="2" cy="19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7">
                      <a:moveTo>
                        <a:pt x="0" y="7"/>
                      </a:moveTo>
                      <a:cubicBezTo>
                        <a:pt x="1" y="4"/>
                        <a:pt x="1" y="2"/>
                        <a:pt x="1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70" name="Freeform 1473"/>
                <p:cNvSpPr>
                  <a:spLocks/>
                </p:cNvSpPr>
                <p:nvPr/>
              </p:nvSpPr>
              <p:spPr bwMode="auto">
                <a:xfrm>
                  <a:off x="3630" y="2061"/>
                  <a:ext cx="20" cy="35"/>
                </a:xfrm>
                <a:custGeom>
                  <a:avLst/>
                  <a:gdLst/>
                  <a:ahLst/>
                  <a:cxnLst>
                    <a:cxn ang="0">
                      <a:pos x="1" y="6"/>
                    </a:cxn>
                    <a:cxn ang="0">
                      <a:pos x="1" y="12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8" h="13">
                      <a:moveTo>
                        <a:pt x="1" y="6"/>
                      </a:moveTo>
                      <a:cubicBezTo>
                        <a:pt x="0" y="8"/>
                        <a:pt x="0" y="10"/>
                        <a:pt x="1" y="12"/>
                      </a:cubicBezTo>
                      <a:cubicBezTo>
                        <a:pt x="8" y="13"/>
                        <a:pt x="8" y="5"/>
                        <a:pt x="7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71" name="Freeform 1474"/>
                <p:cNvSpPr>
                  <a:spLocks/>
                </p:cNvSpPr>
                <p:nvPr/>
              </p:nvSpPr>
              <p:spPr bwMode="auto">
                <a:xfrm>
                  <a:off x="3610" y="1973"/>
                  <a:ext cx="1" cy="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h="6">
                      <a:moveTo>
                        <a:pt x="0" y="0"/>
                      </a:moveTo>
                      <a:cubicBezTo>
                        <a:pt x="0" y="2"/>
                        <a:pt x="0" y="4"/>
                        <a:pt x="0" y="6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72" name="Freeform 1475"/>
                <p:cNvSpPr>
                  <a:spLocks/>
                </p:cNvSpPr>
                <p:nvPr/>
              </p:nvSpPr>
              <p:spPr bwMode="auto">
                <a:xfrm>
                  <a:off x="3553" y="2384"/>
                  <a:ext cx="22" cy="24"/>
                </a:xfrm>
                <a:custGeom>
                  <a:avLst/>
                  <a:gdLst/>
                  <a:ahLst/>
                  <a:cxnLst>
                    <a:cxn ang="0">
                      <a:pos x="6" y="9"/>
                    </a:cxn>
                    <a:cxn ang="0">
                      <a:pos x="7" y="0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9" h="9">
                      <a:moveTo>
                        <a:pt x="6" y="9"/>
                      </a:moveTo>
                      <a:cubicBezTo>
                        <a:pt x="8" y="6"/>
                        <a:pt x="9" y="3"/>
                        <a:pt x="7" y="0"/>
                      </a:cubicBezTo>
                      <a:cubicBezTo>
                        <a:pt x="3" y="1"/>
                        <a:pt x="1" y="5"/>
                        <a:pt x="0" y="9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73" name="Freeform 1476"/>
                <p:cNvSpPr>
                  <a:spLocks/>
                </p:cNvSpPr>
                <p:nvPr/>
              </p:nvSpPr>
              <p:spPr bwMode="auto">
                <a:xfrm>
                  <a:off x="3650" y="2440"/>
                  <a:ext cx="33" cy="37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10" y="2"/>
                    </a:cxn>
                    <a:cxn ang="0">
                      <a:pos x="8" y="14"/>
                    </a:cxn>
                  </a:cxnLst>
                  <a:rect l="0" t="0" r="r" b="b"/>
                  <a:pathLst>
                    <a:path w="13" h="14">
                      <a:moveTo>
                        <a:pt x="0" y="9"/>
                      </a:moveTo>
                      <a:cubicBezTo>
                        <a:pt x="2" y="7"/>
                        <a:pt x="6" y="0"/>
                        <a:pt x="10" y="2"/>
                      </a:cubicBezTo>
                      <a:cubicBezTo>
                        <a:pt x="13" y="4"/>
                        <a:pt x="9" y="12"/>
                        <a:pt x="8" y="14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74" name="Freeform 1477"/>
                <p:cNvSpPr>
                  <a:spLocks/>
                </p:cNvSpPr>
                <p:nvPr/>
              </p:nvSpPr>
              <p:spPr bwMode="auto">
                <a:xfrm>
                  <a:off x="3583" y="2584"/>
                  <a:ext cx="40" cy="53"/>
                </a:xfrm>
                <a:custGeom>
                  <a:avLst/>
                  <a:gdLst/>
                  <a:ahLst/>
                  <a:cxnLst>
                    <a:cxn ang="0">
                      <a:pos x="0" y="13"/>
                    </a:cxn>
                    <a:cxn ang="0">
                      <a:pos x="4" y="20"/>
                    </a:cxn>
                  </a:cxnLst>
                  <a:rect l="0" t="0" r="r" b="b"/>
                  <a:pathLst>
                    <a:path w="16" h="20">
                      <a:moveTo>
                        <a:pt x="0" y="13"/>
                      </a:moveTo>
                      <a:cubicBezTo>
                        <a:pt x="5" y="0"/>
                        <a:pt x="16" y="13"/>
                        <a:pt x="4" y="2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75" name="Freeform 1478"/>
                <p:cNvSpPr>
                  <a:spLocks/>
                </p:cNvSpPr>
                <p:nvPr/>
              </p:nvSpPr>
              <p:spPr bwMode="auto">
                <a:xfrm>
                  <a:off x="3485" y="2469"/>
                  <a:ext cx="50" cy="35"/>
                </a:xfrm>
                <a:custGeom>
                  <a:avLst/>
                  <a:gdLst/>
                  <a:ahLst/>
                  <a:cxnLst>
                    <a:cxn ang="0">
                      <a:pos x="11" y="13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20" h="13">
                      <a:moveTo>
                        <a:pt x="11" y="13"/>
                      </a:moveTo>
                      <a:cubicBezTo>
                        <a:pt x="20" y="3"/>
                        <a:pt x="4" y="0"/>
                        <a:pt x="0" y="9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76" name="Freeform 1479"/>
                <p:cNvSpPr>
                  <a:spLocks/>
                </p:cNvSpPr>
                <p:nvPr/>
              </p:nvSpPr>
              <p:spPr bwMode="auto">
                <a:xfrm>
                  <a:off x="3463" y="2544"/>
                  <a:ext cx="25" cy="21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0" h="8">
                      <a:moveTo>
                        <a:pt x="0" y="8"/>
                      </a:moveTo>
                      <a:cubicBezTo>
                        <a:pt x="1" y="3"/>
                        <a:pt x="6" y="2"/>
                        <a:pt x="10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77" name="Freeform 1480"/>
                <p:cNvSpPr>
                  <a:spLocks/>
                </p:cNvSpPr>
                <p:nvPr/>
              </p:nvSpPr>
              <p:spPr bwMode="auto">
                <a:xfrm>
                  <a:off x="3398" y="2621"/>
                  <a:ext cx="22" cy="24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9" h="9">
                      <a:moveTo>
                        <a:pt x="0" y="9"/>
                      </a:moveTo>
                      <a:cubicBezTo>
                        <a:pt x="2" y="6"/>
                        <a:pt x="5" y="2"/>
                        <a:pt x="9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78" name="Freeform 1481"/>
                <p:cNvSpPr>
                  <a:spLocks/>
                </p:cNvSpPr>
                <p:nvPr/>
              </p:nvSpPr>
              <p:spPr bwMode="auto">
                <a:xfrm>
                  <a:off x="3495" y="2701"/>
                  <a:ext cx="18" cy="2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cubicBezTo>
                        <a:pt x="3" y="6"/>
                        <a:pt x="5" y="3"/>
                        <a:pt x="7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79" name="Freeform 1482"/>
                <p:cNvSpPr>
                  <a:spLocks/>
                </p:cNvSpPr>
                <p:nvPr/>
              </p:nvSpPr>
              <p:spPr bwMode="auto">
                <a:xfrm>
                  <a:off x="3388" y="2851"/>
                  <a:ext cx="15" cy="5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2">
                      <a:moveTo>
                        <a:pt x="0" y="2"/>
                      </a:moveTo>
                      <a:cubicBezTo>
                        <a:pt x="2" y="2"/>
                        <a:pt x="4" y="1"/>
                        <a:pt x="6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80" name="Freeform 1483"/>
                <p:cNvSpPr>
                  <a:spLocks/>
                </p:cNvSpPr>
                <p:nvPr/>
              </p:nvSpPr>
              <p:spPr bwMode="auto">
                <a:xfrm>
                  <a:off x="2980" y="2851"/>
                  <a:ext cx="25" cy="24"/>
                </a:xfrm>
                <a:custGeom>
                  <a:avLst/>
                  <a:gdLst/>
                  <a:ahLst/>
                  <a:cxnLst>
                    <a:cxn ang="0">
                      <a:pos x="5" y="9"/>
                    </a:cxn>
                    <a:cxn ang="0">
                      <a:pos x="1" y="0"/>
                    </a:cxn>
                    <a:cxn ang="0">
                      <a:pos x="10" y="3"/>
                    </a:cxn>
                  </a:cxnLst>
                  <a:rect l="0" t="0" r="r" b="b"/>
                  <a:pathLst>
                    <a:path w="10" h="9">
                      <a:moveTo>
                        <a:pt x="5" y="9"/>
                      </a:moveTo>
                      <a:cubicBezTo>
                        <a:pt x="0" y="8"/>
                        <a:pt x="0" y="3"/>
                        <a:pt x="1" y="0"/>
                      </a:cubicBezTo>
                      <a:cubicBezTo>
                        <a:pt x="4" y="0"/>
                        <a:pt x="8" y="0"/>
                        <a:pt x="10" y="3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81" name="Freeform 1484"/>
                <p:cNvSpPr>
                  <a:spLocks/>
                </p:cNvSpPr>
                <p:nvPr/>
              </p:nvSpPr>
              <p:spPr bwMode="auto">
                <a:xfrm>
                  <a:off x="2770" y="2939"/>
                  <a:ext cx="23" cy="29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9" h="11">
                      <a:moveTo>
                        <a:pt x="0" y="11"/>
                      </a:moveTo>
                      <a:cubicBezTo>
                        <a:pt x="4" y="9"/>
                        <a:pt x="6" y="4"/>
                        <a:pt x="9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82" name="Freeform 1485"/>
                <p:cNvSpPr>
                  <a:spLocks/>
                </p:cNvSpPr>
                <p:nvPr/>
              </p:nvSpPr>
              <p:spPr bwMode="auto">
                <a:xfrm>
                  <a:off x="2198" y="2216"/>
                  <a:ext cx="25" cy="35"/>
                </a:xfrm>
                <a:custGeom>
                  <a:avLst/>
                  <a:gdLst/>
                  <a:ahLst/>
                  <a:cxnLst>
                    <a:cxn ang="0">
                      <a:pos x="1" y="13"/>
                    </a:cxn>
                    <a:cxn ang="0">
                      <a:pos x="2" y="0"/>
                    </a:cxn>
                    <a:cxn ang="0">
                      <a:pos x="10" y="11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1" y="9"/>
                        <a:pt x="0" y="4"/>
                        <a:pt x="2" y="0"/>
                      </a:cubicBezTo>
                      <a:cubicBezTo>
                        <a:pt x="5" y="3"/>
                        <a:pt x="8" y="7"/>
                        <a:pt x="10" y="11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83" name="Freeform 1486"/>
                <p:cNvSpPr>
                  <a:spLocks/>
                </p:cNvSpPr>
                <p:nvPr/>
              </p:nvSpPr>
              <p:spPr bwMode="auto">
                <a:xfrm>
                  <a:off x="2188" y="2061"/>
                  <a:ext cx="22" cy="30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5" y="0"/>
                    </a:cxn>
                    <a:cxn ang="0">
                      <a:pos x="9" y="11"/>
                    </a:cxn>
                  </a:cxnLst>
                  <a:rect l="0" t="0" r="r" b="b"/>
                  <a:pathLst>
                    <a:path w="9" h="11">
                      <a:moveTo>
                        <a:pt x="0" y="9"/>
                      </a:moveTo>
                      <a:cubicBezTo>
                        <a:pt x="1" y="6"/>
                        <a:pt x="2" y="2"/>
                        <a:pt x="5" y="0"/>
                      </a:cubicBezTo>
                      <a:cubicBezTo>
                        <a:pt x="7" y="3"/>
                        <a:pt x="9" y="7"/>
                        <a:pt x="9" y="11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84" name="Freeform 1487"/>
                <p:cNvSpPr>
                  <a:spLocks/>
                </p:cNvSpPr>
                <p:nvPr/>
              </p:nvSpPr>
              <p:spPr bwMode="auto">
                <a:xfrm>
                  <a:off x="2200" y="1941"/>
                  <a:ext cx="23" cy="2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9" h="10">
                      <a:moveTo>
                        <a:pt x="0" y="10"/>
                      </a:moveTo>
                      <a:cubicBezTo>
                        <a:pt x="1" y="6"/>
                        <a:pt x="1" y="2"/>
                        <a:pt x="5" y="0"/>
                      </a:cubicBezTo>
                      <a:cubicBezTo>
                        <a:pt x="7" y="2"/>
                        <a:pt x="8" y="4"/>
                        <a:pt x="9" y="8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85" name="Freeform 1488"/>
                <p:cNvSpPr>
                  <a:spLocks/>
                </p:cNvSpPr>
                <p:nvPr/>
              </p:nvSpPr>
              <p:spPr bwMode="auto">
                <a:xfrm>
                  <a:off x="2215" y="1803"/>
                  <a:ext cx="23" cy="34"/>
                </a:xfrm>
                <a:custGeom>
                  <a:avLst/>
                  <a:gdLst/>
                  <a:ahLst/>
                  <a:cxnLst>
                    <a:cxn ang="0">
                      <a:pos x="1" y="5"/>
                    </a:cxn>
                    <a:cxn ang="0">
                      <a:pos x="3" y="13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9" h="13">
                      <a:moveTo>
                        <a:pt x="1" y="5"/>
                      </a:moveTo>
                      <a:cubicBezTo>
                        <a:pt x="0" y="8"/>
                        <a:pt x="0" y="11"/>
                        <a:pt x="3" y="13"/>
                      </a:cubicBezTo>
                      <a:cubicBezTo>
                        <a:pt x="7" y="11"/>
                        <a:pt x="9" y="5"/>
                        <a:pt x="7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86" name="Freeform 1489"/>
                <p:cNvSpPr>
                  <a:spLocks/>
                </p:cNvSpPr>
                <p:nvPr/>
              </p:nvSpPr>
              <p:spPr bwMode="auto">
                <a:xfrm>
                  <a:off x="2268" y="1696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1" h="4">
                      <a:moveTo>
                        <a:pt x="1" y="0"/>
                      </a:moveTo>
                      <a:cubicBezTo>
                        <a:pt x="0" y="1"/>
                        <a:pt x="0" y="2"/>
                        <a:pt x="0" y="4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87" name="Freeform 1490"/>
                <p:cNvSpPr>
                  <a:spLocks/>
                </p:cNvSpPr>
                <p:nvPr/>
              </p:nvSpPr>
              <p:spPr bwMode="auto">
                <a:xfrm>
                  <a:off x="2268" y="1587"/>
                  <a:ext cx="2" cy="1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1" h="7">
                      <a:moveTo>
                        <a:pt x="0" y="0"/>
                      </a:moveTo>
                      <a:cubicBezTo>
                        <a:pt x="0" y="3"/>
                        <a:pt x="0" y="5"/>
                        <a:pt x="1" y="7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88" name="Freeform 1491"/>
                <p:cNvSpPr>
                  <a:spLocks/>
                </p:cNvSpPr>
                <p:nvPr/>
              </p:nvSpPr>
              <p:spPr bwMode="auto">
                <a:xfrm>
                  <a:off x="2098" y="2424"/>
                  <a:ext cx="42" cy="59"/>
                </a:xfrm>
                <a:custGeom>
                  <a:avLst/>
                  <a:gdLst/>
                  <a:ahLst/>
                  <a:cxnLst>
                    <a:cxn ang="0">
                      <a:pos x="17" y="15"/>
                    </a:cxn>
                    <a:cxn ang="0">
                      <a:pos x="16" y="21"/>
                    </a:cxn>
                  </a:cxnLst>
                  <a:rect l="0" t="0" r="r" b="b"/>
                  <a:pathLst>
                    <a:path w="17" h="22">
                      <a:moveTo>
                        <a:pt x="17" y="15"/>
                      </a:moveTo>
                      <a:cubicBezTo>
                        <a:pt x="13" y="0"/>
                        <a:pt x="0" y="22"/>
                        <a:pt x="16" y="21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89" name="Freeform 1492"/>
                <p:cNvSpPr>
                  <a:spLocks/>
                </p:cNvSpPr>
                <p:nvPr/>
              </p:nvSpPr>
              <p:spPr bwMode="auto">
                <a:xfrm>
                  <a:off x="2223" y="2563"/>
                  <a:ext cx="32" cy="53"/>
                </a:xfrm>
                <a:custGeom>
                  <a:avLst/>
                  <a:gdLst/>
                  <a:ahLst/>
                  <a:cxnLst>
                    <a:cxn ang="0">
                      <a:pos x="8" y="7"/>
                    </a:cxn>
                    <a:cxn ang="0">
                      <a:pos x="4" y="11"/>
                    </a:cxn>
                    <a:cxn ang="0">
                      <a:pos x="9" y="18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13" h="20">
                      <a:moveTo>
                        <a:pt x="8" y="7"/>
                      </a:moveTo>
                      <a:cubicBezTo>
                        <a:pt x="3" y="0"/>
                        <a:pt x="0" y="6"/>
                        <a:pt x="4" y="11"/>
                      </a:cubicBezTo>
                      <a:cubicBezTo>
                        <a:pt x="6" y="14"/>
                        <a:pt x="13" y="13"/>
                        <a:pt x="9" y="18"/>
                      </a:cubicBezTo>
                      <a:cubicBezTo>
                        <a:pt x="8" y="20"/>
                        <a:pt x="1" y="19"/>
                        <a:pt x="0" y="18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90" name="Freeform 1493"/>
                <p:cNvSpPr>
                  <a:spLocks/>
                </p:cNvSpPr>
                <p:nvPr/>
              </p:nvSpPr>
              <p:spPr bwMode="auto">
                <a:xfrm>
                  <a:off x="2578" y="1517"/>
                  <a:ext cx="12" cy="6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3" y="2"/>
                        <a:pt x="1" y="2"/>
                        <a:pt x="0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91" name="Freeform 1494"/>
                <p:cNvSpPr>
                  <a:spLocks/>
                </p:cNvSpPr>
                <p:nvPr/>
              </p:nvSpPr>
              <p:spPr bwMode="auto">
                <a:xfrm>
                  <a:off x="2708" y="1541"/>
                  <a:ext cx="20" cy="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1">
                      <a:moveTo>
                        <a:pt x="0" y="1"/>
                      </a:moveTo>
                      <a:cubicBezTo>
                        <a:pt x="3" y="1"/>
                        <a:pt x="5" y="1"/>
                        <a:pt x="8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92" name="Freeform 1495"/>
                <p:cNvSpPr>
                  <a:spLocks/>
                </p:cNvSpPr>
                <p:nvPr/>
              </p:nvSpPr>
              <p:spPr bwMode="auto">
                <a:xfrm>
                  <a:off x="2825" y="1547"/>
                  <a:ext cx="23" cy="2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" y="9"/>
                    </a:cxn>
                    <a:cxn ang="0">
                      <a:pos x="9" y="7"/>
                    </a:cxn>
                  </a:cxnLst>
                  <a:rect l="0" t="0" r="r" b="b"/>
                  <a:pathLst>
                    <a:path w="9" h="10">
                      <a:moveTo>
                        <a:pt x="7" y="0"/>
                      </a:moveTo>
                      <a:cubicBezTo>
                        <a:pt x="2" y="0"/>
                        <a:pt x="0" y="5"/>
                        <a:pt x="2" y="9"/>
                      </a:cubicBezTo>
                      <a:cubicBezTo>
                        <a:pt x="4" y="10"/>
                        <a:pt x="7" y="9"/>
                        <a:pt x="9" y="7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93" name="Freeform 1496"/>
                <p:cNvSpPr>
                  <a:spLocks/>
                </p:cNvSpPr>
                <p:nvPr/>
              </p:nvSpPr>
              <p:spPr bwMode="auto">
                <a:xfrm>
                  <a:off x="2943" y="1539"/>
                  <a:ext cx="20" cy="24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1" y="7"/>
                    </a:cxn>
                    <a:cxn ang="0">
                      <a:pos x="8" y="7"/>
                    </a:cxn>
                  </a:cxnLst>
                  <a:rect l="0" t="0" r="r" b="b"/>
                  <a:pathLst>
                    <a:path w="8" h="9">
                      <a:moveTo>
                        <a:pt x="5" y="0"/>
                      </a:moveTo>
                      <a:cubicBezTo>
                        <a:pt x="4" y="3"/>
                        <a:pt x="0" y="3"/>
                        <a:pt x="1" y="7"/>
                      </a:cubicBezTo>
                      <a:cubicBezTo>
                        <a:pt x="3" y="8"/>
                        <a:pt x="5" y="9"/>
                        <a:pt x="8" y="7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94" name="Freeform 1497"/>
                <p:cNvSpPr>
                  <a:spLocks/>
                </p:cNvSpPr>
                <p:nvPr/>
              </p:nvSpPr>
              <p:spPr bwMode="auto">
                <a:xfrm>
                  <a:off x="3058" y="1544"/>
                  <a:ext cx="15" cy="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3">
                      <a:moveTo>
                        <a:pt x="0" y="3"/>
                      </a:moveTo>
                      <a:cubicBezTo>
                        <a:pt x="3" y="3"/>
                        <a:pt x="5" y="2"/>
                        <a:pt x="6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95" name="Freeform 1498"/>
                <p:cNvSpPr>
                  <a:spLocks/>
                </p:cNvSpPr>
                <p:nvPr/>
              </p:nvSpPr>
              <p:spPr bwMode="auto">
                <a:xfrm>
                  <a:off x="3155" y="1488"/>
                  <a:ext cx="38" cy="29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15" y="4"/>
                    </a:cxn>
                  </a:cxnLst>
                  <a:rect l="0" t="0" r="r" b="b"/>
                  <a:pathLst>
                    <a:path w="15" h="11">
                      <a:moveTo>
                        <a:pt x="13" y="0"/>
                      </a:moveTo>
                      <a:cubicBezTo>
                        <a:pt x="0" y="1"/>
                        <a:pt x="5" y="11"/>
                        <a:pt x="15" y="4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96" name="Freeform 1499"/>
                <p:cNvSpPr>
                  <a:spLocks/>
                </p:cNvSpPr>
                <p:nvPr/>
              </p:nvSpPr>
              <p:spPr bwMode="auto">
                <a:xfrm>
                  <a:off x="3280" y="1429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2"/>
                        <a:pt x="0" y="2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97" name="Freeform 1500"/>
                <p:cNvSpPr>
                  <a:spLocks/>
                </p:cNvSpPr>
                <p:nvPr/>
              </p:nvSpPr>
              <p:spPr bwMode="auto">
                <a:xfrm>
                  <a:off x="3348" y="1381"/>
                  <a:ext cx="7" cy="14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" h="5">
                      <a:moveTo>
                        <a:pt x="3" y="0"/>
                      </a:moveTo>
                      <a:cubicBezTo>
                        <a:pt x="2" y="2"/>
                        <a:pt x="1" y="4"/>
                        <a:pt x="0" y="5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98" name="Freeform 1501"/>
                <p:cNvSpPr>
                  <a:spLocks/>
                </p:cNvSpPr>
                <p:nvPr/>
              </p:nvSpPr>
              <p:spPr bwMode="auto">
                <a:xfrm>
                  <a:off x="3365" y="1264"/>
                  <a:ext cx="10" cy="1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4" h="6">
                      <a:moveTo>
                        <a:pt x="4" y="0"/>
                      </a:moveTo>
                      <a:cubicBezTo>
                        <a:pt x="2" y="1"/>
                        <a:pt x="1" y="3"/>
                        <a:pt x="0" y="6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1999" name="Freeform 1502"/>
                <p:cNvSpPr>
                  <a:spLocks/>
                </p:cNvSpPr>
                <p:nvPr/>
              </p:nvSpPr>
              <p:spPr bwMode="auto">
                <a:xfrm>
                  <a:off x="2948" y="1371"/>
                  <a:ext cx="15" cy="1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">
                      <a:moveTo>
                        <a:pt x="6" y="0"/>
                      </a:moveTo>
                      <a:cubicBezTo>
                        <a:pt x="4" y="0"/>
                        <a:pt x="2" y="0"/>
                        <a:pt x="0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00" name="Freeform 1503"/>
                <p:cNvSpPr>
                  <a:spLocks/>
                </p:cNvSpPr>
                <p:nvPr/>
              </p:nvSpPr>
              <p:spPr bwMode="auto">
                <a:xfrm>
                  <a:off x="2813" y="1371"/>
                  <a:ext cx="30" cy="34"/>
                </a:xfrm>
                <a:custGeom>
                  <a:avLst/>
                  <a:gdLst/>
                  <a:ahLst/>
                  <a:cxnLst>
                    <a:cxn ang="0">
                      <a:pos x="11" y="11"/>
                    </a:cxn>
                    <a:cxn ang="0">
                      <a:pos x="0" y="9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2" h="13">
                      <a:moveTo>
                        <a:pt x="11" y="11"/>
                      </a:moveTo>
                      <a:cubicBezTo>
                        <a:pt x="8" y="12"/>
                        <a:pt x="2" y="13"/>
                        <a:pt x="0" y="9"/>
                      </a:cubicBezTo>
                      <a:cubicBezTo>
                        <a:pt x="2" y="5"/>
                        <a:pt x="12" y="6"/>
                        <a:pt x="10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01" name="Freeform 1504"/>
                <p:cNvSpPr>
                  <a:spLocks/>
                </p:cNvSpPr>
                <p:nvPr/>
              </p:nvSpPr>
              <p:spPr bwMode="auto">
                <a:xfrm>
                  <a:off x="2668" y="1355"/>
                  <a:ext cx="42" cy="40"/>
                </a:xfrm>
                <a:custGeom>
                  <a:avLst/>
                  <a:gdLst/>
                  <a:ahLst/>
                  <a:cxnLst>
                    <a:cxn ang="0">
                      <a:pos x="9" y="15"/>
                    </a:cxn>
                    <a:cxn ang="0">
                      <a:pos x="0" y="10"/>
                    </a:cxn>
                    <a:cxn ang="0">
                      <a:pos x="11" y="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7" h="15">
                      <a:moveTo>
                        <a:pt x="9" y="15"/>
                      </a:moveTo>
                      <a:cubicBezTo>
                        <a:pt x="5" y="15"/>
                        <a:pt x="1" y="14"/>
                        <a:pt x="0" y="10"/>
                      </a:cubicBezTo>
                      <a:cubicBezTo>
                        <a:pt x="3" y="7"/>
                        <a:pt x="8" y="9"/>
                        <a:pt x="11" y="7"/>
                      </a:cubicBezTo>
                      <a:cubicBezTo>
                        <a:pt x="17" y="2"/>
                        <a:pt x="7" y="1"/>
                        <a:pt x="2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02" name="Freeform 1505"/>
                <p:cNvSpPr>
                  <a:spLocks/>
                </p:cNvSpPr>
                <p:nvPr/>
              </p:nvSpPr>
              <p:spPr bwMode="auto">
                <a:xfrm>
                  <a:off x="2548" y="1344"/>
                  <a:ext cx="15" cy="11"/>
                </a:xfrm>
                <a:custGeom>
                  <a:avLst/>
                  <a:gdLst/>
                  <a:ahLst/>
                  <a:cxnLst>
                    <a:cxn ang="0">
                      <a:pos x="6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" h="4">
                      <a:moveTo>
                        <a:pt x="6" y="4"/>
                      </a:moveTo>
                      <a:cubicBezTo>
                        <a:pt x="3" y="4"/>
                        <a:pt x="1" y="3"/>
                        <a:pt x="0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03" name="Freeform 1506"/>
                <p:cNvSpPr>
                  <a:spLocks/>
                </p:cNvSpPr>
                <p:nvPr/>
              </p:nvSpPr>
              <p:spPr bwMode="auto">
                <a:xfrm>
                  <a:off x="2455" y="1261"/>
                  <a:ext cx="15" cy="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6"/>
                    </a:cxn>
                  </a:cxnLst>
                  <a:rect l="0" t="0" r="r" b="b"/>
                  <a:pathLst>
                    <a:path w="6" h="6">
                      <a:moveTo>
                        <a:pt x="0" y="0"/>
                      </a:moveTo>
                      <a:cubicBezTo>
                        <a:pt x="0" y="3"/>
                        <a:pt x="2" y="5"/>
                        <a:pt x="6" y="6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04" name="Freeform 1507"/>
                <p:cNvSpPr>
                  <a:spLocks/>
                </p:cNvSpPr>
                <p:nvPr/>
              </p:nvSpPr>
              <p:spPr bwMode="auto">
                <a:xfrm>
                  <a:off x="2348" y="1331"/>
                  <a:ext cx="32" cy="37"/>
                </a:xfrm>
                <a:custGeom>
                  <a:avLst/>
                  <a:gdLst/>
                  <a:ahLst/>
                  <a:cxnLst>
                    <a:cxn ang="0">
                      <a:pos x="13" y="9"/>
                    </a:cxn>
                    <a:cxn ang="0">
                      <a:pos x="11" y="13"/>
                    </a:cxn>
                  </a:cxnLst>
                  <a:rect l="0" t="0" r="r" b="b"/>
                  <a:pathLst>
                    <a:path w="13" h="14">
                      <a:moveTo>
                        <a:pt x="13" y="9"/>
                      </a:moveTo>
                      <a:cubicBezTo>
                        <a:pt x="7" y="0"/>
                        <a:pt x="0" y="14"/>
                        <a:pt x="11" y="13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05" name="Freeform 1508"/>
                <p:cNvSpPr>
                  <a:spLocks/>
                </p:cNvSpPr>
                <p:nvPr/>
              </p:nvSpPr>
              <p:spPr bwMode="auto">
                <a:xfrm>
                  <a:off x="2483" y="1461"/>
                  <a:ext cx="27" cy="22"/>
                </a:xfrm>
                <a:custGeom>
                  <a:avLst/>
                  <a:gdLst/>
                  <a:ahLst/>
                  <a:cxnLst>
                    <a:cxn ang="0">
                      <a:pos x="11" y="3"/>
                    </a:cxn>
                    <a:cxn ang="0">
                      <a:pos x="0" y="1"/>
                    </a:cxn>
                    <a:cxn ang="0">
                      <a:pos x="8" y="8"/>
                    </a:cxn>
                  </a:cxnLst>
                  <a:rect l="0" t="0" r="r" b="b"/>
                  <a:pathLst>
                    <a:path w="11" h="8">
                      <a:moveTo>
                        <a:pt x="11" y="3"/>
                      </a:moveTo>
                      <a:cubicBezTo>
                        <a:pt x="8" y="0"/>
                        <a:pt x="4" y="0"/>
                        <a:pt x="0" y="1"/>
                      </a:cubicBezTo>
                      <a:cubicBezTo>
                        <a:pt x="1" y="4"/>
                        <a:pt x="4" y="7"/>
                        <a:pt x="8" y="8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06" name="Freeform 1509"/>
                <p:cNvSpPr>
                  <a:spLocks/>
                </p:cNvSpPr>
                <p:nvPr/>
              </p:nvSpPr>
              <p:spPr bwMode="auto">
                <a:xfrm>
                  <a:off x="2150" y="1179"/>
                  <a:ext cx="40" cy="48"/>
                </a:xfrm>
                <a:custGeom>
                  <a:avLst/>
                  <a:gdLst/>
                  <a:ahLst/>
                  <a:cxnLst>
                    <a:cxn ang="0">
                      <a:pos x="16" y="12"/>
                    </a:cxn>
                    <a:cxn ang="0">
                      <a:pos x="13" y="18"/>
                    </a:cxn>
                  </a:cxnLst>
                  <a:rect l="0" t="0" r="r" b="b"/>
                  <a:pathLst>
                    <a:path w="16" h="18">
                      <a:moveTo>
                        <a:pt x="16" y="12"/>
                      </a:moveTo>
                      <a:cubicBezTo>
                        <a:pt x="10" y="0"/>
                        <a:pt x="0" y="16"/>
                        <a:pt x="13" y="18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07" name="Freeform 1510"/>
                <p:cNvSpPr>
                  <a:spLocks/>
                </p:cNvSpPr>
                <p:nvPr/>
              </p:nvSpPr>
              <p:spPr bwMode="auto">
                <a:xfrm>
                  <a:off x="2068" y="1291"/>
                  <a:ext cx="17" cy="18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7" y="0"/>
                      </a:moveTo>
                      <a:cubicBezTo>
                        <a:pt x="4" y="1"/>
                        <a:pt x="1" y="4"/>
                        <a:pt x="0" y="7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08" name="Freeform 1511"/>
                <p:cNvSpPr>
                  <a:spLocks/>
                </p:cNvSpPr>
                <p:nvPr/>
              </p:nvSpPr>
              <p:spPr bwMode="auto">
                <a:xfrm>
                  <a:off x="2085" y="1395"/>
                  <a:ext cx="33" cy="45"/>
                </a:xfrm>
                <a:custGeom>
                  <a:avLst/>
                  <a:gdLst/>
                  <a:ahLst/>
                  <a:cxnLst>
                    <a:cxn ang="0">
                      <a:pos x="11" y="7"/>
                    </a:cxn>
                    <a:cxn ang="0">
                      <a:pos x="7" y="17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13" h="17">
                      <a:moveTo>
                        <a:pt x="11" y="7"/>
                      </a:moveTo>
                      <a:cubicBezTo>
                        <a:pt x="10" y="10"/>
                        <a:pt x="13" y="17"/>
                        <a:pt x="7" y="17"/>
                      </a:cubicBezTo>
                      <a:cubicBezTo>
                        <a:pt x="0" y="16"/>
                        <a:pt x="1" y="4"/>
                        <a:pt x="4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09" name="Freeform 1512"/>
                <p:cNvSpPr>
                  <a:spLocks/>
                </p:cNvSpPr>
                <p:nvPr/>
              </p:nvSpPr>
              <p:spPr bwMode="auto">
                <a:xfrm>
                  <a:off x="2260" y="1131"/>
                  <a:ext cx="30" cy="1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2" y="7"/>
                    </a:cxn>
                  </a:cxnLst>
                  <a:rect l="0" t="0" r="r" b="b"/>
                  <a:pathLst>
                    <a:path w="12" h="7">
                      <a:moveTo>
                        <a:pt x="0" y="0"/>
                      </a:moveTo>
                      <a:cubicBezTo>
                        <a:pt x="2" y="5"/>
                        <a:pt x="9" y="3"/>
                        <a:pt x="12" y="7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10" name="Freeform 1513"/>
                <p:cNvSpPr>
                  <a:spLocks/>
                </p:cNvSpPr>
                <p:nvPr/>
              </p:nvSpPr>
              <p:spPr bwMode="auto">
                <a:xfrm>
                  <a:off x="2365" y="1197"/>
                  <a:ext cx="20" cy="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8" h="6">
                      <a:moveTo>
                        <a:pt x="0" y="0"/>
                      </a:moveTo>
                      <a:cubicBezTo>
                        <a:pt x="3" y="2"/>
                        <a:pt x="5" y="4"/>
                        <a:pt x="8" y="6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11" name="Freeform 1514"/>
                <p:cNvSpPr>
                  <a:spLocks/>
                </p:cNvSpPr>
                <p:nvPr/>
              </p:nvSpPr>
              <p:spPr bwMode="auto">
                <a:xfrm>
                  <a:off x="2273" y="2397"/>
                  <a:ext cx="40" cy="46"/>
                </a:xfrm>
                <a:custGeom>
                  <a:avLst/>
                  <a:gdLst/>
                  <a:ahLst/>
                  <a:cxnLst>
                    <a:cxn ang="0">
                      <a:pos x="14" y="17"/>
                    </a:cxn>
                    <a:cxn ang="0">
                      <a:pos x="16" y="10"/>
                    </a:cxn>
                  </a:cxnLst>
                  <a:rect l="0" t="0" r="r" b="b"/>
                  <a:pathLst>
                    <a:path w="16" h="17">
                      <a:moveTo>
                        <a:pt x="14" y="17"/>
                      </a:moveTo>
                      <a:cubicBezTo>
                        <a:pt x="0" y="14"/>
                        <a:pt x="12" y="0"/>
                        <a:pt x="16" y="1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12" name="Freeform 1515"/>
                <p:cNvSpPr>
                  <a:spLocks/>
                </p:cNvSpPr>
                <p:nvPr/>
              </p:nvSpPr>
              <p:spPr bwMode="auto">
                <a:xfrm>
                  <a:off x="2060" y="2285"/>
                  <a:ext cx="25" cy="43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8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" h="16">
                      <a:moveTo>
                        <a:pt x="7" y="0"/>
                      </a:moveTo>
                      <a:cubicBezTo>
                        <a:pt x="8" y="2"/>
                        <a:pt x="10" y="6"/>
                        <a:pt x="8" y="8"/>
                      </a:cubicBezTo>
                      <a:cubicBezTo>
                        <a:pt x="3" y="16"/>
                        <a:pt x="1" y="3"/>
                        <a:pt x="0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13" name="Freeform 1516"/>
                <p:cNvSpPr>
                  <a:spLocks/>
                </p:cNvSpPr>
                <p:nvPr/>
              </p:nvSpPr>
              <p:spPr bwMode="auto">
                <a:xfrm>
                  <a:off x="2083" y="2120"/>
                  <a:ext cx="1" cy="24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9">
                      <a:moveTo>
                        <a:pt x="0" y="9"/>
                      </a:moveTo>
                      <a:cubicBezTo>
                        <a:pt x="0" y="6"/>
                        <a:pt x="0" y="3"/>
                        <a:pt x="0" y="0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14" name="Freeform 1517"/>
                <p:cNvSpPr>
                  <a:spLocks/>
                </p:cNvSpPr>
                <p:nvPr/>
              </p:nvSpPr>
              <p:spPr bwMode="auto">
                <a:xfrm>
                  <a:off x="3458" y="1357"/>
                  <a:ext cx="5" cy="19"/>
                </a:xfrm>
                <a:custGeom>
                  <a:avLst/>
                  <a:gdLst/>
                  <a:ahLst/>
                  <a:cxnLst>
                    <a:cxn ang="0">
                      <a:pos x="1" y="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7">
                      <a:moveTo>
                        <a:pt x="1" y="7"/>
                      </a:moveTo>
                      <a:cubicBezTo>
                        <a:pt x="0" y="4"/>
                        <a:pt x="0" y="2"/>
                        <a:pt x="2" y="0"/>
                      </a:cubicBezTo>
                    </a:path>
                  </a:pathLst>
                </a:custGeom>
                <a:noFill/>
                <a:ln w="3175" cap="flat">
                  <a:solidFill>
                    <a:srgbClr val="F7C2B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15" name="Freeform 1518"/>
                <p:cNvSpPr>
                  <a:spLocks/>
                </p:cNvSpPr>
                <p:nvPr/>
              </p:nvSpPr>
              <p:spPr bwMode="auto">
                <a:xfrm>
                  <a:off x="3468" y="1485"/>
                  <a:ext cx="2" cy="16"/>
                </a:xfrm>
                <a:custGeom>
                  <a:avLst/>
                  <a:gdLst/>
                  <a:ahLst/>
                  <a:cxnLst>
                    <a:cxn ang="0">
                      <a:pos x="1" y="6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6">
                      <a:moveTo>
                        <a:pt x="1" y="6"/>
                      </a:moveTo>
                      <a:cubicBezTo>
                        <a:pt x="0" y="4"/>
                        <a:pt x="0" y="2"/>
                        <a:pt x="1" y="0"/>
                      </a:cubicBezTo>
                    </a:path>
                  </a:pathLst>
                </a:custGeom>
                <a:noFill/>
                <a:ln w="3175" cap="flat">
                  <a:solidFill>
                    <a:srgbClr val="F7C2B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16" name="Freeform 1519"/>
                <p:cNvSpPr>
                  <a:spLocks/>
                </p:cNvSpPr>
                <p:nvPr/>
              </p:nvSpPr>
              <p:spPr bwMode="auto">
                <a:xfrm>
                  <a:off x="3510" y="1992"/>
                  <a:ext cx="8" cy="11"/>
                </a:xfrm>
                <a:custGeom>
                  <a:avLst/>
                  <a:gdLst/>
                  <a:ahLst/>
                  <a:cxnLst>
                    <a:cxn ang="0">
                      <a:pos x="3" y="3"/>
                    </a:cxn>
                    <a:cxn ang="0">
                      <a:pos x="1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" h="4">
                      <a:moveTo>
                        <a:pt x="3" y="3"/>
                      </a:moveTo>
                      <a:cubicBezTo>
                        <a:pt x="3" y="4"/>
                        <a:pt x="2" y="4"/>
                        <a:pt x="1" y="4"/>
                      </a:cubicBezTo>
                      <a:cubicBezTo>
                        <a:pt x="1" y="3"/>
                        <a:pt x="0" y="1"/>
                        <a:pt x="0" y="0"/>
                      </a:cubicBezTo>
                    </a:path>
                  </a:pathLst>
                </a:custGeom>
                <a:noFill/>
                <a:ln w="3175" cap="flat">
                  <a:solidFill>
                    <a:srgbClr val="F7C2B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17" name="Freeform 1520"/>
                <p:cNvSpPr>
                  <a:spLocks/>
                </p:cNvSpPr>
                <p:nvPr/>
              </p:nvSpPr>
              <p:spPr bwMode="auto">
                <a:xfrm>
                  <a:off x="2133" y="1672"/>
                  <a:ext cx="5" cy="16"/>
                </a:xfrm>
                <a:custGeom>
                  <a:avLst/>
                  <a:gdLst/>
                  <a:ahLst/>
                  <a:cxnLst>
                    <a:cxn ang="0">
                      <a:pos x="2" y="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" h="6">
                      <a:moveTo>
                        <a:pt x="2" y="6"/>
                      </a:moveTo>
                      <a:cubicBezTo>
                        <a:pt x="1" y="4"/>
                        <a:pt x="0" y="2"/>
                        <a:pt x="0" y="0"/>
                      </a:cubicBezTo>
                    </a:path>
                  </a:pathLst>
                </a:custGeom>
                <a:noFill/>
                <a:ln w="3175" cap="flat">
                  <a:solidFill>
                    <a:srgbClr val="F7C2B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18" name="Freeform 1521"/>
                <p:cNvSpPr>
                  <a:spLocks/>
                </p:cNvSpPr>
                <p:nvPr/>
              </p:nvSpPr>
              <p:spPr bwMode="auto">
                <a:xfrm>
                  <a:off x="2125" y="1533"/>
                  <a:ext cx="5" cy="1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" y="4"/>
                    </a:cxn>
                  </a:cxnLst>
                  <a:rect l="0" t="0" r="r" b="b"/>
                  <a:pathLst>
                    <a:path w="2" h="4">
                      <a:moveTo>
                        <a:pt x="2" y="0"/>
                      </a:moveTo>
                      <a:cubicBezTo>
                        <a:pt x="1" y="1"/>
                        <a:pt x="0" y="3"/>
                        <a:pt x="1" y="4"/>
                      </a:cubicBezTo>
                    </a:path>
                  </a:pathLst>
                </a:custGeom>
                <a:noFill/>
                <a:ln w="3175" cap="flat">
                  <a:solidFill>
                    <a:srgbClr val="F7C2B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19" name="Freeform 1522"/>
                <p:cNvSpPr>
                  <a:spLocks/>
                </p:cNvSpPr>
                <p:nvPr/>
              </p:nvSpPr>
              <p:spPr bwMode="auto">
                <a:xfrm>
                  <a:off x="2098" y="1989"/>
                  <a:ext cx="5" cy="2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8">
                      <a:moveTo>
                        <a:pt x="0" y="8"/>
                      </a:moveTo>
                      <a:cubicBezTo>
                        <a:pt x="1" y="5"/>
                        <a:pt x="1" y="2"/>
                        <a:pt x="2" y="0"/>
                      </a:cubicBezTo>
                    </a:path>
                  </a:pathLst>
                </a:custGeom>
                <a:noFill/>
                <a:ln w="3175" cap="flat">
                  <a:solidFill>
                    <a:srgbClr val="F7C2B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20" name="Freeform 1523"/>
                <p:cNvSpPr>
                  <a:spLocks/>
                </p:cNvSpPr>
                <p:nvPr/>
              </p:nvSpPr>
              <p:spPr bwMode="auto">
                <a:xfrm>
                  <a:off x="2135" y="1837"/>
                  <a:ext cx="10" cy="2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10">
                      <a:moveTo>
                        <a:pt x="0" y="10"/>
                      </a:moveTo>
                      <a:cubicBezTo>
                        <a:pt x="1" y="7"/>
                        <a:pt x="2" y="3"/>
                        <a:pt x="4" y="0"/>
                      </a:cubicBezTo>
                    </a:path>
                  </a:pathLst>
                </a:custGeom>
                <a:noFill/>
                <a:ln w="3175" cap="flat">
                  <a:solidFill>
                    <a:srgbClr val="F7C2B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2021" name="Freeform 1524"/>
                <p:cNvSpPr>
                  <a:spLocks/>
                </p:cNvSpPr>
                <p:nvPr/>
              </p:nvSpPr>
              <p:spPr bwMode="auto">
                <a:xfrm>
                  <a:off x="2248" y="1275"/>
                  <a:ext cx="40" cy="32"/>
                </a:xfrm>
                <a:custGeom>
                  <a:avLst/>
                  <a:gdLst/>
                  <a:ahLst/>
                  <a:cxnLst>
                    <a:cxn ang="0">
                      <a:pos x="16" y="3"/>
                    </a:cxn>
                    <a:cxn ang="0">
                      <a:pos x="12" y="8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16" h="12">
                      <a:moveTo>
                        <a:pt x="16" y="3"/>
                      </a:moveTo>
                      <a:cubicBezTo>
                        <a:pt x="9" y="0"/>
                        <a:pt x="5" y="3"/>
                        <a:pt x="12" y="8"/>
                      </a:cubicBezTo>
                      <a:cubicBezTo>
                        <a:pt x="8" y="12"/>
                        <a:pt x="4" y="9"/>
                        <a:pt x="0" y="7"/>
                      </a:cubicBezTo>
                    </a:path>
                  </a:pathLst>
                </a:custGeom>
                <a:noFill/>
                <a:ln w="31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</p:grpSp>
        </p:grpSp>
        <p:pic>
          <p:nvPicPr>
            <p:cNvPr id="1948" name="Picture 5" descr="\\192.168.1.18\mt_school\2014_15\01 STATE_BOARD_MH\ENGLISH_MED\TAT_2014 - 15\10th std\Biology\Chapter 10\Images\aniorgan7.gif"/>
            <p:cNvPicPr>
              <a:picLocks noChangeAspect="1" noChangeArrowheads="1" noCrop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0796" y="954010"/>
              <a:ext cx="581974" cy="495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9" name="Picture 1948" descr="Heart.gif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61290" y="1160635"/>
              <a:ext cx="275272" cy="258032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2629" name="Rounded Rectangular Callout 2628"/>
          <p:cNvSpPr/>
          <p:nvPr/>
        </p:nvSpPr>
        <p:spPr>
          <a:xfrm>
            <a:off x="4724400" y="1499186"/>
            <a:ext cx="2993861" cy="756984"/>
          </a:xfrm>
          <a:prstGeom prst="wedgeRoundRectCallout">
            <a:avLst>
              <a:gd name="adj1" fmla="val -41542"/>
              <a:gd name="adj2" fmla="val 9987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But </a:t>
            </a:r>
            <a:r>
              <a:rPr lang="en-US" dirty="0" smtClean="0">
                <a:solidFill>
                  <a:schemeClr val="tx1"/>
                </a:solidFill>
              </a:rPr>
              <a:t>do we show the same response to every stimulus 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30" name="Picture 2" descr="\\192.168.1.18\mt_school\2014_15\01 STATE_BOARD_MH\ENGLISH_MED\TAT_2014 - 15\10th std\Biology\Chapter 10\Images\Clever_Boy_Vector_Character_Preview.jp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1" r="27813"/>
          <a:stretch/>
        </p:blipFill>
        <p:spPr bwMode="auto">
          <a:xfrm>
            <a:off x="2141921" y="1112227"/>
            <a:ext cx="19431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1" name="Picture 3" descr="\\192.168.1.18\mt_school\2014_15\01 STATE_BOARD_MH\ENGLISH_MED\TAT_2014 - 15\10th std\Biology\Chapter 10\Images\Boy_Cartoon_Character_Preview_Big.jpg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8" r="12467"/>
          <a:stretch/>
        </p:blipFill>
        <p:spPr bwMode="auto">
          <a:xfrm>
            <a:off x="3987963" y="2617900"/>
            <a:ext cx="1323976" cy="216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4" name="Rounded Rectangular Callout 683"/>
          <p:cNvSpPr/>
          <p:nvPr/>
        </p:nvSpPr>
        <p:spPr>
          <a:xfrm>
            <a:off x="3665002" y="885230"/>
            <a:ext cx="906998" cy="619720"/>
          </a:xfrm>
          <a:prstGeom prst="wedgeRoundRectCallout">
            <a:avLst>
              <a:gd name="adj1" fmla="val -48617"/>
              <a:gd name="adj2" fmla="val 7977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solidFill>
                  <a:srgbClr val="002060"/>
                </a:solidFill>
                <a:latin typeface="Bookman Old Style" pitchFamily="18" charset="0"/>
              </a:rPr>
              <a:t>No</a:t>
            </a:r>
            <a:endParaRPr lang="en-IN" sz="25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427" name="Cloud Callout 426"/>
          <p:cNvSpPr/>
          <p:nvPr/>
        </p:nvSpPr>
        <p:spPr>
          <a:xfrm>
            <a:off x="2189364" y="594117"/>
            <a:ext cx="1475638" cy="548107"/>
          </a:xfrm>
          <a:prstGeom prst="cloudCallout">
            <a:avLst>
              <a:gd name="adj1" fmla="val 81272"/>
              <a:gd name="adj2" fmla="val -505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Perfect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3169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25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6" grpId="0" animBg="1"/>
      <p:bldP spid="2626" grpId="1" animBg="1"/>
      <p:bldP spid="683" grpId="0" animBg="1"/>
      <p:bldP spid="683" grpId="1" animBg="1"/>
      <p:bldP spid="1933" grpId="0" animBg="1"/>
      <p:bldP spid="2629" grpId="0" animBg="1"/>
      <p:bldP spid="2629" grpId="1" animBg="1"/>
      <p:bldP spid="684" grpId="0" animBg="1"/>
      <p:bldP spid="684" grpId="1" animBg="1"/>
      <p:bldP spid="427" grpId="0" animBg="1"/>
      <p:bldP spid="42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4538142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8501</TotalTime>
  <Words>209</Words>
  <Application>Microsoft Office PowerPoint</Application>
  <PresentationFormat>On-screen Show (16:9)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1009</cp:revision>
  <dcterms:created xsi:type="dcterms:W3CDTF">2013-07-31T12:47:49Z</dcterms:created>
  <dcterms:modified xsi:type="dcterms:W3CDTF">2022-04-24T13:18:07Z</dcterms:modified>
</cp:coreProperties>
</file>