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50" r:id="rId2"/>
    <p:sldId id="521" r:id="rId3"/>
    <p:sldId id="520" r:id="rId4"/>
    <p:sldId id="51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jpeg"/><Relationship Id="rId18" Type="http://schemas.openxmlformats.org/officeDocument/2006/relationships/image" Target="../media/image11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7.wdp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5" Type="http://schemas.microsoft.com/office/2007/relationships/hdphoto" Target="../media/hdphoto6.wdp"/><Relationship Id="rId10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22</a:t>
            </a:r>
            <a:endParaRPr kumimoji="1" lang="en-US" sz="5000" b="1" dirty="0" smtClean="0">
              <a:solidFill>
                <a:srgbClr val="000099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268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235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dirty="0" smtClean="0">
                <a:latin typeface="+mj-lt"/>
              </a:rPr>
              <a:t>If it is so important that hormones should be secreted in precise quantities, we need a mechanism through which it is done.</a:t>
            </a:r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89535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dirty="0" smtClean="0">
                <a:latin typeface="+mj-lt"/>
              </a:rPr>
              <a:t>The timing and amount of hormones released are regulated by feedback mechanism. </a:t>
            </a:r>
            <a:endParaRPr lang="en-US" dirty="0">
              <a:latin typeface="+mj-lt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943600" y="791982"/>
            <a:ext cx="1031211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exact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256858" y="1363436"/>
            <a:ext cx="1372542" cy="331968"/>
          </a:xfrm>
          <a:prstGeom prst="wedgeRoundRectCallout">
            <a:avLst>
              <a:gd name="adj1" fmla="val 3153"/>
              <a:gd name="adj2" fmla="val -979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</a:rPr>
              <a:t>Controlled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1495425"/>
            <a:ext cx="365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Blip>
                <a:blip r:embed="rId2"/>
              </a:buBlip>
            </a:pPr>
            <a:r>
              <a:rPr lang="en-US" dirty="0" smtClean="0">
                <a:latin typeface="+mj-lt"/>
              </a:rPr>
              <a:t>Let us see </a:t>
            </a:r>
            <a:r>
              <a:rPr lang="en-US" dirty="0"/>
              <a:t>feedback </a:t>
            </a:r>
            <a:r>
              <a:rPr lang="en-US" dirty="0" smtClean="0"/>
              <a:t>mechanism.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45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4" grpId="1" animBg="1"/>
      <p:bldP spid="5" grpId="0" animBg="1"/>
      <p:bldP spid="5" grpId="1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830726" y="969760"/>
            <a:ext cx="2808640" cy="358308"/>
          </a:xfrm>
          <a:custGeom>
            <a:avLst/>
            <a:gdLst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8858 w 2821908"/>
              <a:gd name="connsiteY0" fmla="*/ 86963 h 972178"/>
              <a:gd name="connsiteX1" fmla="*/ 205708 w 2821908"/>
              <a:gd name="connsiteY1" fmla="*/ 86963 h 972178"/>
              <a:gd name="connsiteX2" fmla="*/ 669258 w 2821908"/>
              <a:gd name="connsiteY2" fmla="*/ 42513 h 972178"/>
              <a:gd name="connsiteX3" fmla="*/ 1336008 w 2821908"/>
              <a:gd name="connsiteY3" fmla="*/ 4413 h 972178"/>
              <a:gd name="connsiteX4" fmla="*/ 2059908 w 2821908"/>
              <a:gd name="connsiteY4" fmla="*/ 10763 h 972178"/>
              <a:gd name="connsiteX5" fmla="*/ 2720308 w 2821908"/>
              <a:gd name="connsiteY5" fmla="*/ 93313 h 972178"/>
              <a:gd name="connsiteX6" fmla="*/ 2809208 w 2821908"/>
              <a:gd name="connsiteY6" fmla="*/ 118713 h 972178"/>
              <a:gd name="connsiteX7" fmla="*/ 2821908 w 2821908"/>
              <a:gd name="connsiteY7" fmla="*/ 207613 h 972178"/>
              <a:gd name="connsiteX8" fmla="*/ 2815558 w 2821908"/>
              <a:gd name="connsiteY8" fmla="*/ 848963 h 972178"/>
              <a:gd name="connsiteX9" fmla="*/ 2809208 w 2821908"/>
              <a:gd name="connsiteY9" fmla="*/ 874363 h 972178"/>
              <a:gd name="connsiteX10" fmla="*/ 2758408 w 2821908"/>
              <a:gd name="connsiteY10" fmla="*/ 861663 h 972178"/>
              <a:gd name="connsiteX11" fmla="*/ 2421858 w 2821908"/>
              <a:gd name="connsiteY11" fmla="*/ 823563 h 972178"/>
              <a:gd name="connsiteX12" fmla="*/ 1958308 w 2821908"/>
              <a:gd name="connsiteY12" fmla="*/ 829913 h 972178"/>
              <a:gd name="connsiteX13" fmla="*/ 1348708 w 2821908"/>
              <a:gd name="connsiteY13" fmla="*/ 861663 h 972178"/>
              <a:gd name="connsiteX14" fmla="*/ 821658 w 2821908"/>
              <a:gd name="connsiteY14" fmla="*/ 899763 h 972178"/>
              <a:gd name="connsiteX15" fmla="*/ 415258 w 2821908"/>
              <a:gd name="connsiteY15" fmla="*/ 937863 h 972178"/>
              <a:gd name="connsiteX16" fmla="*/ 110458 w 2821908"/>
              <a:gd name="connsiteY16" fmla="*/ 963263 h 972178"/>
              <a:gd name="connsiteX17" fmla="*/ 66008 w 2821908"/>
              <a:gd name="connsiteY17" fmla="*/ 963263 h 972178"/>
              <a:gd name="connsiteX18" fmla="*/ 8858 w 2821908"/>
              <a:gd name="connsiteY18" fmla="*/ 956913 h 972178"/>
              <a:gd name="connsiteX19" fmla="*/ 8858 w 2821908"/>
              <a:gd name="connsiteY19" fmla="*/ 893413 h 972178"/>
              <a:gd name="connsiteX20" fmla="*/ 8858 w 2821908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86383"/>
              <a:gd name="connsiteX1" fmla="*/ 200666 w 2816866"/>
              <a:gd name="connsiteY1" fmla="*/ 86963 h 986383"/>
              <a:gd name="connsiteX2" fmla="*/ 664216 w 2816866"/>
              <a:gd name="connsiteY2" fmla="*/ 42513 h 986383"/>
              <a:gd name="connsiteX3" fmla="*/ 1330966 w 2816866"/>
              <a:gd name="connsiteY3" fmla="*/ 4413 h 986383"/>
              <a:gd name="connsiteX4" fmla="*/ 2054866 w 2816866"/>
              <a:gd name="connsiteY4" fmla="*/ 10763 h 986383"/>
              <a:gd name="connsiteX5" fmla="*/ 2715266 w 2816866"/>
              <a:gd name="connsiteY5" fmla="*/ 93313 h 986383"/>
              <a:gd name="connsiteX6" fmla="*/ 2804166 w 2816866"/>
              <a:gd name="connsiteY6" fmla="*/ 118713 h 986383"/>
              <a:gd name="connsiteX7" fmla="*/ 2816866 w 2816866"/>
              <a:gd name="connsiteY7" fmla="*/ 207613 h 986383"/>
              <a:gd name="connsiteX8" fmla="*/ 2810516 w 2816866"/>
              <a:gd name="connsiteY8" fmla="*/ 848963 h 986383"/>
              <a:gd name="connsiteX9" fmla="*/ 2804166 w 2816866"/>
              <a:gd name="connsiteY9" fmla="*/ 874363 h 986383"/>
              <a:gd name="connsiteX10" fmla="*/ 2753366 w 2816866"/>
              <a:gd name="connsiteY10" fmla="*/ 861663 h 986383"/>
              <a:gd name="connsiteX11" fmla="*/ 2416816 w 2816866"/>
              <a:gd name="connsiteY11" fmla="*/ 823563 h 986383"/>
              <a:gd name="connsiteX12" fmla="*/ 1953266 w 2816866"/>
              <a:gd name="connsiteY12" fmla="*/ 829913 h 986383"/>
              <a:gd name="connsiteX13" fmla="*/ 1343666 w 2816866"/>
              <a:gd name="connsiteY13" fmla="*/ 861663 h 986383"/>
              <a:gd name="connsiteX14" fmla="*/ 816616 w 2816866"/>
              <a:gd name="connsiteY14" fmla="*/ 899763 h 986383"/>
              <a:gd name="connsiteX15" fmla="*/ 410216 w 2816866"/>
              <a:gd name="connsiteY15" fmla="*/ 937863 h 986383"/>
              <a:gd name="connsiteX16" fmla="*/ 105416 w 2816866"/>
              <a:gd name="connsiteY16" fmla="*/ 963263 h 986383"/>
              <a:gd name="connsiteX17" fmla="*/ 60966 w 2816866"/>
              <a:gd name="connsiteY17" fmla="*/ 963263 h 986383"/>
              <a:gd name="connsiteX18" fmla="*/ 3816 w 2816866"/>
              <a:gd name="connsiteY18" fmla="*/ 956913 h 986383"/>
              <a:gd name="connsiteX19" fmla="*/ 3816 w 2816866"/>
              <a:gd name="connsiteY19" fmla="*/ 893413 h 986383"/>
              <a:gd name="connsiteX20" fmla="*/ 3816 w 2816866"/>
              <a:gd name="connsiteY20" fmla="*/ 86963 h 986383"/>
              <a:gd name="connsiteX0" fmla="*/ 3816 w 2816866"/>
              <a:gd name="connsiteY0" fmla="*/ 86963 h 976922"/>
              <a:gd name="connsiteX1" fmla="*/ 200666 w 2816866"/>
              <a:gd name="connsiteY1" fmla="*/ 86963 h 976922"/>
              <a:gd name="connsiteX2" fmla="*/ 664216 w 2816866"/>
              <a:gd name="connsiteY2" fmla="*/ 42513 h 976922"/>
              <a:gd name="connsiteX3" fmla="*/ 1330966 w 2816866"/>
              <a:gd name="connsiteY3" fmla="*/ 4413 h 976922"/>
              <a:gd name="connsiteX4" fmla="*/ 2054866 w 2816866"/>
              <a:gd name="connsiteY4" fmla="*/ 10763 h 976922"/>
              <a:gd name="connsiteX5" fmla="*/ 2715266 w 2816866"/>
              <a:gd name="connsiteY5" fmla="*/ 93313 h 976922"/>
              <a:gd name="connsiteX6" fmla="*/ 2804166 w 2816866"/>
              <a:gd name="connsiteY6" fmla="*/ 118713 h 976922"/>
              <a:gd name="connsiteX7" fmla="*/ 2816866 w 2816866"/>
              <a:gd name="connsiteY7" fmla="*/ 207613 h 976922"/>
              <a:gd name="connsiteX8" fmla="*/ 2810516 w 2816866"/>
              <a:gd name="connsiteY8" fmla="*/ 848963 h 976922"/>
              <a:gd name="connsiteX9" fmla="*/ 2804166 w 2816866"/>
              <a:gd name="connsiteY9" fmla="*/ 874363 h 976922"/>
              <a:gd name="connsiteX10" fmla="*/ 2753366 w 2816866"/>
              <a:gd name="connsiteY10" fmla="*/ 861663 h 976922"/>
              <a:gd name="connsiteX11" fmla="*/ 2416816 w 2816866"/>
              <a:gd name="connsiteY11" fmla="*/ 823563 h 976922"/>
              <a:gd name="connsiteX12" fmla="*/ 1953266 w 2816866"/>
              <a:gd name="connsiteY12" fmla="*/ 829913 h 976922"/>
              <a:gd name="connsiteX13" fmla="*/ 1343666 w 2816866"/>
              <a:gd name="connsiteY13" fmla="*/ 861663 h 976922"/>
              <a:gd name="connsiteX14" fmla="*/ 816616 w 2816866"/>
              <a:gd name="connsiteY14" fmla="*/ 899763 h 976922"/>
              <a:gd name="connsiteX15" fmla="*/ 410216 w 2816866"/>
              <a:gd name="connsiteY15" fmla="*/ 937863 h 976922"/>
              <a:gd name="connsiteX16" fmla="*/ 105416 w 2816866"/>
              <a:gd name="connsiteY16" fmla="*/ 963263 h 976922"/>
              <a:gd name="connsiteX17" fmla="*/ 60966 w 2816866"/>
              <a:gd name="connsiteY17" fmla="*/ 963263 h 976922"/>
              <a:gd name="connsiteX18" fmla="*/ 3816 w 2816866"/>
              <a:gd name="connsiteY18" fmla="*/ 956913 h 976922"/>
              <a:gd name="connsiteX19" fmla="*/ 3816 w 2816866"/>
              <a:gd name="connsiteY19" fmla="*/ 893413 h 976922"/>
              <a:gd name="connsiteX20" fmla="*/ 3816 w 2816866"/>
              <a:gd name="connsiteY20" fmla="*/ 86963 h 976922"/>
              <a:gd name="connsiteX0" fmla="*/ 3816 w 2816866"/>
              <a:gd name="connsiteY0" fmla="*/ 86963 h 977106"/>
              <a:gd name="connsiteX1" fmla="*/ 200666 w 2816866"/>
              <a:gd name="connsiteY1" fmla="*/ 86963 h 977106"/>
              <a:gd name="connsiteX2" fmla="*/ 664216 w 2816866"/>
              <a:gd name="connsiteY2" fmla="*/ 42513 h 977106"/>
              <a:gd name="connsiteX3" fmla="*/ 1330966 w 2816866"/>
              <a:gd name="connsiteY3" fmla="*/ 4413 h 977106"/>
              <a:gd name="connsiteX4" fmla="*/ 2054866 w 2816866"/>
              <a:gd name="connsiteY4" fmla="*/ 10763 h 977106"/>
              <a:gd name="connsiteX5" fmla="*/ 2715266 w 2816866"/>
              <a:gd name="connsiteY5" fmla="*/ 93313 h 977106"/>
              <a:gd name="connsiteX6" fmla="*/ 2804166 w 2816866"/>
              <a:gd name="connsiteY6" fmla="*/ 118713 h 977106"/>
              <a:gd name="connsiteX7" fmla="*/ 2816866 w 2816866"/>
              <a:gd name="connsiteY7" fmla="*/ 207613 h 977106"/>
              <a:gd name="connsiteX8" fmla="*/ 2810516 w 2816866"/>
              <a:gd name="connsiteY8" fmla="*/ 848963 h 977106"/>
              <a:gd name="connsiteX9" fmla="*/ 2804166 w 2816866"/>
              <a:gd name="connsiteY9" fmla="*/ 874363 h 977106"/>
              <a:gd name="connsiteX10" fmla="*/ 2753366 w 2816866"/>
              <a:gd name="connsiteY10" fmla="*/ 861663 h 977106"/>
              <a:gd name="connsiteX11" fmla="*/ 2416816 w 2816866"/>
              <a:gd name="connsiteY11" fmla="*/ 823563 h 977106"/>
              <a:gd name="connsiteX12" fmla="*/ 1953266 w 2816866"/>
              <a:gd name="connsiteY12" fmla="*/ 829913 h 977106"/>
              <a:gd name="connsiteX13" fmla="*/ 1343666 w 2816866"/>
              <a:gd name="connsiteY13" fmla="*/ 861663 h 977106"/>
              <a:gd name="connsiteX14" fmla="*/ 816616 w 2816866"/>
              <a:gd name="connsiteY14" fmla="*/ 899763 h 977106"/>
              <a:gd name="connsiteX15" fmla="*/ 410216 w 2816866"/>
              <a:gd name="connsiteY15" fmla="*/ 937863 h 977106"/>
              <a:gd name="connsiteX16" fmla="*/ 105416 w 2816866"/>
              <a:gd name="connsiteY16" fmla="*/ 963263 h 977106"/>
              <a:gd name="connsiteX17" fmla="*/ 60966 w 2816866"/>
              <a:gd name="connsiteY17" fmla="*/ 963263 h 977106"/>
              <a:gd name="connsiteX18" fmla="*/ 3816 w 2816866"/>
              <a:gd name="connsiteY18" fmla="*/ 956913 h 977106"/>
              <a:gd name="connsiteX19" fmla="*/ 3816 w 2816866"/>
              <a:gd name="connsiteY19" fmla="*/ 893413 h 977106"/>
              <a:gd name="connsiteX20" fmla="*/ 3816 w 2816866"/>
              <a:gd name="connsiteY20" fmla="*/ 86963 h 977106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105598 w 2918648"/>
              <a:gd name="connsiteY0" fmla="*/ 86963 h 1053237"/>
              <a:gd name="connsiteX1" fmla="*/ 302448 w 2918648"/>
              <a:gd name="connsiteY1" fmla="*/ 86963 h 1053237"/>
              <a:gd name="connsiteX2" fmla="*/ 765998 w 2918648"/>
              <a:gd name="connsiteY2" fmla="*/ 42513 h 1053237"/>
              <a:gd name="connsiteX3" fmla="*/ 1432748 w 2918648"/>
              <a:gd name="connsiteY3" fmla="*/ 4413 h 1053237"/>
              <a:gd name="connsiteX4" fmla="*/ 2156648 w 2918648"/>
              <a:gd name="connsiteY4" fmla="*/ 10763 h 1053237"/>
              <a:gd name="connsiteX5" fmla="*/ 2817048 w 2918648"/>
              <a:gd name="connsiteY5" fmla="*/ 93313 h 1053237"/>
              <a:gd name="connsiteX6" fmla="*/ 2905948 w 2918648"/>
              <a:gd name="connsiteY6" fmla="*/ 118713 h 1053237"/>
              <a:gd name="connsiteX7" fmla="*/ 2918648 w 2918648"/>
              <a:gd name="connsiteY7" fmla="*/ 207613 h 1053237"/>
              <a:gd name="connsiteX8" fmla="*/ 2912298 w 2918648"/>
              <a:gd name="connsiteY8" fmla="*/ 848963 h 1053237"/>
              <a:gd name="connsiteX9" fmla="*/ 2905948 w 2918648"/>
              <a:gd name="connsiteY9" fmla="*/ 874363 h 1053237"/>
              <a:gd name="connsiteX10" fmla="*/ 2855148 w 2918648"/>
              <a:gd name="connsiteY10" fmla="*/ 861663 h 1053237"/>
              <a:gd name="connsiteX11" fmla="*/ 2518598 w 2918648"/>
              <a:gd name="connsiteY11" fmla="*/ 823563 h 1053237"/>
              <a:gd name="connsiteX12" fmla="*/ 2055048 w 2918648"/>
              <a:gd name="connsiteY12" fmla="*/ 829913 h 1053237"/>
              <a:gd name="connsiteX13" fmla="*/ 1445448 w 2918648"/>
              <a:gd name="connsiteY13" fmla="*/ 861663 h 1053237"/>
              <a:gd name="connsiteX14" fmla="*/ 918398 w 2918648"/>
              <a:gd name="connsiteY14" fmla="*/ 899763 h 1053237"/>
              <a:gd name="connsiteX15" fmla="*/ 511998 w 2918648"/>
              <a:gd name="connsiteY15" fmla="*/ 937863 h 1053237"/>
              <a:gd name="connsiteX16" fmla="*/ 207198 w 2918648"/>
              <a:gd name="connsiteY16" fmla="*/ 963263 h 1053237"/>
              <a:gd name="connsiteX17" fmla="*/ 162748 w 2918648"/>
              <a:gd name="connsiteY17" fmla="*/ 963263 h 1053237"/>
              <a:gd name="connsiteX18" fmla="*/ 105598 w 2918648"/>
              <a:gd name="connsiteY18" fmla="*/ 956913 h 1053237"/>
              <a:gd name="connsiteX19" fmla="*/ 105598 w 2918648"/>
              <a:gd name="connsiteY19" fmla="*/ 893413 h 1053237"/>
              <a:gd name="connsiteX20" fmla="*/ 105598 w 2918648"/>
              <a:gd name="connsiteY20" fmla="*/ 86963 h 1053237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15123 w 2928173"/>
              <a:gd name="connsiteY0" fmla="*/ 86963 h 969760"/>
              <a:gd name="connsiteX1" fmla="*/ 311973 w 2928173"/>
              <a:gd name="connsiteY1" fmla="*/ 86963 h 969760"/>
              <a:gd name="connsiteX2" fmla="*/ 775523 w 2928173"/>
              <a:gd name="connsiteY2" fmla="*/ 42513 h 969760"/>
              <a:gd name="connsiteX3" fmla="*/ 1442273 w 2928173"/>
              <a:gd name="connsiteY3" fmla="*/ 4413 h 969760"/>
              <a:gd name="connsiteX4" fmla="*/ 2166173 w 2928173"/>
              <a:gd name="connsiteY4" fmla="*/ 10763 h 969760"/>
              <a:gd name="connsiteX5" fmla="*/ 2826573 w 2928173"/>
              <a:gd name="connsiteY5" fmla="*/ 93313 h 969760"/>
              <a:gd name="connsiteX6" fmla="*/ 2915473 w 2928173"/>
              <a:gd name="connsiteY6" fmla="*/ 118713 h 969760"/>
              <a:gd name="connsiteX7" fmla="*/ 2928173 w 2928173"/>
              <a:gd name="connsiteY7" fmla="*/ 207613 h 969760"/>
              <a:gd name="connsiteX8" fmla="*/ 2921823 w 2928173"/>
              <a:gd name="connsiteY8" fmla="*/ 848963 h 969760"/>
              <a:gd name="connsiteX9" fmla="*/ 2915473 w 2928173"/>
              <a:gd name="connsiteY9" fmla="*/ 874363 h 969760"/>
              <a:gd name="connsiteX10" fmla="*/ 2864673 w 2928173"/>
              <a:gd name="connsiteY10" fmla="*/ 861663 h 969760"/>
              <a:gd name="connsiteX11" fmla="*/ 2528123 w 2928173"/>
              <a:gd name="connsiteY11" fmla="*/ 823563 h 969760"/>
              <a:gd name="connsiteX12" fmla="*/ 2064573 w 2928173"/>
              <a:gd name="connsiteY12" fmla="*/ 829913 h 969760"/>
              <a:gd name="connsiteX13" fmla="*/ 1454973 w 2928173"/>
              <a:gd name="connsiteY13" fmla="*/ 861663 h 969760"/>
              <a:gd name="connsiteX14" fmla="*/ 927923 w 2928173"/>
              <a:gd name="connsiteY14" fmla="*/ 899763 h 969760"/>
              <a:gd name="connsiteX15" fmla="*/ 521523 w 2928173"/>
              <a:gd name="connsiteY15" fmla="*/ 937863 h 969760"/>
              <a:gd name="connsiteX16" fmla="*/ 216723 w 2928173"/>
              <a:gd name="connsiteY16" fmla="*/ 963263 h 969760"/>
              <a:gd name="connsiteX17" fmla="*/ 172273 w 2928173"/>
              <a:gd name="connsiteY17" fmla="*/ 963263 h 969760"/>
              <a:gd name="connsiteX18" fmla="*/ 115123 w 2928173"/>
              <a:gd name="connsiteY18" fmla="*/ 956913 h 969760"/>
              <a:gd name="connsiteX19" fmla="*/ 115123 w 2928173"/>
              <a:gd name="connsiteY19" fmla="*/ 893413 h 969760"/>
              <a:gd name="connsiteX20" fmla="*/ 115123 w 2928173"/>
              <a:gd name="connsiteY20" fmla="*/ 86963 h 969760"/>
              <a:gd name="connsiteX0" fmla="*/ 115123 w 2928173"/>
              <a:gd name="connsiteY0" fmla="*/ 86963 h 1028901"/>
              <a:gd name="connsiteX1" fmla="*/ 311973 w 2928173"/>
              <a:gd name="connsiteY1" fmla="*/ 86963 h 1028901"/>
              <a:gd name="connsiteX2" fmla="*/ 775523 w 2928173"/>
              <a:gd name="connsiteY2" fmla="*/ 42513 h 1028901"/>
              <a:gd name="connsiteX3" fmla="*/ 1442273 w 2928173"/>
              <a:gd name="connsiteY3" fmla="*/ 4413 h 1028901"/>
              <a:gd name="connsiteX4" fmla="*/ 2166173 w 2928173"/>
              <a:gd name="connsiteY4" fmla="*/ 10763 h 1028901"/>
              <a:gd name="connsiteX5" fmla="*/ 2826573 w 2928173"/>
              <a:gd name="connsiteY5" fmla="*/ 93313 h 1028901"/>
              <a:gd name="connsiteX6" fmla="*/ 2915473 w 2928173"/>
              <a:gd name="connsiteY6" fmla="*/ 118713 h 1028901"/>
              <a:gd name="connsiteX7" fmla="*/ 2928173 w 2928173"/>
              <a:gd name="connsiteY7" fmla="*/ 207613 h 1028901"/>
              <a:gd name="connsiteX8" fmla="*/ 2921823 w 2928173"/>
              <a:gd name="connsiteY8" fmla="*/ 848963 h 1028901"/>
              <a:gd name="connsiteX9" fmla="*/ 2915473 w 2928173"/>
              <a:gd name="connsiteY9" fmla="*/ 874363 h 1028901"/>
              <a:gd name="connsiteX10" fmla="*/ 2864673 w 2928173"/>
              <a:gd name="connsiteY10" fmla="*/ 861663 h 1028901"/>
              <a:gd name="connsiteX11" fmla="*/ 2528123 w 2928173"/>
              <a:gd name="connsiteY11" fmla="*/ 823563 h 1028901"/>
              <a:gd name="connsiteX12" fmla="*/ 2064573 w 2928173"/>
              <a:gd name="connsiteY12" fmla="*/ 829913 h 1028901"/>
              <a:gd name="connsiteX13" fmla="*/ 1454973 w 2928173"/>
              <a:gd name="connsiteY13" fmla="*/ 861663 h 1028901"/>
              <a:gd name="connsiteX14" fmla="*/ 927923 w 2928173"/>
              <a:gd name="connsiteY14" fmla="*/ 899763 h 1028901"/>
              <a:gd name="connsiteX15" fmla="*/ 521523 w 2928173"/>
              <a:gd name="connsiteY15" fmla="*/ 937863 h 1028901"/>
              <a:gd name="connsiteX16" fmla="*/ 216723 w 2928173"/>
              <a:gd name="connsiteY16" fmla="*/ 963263 h 1028901"/>
              <a:gd name="connsiteX17" fmla="*/ 172273 w 2928173"/>
              <a:gd name="connsiteY17" fmla="*/ 963263 h 1028901"/>
              <a:gd name="connsiteX18" fmla="*/ 115123 w 2928173"/>
              <a:gd name="connsiteY18" fmla="*/ 956913 h 1028901"/>
              <a:gd name="connsiteX19" fmla="*/ 115123 w 2928173"/>
              <a:gd name="connsiteY19" fmla="*/ 893413 h 1028901"/>
              <a:gd name="connsiteX20" fmla="*/ 115123 w 2928173"/>
              <a:gd name="connsiteY20" fmla="*/ 86963 h 1028901"/>
              <a:gd name="connsiteX0" fmla="*/ 112023 w 2925073"/>
              <a:gd name="connsiteY0" fmla="*/ 86963 h 1028901"/>
              <a:gd name="connsiteX1" fmla="*/ 308873 w 2925073"/>
              <a:gd name="connsiteY1" fmla="*/ 86963 h 1028901"/>
              <a:gd name="connsiteX2" fmla="*/ 772423 w 2925073"/>
              <a:gd name="connsiteY2" fmla="*/ 42513 h 1028901"/>
              <a:gd name="connsiteX3" fmla="*/ 1439173 w 2925073"/>
              <a:gd name="connsiteY3" fmla="*/ 4413 h 1028901"/>
              <a:gd name="connsiteX4" fmla="*/ 2163073 w 2925073"/>
              <a:gd name="connsiteY4" fmla="*/ 10763 h 1028901"/>
              <a:gd name="connsiteX5" fmla="*/ 2823473 w 2925073"/>
              <a:gd name="connsiteY5" fmla="*/ 93313 h 1028901"/>
              <a:gd name="connsiteX6" fmla="*/ 2912373 w 2925073"/>
              <a:gd name="connsiteY6" fmla="*/ 118713 h 1028901"/>
              <a:gd name="connsiteX7" fmla="*/ 2925073 w 2925073"/>
              <a:gd name="connsiteY7" fmla="*/ 207613 h 1028901"/>
              <a:gd name="connsiteX8" fmla="*/ 2918723 w 2925073"/>
              <a:gd name="connsiteY8" fmla="*/ 848963 h 1028901"/>
              <a:gd name="connsiteX9" fmla="*/ 2912373 w 2925073"/>
              <a:gd name="connsiteY9" fmla="*/ 874363 h 1028901"/>
              <a:gd name="connsiteX10" fmla="*/ 2861573 w 2925073"/>
              <a:gd name="connsiteY10" fmla="*/ 861663 h 1028901"/>
              <a:gd name="connsiteX11" fmla="*/ 2525023 w 2925073"/>
              <a:gd name="connsiteY11" fmla="*/ 823563 h 1028901"/>
              <a:gd name="connsiteX12" fmla="*/ 2061473 w 2925073"/>
              <a:gd name="connsiteY12" fmla="*/ 829913 h 1028901"/>
              <a:gd name="connsiteX13" fmla="*/ 1451873 w 2925073"/>
              <a:gd name="connsiteY13" fmla="*/ 861663 h 1028901"/>
              <a:gd name="connsiteX14" fmla="*/ 924823 w 2925073"/>
              <a:gd name="connsiteY14" fmla="*/ 899763 h 1028901"/>
              <a:gd name="connsiteX15" fmla="*/ 518423 w 2925073"/>
              <a:gd name="connsiteY15" fmla="*/ 937863 h 1028901"/>
              <a:gd name="connsiteX16" fmla="*/ 213623 w 2925073"/>
              <a:gd name="connsiteY16" fmla="*/ 963263 h 1028901"/>
              <a:gd name="connsiteX17" fmla="*/ 169173 w 2925073"/>
              <a:gd name="connsiteY17" fmla="*/ 963263 h 1028901"/>
              <a:gd name="connsiteX18" fmla="*/ 112023 w 2925073"/>
              <a:gd name="connsiteY18" fmla="*/ 956913 h 1028901"/>
              <a:gd name="connsiteX19" fmla="*/ 112023 w 2925073"/>
              <a:gd name="connsiteY19" fmla="*/ 893413 h 1028901"/>
              <a:gd name="connsiteX20" fmla="*/ 112023 w 2925073"/>
              <a:gd name="connsiteY20" fmla="*/ 86963 h 1028901"/>
              <a:gd name="connsiteX0" fmla="*/ 112023 w 2925073"/>
              <a:gd name="connsiteY0" fmla="*/ 86963 h 963263"/>
              <a:gd name="connsiteX1" fmla="*/ 308873 w 2925073"/>
              <a:gd name="connsiteY1" fmla="*/ 86963 h 963263"/>
              <a:gd name="connsiteX2" fmla="*/ 772423 w 2925073"/>
              <a:gd name="connsiteY2" fmla="*/ 42513 h 963263"/>
              <a:gd name="connsiteX3" fmla="*/ 1439173 w 2925073"/>
              <a:gd name="connsiteY3" fmla="*/ 4413 h 963263"/>
              <a:gd name="connsiteX4" fmla="*/ 2163073 w 2925073"/>
              <a:gd name="connsiteY4" fmla="*/ 10763 h 963263"/>
              <a:gd name="connsiteX5" fmla="*/ 2823473 w 2925073"/>
              <a:gd name="connsiteY5" fmla="*/ 93313 h 963263"/>
              <a:gd name="connsiteX6" fmla="*/ 2912373 w 2925073"/>
              <a:gd name="connsiteY6" fmla="*/ 118713 h 963263"/>
              <a:gd name="connsiteX7" fmla="*/ 2925073 w 2925073"/>
              <a:gd name="connsiteY7" fmla="*/ 207613 h 963263"/>
              <a:gd name="connsiteX8" fmla="*/ 2918723 w 2925073"/>
              <a:gd name="connsiteY8" fmla="*/ 848963 h 963263"/>
              <a:gd name="connsiteX9" fmla="*/ 2912373 w 2925073"/>
              <a:gd name="connsiteY9" fmla="*/ 874363 h 963263"/>
              <a:gd name="connsiteX10" fmla="*/ 2861573 w 2925073"/>
              <a:gd name="connsiteY10" fmla="*/ 861663 h 963263"/>
              <a:gd name="connsiteX11" fmla="*/ 2525023 w 2925073"/>
              <a:gd name="connsiteY11" fmla="*/ 823563 h 963263"/>
              <a:gd name="connsiteX12" fmla="*/ 2061473 w 2925073"/>
              <a:gd name="connsiteY12" fmla="*/ 829913 h 963263"/>
              <a:gd name="connsiteX13" fmla="*/ 1451873 w 2925073"/>
              <a:gd name="connsiteY13" fmla="*/ 861663 h 963263"/>
              <a:gd name="connsiteX14" fmla="*/ 924823 w 2925073"/>
              <a:gd name="connsiteY14" fmla="*/ 899763 h 963263"/>
              <a:gd name="connsiteX15" fmla="*/ 518423 w 2925073"/>
              <a:gd name="connsiteY15" fmla="*/ 937863 h 963263"/>
              <a:gd name="connsiteX16" fmla="*/ 213623 w 2925073"/>
              <a:gd name="connsiteY16" fmla="*/ 963263 h 963263"/>
              <a:gd name="connsiteX17" fmla="*/ 169173 w 2925073"/>
              <a:gd name="connsiteY17" fmla="*/ 963263 h 963263"/>
              <a:gd name="connsiteX18" fmla="*/ 112023 w 2925073"/>
              <a:gd name="connsiteY18" fmla="*/ 956913 h 963263"/>
              <a:gd name="connsiteX19" fmla="*/ 112023 w 2925073"/>
              <a:gd name="connsiteY19" fmla="*/ 893413 h 963263"/>
              <a:gd name="connsiteX20" fmla="*/ 112023 w 2925073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3566"/>
              <a:gd name="connsiteX1" fmla="*/ 200666 w 2816866"/>
              <a:gd name="connsiteY1" fmla="*/ 86963 h 963566"/>
              <a:gd name="connsiteX2" fmla="*/ 664216 w 2816866"/>
              <a:gd name="connsiteY2" fmla="*/ 42513 h 963566"/>
              <a:gd name="connsiteX3" fmla="*/ 1330966 w 2816866"/>
              <a:gd name="connsiteY3" fmla="*/ 4413 h 963566"/>
              <a:gd name="connsiteX4" fmla="*/ 2054866 w 2816866"/>
              <a:gd name="connsiteY4" fmla="*/ 10763 h 963566"/>
              <a:gd name="connsiteX5" fmla="*/ 2715266 w 2816866"/>
              <a:gd name="connsiteY5" fmla="*/ 93313 h 963566"/>
              <a:gd name="connsiteX6" fmla="*/ 2804166 w 2816866"/>
              <a:gd name="connsiteY6" fmla="*/ 118713 h 963566"/>
              <a:gd name="connsiteX7" fmla="*/ 2816866 w 2816866"/>
              <a:gd name="connsiteY7" fmla="*/ 207613 h 963566"/>
              <a:gd name="connsiteX8" fmla="*/ 2810516 w 2816866"/>
              <a:gd name="connsiteY8" fmla="*/ 848963 h 963566"/>
              <a:gd name="connsiteX9" fmla="*/ 2804166 w 2816866"/>
              <a:gd name="connsiteY9" fmla="*/ 874363 h 963566"/>
              <a:gd name="connsiteX10" fmla="*/ 2753366 w 2816866"/>
              <a:gd name="connsiteY10" fmla="*/ 861663 h 963566"/>
              <a:gd name="connsiteX11" fmla="*/ 2416816 w 2816866"/>
              <a:gd name="connsiteY11" fmla="*/ 823563 h 963566"/>
              <a:gd name="connsiteX12" fmla="*/ 1953266 w 2816866"/>
              <a:gd name="connsiteY12" fmla="*/ 829913 h 963566"/>
              <a:gd name="connsiteX13" fmla="*/ 1343666 w 2816866"/>
              <a:gd name="connsiteY13" fmla="*/ 861663 h 963566"/>
              <a:gd name="connsiteX14" fmla="*/ 816616 w 2816866"/>
              <a:gd name="connsiteY14" fmla="*/ 899763 h 963566"/>
              <a:gd name="connsiteX15" fmla="*/ 410216 w 2816866"/>
              <a:gd name="connsiteY15" fmla="*/ 937863 h 963566"/>
              <a:gd name="connsiteX16" fmla="*/ 105416 w 2816866"/>
              <a:gd name="connsiteY16" fmla="*/ 963263 h 963566"/>
              <a:gd name="connsiteX17" fmla="*/ 60966 w 2816866"/>
              <a:gd name="connsiteY17" fmla="*/ 963263 h 963566"/>
              <a:gd name="connsiteX18" fmla="*/ 3816 w 2816866"/>
              <a:gd name="connsiteY18" fmla="*/ 956913 h 963566"/>
              <a:gd name="connsiteX19" fmla="*/ 3816 w 2816866"/>
              <a:gd name="connsiteY19" fmla="*/ 893413 h 963566"/>
              <a:gd name="connsiteX20" fmla="*/ 3816 w 2816866"/>
              <a:gd name="connsiteY20" fmla="*/ 86963 h 963566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807"/>
              <a:gd name="connsiteX1" fmla="*/ 200666 w 2816866"/>
              <a:gd name="connsiteY1" fmla="*/ 86963 h 965807"/>
              <a:gd name="connsiteX2" fmla="*/ 664216 w 2816866"/>
              <a:gd name="connsiteY2" fmla="*/ 42513 h 965807"/>
              <a:gd name="connsiteX3" fmla="*/ 1330966 w 2816866"/>
              <a:gd name="connsiteY3" fmla="*/ 4413 h 965807"/>
              <a:gd name="connsiteX4" fmla="*/ 2054866 w 2816866"/>
              <a:gd name="connsiteY4" fmla="*/ 10763 h 965807"/>
              <a:gd name="connsiteX5" fmla="*/ 2715266 w 2816866"/>
              <a:gd name="connsiteY5" fmla="*/ 93313 h 965807"/>
              <a:gd name="connsiteX6" fmla="*/ 2804166 w 2816866"/>
              <a:gd name="connsiteY6" fmla="*/ 118713 h 965807"/>
              <a:gd name="connsiteX7" fmla="*/ 2816866 w 2816866"/>
              <a:gd name="connsiteY7" fmla="*/ 207613 h 965807"/>
              <a:gd name="connsiteX8" fmla="*/ 2810516 w 2816866"/>
              <a:gd name="connsiteY8" fmla="*/ 848963 h 965807"/>
              <a:gd name="connsiteX9" fmla="*/ 2804166 w 2816866"/>
              <a:gd name="connsiteY9" fmla="*/ 874363 h 965807"/>
              <a:gd name="connsiteX10" fmla="*/ 2753366 w 2816866"/>
              <a:gd name="connsiteY10" fmla="*/ 861663 h 965807"/>
              <a:gd name="connsiteX11" fmla="*/ 2416816 w 2816866"/>
              <a:gd name="connsiteY11" fmla="*/ 823563 h 965807"/>
              <a:gd name="connsiteX12" fmla="*/ 1953266 w 2816866"/>
              <a:gd name="connsiteY12" fmla="*/ 829913 h 965807"/>
              <a:gd name="connsiteX13" fmla="*/ 1343666 w 2816866"/>
              <a:gd name="connsiteY13" fmla="*/ 861663 h 965807"/>
              <a:gd name="connsiteX14" fmla="*/ 816616 w 2816866"/>
              <a:gd name="connsiteY14" fmla="*/ 899763 h 965807"/>
              <a:gd name="connsiteX15" fmla="*/ 410216 w 2816866"/>
              <a:gd name="connsiteY15" fmla="*/ 937863 h 965807"/>
              <a:gd name="connsiteX16" fmla="*/ 119703 w 2816866"/>
              <a:gd name="connsiteY16" fmla="*/ 956119 h 965807"/>
              <a:gd name="connsiteX17" fmla="*/ 60966 w 2816866"/>
              <a:gd name="connsiteY17" fmla="*/ 963263 h 965807"/>
              <a:gd name="connsiteX18" fmla="*/ 3816 w 2816866"/>
              <a:gd name="connsiteY18" fmla="*/ 956913 h 965807"/>
              <a:gd name="connsiteX19" fmla="*/ 3816 w 2816866"/>
              <a:gd name="connsiteY19" fmla="*/ 893413 h 965807"/>
              <a:gd name="connsiteX20" fmla="*/ 3816 w 2816866"/>
              <a:gd name="connsiteY20" fmla="*/ 86963 h 965807"/>
              <a:gd name="connsiteX0" fmla="*/ 5115 w 2813403"/>
              <a:gd name="connsiteY0" fmla="*/ 696564 h 965807"/>
              <a:gd name="connsiteX1" fmla="*/ 197203 w 2813403"/>
              <a:gd name="connsiteY1" fmla="*/ 86963 h 965807"/>
              <a:gd name="connsiteX2" fmla="*/ 660753 w 2813403"/>
              <a:gd name="connsiteY2" fmla="*/ 42513 h 965807"/>
              <a:gd name="connsiteX3" fmla="*/ 1327503 w 2813403"/>
              <a:gd name="connsiteY3" fmla="*/ 4413 h 965807"/>
              <a:gd name="connsiteX4" fmla="*/ 2051403 w 2813403"/>
              <a:gd name="connsiteY4" fmla="*/ 10763 h 965807"/>
              <a:gd name="connsiteX5" fmla="*/ 2711803 w 2813403"/>
              <a:gd name="connsiteY5" fmla="*/ 93313 h 965807"/>
              <a:gd name="connsiteX6" fmla="*/ 2800703 w 2813403"/>
              <a:gd name="connsiteY6" fmla="*/ 118713 h 965807"/>
              <a:gd name="connsiteX7" fmla="*/ 2813403 w 2813403"/>
              <a:gd name="connsiteY7" fmla="*/ 207613 h 965807"/>
              <a:gd name="connsiteX8" fmla="*/ 2807053 w 2813403"/>
              <a:gd name="connsiteY8" fmla="*/ 848963 h 965807"/>
              <a:gd name="connsiteX9" fmla="*/ 2800703 w 2813403"/>
              <a:gd name="connsiteY9" fmla="*/ 874363 h 965807"/>
              <a:gd name="connsiteX10" fmla="*/ 2749903 w 2813403"/>
              <a:gd name="connsiteY10" fmla="*/ 861663 h 965807"/>
              <a:gd name="connsiteX11" fmla="*/ 2413353 w 2813403"/>
              <a:gd name="connsiteY11" fmla="*/ 823563 h 965807"/>
              <a:gd name="connsiteX12" fmla="*/ 1949803 w 2813403"/>
              <a:gd name="connsiteY12" fmla="*/ 829913 h 965807"/>
              <a:gd name="connsiteX13" fmla="*/ 1340203 w 2813403"/>
              <a:gd name="connsiteY13" fmla="*/ 861663 h 965807"/>
              <a:gd name="connsiteX14" fmla="*/ 813153 w 2813403"/>
              <a:gd name="connsiteY14" fmla="*/ 899763 h 965807"/>
              <a:gd name="connsiteX15" fmla="*/ 406753 w 2813403"/>
              <a:gd name="connsiteY15" fmla="*/ 937863 h 965807"/>
              <a:gd name="connsiteX16" fmla="*/ 116240 w 2813403"/>
              <a:gd name="connsiteY16" fmla="*/ 956119 h 965807"/>
              <a:gd name="connsiteX17" fmla="*/ 57503 w 2813403"/>
              <a:gd name="connsiteY17" fmla="*/ 963263 h 965807"/>
              <a:gd name="connsiteX18" fmla="*/ 353 w 2813403"/>
              <a:gd name="connsiteY18" fmla="*/ 956913 h 965807"/>
              <a:gd name="connsiteX19" fmla="*/ 353 w 2813403"/>
              <a:gd name="connsiteY19" fmla="*/ 893413 h 965807"/>
              <a:gd name="connsiteX20" fmla="*/ 5115 w 2813403"/>
              <a:gd name="connsiteY20" fmla="*/ 696564 h 965807"/>
              <a:gd name="connsiteX0" fmla="*/ 5115 w 2813403"/>
              <a:gd name="connsiteY0" fmla="*/ 714830 h 984073"/>
              <a:gd name="connsiteX1" fmla="*/ 373416 w 2813403"/>
              <a:gd name="connsiteY1" fmla="*/ 700542 h 984073"/>
              <a:gd name="connsiteX2" fmla="*/ 660753 w 2813403"/>
              <a:gd name="connsiteY2" fmla="*/ 60779 h 984073"/>
              <a:gd name="connsiteX3" fmla="*/ 1327503 w 2813403"/>
              <a:gd name="connsiteY3" fmla="*/ 22679 h 984073"/>
              <a:gd name="connsiteX4" fmla="*/ 2051403 w 2813403"/>
              <a:gd name="connsiteY4" fmla="*/ 29029 h 984073"/>
              <a:gd name="connsiteX5" fmla="*/ 2711803 w 2813403"/>
              <a:gd name="connsiteY5" fmla="*/ 111579 h 984073"/>
              <a:gd name="connsiteX6" fmla="*/ 2800703 w 2813403"/>
              <a:gd name="connsiteY6" fmla="*/ 136979 h 984073"/>
              <a:gd name="connsiteX7" fmla="*/ 2813403 w 2813403"/>
              <a:gd name="connsiteY7" fmla="*/ 225879 h 984073"/>
              <a:gd name="connsiteX8" fmla="*/ 2807053 w 2813403"/>
              <a:gd name="connsiteY8" fmla="*/ 867229 h 984073"/>
              <a:gd name="connsiteX9" fmla="*/ 2800703 w 2813403"/>
              <a:gd name="connsiteY9" fmla="*/ 892629 h 984073"/>
              <a:gd name="connsiteX10" fmla="*/ 2749903 w 2813403"/>
              <a:gd name="connsiteY10" fmla="*/ 879929 h 984073"/>
              <a:gd name="connsiteX11" fmla="*/ 2413353 w 2813403"/>
              <a:gd name="connsiteY11" fmla="*/ 841829 h 984073"/>
              <a:gd name="connsiteX12" fmla="*/ 1949803 w 2813403"/>
              <a:gd name="connsiteY12" fmla="*/ 848179 h 984073"/>
              <a:gd name="connsiteX13" fmla="*/ 1340203 w 2813403"/>
              <a:gd name="connsiteY13" fmla="*/ 879929 h 984073"/>
              <a:gd name="connsiteX14" fmla="*/ 813153 w 2813403"/>
              <a:gd name="connsiteY14" fmla="*/ 918029 h 984073"/>
              <a:gd name="connsiteX15" fmla="*/ 406753 w 2813403"/>
              <a:gd name="connsiteY15" fmla="*/ 956129 h 984073"/>
              <a:gd name="connsiteX16" fmla="*/ 116240 w 2813403"/>
              <a:gd name="connsiteY16" fmla="*/ 974385 h 984073"/>
              <a:gd name="connsiteX17" fmla="*/ 57503 w 2813403"/>
              <a:gd name="connsiteY17" fmla="*/ 981529 h 984073"/>
              <a:gd name="connsiteX18" fmla="*/ 353 w 2813403"/>
              <a:gd name="connsiteY18" fmla="*/ 975179 h 984073"/>
              <a:gd name="connsiteX19" fmla="*/ 353 w 2813403"/>
              <a:gd name="connsiteY19" fmla="*/ 911679 h 984073"/>
              <a:gd name="connsiteX20" fmla="*/ 5115 w 2813403"/>
              <a:gd name="connsiteY20" fmla="*/ 714830 h 984073"/>
              <a:gd name="connsiteX0" fmla="*/ 5115 w 2813403"/>
              <a:gd name="connsiteY0" fmla="*/ 740278 h 1009521"/>
              <a:gd name="connsiteX1" fmla="*/ 373416 w 2813403"/>
              <a:gd name="connsiteY1" fmla="*/ 725990 h 1009521"/>
              <a:gd name="connsiteX2" fmla="*/ 836966 w 2813403"/>
              <a:gd name="connsiteY2" fmla="*/ 681540 h 1009521"/>
              <a:gd name="connsiteX3" fmla="*/ 1327503 w 2813403"/>
              <a:gd name="connsiteY3" fmla="*/ 48127 h 1009521"/>
              <a:gd name="connsiteX4" fmla="*/ 2051403 w 2813403"/>
              <a:gd name="connsiteY4" fmla="*/ 54477 h 1009521"/>
              <a:gd name="connsiteX5" fmla="*/ 2711803 w 2813403"/>
              <a:gd name="connsiteY5" fmla="*/ 137027 h 1009521"/>
              <a:gd name="connsiteX6" fmla="*/ 2800703 w 2813403"/>
              <a:gd name="connsiteY6" fmla="*/ 162427 h 1009521"/>
              <a:gd name="connsiteX7" fmla="*/ 2813403 w 2813403"/>
              <a:gd name="connsiteY7" fmla="*/ 251327 h 1009521"/>
              <a:gd name="connsiteX8" fmla="*/ 2807053 w 2813403"/>
              <a:gd name="connsiteY8" fmla="*/ 892677 h 1009521"/>
              <a:gd name="connsiteX9" fmla="*/ 2800703 w 2813403"/>
              <a:gd name="connsiteY9" fmla="*/ 918077 h 1009521"/>
              <a:gd name="connsiteX10" fmla="*/ 2749903 w 2813403"/>
              <a:gd name="connsiteY10" fmla="*/ 905377 h 1009521"/>
              <a:gd name="connsiteX11" fmla="*/ 2413353 w 2813403"/>
              <a:gd name="connsiteY11" fmla="*/ 867277 h 1009521"/>
              <a:gd name="connsiteX12" fmla="*/ 1949803 w 2813403"/>
              <a:gd name="connsiteY12" fmla="*/ 873627 h 1009521"/>
              <a:gd name="connsiteX13" fmla="*/ 1340203 w 2813403"/>
              <a:gd name="connsiteY13" fmla="*/ 905377 h 1009521"/>
              <a:gd name="connsiteX14" fmla="*/ 813153 w 2813403"/>
              <a:gd name="connsiteY14" fmla="*/ 943477 h 1009521"/>
              <a:gd name="connsiteX15" fmla="*/ 406753 w 2813403"/>
              <a:gd name="connsiteY15" fmla="*/ 981577 h 1009521"/>
              <a:gd name="connsiteX16" fmla="*/ 116240 w 2813403"/>
              <a:gd name="connsiteY16" fmla="*/ 999833 h 1009521"/>
              <a:gd name="connsiteX17" fmla="*/ 57503 w 2813403"/>
              <a:gd name="connsiteY17" fmla="*/ 1006977 h 1009521"/>
              <a:gd name="connsiteX18" fmla="*/ 353 w 2813403"/>
              <a:gd name="connsiteY18" fmla="*/ 1000627 h 1009521"/>
              <a:gd name="connsiteX19" fmla="*/ 353 w 2813403"/>
              <a:gd name="connsiteY19" fmla="*/ 937127 h 1009521"/>
              <a:gd name="connsiteX20" fmla="*/ 5115 w 2813403"/>
              <a:gd name="connsiteY20" fmla="*/ 740278 h 1009521"/>
              <a:gd name="connsiteX0" fmla="*/ 5115 w 2813403"/>
              <a:gd name="connsiteY0" fmla="*/ 715988 h 985231"/>
              <a:gd name="connsiteX1" fmla="*/ 373416 w 2813403"/>
              <a:gd name="connsiteY1" fmla="*/ 701700 h 985231"/>
              <a:gd name="connsiteX2" fmla="*/ 836966 w 2813403"/>
              <a:gd name="connsiteY2" fmla="*/ 657250 h 985231"/>
              <a:gd name="connsiteX3" fmla="*/ 1460853 w 2813403"/>
              <a:gd name="connsiteY3" fmla="*/ 685825 h 985231"/>
              <a:gd name="connsiteX4" fmla="*/ 2051403 w 2813403"/>
              <a:gd name="connsiteY4" fmla="*/ 30187 h 985231"/>
              <a:gd name="connsiteX5" fmla="*/ 2711803 w 2813403"/>
              <a:gd name="connsiteY5" fmla="*/ 112737 h 985231"/>
              <a:gd name="connsiteX6" fmla="*/ 2800703 w 2813403"/>
              <a:gd name="connsiteY6" fmla="*/ 138137 h 985231"/>
              <a:gd name="connsiteX7" fmla="*/ 2813403 w 2813403"/>
              <a:gd name="connsiteY7" fmla="*/ 227037 h 985231"/>
              <a:gd name="connsiteX8" fmla="*/ 2807053 w 2813403"/>
              <a:gd name="connsiteY8" fmla="*/ 868387 h 985231"/>
              <a:gd name="connsiteX9" fmla="*/ 2800703 w 2813403"/>
              <a:gd name="connsiteY9" fmla="*/ 893787 h 985231"/>
              <a:gd name="connsiteX10" fmla="*/ 2749903 w 2813403"/>
              <a:gd name="connsiteY10" fmla="*/ 881087 h 985231"/>
              <a:gd name="connsiteX11" fmla="*/ 2413353 w 2813403"/>
              <a:gd name="connsiteY11" fmla="*/ 842987 h 985231"/>
              <a:gd name="connsiteX12" fmla="*/ 1949803 w 2813403"/>
              <a:gd name="connsiteY12" fmla="*/ 849337 h 985231"/>
              <a:gd name="connsiteX13" fmla="*/ 1340203 w 2813403"/>
              <a:gd name="connsiteY13" fmla="*/ 881087 h 985231"/>
              <a:gd name="connsiteX14" fmla="*/ 813153 w 2813403"/>
              <a:gd name="connsiteY14" fmla="*/ 919187 h 985231"/>
              <a:gd name="connsiteX15" fmla="*/ 406753 w 2813403"/>
              <a:gd name="connsiteY15" fmla="*/ 957287 h 985231"/>
              <a:gd name="connsiteX16" fmla="*/ 116240 w 2813403"/>
              <a:gd name="connsiteY16" fmla="*/ 975543 h 985231"/>
              <a:gd name="connsiteX17" fmla="*/ 57503 w 2813403"/>
              <a:gd name="connsiteY17" fmla="*/ 982687 h 985231"/>
              <a:gd name="connsiteX18" fmla="*/ 353 w 2813403"/>
              <a:gd name="connsiteY18" fmla="*/ 976337 h 985231"/>
              <a:gd name="connsiteX19" fmla="*/ 353 w 2813403"/>
              <a:gd name="connsiteY19" fmla="*/ 912837 h 985231"/>
              <a:gd name="connsiteX20" fmla="*/ 5115 w 2813403"/>
              <a:gd name="connsiteY20" fmla="*/ 715988 h 985231"/>
              <a:gd name="connsiteX0" fmla="*/ 5115 w 2813403"/>
              <a:gd name="connsiteY0" fmla="*/ 636963 h 906206"/>
              <a:gd name="connsiteX1" fmla="*/ 373416 w 2813403"/>
              <a:gd name="connsiteY1" fmla="*/ 622675 h 906206"/>
              <a:gd name="connsiteX2" fmla="*/ 836966 w 2813403"/>
              <a:gd name="connsiteY2" fmla="*/ 578225 h 906206"/>
              <a:gd name="connsiteX3" fmla="*/ 1460853 w 2813403"/>
              <a:gd name="connsiteY3" fmla="*/ 606800 h 906206"/>
              <a:gd name="connsiteX4" fmla="*/ 2075215 w 2813403"/>
              <a:gd name="connsiteY4" fmla="*/ 570287 h 906206"/>
              <a:gd name="connsiteX5" fmla="*/ 2711803 w 2813403"/>
              <a:gd name="connsiteY5" fmla="*/ 33712 h 906206"/>
              <a:gd name="connsiteX6" fmla="*/ 2800703 w 2813403"/>
              <a:gd name="connsiteY6" fmla="*/ 59112 h 906206"/>
              <a:gd name="connsiteX7" fmla="*/ 2813403 w 2813403"/>
              <a:gd name="connsiteY7" fmla="*/ 148012 h 906206"/>
              <a:gd name="connsiteX8" fmla="*/ 2807053 w 2813403"/>
              <a:gd name="connsiteY8" fmla="*/ 789362 h 906206"/>
              <a:gd name="connsiteX9" fmla="*/ 2800703 w 2813403"/>
              <a:gd name="connsiteY9" fmla="*/ 814762 h 906206"/>
              <a:gd name="connsiteX10" fmla="*/ 2749903 w 2813403"/>
              <a:gd name="connsiteY10" fmla="*/ 802062 h 906206"/>
              <a:gd name="connsiteX11" fmla="*/ 2413353 w 2813403"/>
              <a:gd name="connsiteY11" fmla="*/ 763962 h 906206"/>
              <a:gd name="connsiteX12" fmla="*/ 1949803 w 2813403"/>
              <a:gd name="connsiteY12" fmla="*/ 770312 h 906206"/>
              <a:gd name="connsiteX13" fmla="*/ 1340203 w 2813403"/>
              <a:gd name="connsiteY13" fmla="*/ 802062 h 906206"/>
              <a:gd name="connsiteX14" fmla="*/ 813153 w 2813403"/>
              <a:gd name="connsiteY14" fmla="*/ 840162 h 906206"/>
              <a:gd name="connsiteX15" fmla="*/ 406753 w 2813403"/>
              <a:gd name="connsiteY15" fmla="*/ 878262 h 906206"/>
              <a:gd name="connsiteX16" fmla="*/ 116240 w 2813403"/>
              <a:gd name="connsiteY16" fmla="*/ 896518 h 906206"/>
              <a:gd name="connsiteX17" fmla="*/ 57503 w 2813403"/>
              <a:gd name="connsiteY17" fmla="*/ 903662 h 906206"/>
              <a:gd name="connsiteX18" fmla="*/ 353 w 2813403"/>
              <a:gd name="connsiteY18" fmla="*/ 897312 h 906206"/>
              <a:gd name="connsiteX19" fmla="*/ 353 w 2813403"/>
              <a:gd name="connsiteY19" fmla="*/ 833812 h 906206"/>
              <a:gd name="connsiteX20" fmla="*/ 5115 w 2813403"/>
              <a:gd name="connsiteY20" fmla="*/ 636963 h 906206"/>
              <a:gd name="connsiteX0" fmla="*/ 5115 w 2813403"/>
              <a:gd name="connsiteY0" fmla="*/ 577980 h 847223"/>
              <a:gd name="connsiteX1" fmla="*/ 373416 w 2813403"/>
              <a:gd name="connsiteY1" fmla="*/ 563692 h 847223"/>
              <a:gd name="connsiteX2" fmla="*/ 836966 w 2813403"/>
              <a:gd name="connsiteY2" fmla="*/ 519242 h 847223"/>
              <a:gd name="connsiteX3" fmla="*/ 1460853 w 2813403"/>
              <a:gd name="connsiteY3" fmla="*/ 547817 h 847223"/>
              <a:gd name="connsiteX4" fmla="*/ 2075215 w 2813403"/>
              <a:gd name="connsiteY4" fmla="*/ 511304 h 847223"/>
              <a:gd name="connsiteX5" fmla="*/ 2497491 w 2813403"/>
              <a:gd name="connsiteY5" fmla="*/ 489079 h 847223"/>
              <a:gd name="connsiteX6" fmla="*/ 2800703 w 2813403"/>
              <a:gd name="connsiteY6" fmla="*/ 129 h 847223"/>
              <a:gd name="connsiteX7" fmla="*/ 2813403 w 2813403"/>
              <a:gd name="connsiteY7" fmla="*/ 89029 h 847223"/>
              <a:gd name="connsiteX8" fmla="*/ 2807053 w 2813403"/>
              <a:gd name="connsiteY8" fmla="*/ 730379 h 847223"/>
              <a:gd name="connsiteX9" fmla="*/ 2800703 w 2813403"/>
              <a:gd name="connsiteY9" fmla="*/ 755779 h 847223"/>
              <a:gd name="connsiteX10" fmla="*/ 2749903 w 2813403"/>
              <a:gd name="connsiteY10" fmla="*/ 743079 h 847223"/>
              <a:gd name="connsiteX11" fmla="*/ 2413353 w 2813403"/>
              <a:gd name="connsiteY11" fmla="*/ 704979 h 847223"/>
              <a:gd name="connsiteX12" fmla="*/ 1949803 w 2813403"/>
              <a:gd name="connsiteY12" fmla="*/ 711329 h 847223"/>
              <a:gd name="connsiteX13" fmla="*/ 1340203 w 2813403"/>
              <a:gd name="connsiteY13" fmla="*/ 743079 h 847223"/>
              <a:gd name="connsiteX14" fmla="*/ 813153 w 2813403"/>
              <a:gd name="connsiteY14" fmla="*/ 781179 h 847223"/>
              <a:gd name="connsiteX15" fmla="*/ 406753 w 2813403"/>
              <a:gd name="connsiteY15" fmla="*/ 819279 h 847223"/>
              <a:gd name="connsiteX16" fmla="*/ 116240 w 2813403"/>
              <a:gd name="connsiteY16" fmla="*/ 837535 h 847223"/>
              <a:gd name="connsiteX17" fmla="*/ 57503 w 2813403"/>
              <a:gd name="connsiteY17" fmla="*/ 844679 h 847223"/>
              <a:gd name="connsiteX18" fmla="*/ 353 w 2813403"/>
              <a:gd name="connsiteY18" fmla="*/ 838329 h 847223"/>
              <a:gd name="connsiteX19" fmla="*/ 353 w 2813403"/>
              <a:gd name="connsiteY19" fmla="*/ 774829 h 847223"/>
              <a:gd name="connsiteX20" fmla="*/ 5115 w 2813403"/>
              <a:gd name="connsiteY20" fmla="*/ 577980 h 847223"/>
              <a:gd name="connsiteX0" fmla="*/ 5115 w 2835219"/>
              <a:gd name="connsiteY0" fmla="*/ 491999 h 761242"/>
              <a:gd name="connsiteX1" fmla="*/ 373416 w 2835219"/>
              <a:gd name="connsiteY1" fmla="*/ 477711 h 761242"/>
              <a:gd name="connsiteX2" fmla="*/ 836966 w 2835219"/>
              <a:gd name="connsiteY2" fmla="*/ 433261 h 761242"/>
              <a:gd name="connsiteX3" fmla="*/ 1460853 w 2835219"/>
              <a:gd name="connsiteY3" fmla="*/ 461836 h 761242"/>
              <a:gd name="connsiteX4" fmla="*/ 2075215 w 2835219"/>
              <a:gd name="connsiteY4" fmla="*/ 425323 h 761242"/>
              <a:gd name="connsiteX5" fmla="*/ 2497491 w 2835219"/>
              <a:gd name="connsiteY5" fmla="*/ 403098 h 761242"/>
              <a:gd name="connsiteX6" fmla="*/ 2813403 w 2835219"/>
              <a:gd name="connsiteY6" fmla="*/ 3048 h 761242"/>
              <a:gd name="connsiteX7" fmla="*/ 2807053 w 2835219"/>
              <a:gd name="connsiteY7" fmla="*/ 644398 h 761242"/>
              <a:gd name="connsiteX8" fmla="*/ 2800703 w 2835219"/>
              <a:gd name="connsiteY8" fmla="*/ 669798 h 761242"/>
              <a:gd name="connsiteX9" fmla="*/ 2749903 w 2835219"/>
              <a:gd name="connsiteY9" fmla="*/ 657098 h 761242"/>
              <a:gd name="connsiteX10" fmla="*/ 2413353 w 2835219"/>
              <a:gd name="connsiteY10" fmla="*/ 618998 h 761242"/>
              <a:gd name="connsiteX11" fmla="*/ 1949803 w 2835219"/>
              <a:gd name="connsiteY11" fmla="*/ 625348 h 761242"/>
              <a:gd name="connsiteX12" fmla="*/ 1340203 w 2835219"/>
              <a:gd name="connsiteY12" fmla="*/ 657098 h 761242"/>
              <a:gd name="connsiteX13" fmla="*/ 813153 w 2835219"/>
              <a:gd name="connsiteY13" fmla="*/ 695198 h 761242"/>
              <a:gd name="connsiteX14" fmla="*/ 406753 w 2835219"/>
              <a:gd name="connsiteY14" fmla="*/ 733298 h 761242"/>
              <a:gd name="connsiteX15" fmla="*/ 116240 w 2835219"/>
              <a:gd name="connsiteY15" fmla="*/ 751554 h 761242"/>
              <a:gd name="connsiteX16" fmla="*/ 57503 w 2835219"/>
              <a:gd name="connsiteY16" fmla="*/ 758698 h 761242"/>
              <a:gd name="connsiteX17" fmla="*/ 353 w 2835219"/>
              <a:gd name="connsiteY17" fmla="*/ 752348 h 761242"/>
              <a:gd name="connsiteX18" fmla="*/ 353 w 2835219"/>
              <a:gd name="connsiteY18" fmla="*/ 688848 h 761242"/>
              <a:gd name="connsiteX19" fmla="*/ 5115 w 2835219"/>
              <a:gd name="connsiteY19" fmla="*/ 491999 h 761242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813153 w 2808640"/>
              <a:gd name="connsiteY13" fmla="*/ 292264 h 358308"/>
              <a:gd name="connsiteX14" fmla="*/ 406753 w 2808640"/>
              <a:gd name="connsiteY14" fmla="*/ 330364 h 358308"/>
              <a:gd name="connsiteX15" fmla="*/ 116240 w 2808640"/>
              <a:gd name="connsiteY15" fmla="*/ 348620 h 358308"/>
              <a:gd name="connsiteX16" fmla="*/ 57503 w 2808640"/>
              <a:gd name="connsiteY16" fmla="*/ 355764 h 358308"/>
              <a:gd name="connsiteX17" fmla="*/ 353 w 2808640"/>
              <a:gd name="connsiteY17" fmla="*/ 349414 h 358308"/>
              <a:gd name="connsiteX18" fmla="*/ 353 w 2808640"/>
              <a:gd name="connsiteY18" fmla="*/ 285914 h 358308"/>
              <a:gd name="connsiteX19" fmla="*/ 5115 w 2808640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813153 w 2808640"/>
              <a:gd name="connsiteY14" fmla="*/ 292264 h 358308"/>
              <a:gd name="connsiteX15" fmla="*/ 406753 w 2808640"/>
              <a:gd name="connsiteY15" fmla="*/ 330364 h 358308"/>
              <a:gd name="connsiteX16" fmla="*/ 116240 w 2808640"/>
              <a:gd name="connsiteY16" fmla="*/ 348620 h 358308"/>
              <a:gd name="connsiteX17" fmla="*/ 57503 w 2808640"/>
              <a:gd name="connsiteY17" fmla="*/ 355764 h 358308"/>
              <a:gd name="connsiteX18" fmla="*/ 353 w 2808640"/>
              <a:gd name="connsiteY18" fmla="*/ 349414 h 358308"/>
              <a:gd name="connsiteX19" fmla="*/ 353 w 2808640"/>
              <a:gd name="connsiteY19" fmla="*/ 285914 h 358308"/>
              <a:gd name="connsiteX20" fmla="*/ 5115 w 2808640"/>
              <a:gd name="connsiteY20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990625 w 2808640"/>
              <a:gd name="connsiteY14" fmla="*/ 197548 h 358308"/>
              <a:gd name="connsiteX15" fmla="*/ 813153 w 2808640"/>
              <a:gd name="connsiteY15" fmla="*/ 292264 h 358308"/>
              <a:gd name="connsiteX16" fmla="*/ 406753 w 2808640"/>
              <a:gd name="connsiteY16" fmla="*/ 330364 h 358308"/>
              <a:gd name="connsiteX17" fmla="*/ 116240 w 2808640"/>
              <a:gd name="connsiteY17" fmla="*/ 348620 h 358308"/>
              <a:gd name="connsiteX18" fmla="*/ 57503 w 2808640"/>
              <a:gd name="connsiteY18" fmla="*/ 355764 h 358308"/>
              <a:gd name="connsiteX19" fmla="*/ 353 w 2808640"/>
              <a:gd name="connsiteY19" fmla="*/ 349414 h 358308"/>
              <a:gd name="connsiteX20" fmla="*/ 353 w 2808640"/>
              <a:gd name="connsiteY20" fmla="*/ 285914 h 358308"/>
              <a:gd name="connsiteX21" fmla="*/ 5115 w 2808640"/>
              <a:gd name="connsiteY21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990625 w 2808640"/>
              <a:gd name="connsiteY13" fmla="*/ 197548 h 358308"/>
              <a:gd name="connsiteX14" fmla="*/ 813153 w 2808640"/>
              <a:gd name="connsiteY14" fmla="*/ 292264 h 358308"/>
              <a:gd name="connsiteX15" fmla="*/ 406753 w 2808640"/>
              <a:gd name="connsiteY15" fmla="*/ 330364 h 358308"/>
              <a:gd name="connsiteX16" fmla="*/ 116240 w 2808640"/>
              <a:gd name="connsiteY16" fmla="*/ 348620 h 358308"/>
              <a:gd name="connsiteX17" fmla="*/ 57503 w 2808640"/>
              <a:gd name="connsiteY17" fmla="*/ 355764 h 358308"/>
              <a:gd name="connsiteX18" fmla="*/ 353 w 2808640"/>
              <a:gd name="connsiteY18" fmla="*/ 349414 h 358308"/>
              <a:gd name="connsiteX19" fmla="*/ 353 w 2808640"/>
              <a:gd name="connsiteY19" fmla="*/ 285914 h 358308"/>
              <a:gd name="connsiteX20" fmla="*/ 5115 w 2808640"/>
              <a:gd name="connsiteY20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813153 w 2808640"/>
              <a:gd name="connsiteY13" fmla="*/ 292264 h 358308"/>
              <a:gd name="connsiteX14" fmla="*/ 406753 w 2808640"/>
              <a:gd name="connsiteY14" fmla="*/ 330364 h 358308"/>
              <a:gd name="connsiteX15" fmla="*/ 116240 w 2808640"/>
              <a:gd name="connsiteY15" fmla="*/ 348620 h 358308"/>
              <a:gd name="connsiteX16" fmla="*/ 57503 w 2808640"/>
              <a:gd name="connsiteY16" fmla="*/ 355764 h 358308"/>
              <a:gd name="connsiteX17" fmla="*/ 353 w 2808640"/>
              <a:gd name="connsiteY17" fmla="*/ 349414 h 358308"/>
              <a:gd name="connsiteX18" fmla="*/ 353 w 2808640"/>
              <a:gd name="connsiteY18" fmla="*/ 285914 h 358308"/>
              <a:gd name="connsiteX19" fmla="*/ 5115 w 2808640"/>
              <a:gd name="connsiteY19" fmla="*/ 89065 h 35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8640" h="358308">
                <a:moveTo>
                  <a:pt x="5115" y="89065"/>
                </a:moveTo>
                <a:cubicBezTo>
                  <a:pt x="12523" y="94357"/>
                  <a:pt x="234774" y="84567"/>
                  <a:pt x="373416" y="74777"/>
                </a:cubicBezTo>
                <a:cubicBezTo>
                  <a:pt x="512058" y="64987"/>
                  <a:pt x="655727" y="32973"/>
                  <a:pt x="836966" y="30327"/>
                </a:cubicBezTo>
                <a:cubicBezTo>
                  <a:pt x="1018205" y="27681"/>
                  <a:pt x="1254478" y="60225"/>
                  <a:pt x="1460853" y="58902"/>
                </a:cubicBezTo>
                <a:cubicBezTo>
                  <a:pt x="1667228" y="57579"/>
                  <a:pt x="1902442" y="32179"/>
                  <a:pt x="2075215" y="22389"/>
                </a:cubicBezTo>
                <a:cubicBezTo>
                  <a:pt x="2247988" y="12599"/>
                  <a:pt x="2375254" y="-1688"/>
                  <a:pt x="2497491" y="164"/>
                </a:cubicBezTo>
                <a:cubicBezTo>
                  <a:pt x="2619728" y="2016"/>
                  <a:pt x="2757046" y="-6716"/>
                  <a:pt x="2808640" y="33501"/>
                </a:cubicBezTo>
                <a:cubicBezTo>
                  <a:pt x="2803084" y="86418"/>
                  <a:pt x="2809170" y="27681"/>
                  <a:pt x="2807053" y="241464"/>
                </a:cubicBezTo>
                <a:lnTo>
                  <a:pt x="2800703" y="266864"/>
                </a:lnTo>
                <a:cubicBezTo>
                  <a:pt x="2783770" y="262631"/>
                  <a:pt x="2814461" y="262631"/>
                  <a:pt x="2749903" y="254164"/>
                </a:cubicBezTo>
                <a:cubicBezTo>
                  <a:pt x="2685345" y="245697"/>
                  <a:pt x="2546703" y="221356"/>
                  <a:pt x="2413353" y="216064"/>
                </a:cubicBezTo>
                <a:cubicBezTo>
                  <a:pt x="2280003" y="210772"/>
                  <a:pt x="2128661" y="216064"/>
                  <a:pt x="1949803" y="222414"/>
                </a:cubicBezTo>
                <a:cubicBezTo>
                  <a:pt x="1770945" y="228764"/>
                  <a:pt x="1529645" y="242522"/>
                  <a:pt x="1340203" y="254164"/>
                </a:cubicBezTo>
                <a:cubicBezTo>
                  <a:pt x="1150761" y="265806"/>
                  <a:pt x="968728" y="279564"/>
                  <a:pt x="813153" y="292264"/>
                </a:cubicBezTo>
                <a:cubicBezTo>
                  <a:pt x="657578" y="304964"/>
                  <a:pt x="522905" y="320971"/>
                  <a:pt x="406753" y="330364"/>
                </a:cubicBezTo>
                <a:cubicBezTo>
                  <a:pt x="290601" y="339757"/>
                  <a:pt x="213078" y="342535"/>
                  <a:pt x="116240" y="348620"/>
                </a:cubicBezTo>
                <a:cubicBezTo>
                  <a:pt x="58032" y="352853"/>
                  <a:pt x="76817" y="355632"/>
                  <a:pt x="57503" y="355764"/>
                </a:cubicBezTo>
                <a:cubicBezTo>
                  <a:pt x="38189" y="355896"/>
                  <a:pt x="353" y="364456"/>
                  <a:pt x="353" y="349414"/>
                </a:cubicBezTo>
                <a:cubicBezTo>
                  <a:pt x="353" y="294911"/>
                  <a:pt x="-441" y="329305"/>
                  <a:pt x="353" y="285914"/>
                </a:cubicBezTo>
                <a:cubicBezTo>
                  <a:pt x="1147" y="242523"/>
                  <a:pt x="-2293" y="236173"/>
                  <a:pt x="5115" y="89065"/>
                </a:cubicBezTo>
                <a:close/>
              </a:path>
            </a:pathLst>
          </a:custGeom>
          <a:gradFill>
            <a:gsLst>
              <a:gs pos="0">
                <a:srgbClr val="C00000">
                  <a:lumMod val="79000"/>
                  <a:lumOff val="21000"/>
                </a:srgbClr>
              </a:gs>
              <a:gs pos="50000">
                <a:srgbClr val="FF4343">
                  <a:alpha val="60000"/>
                </a:srgbClr>
              </a:gs>
            </a:gsLst>
            <a:lin ang="162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 3"/>
          <p:cNvSpPr/>
          <p:nvPr/>
        </p:nvSpPr>
        <p:spPr>
          <a:xfrm>
            <a:off x="828032" y="361950"/>
            <a:ext cx="2816866" cy="965807"/>
          </a:xfrm>
          <a:custGeom>
            <a:avLst/>
            <a:gdLst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8858 w 2821908"/>
              <a:gd name="connsiteY0" fmla="*/ 86963 h 972178"/>
              <a:gd name="connsiteX1" fmla="*/ 205708 w 2821908"/>
              <a:gd name="connsiteY1" fmla="*/ 86963 h 972178"/>
              <a:gd name="connsiteX2" fmla="*/ 669258 w 2821908"/>
              <a:gd name="connsiteY2" fmla="*/ 42513 h 972178"/>
              <a:gd name="connsiteX3" fmla="*/ 1336008 w 2821908"/>
              <a:gd name="connsiteY3" fmla="*/ 4413 h 972178"/>
              <a:gd name="connsiteX4" fmla="*/ 2059908 w 2821908"/>
              <a:gd name="connsiteY4" fmla="*/ 10763 h 972178"/>
              <a:gd name="connsiteX5" fmla="*/ 2720308 w 2821908"/>
              <a:gd name="connsiteY5" fmla="*/ 93313 h 972178"/>
              <a:gd name="connsiteX6" fmla="*/ 2809208 w 2821908"/>
              <a:gd name="connsiteY6" fmla="*/ 118713 h 972178"/>
              <a:gd name="connsiteX7" fmla="*/ 2821908 w 2821908"/>
              <a:gd name="connsiteY7" fmla="*/ 207613 h 972178"/>
              <a:gd name="connsiteX8" fmla="*/ 2815558 w 2821908"/>
              <a:gd name="connsiteY8" fmla="*/ 848963 h 972178"/>
              <a:gd name="connsiteX9" fmla="*/ 2809208 w 2821908"/>
              <a:gd name="connsiteY9" fmla="*/ 874363 h 972178"/>
              <a:gd name="connsiteX10" fmla="*/ 2758408 w 2821908"/>
              <a:gd name="connsiteY10" fmla="*/ 861663 h 972178"/>
              <a:gd name="connsiteX11" fmla="*/ 2421858 w 2821908"/>
              <a:gd name="connsiteY11" fmla="*/ 823563 h 972178"/>
              <a:gd name="connsiteX12" fmla="*/ 1958308 w 2821908"/>
              <a:gd name="connsiteY12" fmla="*/ 829913 h 972178"/>
              <a:gd name="connsiteX13" fmla="*/ 1348708 w 2821908"/>
              <a:gd name="connsiteY13" fmla="*/ 861663 h 972178"/>
              <a:gd name="connsiteX14" fmla="*/ 821658 w 2821908"/>
              <a:gd name="connsiteY14" fmla="*/ 899763 h 972178"/>
              <a:gd name="connsiteX15" fmla="*/ 415258 w 2821908"/>
              <a:gd name="connsiteY15" fmla="*/ 937863 h 972178"/>
              <a:gd name="connsiteX16" fmla="*/ 110458 w 2821908"/>
              <a:gd name="connsiteY16" fmla="*/ 963263 h 972178"/>
              <a:gd name="connsiteX17" fmla="*/ 66008 w 2821908"/>
              <a:gd name="connsiteY17" fmla="*/ 963263 h 972178"/>
              <a:gd name="connsiteX18" fmla="*/ 8858 w 2821908"/>
              <a:gd name="connsiteY18" fmla="*/ 956913 h 972178"/>
              <a:gd name="connsiteX19" fmla="*/ 8858 w 2821908"/>
              <a:gd name="connsiteY19" fmla="*/ 893413 h 972178"/>
              <a:gd name="connsiteX20" fmla="*/ 8858 w 2821908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86383"/>
              <a:gd name="connsiteX1" fmla="*/ 200666 w 2816866"/>
              <a:gd name="connsiteY1" fmla="*/ 86963 h 986383"/>
              <a:gd name="connsiteX2" fmla="*/ 664216 w 2816866"/>
              <a:gd name="connsiteY2" fmla="*/ 42513 h 986383"/>
              <a:gd name="connsiteX3" fmla="*/ 1330966 w 2816866"/>
              <a:gd name="connsiteY3" fmla="*/ 4413 h 986383"/>
              <a:gd name="connsiteX4" fmla="*/ 2054866 w 2816866"/>
              <a:gd name="connsiteY4" fmla="*/ 10763 h 986383"/>
              <a:gd name="connsiteX5" fmla="*/ 2715266 w 2816866"/>
              <a:gd name="connsiteY5" fmla="*/ 93313 h 986383"/>
              <a:gd name="connsiteX6" fmla="*/ 2804166 w 2816866"/>
              <a:gd name="connsiteY6" fmla="*/ 118713 h 986383"/>
              <a:gd name="connsiteX7" fmla="*/ 2816866 w 2816866"/>
              <a:gd name="connsiteY7" fmla="*/ 207613 h 986383"/>
              <a:gd name="connsiteX8" fmla="*/ 2810516 w 2816866"/>
              <a:gd name="connsiteY8" fmla="*/ 848963 h 986383"/>
              <a:gd name="connsiteX9" fmla="*/ 2804166 w 2816866"/>
              <a:gd name="connsiteY9" fmla="*/ 874363 h 986383"/>
              <a:gd name="connsiteX10" fmla="*/ 2753366 w 2816866"/>
              <a:gd name="connsiteY10" fmla="*/ 861663 h 986383"/>
              <a:gd name="connsiteX11" fmla="*/ 2416816 w 2816866"/>
              <a:gd name="connsiteY11" fmla="*/ 823563 h 986383"/>
              <a:gd name="connsiteX12" fmla="*/ 1953266 w 2816866"/>
              <a:gd name="connsiteY12" fmla="*/ 829913 h 986383"/>
              <a:gd name="connsiteX13" fmla="*/ 1343666 w 2816866"/>
              <a:gd name="connsiteY13" fmla="*/ 861663 h 986383"/>
              <a:gd name="connsiteX14" fmla="*/ 816616 w 2816866"/>
              <a:gd name="connsiteY14" fmla="*/ 899763 h 986383"/>
              <a:gd name="connsiteX15" fmla="*/ 410216 w 2816866"/>
              <a:gd name="connsiteY15" fmla="*/ 937863 h 986383"/>
              <a:gd name="connsiteX16" fmla="*/ 105416 w 2816866"/>
              <a:gd name="connsiteY16" fmla="*/ 963263 h 986383"/>
              <a:gd name="connsiteX17" fmla="*/ 60966 w 2816866"/>
              <a:gd name="connsiteY17" fmla="*/ 963263 h 986383"/>
              <a:gd name="connsiteX18" fmla="*/ 3816 w 2816866"/>
              <a:gd name="connsiteY18" fmla="*/ 956913 h 986383"/>
              <a:gd name="connsiteX19" fmla="*/ 3816 w 2816866"/>
              <a:gd name="connsiteY19" fmla="*/ 893413 h 986383"/>
              <a:gd name="connsiteX20" fmla="*/ 3816 w 2816866"/>
              <a:gd name="connsiteY20" fmla="*/ 86963 h 986383"/>
              <a:gd name="connsiteX0" fmla="*/ 3816 w 2816866"/>
              <a:gd name="connsiteY0" fmla="*/ 86963 h 976922"/>
              <a:gd name="connsiteX1" fmla="*/ 200666 w 2816866"/>
              <a:gd name="connsiteY1" fmla="*/ 86963 h 976922"/>
              <a:gd name="connsiteX2" fmla="*/ 664216 w 2816866"/>
              <a:gd name="connsiteY2" fmla="*/ 42513 h 976922"/>
              <a:gd name="connsiteX3" fmla="*/ 1330966 w 2816866"/>
              <a:gd name="connsiteY3" fmla="*/ 4413 h 976922"/>
              <a:gd name="connsiteX4" fmla="*/ 2054866 w 2816866"/>
              <a:gd name="connsiteY4" fmla="*/ 10763 h 976922"/>
              <a:gd name="connsiteX5" fmla="*/ 2715266 w 2816866"/>
              <a:gd name="connsiteY5" fmla="*/ 93313 h 976922"/>
              <a:gd name="connsiteX6" fmla="*/ 2804166 w 2816866"/>
              <a:gd name="connsiteY6" fmla="*/ 118713 h 976922"/>
              <a:gd name="connsiteX7" fmla="*/ 2816866 w 2816866"/>
              <a:gd name="connsiteY7" fmla="*/ 207613 h 976922"/>
              <a:gd name="connsiteX8" fmla="*/ 2810516 w 2816866"/>
              <a:gd name="connsiteY8" fmla="*/ 848963 h 976922"/>
              <a:gd name="connsiteX9" fmla="*/ 2804166 w 2816866"/>
              <a:gd name="connsiteY9" fmla="*/ 874363 h 976922"/>
              <a:gd name="connsiteX10" fmla="*/ 2753366 w 2816866"/>
              <a:gd name="connsiteY10" fmla="*/ 861663 h 976922"/>
              <a:gd name="connsiteX11" fmla="*/ 2416816 w 2816866"/>
              <a:gd name="connsiteY11" fmla="*/ 823563 h 976922"/>
              <a:gd name="connsiteX12" fmla="*/ 1953266 w 2816866"/>
              <a:gd name="connsiteY12" fmla="*/ 829913 h 976922"/>
              <a:gd name="connsiteX13" fmla="*/ 1343666 w 2816866"/>
              <a:gd name="connsiteY13" fmla="*/ 861663 h 976922"/>
              <a:gd name="connsiteX14" fmla="*/ 816616 w 2816866"/>
              <a:gd name="connsiteY14" fmla="*/ 899763 h 976922"/>
              <a:gd name="connsiteX15" fmla="*/ 410216 w 2816866"/>
              <a:gd name="connsiteY15" fmla="*/ 937863 h 976922"/>
              <a:gd name="connsiteX16" fmla="*/ 105416 w 2816866"/>
              <a:gd name="connsiteY16" fmla="*/ 963263 h 976922"/>
              <a:gd name="connsiteX17" fmla="*/ 60966 w 2816866"/>
              <a:gd name="connsiteY17" fmla="*/ 963263 h 976922"/>
              <a:gd name="connsiteX18" fmla="*/ 3816 w 2816866"/>
              <a:gd name="connsiteY18" fmla="*/ 956913 h 976922"/>
              <a:gd name="connsiteX19" fmla="*/ 3816 w 2816866"/>
              <a:gd name="connsiteY19" fmla="*/ 893413 h 976922"/>
              <a:gd name="connsiteX20" fmla="*/ 3816 w 2816866"/>
              <a:gd name="connsiteY20" fmla="*/ 86963 h 976922"/>
              <a:gd name="connsiteX0" fmla="*/ 3816 w 2816866"/>
              <a:gd name="connsiteY0" fmla="*/ 86963 h 977106"/>
              <a:gd name="connsiteX1" fmla="*/ 200666 w 2816866"/>
              <a:gd name="connsiteY1" fmla="*/ 86963 h 977106"/>
              <a:gd name="connsiteX2" fmla="*/ 664216 w 2816866"/>
              <a:gd name="connsiteY2" fmla="*/ 42513 h 977106"/>
              <a:gd name="connsiteX3" fmla="*/ 1330966 w 2816866"/>
              <a:gd name="connsiteY3" fmla="*/ 4413 h 977106"/>
              <a:gd name="connsiteX4" fmla="*/ 2054866 w 2816866"/>
              <a:gd name="connsiteY4" fmla="*/ 10763 h 977106"/>
              <a:gd name="connsiteX5" fmla="*/ 2715266 w 2816866"/>
              <a:gd name="connsiteY5" fmla="*/ 93313 h 977106"/>
              <a:gd name="connsiteX6" fmla="*/ 2804166 w 2816866"/>
              <a:gd name="connsiteY6" fmla="*/ 118713 h 977106"/>
              <a:gd name="connsiteX7" fmla="*/ 2816866 w 2816866"/>
              <a:gd name="connsiteY7" fmla="*/ 207613 h 977106"/>
              <a:gd name="connsiteX8" fmla="*/ 2810516 w 2816866"/>
              <a:gd name="connsiteY8" fmla="*/ 848963 h 977106"/>
              <a:gd name="connsiteX9" fmla="*/ 2804166 w 2816866"/>
              <a:gd name="connsiteY9" fmla="*/ 874363 h 977106"/>
              <a:gd name="connsiteX10" fmla="*/ 2753366 w 2816866"/>
              <a:gd name="connsiteY10" fmla="*/ 861663 h 977106"/>
              <a:gd name="connsiteX11" fmla="*/ 2416816 w 2816866"/>
              <a:gd name="connsiteY11" fmla="*/ 823563 h 977106"/>
              <a:gd name="connsiteX12" fmla="*/ 1953266 w 2816866"/>
              <a:gd name="connsiteY12" fmla="*/ 829913 h 977106"/>
              <a:gd name="connsiteX13" fmla="*/ 1343666 w 2816866"/>
              <a:gd name="connsiteY13" fmla="*/ 861663 h 977106"/>
              <a:gd name="connsiteX14" fmla="*/ 816616 w 2816866"/>
              <a:gd name="connsiteY14" fmla="*/ 899763 h 977106"/>
              <a:gd name="connsiteX15" fmla="*/ 410216 w 2816866"/>
              <a:gd name="connsiteY15" fmla="*/ 937863 h 977106"/>
              <a:gd name="connsiteX16" fmla="*/ 105416 w 2816866"/>
              <a:gd name="connsiteY16" fmla="*/ 963263 h 977106"/>
              <a:gd name="connsiteX17" fmla="*/ 60966 w 2816866"/>
              <a:gd name="connsiteY17" fmla="*/ 963263 h 977106"/>
              <a:gd name="connsiteX18" fmla="*/ 3816 w 2816866"/>
              <a:gd name="connsiteY18" fmla="*/ 956913 h 977106"/>
              <a:gd name="connsiteX19" fmla="*/ 3816 w 2816866"/>
              <a:gd name="connsiteY19" fmla="*/ 893413 h 977106"/>
              <a:gd name="connsiteX20" fmla="*/ 3816 w 2816866"/>
              <a:gd name="connsiteY20" fmla="*/ 86963 h 977106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105598 w 2918648"/>
              <a:gd name="connsiteY0" fmla="*/ 86963 h 1053237"/>
              <a:gd name="connsiteX1" fmla="*/ 302448 w 2918648"/>
              <a:gd name="connsiteY1" fmla="*/ 86963 h 1053237"/>
              <a:gd name="connsiteX2" fmla="*/ 765998 w 2918648"/>
              <a:gd name="connsiteY2" fmla="*/ 42513 h 1053237"/>
              <a:gd name="connsiteX3" fmla="*/ 1432748 w 2918648"/>
              <a:gd name="connsiteY3" fmla="*/ 4413 h 1053237"/>
              <a:gd name="connsiteX4" fmla="*/ 2156648 w 2918648"/>
              <a:gd name="connsiteY4" fmla="*/ 10763 h 1053237"/>
              <a:gd name="connsiteX5" fmla="*/ 2817048 w 2918648"/>
              <a:gd name="connsiteY5" fmla="*/ 93313 h 1053237"/>
              <a:gd name="connsiteX6" fmla="*/ 2905948 w 2918648"/>
              <a:gd name="connsiteY6" fmla="*/ 118713 h 1053237"/>
              <a:gd name="connsiteX7" fmla="*/ 2918648 w 2918648"/>
              <a:gd name="connsiteY7" fmla="*/ 207613 h 1053237"/>
              <a:gd name="connsiteX8" fmla="*/ 2912298 w 2918648"/>
              <a:gd name="connsiteY8" fmla="*/ 848963 h 1053237"/>
              <a:gd name="connsiteX9" fmla="*/ 2905948 w 2918648"/>
              <a:gd name="connsiteY9" fmla="*/ 874363 h 1053237"/>
              <a:gd name="connsiteX10" fmla="*/ 2855148 w 2918648"/>
              <a:gd name="connsiteY10" fmla="*/ 861663 h 1053237"/>
              <a:gd name="connsiteX11" fmla="*/ 2518598 w 2918648"/>
              <a:gd name="connsiteY11" fmla="*/ 823563 h 1053237"/>
              <a:gd name="connsiteX12" fmla="*/ 2055048 w 2918648"/>
              <a:gd name="connsiteY12" fmla="*/ 829913 h 1053237"/>
              <a:gd name="connsiteX13" fmla="*/ 1445448 w 2918648"/>
              <a:gd name="connsiteY13" fmla="*/ 861663 h 1053237"/>
              <a:gd name="connsiteX14" fmla="*/ 918398 w 2918648"/>
              <a:gd name="connsiteY14" fmla="*/ 899763 h 1053237"/>
              <a:gd name="connsiteX15" fmla="*/ 511998 w 2918648"/>
              <a:gd name="connsiteY15" fmla="*/ 937863 h 1053237"/>
              <a:gd name="connsiteX16" fmla="*/ 207198 w 2918648"/>
              <a:gd name="connsiteY16" fmla="*/ 963263 h 1053237"/>
              <a:gd name="connsiteX17" fmla="*/ 162748 w 2918648"/>
              <a:gd name="connsiteY17" fmla="*/ 963263 h 1053237"/>
              <a:gd name="connsiteX18" fmla="*/ 105598 w 2918648"/>
              <a:gd name="connsiteY18" fmla="*/ 956913 h 1053237"/>
              <a:gd name="connsiteX19" fmla="*/ 105598 w 2918648"/>
              <a:gd name="connsiteY19" fmla="*/ 893413 h 1053237"/>
              <a:gd name="connsiteX20" fmla="*/ 105598 w 2918648"/>
              <a:gd name="connsiteY20" fmla="*/ 86963 h 1053237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15123 w 2928173"/>
              <a:gd name="connsiteY0" fmla="*/ 86963 h 969760"/>
              <a:gd name="connsiteX1" fmla="*/ 311973 w 2928173"/>
              <a:gd name="connsiteY1" fmla="*/ 86963 h 969760"/>
              <a:gd name="connsiteX2" fmla="*/ 775523 w 2928173"/>
              <a:gd name="connsiteY2" fmla="*/ 42513 h 969760"/>
              <a:gd name="connsiteX3" fmla="*/ 1442273 w 2928173"/>
              <a:gd name="connsiteY3" fmla="*/ 4413 h 969760"/>
              <a:gd name="connsiteX4" fmla="*/ 2166173 w 2928173"/>
              <a:gd name="connsiteY4" fmla="*/ 10763 h 969760"/>
              <a:gd name="connsiteX5" fmla="*/ 2826573 w 2928173"/>
              <a:gd name="connsiteY5" fmla="*/ 93313 h 969760"/>
              <a:gd name="connsiteX6" fmla="*/ 2915473 w 2928173"/>
              <a:gd name="connsiteY6" fmla="*/ 118713 h 969760"/>
              <a:gd name="connsiteX7" fmla="*/ 2928173 w 2928173"/>
              <a:gd name="connsiteY7" fmla="*/ 207613 h 969760"/>
              <a:gd name="connsiteX8" fmla="*/ 2921823 w 2928173"/>
              <a:gd name="connsiteY8" fmla="*/ 848963 h 969760"/>
              <a:gd name="connsiteX9" fmla="*/ 2915473 w 2928173"/>
              <a:gd name="connsiteY9" fmla="*/ 874363 h 969760"/>
              <a:gd name="connsiteX10" fmla="*/ 2864673 w 2928173"/>
              <a:gd name="connsiteY10" fmla="*/ 861663 h 969760"/>
              <a:gd name="connsiteX11" fmla="*/ 2528123 w 2928173"/>
              <a:gd name="connsiteY11" fmla="*/ 823563 h 969760"/>
              <a:gd name="connsiteX12" fmla="*/ 2064573 w 2928173"/>
              <a:gd name="connsiteY12" fmla="*/ 829913 h 969760"/>
              <a:gd name="connsiteX13" fmla="*/ 1454973 w 2928173"/>
              <a:gd name="connsiteY13" fmla="*/ 861663 h 969760"/>
              <a:gd name="connsiteX14" fmla="*/ 927923 w 2928173"/>
              <a:gd name="connsiteY14" fmla="*/ 899763 h 969760"/>
              <a:gd name="connsiteX15" fmla="*/ 521523 w 2928173"/>
              <a:gd name="connsiteY15" fmla="*/ 937863 h 969760"/>
              <a:gd name="connsiteX16" fmla="*/ 216723 w 2928173"/>
              <a:gd name="connsiteY16" fmla="*/ 963263 h 969760"/>
              <a:gd name="connsiteX17" fmla="*/ 172273 w 2928173"/>
              <a:gd name="connsiteY17" fmla="*/ 963263 h 969760"/>
              <a:gd name="connsiteX18" fmla="*/ 115123 w 2928173"/>
              <a:gd name="connsiteY18" fmla="*/ 956913 h 969760"/>
              <a:gd name="connsiteX19" fmla="*/ 115123 w 2928173"/>
              <a:gd name="connsiteY19" fmla="*/ 893413 h 969760"/>
              <a:gd name="connsiteX20" fmla="*/ 115123 w 2928173"/>
              <a:gd name="connsiteY20" fmla="*/ 86963 h 969760"/>
              <a:gd name="connsiteX0" fmla="*/ 115123 w 2928173"/>
              <a:gd name="connsiteY0" fmla="*/ 86963 h 1028901"/>
              <a:gd name="connsiteX1" fmla="*/ 311973 w 2928173"/>
              <a:gd name="connsiteY1" fmla="*/ 86963 h 1028901"/>
              <a:gd name="connsiteX2" fmla="*/ 775523 w 2928173"/>
              <a:gd name="connsiteY2" fmla="*/ 42513 h 1028901"/>
              <a:gd name="connsiteX3" fmla="*/ 1442273 w 2928173"/>
              <a:gd name="connsiteY3" fmla="*/ 4413 h 1028901"/>
              <a:gd name="connsiteX4" fmla="*/ 2166173 w 2928173"/>
              <a:gd name="connsiteY4" fmla="*/ 10763 h 1028901"/>
              <a:gd name="connsiteX5" fmla="*/ 2826573 w 2928173"/>
              <a:gd name="connsiteY5" fmla="*/ 93313 h 1028901"/>
              <a:gd name="connsiteX6" fmla="*/ 2915473 w 2928173"/>
              <a:gd name="connsiteY6" fmla="*/ 118713 h 1028901"/>
              <a:gd name="connsiteX7" fmla="*/ 2928173 w 2928173"/>
              <a:gd name="connsiteY7" fmla="*/ 207613 h 1028901"/>
              <a:gd name="connsiteX8" fmla="*/ 2921823 w 2928173"/>
              <a:gd name="connsiteY8" fmla="*/ 848963 h 1028901"/>
              <a:gd name="connsiteX9" fmla="*/ 2915473 w 2928173"/>
              <a:gd name="connsiteY9" fmla="*/ 874363 h 1028901"/>
              <a:gd name="connsiteX10" fmla="*/ 2864673 w 2928173"/>
              <a:gd name="connsiteY10" fmla="*/ 861663 h 1028901"/>
              <a:gd name="connsiteX11" fmla="*/ 2528123 w 2928173"/>
              <a:gd name="connsiteY11" fmla="*/ 823563 h 1028901"/>
              <a:gd name="connsiteX12" fmla="*/ 2064573 w 2928173"/>
              <a:gd name="connsiteY12" fmla="*/ 829913 h 1028901"/>
              <a:gd name="connsiteX13" fmla="*/ 1454973 w 2928173"/>
              <a:gd name="connsiteY13" fmla="*/ 861663 h 1028901"/>
              <a:gd name="connsiteX14" fmla="*/ 927923 w 2928173"/>
              <a:gd name="connsiteY14" fmla="*/ 899763 h 1028901"/>
              <a:gd name="connsiteX15" fmla="*/ 521523 w 2928173"/>
              <a:gd name="connsiteY15" fmla="*/ 937863 h 1028901"/>
              <a:gd name="connsiteX16" fmla="*/ 216723 w 2928173"/>
              <a:gd name="connsiteY16" fmla="*/ 963263 h 1028901"/>
              <a:gd name="connsiteX17" fmla="*/ 172273 w 2928173"/>
              <a:gd name="connsiteY17" fmla="*/ 963263 h 1028901"/>
              <a:gd name="connsiteX18" fmla="*/ 115123 w 2928173"/>
              <a:gd name="connsiteY18" fmla="*/ 956913 h 1028901"/>
              <a:gd name="connsiteX19" fmla="*/ 115123 w 2928173"/>
              <a:gd name="connsiteY19" fmla="*/ 893413 h 1028901"/>
              <a:gd name="connsiteX20" fmla="*/ 115123 w 2928173"/>
              <a:gd name="connsiteY20" fmla="*/ 86963 h 1028901"/>
              <a:gd name="connsiteX0" fmla="*/ 112023 w 2925073"/>
              <a:gd name="connsiteY0" fmla="*/ 86963 h 1028901"/>
              <a:gd name="connsiteX1" fmla="*/ 308873 w 2925073"/>
              <a:gd name="connsiteY1" fmla="*/ 86963 h 1028901"/>
              <a:gd name="connsiteX2" fmla="*/ 772423 w 2925073"/>
              <a:gd name="connsiteY2" fmla="*/ 42513 h 1028901"/>
              <a:gd name="connsiteX3" fmla="*/ 1439173 w 2925073"/>
              <a:gd name="connsiteY3" fmla="*/ 4413 h 1028901"/>
              <a:gd name="connsiteX4" fmla="*/ 2163073 w 2925073"/>
              <a:gd name="connsiteY4" fmla="*/ 10763 h 1028901"/>
              <a:gd name="connsiteX5" fmla="*/ 2823473 w 2925073"/>
              <a:gd name="connsiteY5" fmla="*/ 93313 h 1028901"/>
              <a:gd name="connsiteX6" fmla="*/ 2912373 w 2925073"/>
              <a:gd name="connsiteY6" fmla="*/ 118713 h 1028901"/>
              <a:gd name="connsiteX7" fmla="*/ 2925073 w 2925073"/>
              <a:gd name="connsiteY7" fmla="*/ 207613 h 1028901"/>
              <a:gd name="connsiteX8" fmla="*/ 2918723 w 2925073"/>
              <a:gd name="connsiteY8" fmla="*/ 848963 h 1028901"/>
              <a:gd name="connsiteX9" fmla="*/ 2912373 w 2925073"/>
              <a:gd name="connsiteY9" fmla="*/ 874363 h 1028901"/>
              <a:gd name="connsiteX10" fmla="*/ 2861573 w 2925073"/>
              <a:gd name="connsiteY10" fmla="*/ 861663 h 1028901"/>
              <a:gd name="connsiteX11" fmla="*/ 2525023 w 2925073"/>
              <a:gd name="connsiteY11" fmla="*/ 823563 h 1028901"/>
              <a:gd name="connsiteX12" fmla="*/ 2061473 w 2925073"/>
              <a:gd name="connsiteY12" fmla="*/ 829913 h 1028901"/>
              <a:gd name="connsiteX13" fmla="*/ 1451873 w 2925073"/>
              <a:gd name="connsiteY13" fmla="*/ 861663 h 1028901"/>
              <a:gd name="connsiteX14" fmla="*/ 924823 w 2925073"/>
              <a:gd name="connsiteY14" fmla="*/ 899763 h 1028901"/>
              <a:gd name="connsiteX15" fmla="*/ 518423 w 2925073"/>
              <a:gd name="connsiteY15" fmla="*/ 937863 h 1028901"/>
              <a:gd name="connsiteX16" fmla="*/ 213623 w 2925073"/>
              <a:gd name="connsiteY16" fmla="*/ 963263 h 1028901"/>
              <a:gd name="connsiteX17" fmla="*/ 169173 w 2925073"/>
              <a:gd name="connsiteY17" fmla="*/ 963263 h 1028901"/>
              <a:gd name="connsiteX18" fmla="*/ 112023 w 2925073"/>
              <a:gd name="connsiteY18" fmla="*/ 956913 h 1028901"/>
              <a:gd name="connsiteX19" fmla="*/ 112023 w 2925073"/>
              <a:gd name="connsiteY19" fmla="*/ 893413 h 1028901"/>
              <a:gd name="connsiteX20" fmla="*/ 112023 w 2925073"/>
              <a:gd name="connsiteY20" fmla="*/ 86963 h 1028901"/>
              <a:gd name="connsiteX0" fmla="*/ 112023 w 2925073"/>
              <a:gd name="connsiteY0" fmla="*/ 86963 h 963263"/>
              <a:gd name="connsiteX1" fmla="*/ 308873 w 2925073"/>
              <a:gd name="connsiteY1" fmla="*/ 86963 h 963263"/>
              <a:gd name="connsiteX2" fmla="*/ 772423 w 2925073"/>
              <a:gd name="connsiteY2" fmla="*/ 42513 h 963263"/>
              <a:gd name="connsiteX3" fmla="*/ 1439173 w 2925073"/>
              <a:gd name="connsiteY3" fmla="*/ 4413 h 963263"/>
              <a:gd name="connsiteX4" fmla="*/ 2163073 w 2925073"/>
              <a:gd name="connsiteY4" fmla="*/ 10763 h 963263"/>
              <a:gd name="connsiteX5" fmla="*/ 2823473 w 2925073"/>
              <a:gd name="connsiteY5" fmla="*/ 93313 h 963263"/>
              <a:gd name="connsiteX6" fmla="*/ 2912373 w 2925073"/>
              <a:gd name="connsiteY6" fmla="*/ 118713 h 963263"/>
              <a:gd name="connsiteX7" fmla="*/ 2925073 w 2925073"/>
              <a:gd name="connsiteY7" fmla="*/ 207613 h 963263"/>
              <a:gd name="connsiteX8" fmla="*/ 2918723 w 2925073"/>
              <a:gd name="connsiteY8" fmla="*/ 848963 h 963263"/>
              <a:gd name="connsiteX9" fmla="*/ 2912373 w 2925073"/>
              <a:gd name="connsiteY9" fmla="*/ 874363 h 963263"/>
              <a:gd name="connsiteX10" fmla="*/ 2861573 w 2925073"/>
              <a:gd name="connsiteY10" fmla="*/ 861663 h 963263"/>
              <a:gd name="connsiteX11" fmla="*/ 2525023 w 2925073"/>
              <a:gd name="connsiteY11" fmla="*/ 823563 h 963263"/>
              <a:gd name="connsiteX12" fmla="*/ 2061473 w 2925073"/>
              <a:gd name="connsiteY12" fmla="*/ 829913 h 963263"/>
              <a:gd name="connsiteX13" fmla="*/ 1451873 w 2925073"/>
              <a:gd name="connsiteY13" fmla="*/ 861663 h 963263"/>
              <a:gd name="connsiteX14" fmla="*/ 924823 w 2925073"/>
              <a:gd name="connsiteY14" fmla="*/ 899763 h 963263"/>
              <a:gd name="connsiteX15" fmla="*/ 518423 w 2925073"/>
              <a:gd name="connsiteY15" fmla="*/ 937863 h 963263"/>
              <a:gd name="connsiteX16" fmla="*/ 213623 w 2925073"/>
              <a:gd name="connsiteY16" fmla="*/ 963263 h 963263"/>
              <a:gd name="connsiteX17" fmla="*/ 169173 w 2925073"/>
              <a:gd name="connsiteY17" fmla="*/ 963263 h 963263"/>
              <a:gd name="connsiteX18" fmla="*/ 112023 w 2925073"/>
              <a:gd name="connsiteY18" fmla="*/ 956913 h 963263"/>
              <a:gd name="connsiteX19" fmla="*/ 112023 w 2925073"/>
              <a:gd name="connsiteY19" fmla="*/ 893413 h 963263"/>
              <a:gd name="connsiteX20" fmla="*/ 112023 w 2925073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3566"/>
              <a:gd name="connsiteX1" fmla="*/ 200666 w 2816866"/>
              <a:gd name="connsiteY1" fmla="*/ 86963 h 963566"/>
              <a:gd name="connsiteX2" fmla="*/ 664216 w 2816866"/>
              <a:gd name="connsiteY2" fmla="*/ 42513 h 963566"/>
              <a:gd name="connsiteX3" fmla="*/ 1330966 w 2816866"/>
              <a:gd name="connsiteY3" fmla="*/ 4413 h 963566"/>
              <a:gd name="connsiteX4" fmla="*/ 2054866 w 2816866"/>
              <a:gd name="connsiteY4" fmla="*/ 10763 h 963566"/>
              <a:gd name="connsiteX5" fmla="*/ 2715266 w 2816866"/>
              <a:gd name="connsiteY5" fmla="*/ 93313 h 963566"/>
              <a:gd name="connsiteX6" fmla="*/ 2804166 w 2816866"/>
              <a:gd name="connsiteY6" fmla="*/ 118713 h 963566"/>
              <a:gd name="connsiteX7" fmla="*/ 2816866 w 2816866"/>
              <a:gd name="connsiteY7" fmla="*/ 207613 h 963566"/>
              <a:gd name="connsiteX8" fmla="*/ 2810516 w 2816866"/>
              <a:gd name="connsiteY8" fmla="*/ 848963 h 963566"/>
              <a:gd name="connsiteX9" fmla="*/ 2804166 w 2816866"/>
              <a:gd name="connsiteY9" fmla="*/ 874363 h 963566"/>
              <a:gd name="connsiteX10" fmla="*/ 2753366 w 2816866"/>
              <a:gd name="connsiteY10" fmla="*/ 861663 h 963566"/>
              <a:gd name="connsiteX11" fmla="*/ 2416816 w 2816866"/>
              <a:gd name="connsiteY11" fmla="*/ 823563 h 963566"/>
              <a:gd name="connsiteX12" fmla="*/ 1953266 w 2816866"/>
              <a:gd name="connsiteY12" fmla="*/ 829913 h 963566"/>
              <a:gd name="connsiteX13" fmla="*/ 1343666 w 2816866"/>
              <a:gd name="connsiteY13" fmla="*/ 861663 h 963566"/>
              <a:gd name="connsiteX14" fmla="*/ 816616 w 2816866"/>
              <a:gd name="connsiteY14" fmla="*/ 899763 h 963566"/>
              <a:gd name="connsiteX15" fmla="*/ 410216 w 2816866"/>
              <a:gd name="connsiteY15" fmla="*/ 937863 h 963566"/>
              <a:gd name="connsiteX16" fmla="*/ 105416 w 2816866"/>
              <a:gd name="connsiteY16" fmla="*/ 963263 h 963566"/>
              <a:gd name="connsiteX17" fmla="*/ 60966 w 2816866"/>
              <a:gd name="connsiteY17" fmla="*/ 963263 h 963566"/>
              <a:gd name="connsiteX18" fmla="*/ 3816 w 2816866"/>
              <a:gd name="connsiteY18" fmla="*/ 956913 h 963566"/>
              <a:gd name="connsiteX19" fmla="*/ 3816 w 2816866"/>
              <a:gd name="connsiteY19" fmla="*/ 893413 h 963566"/>
              <a:gd name="connsiteX20" fmla="*/ 3816 w 2816866"/>
              <a:gd name="connsiteY20" fmla="*/ 86963 h 963566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807"/>
              <a:gd name="connsiteX1" fmla="*/ 200666 w 2816866"/>
              <a:gd name="connsiteY1" fmla="*/ 86963 h 965807"/>
              <a:gd name="connsiteX2" fmla="*/ 664216 w 2816866"/>
              <a:gd name="connsiteY2" fmla="*/ 42513 h 965807"/>
              <a:gd name="connsiteX3" fmla="*/ 1330966 w 2816866"/>
              <a:gd name="connsiteY3" fmla="*/ 4413 h 965807"/>
              <a:gd name="connsiteX4" fmla="*/ 2054866 w 2816866"/>
              <a:gd name="connsiteY4" fmla="*/ 10763 h 965807"/>
              <a:gd name="connsiteX5" fmla="*/ 2715266 w 2816866"/>
              <a:gd name="connsiteY5" fmla="*/ 93313 h 965807"/>
              <a:gd name="connsiteX6" fmla="*/ 2804166 w 2816866"/>
              <a:gd name="connsiteY6" fmla="*/ 118713 h 965807"/>
              <a:gd name="connsiteX7" fmla="*/ 2816866 w 2816866"/>
              <a:gd name="connsiteY7" fmla="*/ 207613 h 965807"/>
              <a:gd name="connsiteX8" fmla="*/ 2810516 w 2816866"/>
              <a:gd name="connsiteY8" fmla="*/ 848963 h 965807"/>
              <a:gd name="connsiteX9" fmla="*/ 2804166 w 2816866"/>
              <a:gd name="connsiteY9" fmla="*/ 874363 h 965807"/>
              <a:gd name="connsiteX10" fmla="*/ 2753366 w 2816866"/>
              <a:gd name="connsiteY10" fmla="*/ 861663 h 965807"/>
              <a:gd name="connsiteX11" fmla="*/ 2416816 w 2816866"/>
              <a:gd name="connsiteY11" fmla="*/ 823563 h 965807"/>
              <a:gd name="connsiteX12" fmla="*/ 1953266 w 2816866"/>
              <a:gd name="connsiteY12" fmla="*/ 829913 h 965807"/>
              <a:gd name="connsiteX13" fmla="*/ 1343666 w 2816866"/>
              <a:gd name="connsiteY13" fmla="*/ 861663 h 965807"/>
              <a:gd name="connsiteX14" fmla="*/ 816616 w 2816866"/>
              <a:gd name="connsiteY14" fmla="*/ 899763 h 965807"/>
              <a:gd name="connsiteX15" fmla="*/ 410216 w 2816866"/>
              <a:gd name="connsiteY15" fmla="*/ 937863 h 965807"/>
              <a:gd name="connsiteX16" fmla="*/ 119703 w 2816866"/>
              <a:gd name="connsiteY16" fmla="*/ 956119 h 965807"/>
              <a:gd name="connsiteX17" fmla="*/ 60966 w 2816866"/>
              <a:gd name="connsiteY17" fmla="*/ 963263 h 965807"/>
              <a:gd name="connsiteX18" fmla="*/ 3816 w 2816866"/>
              <a:gd name="connsiteY18" fmla="*/ 956913 h 965807"/>
              <a:gd name="connsiteX19" fmla="*/ 3816 w 2816866"/>
              <a:gd name="connsiteY19" fmla="*/ 893413 h 965807"/>
              <a:gd name="connsiteX20" fmla="*/ 3816 w 2816866"/>
              <a:gd name="connsiteY20" fmla="*/ 86963 h 96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16866" h="965807">
                <a:moveTo>
                  <a:pt x="3816" y="86963"/>
                </a:moveTo>
                <a:cubicBezTo>
                  <a:pt x="11224" y="92255"/>
                  <a:pt x="90599" y="94371"/>
                  <a:pt x="200666" y="86963"/>
                </a:cubicBezTo>
                <a:cubicBezTo>
                  <a:pt x="310733" y="79555"/>
                  <a:pt x="475833" y="56271"/>
                  <a:pt x="664216" y="42513"/>
                </a:cubicBezTo>
                <a:cubicBezTo>
                  <a:pt x="852599" y="28755"/>
                  <a:pt x="1099191" y="9705"/>
                  <a:pt x="1330966" y="4413"/>
                </a:cubicBezTo>
                <a:cubicBezTo>
                  <a:pt x="1562741" y="-879"/>
                  <a:pt x="1824149" y="-4054"/>
                  <a:pt x="2054866" y="10763"/>
                </a:cubicBezTo>
                <a:cubicBezTo>
                  <a:pt x="2285583" y="25580"/>
                  <a:pt x="2590383" y="75321"/>
                  <a:pt x="2715266" y="93313"/>
                </a:cubicBezTo>
                <a:lnTo>
                  <a:pt x="2804166" y="118713"/>
                </a:lnTo>
                <a:cubicBezTo>
                  <a:pt x="2808399" y="148346"/>
                  <a:pt x="2815808" y="85905"/>
                  <a:pt x="2816866" y="207613"/>
                </a:cubicBezTo>
                <a:cubicBezTo>
                  <a:pt x="2814749" y="421396"/>
                  <a:pt x="2812633" y="635180"/>
                  <a:pt x="2810516" y="848963"/>
                </a:cubicBezTo>
                <a:lnTo>
                  <a:pt x="2804166" y="874363"/>
                </a:lnTo>
                <a:cubicBezTo>
                  <a:pt x="2787233" y="870130"/>
                  <a:pt x="2817924" y="870130"/>
                  <a:pt x="2753366" y="861663"/>
                </a:cubicBezTo>
                <a:cubicBezTo>
                  <a:pt x="2688808" y="853196"/>
                  <a:pt x="2550166" y="828855"/>
                  <a:pt x="2416816" y="823563"/>
                </a:cubicBezTo>
                <a:cubicBezTo>
                  <a:pt x="2283466" y="818271"/>
                  <a:pt x="2132124" y="823563"/>
                  <a:pt x="1953266" y="829913"/>
                </a:cubicBezTo>
                <a:cubicBezTo>
                  <a:pt x="1774408" y="836263"/>
                  <a:pt x="1533108" y="850021"/>
                  <a:pt x="1343666" y="861663"/>
                </a:cubicBezTo>
                <a:cubicBezTo>
                  <a:pt x="1154224" y="873305"/>
                  <a:pt x="972191" y="887063"/>
                  <a:pt x="816616" y="899763"/>
                </a:cubicBezTo>
                <a:cubicBezTo>
                  <a:pt x="661041" y="912463"/>
                  <a:pt x="526368" y="928470"/>
                  <a:pt x="410216" y="937863"/>
                </a:cubicBezTo>
                <a:cubicBezTo>
                  <a:pt x="294064" y="947256"/>
                  <a:pt x="216541" y="950034"/>
                  <a:pt x="119703" y="956119"/>
                </a:cubicBezTo>
                <a:cubicBezTo>
                  <a:pt x="61495" y="960352"/>
                  <a:pt x="80280" y="963131"/>
                  <a:pt x="60966" y="963263"/>
                </a:cubicBezTo>
                <a:cubicBezTo>
                  <a:pt x="41652" y="963395"/>
                  <a:pt x="3816" y="971955"/>
                  <a:pt x="3816" y="956913"/>
                </a:cubicBezTo>
                <a:cubicBezTo>
                  <a:pt x="3816" y="902410"/>
                  <a:pt x="4081" y="926783"/>
                  <a:pt x="3816" y="893413"/>
                </a:cubicBezTo>
                <a:cubicBezTo>
                  <a:pt x="1699" y="626713"/>
                  <a:pt x="-3592" y="234071"/>
                  <a:pt x="3816" y="86963"/>
                </a:cubicBezTo>
                <a:close/>
              </a:path>
            </a:pathLst>
          </a:custGeom>
          <a:gradFill>
            <a:gsLst>
              <a:gs pos="0">
                <a:srgbClr val="C00000">
                  <a:alpha val="75000"/>
                </a:srgbClr>
              </a:gs>
              <a:gs pos="50000">
                <a:srgbClr val="FF4343">
                  <a:alpha val="75000"/>
                </a:srgbClr>
              </a:gs>
              <a:gs pos="100000">
                <a:srgbClr val="C00000">
                  <a:alpha val="75000"/>
                </a:srgbClr>
              </a:gs>
            </a:gsLst>
            <a:lin ang="16200000" scaled="1"/>
          </a:gra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64" b="38727" l="2182" r="43455">
                        <a14:foregroundMark x1="23455" y1="20545" x2="23455" y2="20545"/>
                        <a14:foregroundMark x1="41636" y1="20909" x2="41636" y2="2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5" t="6000" r="57091" b="60303"/>
          <a:stretch/>
        </p:blipFill>
        <p:spPr bwMode="auto">
          <a:xfrm>
            <a:off x="3850216" y="526157"/>
            <a:ext cx="127648" cy="1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64" b="39455" l="59091" r="93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54" t="4606" r="6909" b="60485"/>
          <a:stretch/>
        </p:blipFill>
        <p:spPr bwMode="auto">
          <a:xfrm>
            <a:off x="3848644" y="760030"/>
            <a:ext cx="128522" cy="1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273" b="67455" l="31273" r="67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32545" r="31970" b="31771"/>
          <a:stretch/>
        </p:blipFill>
        <p:spPr bwMode="auto">
          <a:xfrm>
            <a:off x="3934763" y="961385"/>
            <a:ext cx="138030" cy="1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82" b="94364" l="60364" r="97636">
                        <a14:foregroundMark x1="79091" y1="75818" x2="79091" y2="75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79" t="56909" b="5757"/>
          <a:stretch/>
        </p:blipFill>
        <p:spPr bwMode="auto">
          <a:xfrm>
            <a:off x="3639810" y="533484"/>
            <a:ext cx="151910" cy="1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9455" b="93273" l="5091" r="40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" t="59455" r="58666" b="5636"/>
          <a:stretch/>
        </p:blipFill>
        <p:spPr bwMode="auto">
          <a:xfrm>
            <a:off x="3672645" y="820010"/>
            <a:ext cx="132020" cy="1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>
            <a:off x="3754188" y="683529"/>
            <a:ext cx="107896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\\192.168.1.18\mt_school\2014_15\01 STATE_BOARD_MH\ENGLISH_MED\TAT_2014 - 15\10th std\Biology\Chapter 10\Images\Red_Blood_Cell.jpg828359a7-2cc4-4382-a3aa-077e9207f259Large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787423"/>
            <a:ext cx="122820" cy="9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 rot="3794963">
            <a:off x="3786681" y="989410"/>
            <a:ext cx="107894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 rot="14315797">
            <a:off x="3942131" y="623442"/>
            <a:ext cx="107894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\\192.168.1.18\mt_school\2014_15\01 STATE_BOARD_MH\ENGLISH_MED\TAT_2014 - 15\10th std\Biology\Chapter 10\Images\Red_Blood_Cell.jpg828359a7-2cc4-4382-a3aa-077e9207f259Large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479">
            <a:off x="3749924" y="503052"/>
            <a:ext cx="122818" cy="9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3652976" y="675587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3980768" y="651952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3983606" y="949611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655340" y="479899"/>
            <a:ext cx="510709" cy="6991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76725" y="437824"/>
            <a:ext cx="246064" cy="83311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8" name="Picture 2" descr="\\192.168.1.18\mt_school\2014_15\01 STATE_BOARD_MH\ENGLISH_MED\TAT_2014 - 15\10th std\Biology\Chapter 11\images\p540097-human_pancreas-spl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61" y="1483467"/>
            <a:ext cx="1620208" cy="9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/>
          <p:cNvGrpSpPr/>
          <p:nvPr/>
        </p:nvGrpSpPr>
        <p:grpSpPr>
          <a:xfrm>
            <a:off x="1041849" y="510282"/>
            <a:ext cx="232756" cy="184666"/>
            <a:chOff x="3352800" y="-279916"/>
            <a:chExt cx="232756" cy="184666"/>
          </a:xfrm>
        </p:grpSpPr>
        <p:sp>
          <p:nvSpPr>
            <p:cNvPr id="50" name="Oval 49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35599" y="561082"/>
            <a:ext cx="232756" cy="184666"/>
            <a:chOff x="3352800" y="-279916"/>
            <a:chExt cx="232756" cy="184666"/>
          </a:xfrm>
        </p:grpSpPr>
        <p:sp>
          <p:nvSpPr>
            <p:cNvPr id="53" name="Oval 52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373636" y="827782"/>
            <a:ext cx="232756" cy="184666"/>
            <a:chOff x="3352800" y="-279916"/>
            <a:chExt cx="232756" cy="184666"/>
          </a:xfrm>
        </p:grpSpPr>
        <p:sp>
          <p:nvSpPr>
            <p:cNvPr id="56" name="Oval 55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83111" y="999232"/>
            <a:ext cx="232756" cy="184666"/>
            <a:chOff x="3352800" y="-279916"/>
            <a:chExt cx="232756" cy="184666"/>
          </a:xfrm>
        </p:grpSpPr>
        <p:sp>
          <p:nvSpPr>
            <p:cNvPr id="59" name="Oval 58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952093" y="939284"/>
            <a:ext cx="232756" cy="184666"/>
            <a:chOff x="3352800" y="-279916"/>
            <a:chExt cx="232756" cy="184666"/>
          </a:xfrm>
        </p:grpSpPr>
        <p:sp>
          <p:nvSpPr>
            <p:cNvPr id="62" name="Oval 61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89649" y="590550"/>
            <a:ext cx="232756" cy="184666"/>
            <a:chOff x="3352800" y="-279916"/>
            <a:chExt cx="232756" cy="184666"/>
          </a:xfrm>
        </p:grpSpPr>
        <p:sp>
          <p:nvSpPr>
            <p:cNvPr id="65" name="Oval 64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95093" y="514350"/>
            <a:ext cx="232756" cy="184666"/>
            <a:chOff x="3352800" y="-279916"/>
            <a:chExt cx="232756" cy="184666"/>
          </a:xfrm>
        </p:grpSpPr>
        <p:sp>
          <p:nvSpPr>
            <p:cNvPr id="68" name="Oval 67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66493" y="863084"/>
            <a:ext cx="232756" cy="184666"/>
            <a:chOff x="3352800" y="-279916"/>
            <a:chExt cx="232756" cy="184666"/>
          </a:xfrm>
        </p:grpSpPr>
        <p:sp>
          <p:nvSpPr>
            <p:cNvPr id="71" name="Oval 70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12142" y="953584"/>
            <a:ext cx="232756" cy="184666"/>
            <a:chOff x="3352800" y="-279916"/>
            <a:chExt cx="232756" cy="184666"/>
          </a:xfrm>
        </p:grpSpPr>
        <p:sp>
          <p:nvSpPr>
            <p:cNvPr id="74" name="Oval 73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337249" y="774700"/>
            <a:ext cx="232756" cy="184666"/>
            <a:chOff x="3352800" y="-279916"/>
            <a:chExt cx="232756" cy="184666"/>
          </a:xfrm>
        </p:grpSpPr>
        <p:sp>
          <p:nvSpPr>
            <p:cNvPr id="77" name="Oval 76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767617" y="404309"/>
            <a:ext cx="232756" cy="184666"/>
            <a:chOff x="3352800" y="-279916"/>
            <a:chExt cx="232756" cy="184666"/>
          </a:xfrm>
        </p:grpSpPr>
        <p:sp>
          <p:nvSpPr>
            <p:cNvPr id="80" name="Oval 79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576992" y="423359"/>
            <a:ext cx="232756" cy="184666"/>
            <a:chOff x="3352800" y="-279916"/>
            <a:chExt cx="232756" cy="184666"/>
          </a:xfrm>
        </p:grpSpPr>
        <p:sp>
          <p:nvSpPr>
            <p:cNvPr id="83" name="Oval 82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650017" y="1045659"/>
            <a:ext cx="232756" cy="184666"/>
            <a:chOff x="3352800" y="-279916"/>
            <a:chExt cx="232756" cy="184666"/>
          </a:xfrm>
        </p:grpSpPr>
        <p:sp>
          <p:nvSpPr>
            <p:cNvPr id="86" name="Oval 85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sp>
        <p:nvSpPr>
          <p:cNvPr id="88" name="Down Arrow 87"/>
          <p:cNvSpPr/>
          <p:nvPr/>
        </p:nvSpPr>
        <p:spPr>
          <a:xfrm>
            <a:off x="2044447" y="1261410"/>
            <a:ext cx="190599" cy="319740"/>
          </a:xfrm>
          <a:custGeom>
            <a:avLst/>
            <a:gdLst>
              <a:gd name="connsiteX0" fmla="*/ 0 w 266890"/>
              <a:gd name="connsiteY0" fmla="*/ 405370 h 538815"/>
              <a:gd name="connsiteX1" fmla="*/ 66723 w 266890"/>
              <a:gd name="connsiteY1" fmla="*/ 405370 h 538815"/>
              <a:gd name="connsiteX2" fmla="*/ 66723 w 266890"/>
              <a:gd name="connsiteY2" fmla="*/ 0 h 538815"/>
              <a:gd name="connsiteX3" fmla="*/ 200168 w 266890"/>
              <a:gd name="connsiteY3" fmla="*/ 0 h 538815"/>
              <a:gd name="connsiteX4" fmla="*/ 200168 w 266890"/>
              <a:gd name="connsiteY4" fmla="*/ 405370 h 538815"/>
              <a:gd name="connsiteX5" fmla="*/ 266890 w 266890"/>
              <a:gd name="connsiteY5" fmla="*/ 405370 h 538815"/>
              <a:gd name="connsiteX6" fmla="*/ 133445 w 266890"/>
              <a:gd name="connsiteY6" fmla="*/ 538815 h 538815"/>
              <a:gd name="connsiteX7" fmla="*/ 0 w 266890"/>
              <a:gd name="connsiteY7" fmla="*/ 405370 h 538815"/>
              <a:gd name="connsiteX0" fmla="*/ 0 w 266890"/>
              <a:gd name="connsiteY0" fmla="*/ 405370 h 538815"/>
              <a:gd name="connsiteX1" fmla="*/ 66723 w 266890"/>
              <a:gd name="connsiteY1" fmla="*/ 405370 h 538815"/>
              <a:gd name="connsiteX2" fmla="*/ 200168 w 266890"/>
              <a:gd name="connsiteY2" fmla="*/ 0 h 538815"/>
              <a:gd name="connsiteX3" fmla="*/ 200168 w 266890"/>
              <a:gd name="connsiteY3" fmla="*/ 405370 h 538815"/>
              <a:gd name="connsiteX4" fmla="*/ 266890 w 266890"/>
              <a:gd name="connsiteY4" fmla="*/ 405370 h 538815"/>
              <a:gd name="connsiteX5" fmla="*/ 133445 w 266890"/>
              <a:gd name="connsiteY5" fmla="*/ 538815 h 538815"/>
              <a:gd name="connsiteX6" fmla="*/ 0 w 266890"/>
              <a:gd name="connsiteY6" fmla="*/ 405370 h 538815"/>
              <a:gd name="connsiteX0" fmla="*/ 0 w 266890"/>
              <a:gd name="connsiteY0" fmla="*/ 414895 h 548340"/>
              <a:gd name="connsiteX1" fmla="*/ 66723 w 266890"/>
              <a:gd name="connsiteY1" fmla="*/ 414895 h 548340"/>
              <a:gd name="connsiteX2" fmla="*/ 92218 w 266890"/>
              <a:gd name="connsiteY2" fmla="*/ 0 h 548340"/>
              <a:gd name="connsiteX3" fmla="*/ 200168 w 266890"/>
              <a:gd name="connsiteY3" fmla="*/ 414895 h 548340"/>
              <a:gd name="connsiteX4" fmla="*/ 266890 w 266890"/>
              <a:gd name="connsiteY4" fmla="*/ 414895 h 548340"/>
              <a:gd name="connsiteX5" fmla="*/ 133445 w 266890"/>
              <a:gd name="connsiteY5" fmla="*/ 548340 h 548340"/>
              <a:gd name="connsiteX6" fmla="*/ 0 w 266890"/>
              <a:gd name="connsiteY6" fmla="*/ 414895 h 548340"/>
              <a:gd name="connsiteX0" fmla="*/ 0 w 266890"/>
              <a:gd name="connsiteY0" fmla="*/ 414895 h 548340"/>
              <a:gd name="connsiteX1" fmla="*/ 66723 w 266890"/>
              <a:gd name="connsiteY1" fmla="*/ 414895 h 548340"/>
              <a:gd name="connsiteX2" fmla="*/ 92218 w 266890"/>
              <a:gd name="connsiteY2" fmla="*/ 0 h 548340"/>
              <a:gd name="connsiteX3" fmla="*/ 200168 w 266890"/>
              <a:gd name="connsiteY3" fmla="*/ 414895 h 548340"/>
              <a:gd name="connsiteX4" fmla="*/ 266890 w 266890"/>
              <a:gd name="connsiteY4" fmla="*/ 414895 h 548340"/>
              <a:gd name="connsiteX5" fmla="*/ 133445 w 266890"/>
              <a:gd name="connsiteY5" fmla="*/ 548340 h 548340"/>
              <a:gd name="connsiteX6" fmla="*/ 0 w 266890"/>
              <a:gd name="connsiteY6" fmla="*/ 414895 h 548340"/>
              <a:gd name="connsiteX0" fmla="*/ 0 w 266890"/>
              <a:gd name="connsiteY0" fmla="*/ 414895 h 548340"/>
              <a:gd name="connsiteX1" fmla="*/ 66723 w 266890"/>
              <a:gd name="connsiteY1" fmla="*/ 414895 h 548340"/>
              <a:gd name="connsiteX2" fmla="*/ 92218 w 266890"/>
              <a:gd name="connsiteY2" fmla="*/ 0 h 548340"/>
              <a:gd name="connsiteX3" fmla="*/ 200168 w 266890"/>
              <a:gd name="connsiteY3" fmla="*/ 414895 h 548340"/>
              <a:gd name="connsiteX4" fmla="*/ 266890 w 266890"/>
              <a:gd name="connsiteY4" fmla="*/ 414895 h 548340"/>
              <a:gd name="connsiteX5" fmla="*/ 133445 w 266890"/>
              <a:gd name="connsiteY5" fmla="*/ 548340 h 548340"/>
              <a:gd name="connsiteX6" fmla="*/ 0 w 266890"/>
              <a:gd name="connsiteY6" fmla="*/ 414895 h 5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90" h="548340">
                <a:moveTo>
                  <a:pt x="0" y="414895"/>
                </a:moveTo>
                <a:lnTo>
                  <a:pt x="66723" y="414895"/>
                </a:lnTo>
                <a:cubicBezTo>
                  <a:pt x="75221" y="276597"/>
                  <a:pt x="-33755" y="87498"/>
                  <a:pt x="92218" y="0"/>
                </a:cubicBezTo>
                <a:cubicBezTo>
                  <a:pt x="48826" y="131948"/>
                  <a:pt x="164185" y="276597"/>
                  <a:pt x="200168" y="414895"/>
                </a:cubicBezTo>
                <a:lnTo>
                  <a:pt x="266890" y="414895"/>
                </a:lnTo>
                <a:lnTo>
                  <a:pt x="133445" y="548340"/>
                </a:lnTo>
                <a:lnTo>
                  <a:pt x="0" y="414895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830726" y="3232900"/>
            <a:ext cx="2808640" cy="358308"/>
          </a:xfrm>
          <a:custGeom>
            <a:avLst/>
            <a:gdLst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8858 w 2821908"/>
              <a:gd name="connsiteY0" fmla="*/ 86963 h 972178"/>
              <a:gd name="connsiteX1" fmla="*/ 205708 w 2821908"/>
              <a:gd name="connsiteY1" fmla="*/ 86963 h 972178"/>
              <a:gd name="connsiteX2" fmla="*/ 669258 w 2821908"/>
              <a:gd name="connsiteY2" fmla="*/ 42513 h 972178"/>
              <a:gd name="connsiteX3" fmla="*/ 1336008 w 2821908"/>
              <a:gd name="connsiteY3" fmla="*/ 4413 h 972178"/>
              <a:gd name="connsiteX4" fmla="*/ 2059908 w 2821908"/>
              <a:gd name="connsiteY4" fmla="*/ 10763 h 972178"/>
              <a:gd name="connsiteX5" fmla="*/ 2720308 w 2821908"/>
              <a:gd name="connsiteY5" fmla="*/ 93313 h 972178"/>
              <a:gd name="connsiteX6" fmla="*/ 2809208 w 2821908"/>
              <a:gd name="connsiteY6" fmla="*/ 118713 h 972178"/>
              <a:gd name="connsiteX7" fmla="*/ 2821908 w 2821908"/>
              <a:gd name="connsiteY7" fmla="*/ 207613 h 972178"/>
              <a:gd name="connsiteX8" fmla="*/ 2815558 w 2821908"/>
              <a:gd name="connsiteY8" fmla="*/ 848963 h 972178"/>
              <a:gd name="connsiteX9" fmla="*/ 2809208 w 2821908"/>
              <a:gd name="connsiteY9" fmla="*/ 874363 h 972178"/>
              <a:gd name="connsiteX10" fmla="*/ 2758408 w 2821908"/>
              <a:gd name="connsiteY10" fmla="*/ 861663 h 972178"/>
              <a:gd name="connsiteX11" fmla="*/ 2421858 w 2821908"/>
              <a:gd name="connsiteY11" fmla="*/ 823563 h 972178"/>
              <a:gd name="connsiteX12" fmla="*/ 1958308 w 2821908"/>
              <a:gd name="connsiteY12" fmla="*/ 829913 h 972178"/>
              <a:gd name="connsiteX13" fmla="*/ 1348708 w 2821908"/>
              <a:gd name="connsiteY13" fmla="*/ 861663 h 972178"/>
              <a:gd name="connsiteX14" fmla="*/ 821658 w 2821908"/>
              <a:gd name="connsiteY14" fmla="*/ 899763 h 972178"/>
              <a:gd name="connsiteX15" fmla="*/ 415258 w 2821908"/>
              <a:gd name="connsiteY15" fmla="*/ 937863 h 972178"/>
              <a:gd name="connsiteX16" fmla="*/ 110458 w 2821908"/>
              <a:gd name="connsiteY16" fmla="*/ 963263 h 972178"/>
              <a:gd name="connsiteX17" fmla="*/ 66008 w 2821908"/>
              <a:gd name="connsiteY17" fmla="*/ 963263 h 972178"/>
              <a:gd name="connsiteX18" fmla="*/ 8858 w 2821908"/>
              <a:gd name="connsiteY18" fmla="*/ 956913 h 972178"/>
              <a:gd name="connsiteX19" fmla="*/ 8858 w 2821908"/>
              <a:gd name="connsiteY19" fmla="*/ 893413 h 972178"/>
              <a:gd name="connsiteX20" fmla="*/ 8858 w 2821908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86383"/>
              <a:gd name="connsiteX1" fmla="*/ 200666 w 2816866"/>
              <a:gd name="connsiteY1" fmla="*/ 86963 h 986383"/>
              <a:gd name="connsiteX2" fmla="*/ 664216 w 2816866"/>
              <a:gd name="connsiteY2" fmla="*/ 42513 h 986383"/>
              <a:gd name="connsiteX3" fmla="*/ 1330966 w 2816866"/>
              <a:gd name="connsiteY3" fmla="*/ 4413 h 986383"/>
              <a:gd name="connsiteX4" fmla="*/ 2054866 w 2816866"/>
              <a:gd name="connsiteY4" fmla="*/ 10763 h 986383"/>
              <a:gd name="connsiteX5" fmla="*/ 2715266 w 2816866"/>
              <a:gd name="connsiteY5" fmla="*/ 93313 h 986383"/>
              <a:gd name="connsiteX6" fmla="*/ 2804166 w 2816866"/>
              <a:gd name="connsiteY6" fmla="*/ 118713 h 986383"/>
              <a:gd name="connsiteX7" fmla="*/ 2816866 w 2816866"/>
              <a:gd name="connsiteY7" fmla="*/ 207613 h 986383"/>
              <a:gd name="connsiteX8" fmla="*/ 2810516 w 2816866"/>
              <a:gd name="connsiteY8" fmla="*/ 848963 h 986383"/>
              <a:gd name="connsiteX9" fmla="*/ 2804166 w 2816866"/>
              <a:gd name="connsiteY9" fmla="*/ 874363 h 986383"/>
              <a:gd name="connsiteX10" fmla="*/ 2753366 w 2816866"/>
              <a:gd name="connsiteY10" fmla="*/ 861663 h 986383"/>
              <a:gd name="connsiteX11" fmla="*/ 2416816 w 2816866"/>
              <a:gd name="connsiteY11" fmla="*/ 823563 h 986383"/>
              <a:gd name="connsiteX12" fmla="*/ 1953266 w 2816866"/>
              <a:gd name="connsiteY12" fmla="*/ 829913 h 986383"/>
              <a:gd name="connsiteX13" fmla="*/ 1343666 w 2816866"/>
              <a:gd name="connsiteY13" fmla="*/ 861663 h 986383"/>
              <a:gd name="connsiteX14" fmla="*/ 816616 w 2816866"/>
              <a:gd name="connsiteY14" fmla="*/ 899763 h 986383"/>
              <a:gd name="connsiteX15" fmla="*/ 410216 w 2816866"/>
              <a:gd name="connsiteY15" fmla="*/ 937863 h 986383"/>
              <a:gd name="connsiteX16" fmla="*/ 105416 w 2816866"/>
              <a:gd name="connsiteY16" fmla="*/ 963263 h 986383"/>
              <a:gd name="connsiteX17" fmla="*/ 60966 w 2816866"/>
              <a:gd name="connsiteY17" fmla="*/ 963263 h 986383"/>
              <a:gd name="connsiteX18" fmla="*/ 3816 w 2816866"/>
              <a:gd name="connsiteY18" fmla="*/ 956913 h 986383"/>
              <a:gd name="connsiteX19" fmla="*/ 3816 w 2816866"/>
              <a:gd name="connsiteY19" fmla="*/ 893413 h 986383"/>
              <a:gd name="connsiteX20" fmla="*/ 3816 w 2816866"/>
              <a:gd name="connsiteY20" fmla="*/ 86963 h 986383"/>
              <a:gd name="connsiteX0" fmla="*/ 3816 w 2816866"/>
              <a:gd name="connsiteY0" fmla="*/ 86963 h 976922"/>
              <a:gd name="connsiteX1" fmla="*/ 200666 w 2816866"/>
              <a:gd name="connsiteY1" fmla="*/ 86963 h 976922"/>
              <a:gd name="connsiteX2" fmla="*/ 664216 w 2816866"/>
              <a:gd name="connsiteY2" fmla="*/ 42513 h 976922"/>
              <a:gd name="connsiteX3" fmla="*/ 1330966 w 2816866"/>
              <a:gd name="connsiteY3" fmla="*/ 4413 h 976922"/>
              <a:gd name="connsiteX4" fmla="*/ 2054866 w 2816866"/>
              <a:gd name="connsiteY4" fmla="*/ 10763 h 976922"/>
              <a:gd name="connsiteX5" fmla="*/ 2715266 w 2816866"/>
              <a:gd name="connsiteY5" fmla="*/ 93313 h 976922"/>
              <a:gd name="connsiteX6" fmla="*/ 2804166 w 2816866"/>
              <a:gd name="connsiteY6" fmla="*/ 118713 h 976922"/>
              <a:gd name="connsiteX7" fmla="*/ 2816866 w 2816866"/>
              <a:gd name="connsiteY7" fmla="*/ 207613 h 976922"/>
              <a:gd name="connsiteX8" fmla="*/ 2810516 w 2816866"/>
              <a:gd name="connsiteY8" fmla="*/ 848963 h 976922"/>
              <a:gd name="connsiteX9" fmla="*/ 2804166 w 2816866"/>
              <a:gd name="connsiteY9" fmla="*/ 874363 h 976922"/>
              <a:gd name="connsiteX10" fmla="*/ 2753366 w 2816866"/>
              <a:gd name="connsiteY10" fmla="*/ 861663 h 976922"/>
              <a:gd name="connsiteX11" fmla="*/ 2416816 w 2816866"/>
              <a:gd name="connsiteY11" fmla="*/ 823563 h 976922"/>
              <a:gd name="connsiteX12" fmla="*/ 1953266 w 2816866"/>
              <a:gd name="connsiteY12" fmla="*/ 829913 h 976922"/>
              <a:gd name="connsiteX13" fmla="*/ 1343666 w 2816866"/>
              <a:gd name="connsiteY13" fmla="*/ 861663 h 976922"/>
              <a:gd name="connsiteX14" fmla="*/ 816616 w 2816866"/>
              <a:gd name="connsiteY14" fmla="*/ 899763 h 976922"/>
              <a:gd name="connsiteX15" fmla="*/ 410216 w 2816866"/>
              <a:gd name="connsiteY15" fmla="*/ 937863 h 976922"/>
              <a:gd name="connsiteX16" fmla="*/ 105416 w 2816866"/>
              <a:gd name="connsiteY16" fmla="*/ 963263 h 976922"/>
              <a:gd name="connsiteX17" fmla="*/ 60966 w 2816866"/>
              <a:gd name="connsiteY17" fmla="*/ 963263 h 976922"/>
              <a:gd name="connsiteX18" fmla="*/ 3816 w 2816866"/>
              <a:gd name="connsiteY18" fmla="*/ 956913 h 976922"/>
              <a:gd name="connsiteX19" fmla="*/ 3816 w 2816866"/>
              <a:gd name="connsiteY19" fmla="*/ 893413 h 976922"/>
              <a:gd name="connsiteX20" fmla="*/ 3816 w 2816866"/>
              <a:gd name="connsiteY20" fmla="*/ 86963 h 976922"/>
              <a:gd name="connsiteX0" fmla="*/ 3816 w 2816866"/>
              <a:gd name="connsiteY0" fmla="*/ 86963 h 977106"/>
              <a:gd name="connsiteX1" fmla="*/ 200666 w 2816866"/>
              <a:gd name="connsiteY1" fmla="*/ 86963 h 977106"/>
              <a:gd name="connsiteX2" fmla="*/ 664216 w 2816866"/>
              <a:gd name="connsiteY2" fmla="*/ 42513 h 977106"/>
              <a:gd name="connsiteX3" fmla="*/ 1330966 w 2816866"/>
              <a:gd name="connsiteY3" fmla="*/ 4413 h 977106"/>
              <a:gd name="connsiteX4" fmla="*/ 2054866 w 2816866"/>
              <a:gd name="connsiteY4" fmla="*/ 10763 h 977106"/>
              <a:gd name="connsiteX5" fmla="*/ 2715266 w 2816866"/>
              <a:gd name="connsiteY5" fmla="*/ 93313 h 977106"/>
              <a:gd name="connsiteX6" fmla="*/ 2804166 w 2816866"/>
              <a:gd name="connsiteY6" fmla="*/ 118713 h 977106"/>
              <a:gd name="connsiteX7" fmla="*/ 2816866 w 2816866"/>
              <a:gd name="connsiteY7" fmla="*/ 207613 h 977106"/>
              <a:gd name="connsiteX8" fmla="*/ 2810516 w 2816866"/>
              <a:gd name="connsiteY8" fmla="*/ 848963 h 977106"/>
              <a:gd name="connsiteX9" fmla="*/ 2804166 w 2816866"/>
              <a:gd name="connsiteY9" fmla="*/ 874363 h 977106"/>
              <a:gd name="connsiteX10" fmla="*/ 2753366 w 2816866"/>
              <a:gd name="connsiteY10" fmla="*/ 861663 h 977106"/>
              <a:gd name="connsiteX11" fmla="*/ 2416816 w 2816866"/>
              <a:gd name="connsiteY11" fmla="*/ 823563 h 977106"/>
              <a:gd name="connsiteX12" fmla="*/ 1953266 w 2816866"/>
              <a:gd name="connsiteY12" fmla="*/ 829913 h 977106"/>
              <a:gd name="connsiteX13" fmla="*/ 1343666 w 2816866"/>
              <a:gd name="connsiteY13" fmla="*/ 861663 h 977106"/>
              <a:gd name="connsiteX14" fmla="*/ 816616 w 2816866"/>
              <a:gd name="connsiteY14" fmla="*/ 899763 h 977106"/>
              <a:gd name="connsiteX15" fmla="*/ 410216 w 2816866"/>
              <a:gd name="connsiteY15" fmla="*/ 937863 h 977106"/>
              <a:gd name="connsiteX16" fmla="*/ 105416 w 2816866"/>
              <a:gd name="connsiteY16" fmla="*/ 963263 h 977106"/>
              <a:gd name="connsiteX17" fmla="*/ 60966 w 2816866"/>
              <a:gd name="connsiteY17" fmla="*/ 963263 h 977106"/>
              <a:gd name="connsiteX18" fmla="*/ 3816 w 2816866"/>
              <a:gd name="connsiteY18" fmla="*/ 956913 h 977106"/>
              <a:gd name="connsiteX19" fmla="*/ 3816 w 2816866"/>
              <a:gd name="connsiteY19" fmla="*/ 893413 h 977106"/>
              <a:gd name="connsiteX20" fmla="*/ 3816 w 2816866"/>
              <a:gd name="connsiteY20" fmla="*/ 86963 h 977106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105598 w 2918648"/>
              <a:gd name="connsiteY0" fmla="*/ 86963 h 1053237"/>
              <a:gd name="connsiteX1" fmla="*/ 302448 w 2918648"/>
              <a:gd name="connsiteY1" fmla="*/ 86963 h 1053237"/>
              <a:gd name="connsiteX2" fmla="*/ 765998 w 2918648"/>
              <a:gd name="connsiteY2" fmla="*/ 42513 h 1053237"/>
              <a:gd name="connsiteX3" fmla="*/ 1432748 w 2918648"/>
              <a:gd name="connsiteY3" fmla="*/ 4413 h 1053237"/>
              <a:gd name="connsiteX4" fmla="*/ 2156648 w 2918648"/>
              <a:gd name="connsiteY4" fmla="*/ 10763 h 1053237"/>
              <a:gd name="connsiteX5" fmla="*/ 2817048 w 2918648"/>
              <a:gd name="connsiteY5" fmla="*/ 93313 h 1053237"/>
              <a:gd name="connsiteX6" fmla="*/ 2905948 w 2918648"/>
              <a:gd name="connsiteY6" fmla="*/ 118713 h 1053237"/>
              <a:gd name="connsiteX7" fmla="*/ 2918648 w 2918648"/>
              <a:gd name="connsiteY7" fmla="*/ 207613 h 1053237"/>
              <a:gd name="connsiteX8" fmla="*/ 2912298 w 2918648"/>
              <a:gd name="connsiteY8" fmla="*/ 848963 h 1053237"/>
              <a:gd name="connsiteX9" fmla="*/ 2905948 w 2918648"/>
              <a:gd name="connsiteY9" fmla="*/ 874363 h 1053237"/>
              <a:gd name="connsiteX10" fmla="*/ 2855148 w 2918648"/>
              <a:gd name="connsiteY10" fmla="*/ 861663 h 1053237"/>
              <a:gd name="connsiteX11" fmla="*/ 2518598 w 2918648"/>
              <a:gd name="connsiteY11" fmla="*/ 823563 h 1053237"/>
              <a:gd name="connsiteX12" fmla="*/ 2055048 w 2918648"/>
              <a:gd name="connsiteY12" fmla="*/ 829913 h 1053237"/>
              <a:gd name="connsiteX13" fmla="*/ 1445448 w 2918648"/>
              <a:gd name="connsiteY13" fmla="*/ 861663 h 1053237"/>
              <a:gd name="connsiteX14" fmla="*/ 918398 w 2918648"/>
              <a:gd name="connsiteY14" fmla="*/ 899763 h 1053237"/>
              <a:gd name="connsiteX15" fmla="*/ 511998 w 2918648"/>
              <a:gd name="connsiteY15" fmla="*/ 937863 h 1053237"/>
              <a:gd name="connsiteX16" fmla="*/ 207198 w 2918648"/>
              <a:gd name="connsiteY16" fmla="*/ 963263 h 1053237"/>
              <a:gd name="connsiteX17" fmla="*/ 162748 w 2918648"/>
              <a:gd name="connsiteY17" fmla="*/ 963263 h 1053237"/>
              <a:gd name="connsiteX18" fmla="*/ 105598 w 2918648"/>
              <a:gd name="connsiteY18" fmla="*/ 956913 h 1053237"/>
              <a:gd name="connsiteX19" fmla="*/ 105598 w 2918648"/>
              <a:gd name="connsiteY19" fmla="*/ 893413 h 1053237"/>
              <a:gd name="connsiteX20" fmla="*/ 105598 w 2918648"/>
              <a:gd name="connsiteY20" fmla="*/ 86963 h 1053237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15123 w 2928173"/>
              <a:gd name="connsiteY0" fmla="*/ 86963 h 969760"/>
              <a:gd name="connsiteX1" fmla="*/ 311973 w 2928173"/>
              <a:gd name="connsiteY1" fmla="*/ 86963 h 969760"/>
              <a:gd name="connsiteX2" fmla="*/ 775523 w 2928173"/>
              <a:gd name="connsiteY2" fmla="*/ 42513 h 969760"/>
              <a:gd name="connsiteX3" fmla="*/ 1442273 w 2928173"/>
              <a:gd name="connsiteY3" fmla="*/ 4413 h 969760"/>
              <a:gd name="connsiteX4" fmla="*/ 2166173 w 2928173"/>
              <a:gd name="connsiteY4" fmla="*/ 10763 h 969760"/>
              <a:gd name="connsiteX5" fmla="*/ 2826573 w 2928173"/>
              <a:gd name="connsiteY5" fmla="*/ 93313 h 969760"/>
              <a:gd name="connsiteX6" fmla="*/ 2915473 w 2928173"/>
              <a:gd name="connsiteY6" fmla="*/ 118713 h 969760"/>
              <a:gd name="connsiteX7" fmla="*/ 2928173 w 2928173"/>
              <a:gd name="connsiteY7" fmla="*/ 207613 h 969760"/>
              <a:gd name="connsiteX8" fmla="*/ 2921823 w 2928173"/>
              <a:gd name="connsiteY8" fmla="*/ 848963 h 969760"/>
              <a:gd name="connsiteX9" fmla="*/ 2915473 w 2928173"/>
              <a:gd name="connsiteY9" fmla="*/ 874363 h 969760"/>
              <a:gd name="connsiteX10" fmla="*/ 2864673 w 2928173"/>
              <a:gd name="connsiteY10" fmla="*/ 861663 h 969760"/>
              <a:gd name="connsiteX11" fmla="*/ 2528123 w 2928173"/>
              <a:gd name="connsiteY11" fmla="*/ 823563 h 969760"/>
              <a:gd name="connsiteX12" fmla="*/ 2064573 w 2928173"/>
              <a:gd name="connsiteY12" fmla="*/ 829913 h 969760"/>
              <a:gd name="connsiteX13" fmla="*/ 1454973 w 2928173"/>
              <a:gd name="connsiteY13" fmla="*/ 861663 h 969760"/>
              <a:gd name="connsiteX14" fmla="*/ 927923 w 2928173"/>
              <a:gd name="connsiteY14" fmla="*/ 899763 h 969760"/>
              <a:gd name="connsiteX15" fmla="*/ 521523 w 2928173"/>
              <a:gd name="connsiteY15" fmla="*/ 937863 h 969760"/>
              <a:gd name="connsiteX16" fmla="*/ 216723 w 2928173"/>
              <a:gd name="connsiteY16" fmla="*/ 963263 h 969760"/>
              <a:gd name="connsiteX17" fmla="*/ 172273 w 2928173"/>
              <a:gd name="connsiteY17" fmla="*/ 963263 h 969760"/>
              <a:gd name="connsiteX18" fmla="*/ 115123 w 2928173"/>
              <a:gd name="connsiteY18" fmla="*/ 956913 h 969760"/>
              <a:gd name="connsiteX19" fmla="*/ 115123 w 2928173"/>
              <a:gd name="connsiteY19" fmla="*/ 893413 h 969760"/>
              <a:gd name="connsiteX20" fmla="*/ 115123 w 2928173"/>
              <a:gd name="connsiteY20" fmla="*/ 86963 h 969760"/>
              <a:gd name="connsiteX0" fmla="*/ 115123 w 2928173"/>
              <a:gd name="connsiteY0" fmla="*/ 86963 h 1028901"/>
              <a:gd name="connsiteX1" fmla="*/ 311973 w 2928173"/>
              <a:gd name="connsiteY1" fmla="*/ 86963 h 1028901"/>
              <a:gd name="connsiteX2" fmla="*/ 775523 w 2928173"/>
              <a:gd name="connsiteY2" fmla="*/ 42513 h 1028901"/>
              <a:gd name="connsiteX3" fmla="*/ 1442273 w 2928173"/>
              <a:gd name="connsiteY3" fmla="*/ 4413 h 1028901"/>
              <a:gd name="connsiteX4" fmla="*/ 2166173 w 2928173"/>
              <a:gd name="connsiteY4" fmla="*/ 10763 h 1028901"/>
              <a:gd name="connsiteX5" fmla="*/ 2826573 w 2928173"/>
              <a:gd name="connsiteY5" fmla="*/ 93313 h 1028901"/>
              <a:gd name="connsiteX6" fmla="*/ 2915473 w 2928173"/>
              <a:gd name="connsiteY6" fmla="*/ 118713 h 1028901"/>
              <a:gd name="connsiteX7" fmla="*/ 2928173 w 2928173"/>
              <a:gd name="connsiteY7" fmla="*/ 207613 h 1028901"/>
              <a:gd name="connsiteX8" fmla="*/ 2921823 w 2928173"/>
              <a:gd name="connsiteY8" fmla="*/ 848963 h 1028901"/>
              <a:gd name="connsiteX9" fmla="*/ 2915473 w 2928173"/>
              <a:gd name="connsiteY9" fmla="*/ 874363 h 1028901"/>
              <a:gd name="connsiteX10" fmla="*/ 2864673 w 2928173"/>
              <a:gd name="connsiteY10" fmla="*/ 861663 h 1028901"/>
              <a:gd name="connsiteX11" fmla="*/ 2528123 w 2928173"/>
              <a:gd name="connsiteY11" fmla="*/ 823563 h 1028901"/>
              <a:gd name="connsiteX12" fmla="*/ 2064573 w 2928173"/>
              <a:gd name="connsiteY12" fmla="*/ 829913 h 1028901"/>
              <a:gd name="connsiteX13" fmla="*/ 1454973 w 2928173"/>
              <a:gd name="connsiteY13" fmla="*/ 861663 h 1028901"/>
              <a:gd name="connsiteX14" fmla="*/ 927923 w 2928173"/>
              <a:gd name="connsiteY14" fmla="*/ 899763 h 1028901"/>
              <a:gd name="connsiteX15" fmla="*/ 521523 w 2928173"/>
              <a:gd name="connsiteY15" fmla="*/ 937863 h 1028901"/>
              <a:gd name="connsiteX16" fmla="*/ 216723 w 2928173"/>
              <a:gd name="connsiteY16" fmla="*/ 963263 h 1028901"/>
              <a:gd name="connsiteX17" fmla="*/ 172273 w 2928173"/>
              <a:gd name="connsiteY17" fmla="*/ 963263 h 1028901"/>
              <a:gd name="connsiteX18" fmla="*/ 115123 w 2928173"/>
              <a:gd name="connsiteY18" fmla="*/ 956913 h 1028901"/>
              <a:gd name="connsiteX19" fmla="*/ 115123 w 2928173"/>
              <a:gd name="connsiteY19" fmla="*/ 893413 h 1028901"/>
              <a:gd name="connsiteX20" fmla="*/ 115123 w 2928173"/>
              <a:gd name="connsiteY20" fmla="*/ 86963 h 1028901"/>
              <a:gd name="connsiteX0" fmla="*/ 112023 w 2925073"/>
              <a:gd name="connsiteY0" fmla="*/ 86963 h 1028901"/>
              <a:gd name="connsiteX1" fmla="*/ 308873 w 2925073"/>
              <a:gd name="connsiteY1" fmla="*/ 86963 h 1028901"/>
              <a:gd name="connsiteX2" fmla="*/ 772423 w 2925073"/>
              <a:gd name="connsiteY2" fmla="*/ 42513 h 1028901"/>
              <a:gd name="connsiteX3" fmla="*/ 1439173 w 2925073"/>
              <a:gd name="connsiteY3" fmla="*/ 4413 h 1028901"/>
              <a:gd name="connsiteX4" fmla="*/ 2163073 w 2925073"/>
              <a:gd name="connsiteY4" fmla="*/ 10763 h 1028901"/>
              <a:gd name="connsiteX5" fmla="*/ 2823473 w 2925073"/>
              <a:gd name="connsiteY5" fmla="*/ 93313 h 1028901"/>
              <a:gd name="connsiteX6" fmla="*/ 2912373 w 2925073"/>
              <a:gd name="connsiteY6" fmla="*/ 118713 h 1028901"/>
              <a:gd name="connsiteX7" fmla="*/ 2925073 w 2925073"/>
              <a:gd name="connsiteY7" fmla="*/ 207613 h 1028901"/>
              <a:gd name="connsiteX8" fmla="*/ 2918723 w 2925073"/>
              <a:gd name="connsiteY8" fmla="*/ 848963 h 1028901"/>
              <a:gd name="connsiteX9" fmla="*/ 2912373 w 2925073"/>
              <a:gd name="connsiteY9" fmla="*/ 874363 h 1028901"/>
              <a:gd name="connsiteX10" fmla="*/ 2861573 w 2925073"/>
              <a:gd name="connsiteY10" fmla="*/ 861663 h 1028901"/>
              <a:gd name="connsiteX11" fmla="*/ 2525023 w 2925073"/>
              <a:gd name="connsiteY11" fmla="*/ 823563 h 1028901"/>
              <a:gd name="connsiteX12" fmla="*/ 2061473 w 2925073"/>
              <a:gd name="connsiteY12" fmla="*/ 829913 h 1028901"/>
              <a:gd name="connsiteX13" fmla="*/ 1451873 w 2925073"/>
              <a:gd name="connsiteY13" fmla="*/ 861663 h 1028901"/>
              <a:gd name="connsiteX14" fmla="*/ 924823 w 2925073"/>
              <a:gd name="connsiteY14" fmla="*/ 899763 h 1028901"/>
              <a:gd name="connsiteX15" fmla="*/ 518423 w 2925073"/>
              <a:gd name="connsiteY15" fmla="*/ 937863 h 1028901"/>
              <a:gd name="connsiteX16" fmla="*/ 213623 w 2925073"/>
              <a:gd name="connsiteY16" fmla="*/ 963263 h 1028901"/>
              <a:gd name="connsiteX17" fmla="*/ 169173 w 2925073"/>
              <a:gd name="connsiteY17" fmla="*/ 963263 h 1028901"/>
              <a:gd name="connsiteX18" fmla="*/ 112023 w 2925073"/>
              <a:gd name="connsiteY18" fmla="*/ 956913 h 1028901"/>
              <a:gd name="connsiteX19" fmla="*/ 112023 w 2925073"/>
              <a:gd name="connsiteY19" fmla="*/ 893413 h 1028901"/>
              <a:gd name="connsiteX20" fmla="*/ 112023 w 2925073"/>
              <a:gd name="connsiteY20" fmla="*/ 86963 h 1028901"/>
              <a:gd name="connsiteX0" fmla="*/ 112023 w 2925073"/>
              <a:gd name="connsiteY0" fmla="*/ 86963 h 963263"/>
              <a:gd name="connsiteX1" fmla="*/ 308873 w 2925073"/>
              <a:gd name="connsiteY1" fmla="*/ 86963 h 963263"/>
              <a:gd name="connsiteX2" fmla="*/ 772423 w 2925073"/>
              <a:gd name="connsiteY2" fmla="*/ 42513 h 963263"/>
              <a:gd name="connsiteX3" fmla="*/ 1439173 w 2925073"/>
              <a:gd name="connsiteY3" fmla="*/ 4413 h 963263"/>
              <a:gd name="connsiteX4" fmla="*/ 2163073 w 2925073"/>
              <a:gd name="connsiteY4" fmla="*/ 10763 h 963263"/>
              <a:gd name="connsiteX5" fmla="*/ 2823473 w 2925073"/>
              <a:gd name="connsiteY5" fmla="*/ 93313 h 963263"/>
              <a:gd name="connsiteX6" fmla="*/ 2912373 w 2925073"/>
              <a:gd name="connsiteY6" fmla="*/ 118713 h 963263"/>
              <a:gd name="connsiteX7" fmla="*/ 2925073 w 2925073"/>
              <a:gd name="connsiteY7" fmla="*/ 207613 h 963263"/>
              <a:gd name="connsiteX8" fmla="*/ 2918723 w 2925073"/>
              <a:gd name="connsiteY8" fmla="*/ 848963 h 963263"/>
              <a:gd name="connsiteX9" fmla="*/ 2912373 w 2925073"/>
              <a:gd name="connsiteY9" fmla="*/ 874363 h 963263"/>
              <a:gd name="connsiteX10" fmla="*/ 2861573 w 2925073"/>
              <a:gd name="connsiteY10" fmla="*/ 861663 h 963263"/>
              <a:gd name="connsiteX11" fmla="*/ 2525023 w 2925073"/>
              <a:gd name="connsiteY11" fmla="*/ 823563 h 963263"/>
              <a:gd name="connsiteX12" fmla="*/ 2061473 w 2925073"/>
              <a:gd name="connsiteY12" fmla="*/ 829913 h 963263"/>
              <a:gd name="connsiteX13" fmla="*/ 1451873 w 2925073"/>
              <a:gd name="connsiteY13" fmla="*/ 861663 h 963263"/>
              <a:gd name="connsiteX14" fmla="*/ 924823 w 2925073"/>
              <a:gd name="connsiteY14" fmla="*/ 899763 h 963263"/>
              <a:gd name="connsiteX15" fmla="*/ 518423 w 2925073"/>
              <a:gd name="connsiteY15" fmla="*/ 937863 h 963263"/>
              <a:gd name="connsiteX16" fmla="*/ 213623 w 2925073"/>
              <a:gd name="connsiteY16" fmla="*/ 963263 h 963263"/>
              <a:gd name="connsiteX17" fmla="*/ 169173 w 2925073"/>
              <a:gd name="connsiteY17" fmla="*/ 963263 h 963263"/>
              <a:gd name="connsiteX18" fmla="*/ 112023 w 2925073"/>
              <a:gd name="connsiteY18" fmla="*/ 956913 h 963263"/>
              <a:gd name="connsiteX19" fmla="*/ 112023 w 2925073"/>
              <a:gd name="connsiteY19" fmla="*/ 893413 h 963263"/>
              <a:gd name="connsiteX20" fmla="*/ 112023 w 2925073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3566"/>
              <a:gd name="connsiteX1" fmla="*/ 200666 w 2816866"/>
              <a:gd name="connsiteY1" fmla="*/ 86963 h 963566"/>
              <a:gd name="connsiteX2" fmla="*/ 664216 w 2816866"/>
              <a:gd name="connsiteY2" fmla="*/ 42513 h 963566"/>
              <a:gd name="connsiteX3" fmla="*/ 1330966 w 2816866"/>
              <a:gd name="connsiteY3" fmla="*/ 4413 h 963566"/>
              <a:gd name="connsiteX4" fmla="*/ 2054866 w 2816866"/>
              <a:gd name="connsiteY4" fmla="*/ 10763 h 963566"/>
              <a:gd name="connsiteX5" fmla="*/ 2715266 w 2816866"/>
              <a:gd name="connsiteY5" fmla="*/ 93313 h 963566"/>
              <a:gd name="connsiteX6" fmla="*/ 2804166 w 2816866"/>
              <a:gd name="connsiteY6" fmla="*/ 118713 h 963566"/>
              <a:gd name="connsiteX7" fmla="*/ 2816866 w 2816866"/>
              <a:gd name="connsiteY7" fmla="*/ 207613 h 963566"/>
              <a:gd name="connsiteX8" fmla="*/ 2810516 w 2816866"/>
              <a:gd name="connsiteY8" fmla="*/ 848963 h 963566"/>
              <a:gd name="connsiteX9" fmla="*/ 2804166 w 2816866"/>
              <a:gd name="connsiteY9" fmla="*/ 874363 h 963566"/>
              <a:gd name="connsiteX10" fmla="*/ 2753366 w 2816866"/>
              <a:gd name="connsiteY10" fmla="*/ 861663 h 963566"/>
              <a:gd name="connsiteX11" fmla="*/ 2416816 w 2816866"/>
              <a:gd name="connsiteY11" fmla="*/ 823563 h 963566"/>
              <a:gd name="connsiteX12" fmla="*/ 1953266 w 2816866"/>
              <a:gd name="connsiteY12" fmla="*/ 829913 h 963566"/>
              <a:gd name="connsiteX13" fmla="*/ 1343666 w 2816866"/>
              <a:gd name="connsiteY13" fmla="*/ 861663 h 963566"/>
              <a:gd name="connsiteX14" fmla="*/ 816616 w 2816866"/>
              <a:gd name="connsiteY14" fmla="*/ 899763 h 963566"/>
              <a:gd name="connsiteX15" fmla="*/ 410216 w 2816866"/>
              <a:gd name="connsiteY15" fmla="*/ 937863 h 963566"/>
              <a:gd name="connsiteX16" fmla="*/ 105416 w 2816866"/>
              <a:gd name="connsiteY16" fmla="*/ 963263 h 963566"/>
              <a:gd name="connsiteX17" fmla="*/ 60966 w 2816866"/>
              <a:gd name="connsiteY17" fmla="*/ 963263 h 963566"/>
              <a:gd name="connsiteX18" fmla="*/ 3816 w 2816866"/>
              <a:gd name="connsiteY18" fmla="*/ 956913 h 963566"/>
              <a:gd name="connsiteX19" fmla="*/ 3816 w 2816866"/>
              <a:gd name="connsiteY19" fmla="*/ 893413 h 963566"/>
              <a:gd name="connsiteX20" fmla="*/ 3816 w 2816866"/>
              <a:gd name="connsiteY20" fmla="*/ 86963 h 963566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807"/>
              <a:gd name="connsiteX1" fmla="*/ 200666 w 2816866"/>
              <a:gd name="connsiteY1" fmla="*/ 86963 h 965807"/>
              <a:gd name="connsiteX2" fmla="*/ 664216 w 2816866"/>
              <a:gd name="connsiteY2" fmla="*/ 42513 h 965807"/>
              <a:gd name="connsiteX3" fmla="*/ 1330966 w 2816866"/>
              <a:gd name="connsiteY3" fmla="*/ 4413 h 965807"/>
              <a:gd name="connsiteX4" fmla="*/ 2054866 w 2816866"/>
              <a:gd name="connsiteY4" fmla="*/ 10763 h 965807"/>
              <a:gd name="connsiteX5" fmla="*/ 2715266 w 2816866"/>
              <a:gd name="connsiteY5" fmla="*/ 93313 h 965807"/>
              <a:gd name="connsiteX6" fmla="*/ 2804166 w 2816866"/>
              <a:gd name="connsiteY6" fmla="*/ 118713 h 965807"/>
              <a:gd name="connsiteX7" fmla="*/ 2816866 w 2816866"/>
              <a:gd name="connsiteY7" fmla="*/ 207613 h 965807"/>
              <a:gd name="connsiteX8" fmla="*/ 2810516 w 2816866"/>
              <a:gd name="connsiteY8" fmla="*/ 848963 h 965807"/>
              <a:gd name="connsiteX9" fmla="*/ 2804166 w 2816866"/>
              <a:gd name="connsiteY9" fmla="*/ 874363 h 965807"/>
              <a:gd name="connsiteX10" fmla="*/ 2753366 w 2816866"/>
              <a:gd name="connsiteY10" fmla="*/ 861663 h 965807"/>
              <a:gd name="connsiteX11" fmla="*/ 2416816 w 2816866"/>
              <a:gd name="connsiteY11" fmla="*/ 823563 h 965807"/>
              <a:gd name="connsiteX12" fmla="*/ 1953266 w 2816866"/>
              <a:gd name="connsiteY12" fmla="*/ 829913 h 965807"/>
              <a:gd name="connsiteX13" fmla="*/ 1343666 w 2816866"/>
              <a:gd name="connsiteY13" fmla="*/ 861663 h 965807"/>
              <a:gd name="connsiteX14" fmla="*/ 816616 w 2816866"/>
              <a:gd name="connsiteY14" fmla="*/ 899763 h 965807"/>
              <a:gd name="connsiteX15" fmla="*/ 410216 w 2816866"/>
              <a:gd name="connsiteY15" fmla="*/ 937863 h 965807"/>
              <a:gd name="connsiteX16" fmla="*/ 119703 w 2816866"/>
              <a:gd name="connsiteY16" fmla="*/ 956119 h 965807"/>
              <a:gd name="connsiteX17" fmla="*/ 60966 w 2816866"/>
              <a:gd name="connsiteY17" fmla="*/ 963263 h 965807"/>
              <a:gd name="connsiteX18" fmla="*/ 3816 w 2816866"/>
              <a:gd name="connsiteY18" fmla="*/ 956913 h 965807"/>
              <a:gd name="connsiteX19" fmla="*/ 3816 w 2816866"/>
              <a:gd name="connsiteY19" fmla="*/ 893413 h 965807"/>
              <a:gd name="connsiteX20" fmla="*/ 3816 w 2816866"/>
              <a:gd name="connsiteY20" fmla="*/ 86963 h 965807"/>
              <a:gd name="connsiteX0" fmla="*/ 5115 w 2813403"/>
              <a:gd name="connsiteY0" fmla="*/ 696564 h 965807"/>
              <a:gd name="connsiteX1" fmla="*/ 197203 w 2813403"/>
              <a:gd name="connsiteY1" fmla="*/ 86963 h 965807"/>
              <a:gd name="connsiteX2" fmla="*/ 660753 w 2813403"/>
              <a:gd name="connsiteY2" fmla="*/ 42513 h 965807"/>
              <a:gd name="connsiteX3" fmla="*/ 1327503 w 2813403"/>
              <a:gd name="connsiteY3" fmla="*/ 4413 h 965807"/>
              <a:gd name="connsiteX4" fmla="*/ 2051403 w 2813403"/>
              <a:gd name="connsiteY4" fmla="*/ 10763 h 965807"/>
              <a:gd name="connsiteX5" fmla="*/ 2711803 w 2813403"/>
              <a:gd name="connsiteY5" fmla="*/ 93313 h 965807"/>
              <a:gd name="connsiteX6" fmla="*/ 2800703 w 2813403"/>
              <a:gd name="connsiteY6" fmla="*/ 118713 h 965807"/>
              <a:gd name="connsiteX7" fmla="*/ 2813403 w 2813403"/>
              <a:gd name="connsiteY7" fmla="*/ 207613 h 965807"/>
              <a:gd name="connsiteX8" fmla="*/ 2807053 w 2813403"/>
              <a:gd name="connsiteY8" fmla="*/ 848963 h 965807"/>
              <a:gd name="connsiteX9" fmla="*/ 2800703 w 2813403"/>
              <a:gd name="connsiteY9" fmla="*/ 874363 h 965807"/>
              <a:gd name="connsiteX10" fmla="*/ 2749903 w 2813403"/>
              <a:gd name="connsiteY10" fmla="*/ 861663 h 965807"/>
              <a:gd name="connsiteX11" fmla="*/ 2413353 w 2813403"/>
              <a:gd name="connsiteY11" fmla="*/ 823563 h 965807"/>
              <a:gd name="connsiteX12" fmla="*/ 1949803 w 2813403"/>
              <a:gd name="connsiteY12" fmla="*/ 829913 h 965807"/>
              <a:gd name="connsiteX13" fmla="*/ 1340203 w 2813403"/>
              <a:gd name="connsiteY13" fmla="*/ 861663 h 965807"/>
              <a:gd name="connsiteX14" fmla="*/ 813153 w 2813403"/>
              <a:gd name="connsiteY14" fmla="*/ 899763 h 965807"/>
              <a:gd name="connsiteX15" fmla="*/ 406753 w 2813403"/>
              <a:gd name="connsiteY15" fmla="*/ 937863 h 965807"/>
              <a:gd name="connsiteX16" fmla="*/ 116240 w 2813403"/>
              <a:gd name="connsiteY16" fmla="*/ 956119 h 965807"/>
              <a:gd name="connsiteX17" fmla="*/ 57503 w 2813403"/>
              <a:gd name="connsiteY17" fmla="*/ 963263 h 965807"/>
              <a:gd name="connsiteX18" fmla="*/ 353 w 2813403"/>
              <a:gd name="connsiteY18" fmla="*/ 956913 h 965807"/>
              <a:gd name="connsiteX19" fmla="*/ 353 w 2813403"/>
              <a:gd name="connsiteY19" fmla="*/ 893413 h 965807"/>
              <a:gd name="connsiteX20" fmla="*/ 5115 w 2813403"/>
              <a:gd name="connsiteY20" fmla="*/ 696564 h 965807"/>
              <a:gd name="connsiteX0" fmla="*/ 5115 w 2813403"/>
              <a:gd name="connsiteY0" fmla="*/ 714830 h 984073"/>
              <a:gd name="connsiteX1" fmla="*/ 373416 w 2813403"/>
              <a:gd name="connsiteY1" fmla="*/ 700542 h 984073"/>
              <a:gd name="connsiteX2" fmla="*/ 660753 w 2813403"/>
              <a:gd name="connsiteY2" fmla="*/ 60779 h 984073"/>
              <a:gd name="connsiteX3" fmla="*/ 1327503 w 2813403"/>
              <a:gd name="connsiteY3" fmla="*/ 22679 h 984073"/>
              <a:gd name="connsiteX4" fmla="*/ 2051403 w 2813403"/>
              <a:gd name="connsiteY4" fmla="*/ 29029 h 984073"/>
              <a:gd name="connsiteX5" fmla="*/ 2711803 w 2813403"/>
              <a:gd name="connsiteY5" fmla="*/ 111579 h 984073"/>
              <a:gd name="connsiteX6" fmla="*/ 2800703 w 2813403"/>
              <a:gd name="connsiteY6" fmla="*/ 136979 h 984073"/>
              <a:gd name="connsiteX7" fmla="*/ 2813403 w 2813403"/>
              <a:gd name="connsiteY7" fmla="*/ 225879 h 984073"/>
              <a:gd name="connsiteX8" fmla="*/ 2807053 w 2813403"/>
              <a:gd name="connsiteY8" fmla="*/ 867229 h 984073"/>
              <a:gd name="connsiteX9" fmla="*/ 2800703 w 2813403"/>
              <a:gd name="connsiteY9" fmla="*/ 892629 h 984073"/>
              <a:gd name="connsiteX10" fmla="*/ 2749903 w 2813403"/>
              <a:gd name="connsiteY10" fmla="*/ 879929 h 984073"/>
              <a:gd name="connsiteX11" fmla="*/ 2413353 w 2813403"/>
              <a:gd name="connsiteY11" fmla="*/ 841829 h 984073"/>
              <a:gd name="connsiteX12" fmla="*/ 1949803 w 2813403"/>
              <a:gd name="connsiteY12" fmla="*/ 848179 h 984073"/>
              <a:gd name="connsiteX13" fmla="*/ 1340203 w 2813403"/>
              <a:gd name="connsiteY13" fmla="*/ 879929 h 984073"/>
              <a:gd name="connsiteX14" fmla="*/ 813153 w 2813403"/>
              <a:gd name="connsiteY14" fmla="*/ 918029 h 984073"/>
              <a:gd name="connsiteX15" fmla="*/ 406753 w 2813403"/>
              <a:gd name="connsiteY15" fmla="*/ 956129 h 984073"/>
              <a:gd name="connsiteX16" fmla="*/ 116240 w 2813403"/>
              <a:gd name="connsiteY16" fmla="*/ 974385 h 984073"/>
              <a:gd name="connsiteX17" fmla="*/ 57503 w 2813403"/>
              <a:gd name="connsiteY17" fmla="*/ 981529 h 984073"/>
              <a:gd name="connsiteX18" fmla="*/ 353 w 2813403"/>
              <a:gd name="connsiteY18" fmla="*/ 975179 h 984073"/>
              <a:gd name="connsiteX19" fmla="*/ 353 w 2813403"/>
              <a:gd name="connsiteY19" fmla="*/ 911679 h 984073"/>
              <a:gd name="connsiteX20" fmla="*/ 5115 w 2813403"/>
              <a:gd name="connsiteY20" fmla="*/ 714830 h 984073"/>
              <a:gd name="connsiteX0" fmla="*/ 5115 w 2813403"/>
              <a:gd name="connsiteY0" fmla="*/ 740278 h 1009521"/>
              <a:gd name="connsiteX1" fmla="*/ 373416 w 2813403"/>
              <a:gd name="connsiteY1" fmla="*/ 725990 h 1009521"/>
              <a:gd name="connsiteX2" fmla="*/ 836966 w 2813403"/>
              <a:gd name="connsiteY2" fmla="*/ 681540 h 1009521"/>
              <a:gd name="connsiteX3" fmla="*/ 1327503 w 2813403"/>
              <a:gd name="connsiteY3" fmla="*/ 48127 h 1009521"/>
              <a:gd name="connsiteX4" fmla="*/ 2051403 w 2813403"/>
              <a:gd name="connsiteY4" fmla="*/ 54477 h 1009521"/>
              <a:gd name="connsiteX5" fmla="*/ 2711803 w 2813403"/>
              <a:gd name="connsiteY5" fmla="*/ 137027 h 1009521"/>
              <a:gd name="connsiteX6" fmla="*/ 2800703 w 2813403"/>
              <a:gd name="connsiteY6" fmla="*/ 162427 h 1009521"/>
              <a:gd name="connsiteX7" fmla="*/ 2813403 w 2813403"/>
              <a:gd name="connsiteY7" fmla="*/ 251327 h 1009521"/>
              <a:gd name="connsiteX8" fmla="*/ 2807053 w 2813403"/>
              <a:gd name="connsiteY8" fmla="*/ 892677 h 1009521"/>
              <a:gd name="connsiteX9" fmla="*/ 2800703 w 2813403"/>
              <a:gd name="connsiteY9" fmla="*/ 918077 h 1009521"/>
              <a:gd name="connsiteX10" fmla="*/ 2749903 w 2813403"/>
              <a:gd name="connsiteY10" fmla="*/ 905377 h 1009521"/>
              <a:gd name="connsiteX11" fmla="*/ 2413353 w 2813403"/>
              <a:gd name="connsiteY11" fmla="*/ 867277 h 1009521"/>
              <a:gd name="connsiteX12" fmla="*/ 1949803 w 2813403"/>
              <a:gd name="connsiteY12" fmla="*/ 873627 h 1009521"/>
              <a:gd name="connsiteX13" fmla="*/ 1340203 w 2813403"/>
              <a:gd name="connsiteY13" fmla="*/ 905377 h 1009521"/>
              <a:gd name="connsiteX14" fmla="*/ 813153 w 2813403"/>
              <a:gd name="connsiteY14" fmla="*/ 943477 h 1009521"/>
              <a:gd name="connsiteX15" fmla="*/ 406753 w 2813403"/>
              <a:gd name="connsiteY15" fmla="*/ 981577 h 1009521"/>
              <a:gd name="connsiteX16" fmla="*/ 116240 w 2813403"/>
              <a:gd name="connsiteY16" fmla="*/ 999833 h 1009521"/>
              <a:gd name="connsiteX17" fmla="*/ 57503 w 2813403"/>
              <a:gd name="connsiteY17" fmla="*/ 1006977 h 1009521"/>
              <a:gd name="connsiteX18" fmla="*/ 353 w 2813403"/>
              <a:gd name="connsiteY18" fmla="*/ 1000627 h 1009521"/>
              <a:gd name="connsiteX19" fmla="*/ 353 w 2813403"/>
              <a:gd name="connsiteY19" fmla="*/ 937127 h 1009521"/>
              <a:gd name="connsiteX20" fmla="*/ 5115 w 2813403"/>
              <a:gd name="connsiteY20" fmla="*/ 740278 h 1009521"/>
              <a:gd name="connsiteX0" fmla="*/ 5115 w 2813403"/>
              <a:gd name="connsiteY0" fmla="*/ 715988 h 985231"/>
              <a:gd name="connsiteX1" fmla="*/ 373416 w 2813403"/>
              <a:gd name="connsiteY1" fmla="*/ 701700 h 985231"/>
              <a:gd name="connsiteX2" fmla="*/ 836966 w 2813403"/>
              <a:gd name="connsiteY2" fmla="*/ 657250 h 985231"/>
              <a:gd name="connsiteX3" fmla="*/ 1460853 w 2813403"/>
              <a:gd name="connsiteY3" fmla="*/ 685825 h 985231"/>
              <a:gd name="connsiteX4" fmla="*/ 2051403 w 2813403"/>
              <a:gd name="connsiteY4" fmla="*/ 30187 h 985231"/>
              <a:gd name="connsiteX5" fmla="*/ 2711803 w 2813403"/>
              <a:gd name="connsiteY5" fmla="*/ 112737 h 985231"/>
              <a:gd name="connsiteX6" fmla="*/ 2800703 w 2813403"/>
              <a:gd name="connsiteY6" fmla="*/ 138137 h 985231"/>
              <a:gd name="connsiteX7" fmla="*/ 2813403 w 2813403"/>
              <a:gd name="connsiteY7" fmla="*/ 227037 h 985231"/>
              <a:gd name="connsiteX8" fmla="*/ 2807053 w 2813403"/>
              <a:gd name="connsiteY8" fmla="*/ 868387 h 985231"/>
              <a:gd name="connsiteX9" fmla="*/ 2800703 w 2813403"/>
              <a:gd name="connsiteY9" fmla="*/ 893787 h 985231"/>
              <a:gd name="connsiteX10" fmla="*/ 2749903 w 2813403"/>
              <a:gd name="connsiteY10" fmla="*/ 881087 h 985231"/>
              <a:gd name="connsiteX11" fmla="*/ 2413353 w 2813403"/>
              <a:gd name="connsiteY11" fmla="*/ 842987 h 985231"/>
              <a:gd name="connsiteX12" fmla="*/ 1949803 w 2813403"/>
              <a:gd name="connsiteY12" fmla="*/ 849337 h 985231"/>
              <a:gd name="connsiteX13" fmla="*/ 1340203 w 2813403"/>
              <a:gd name="connsiteY13" fmla="*/ 881087 h 985231"/>
              <a:gd name="connsiteX14" fmla="*/ 813153 w 2813403"/>
              <a:gd name="connsiteY14" fmla="*/ 919187 h 985231"/>
              <a:gd name="connsiteX15" fmla="*/ 406753 w 2813403"/>
              <a:gd name="connsiteY15" fmla="*/ 957287 h 985231"/>
              <a:gd name="connsiteX16" fmla="*/ 116240 w 2813403"/>
              <a:gd name="connsiteY16" fmla="*/ 975543 h 985231"/>
              <a:gd name="connsiteX17" fmla="*/ 57503 w 2813403"/>
              <a:gd name="connsiteY17" fmla="*/ 982687 h 985231"/>
              <a:gd name="connsiteX18" fmla="*/ 353 w 2813403"/>
              <a:gd name="connsiteY18" fmla="*/ 976337 h 985231"/>
              <a:gd name="connsiteX19" fmla="*/ 353 w 2813403"/>
              <a:gd name="connsiteY19" fmla="*/ 912837 h 985231"/>
              <a:gd name="connsiteX20" fmla="*/ 5115 w 2813403"/>
              <a:gd name="connsiteY20" fmla="*/ 715988 h 985231"/>
              <a:gd name="connsiteX0" fmla="*/ 5115 w 2813403"/>
              <a:gd name="connsiteY0" fmla="*/ 636963 h 906206"/>
              <a:gd name="connsiteX1" fmla="*/ 373416 w 2813403"/>
              <a:gd name="connsiteY1" fmla="*/ 622675 h 906206"/>
              <a:gd name="connsiteX2" fmla="*/ 836966 w 2813403"/>
              <a:gd name="connsiteY2" fmla="*/ 578225 h 906206"/>
              <a:gd name="connsiteX3" fmla="*/ 1460853 w 2813403"/>
              <a:gd name="connsiteY3" fmla="*/ 606800 h 906206"/>
              <a:gd name="connsiteX4" fmla="*/ 2075215 w 2813403"/>
              <a:gd name="connsiteY4" fmla="*/ 570287 h 906206"/>
              <a:gd name="connsiteX5" fmla="*/ 2711803 w 2813403"/>
              <a:gd name="connsiteY5" fmla="*/ 33712 h 906206"/>
              <a:gd name="connsiteX6" fmla="*/ 2800703 w 2813403"/>
              <a:gd name="connsiteY6" fmla="*/ 59112 h 906206"/>
              <a:gd name="connsiteX7" fmla="*/ 2813403 w 2813403"/>
              <a:gd name="connsiteY7" fmla="*/ 148012 h 906206"/>
              <a:gd name="connsiteX8" fmla="*/ 2807053 w 2813403"/>
              <a:gd name="connsiteY8" fmla="*/ 789362 h 906206"/>
              <a:gd name="connsiteX9" fmla="*/ 2800703 w 2813403"/>
              <a:gd name="connsiteY9" fmla="*/ 814762 h 906206"/>
              <a:gd name="connsiteX10" fmla="*/ 2749903 w 2813403"/>
              <a:gd name="connsiteY10" fmla="*/ 802062 h 906206"/>
              <a:gd name="connsiteX11" fmla="*/ 2413353 w 2813403"/>
              <a:gd name="connsiteY11" fmla="*/ 763962 h 906206"/>
              <a:gd name="connsiteX12" fmla="*/ 1949803 w 2813403"/>
              <a:gd name="connsiteY12" fmla="*/ 770312 h 906206"/>
              <a:gd name="connsiteX13" fmla="*/ 1340203 w 2813403"/>
              <a:gd name="connsiteY13" fmla="*/ 802062 h 906206"/>
              <a:gd name="connsiteX14" fmla="*/ 813153 w 2813403"/>
              <a:gd name="connsiteY14" fmla="*/ 840162 h 906206"/>
              <a:gd name="connsiteX15" fmla="*/ 406753 w 2813403"/>
              <a:gd name="connsiteY15" fmla="*/ 878262 h 906206"/>
              <a:gd name="connsiteX16" fmla="*/ 116240 w 2813403"/>
              <a:gd name="connsiteY16" fmla="*/ 896518 h 906206"/>
              <a:gd name="connsiteX17" fmla="*/ 57503 w 2813403"/>
              <a:gd name="connsiteY17" fmla="*/ 903662 h 906206"/>
              <a:gd name="connsiteX18" fmla="*/ 353 w 2813403"/>
              <a:gd name="connsiteY18" fmla="*/ 897312 h 906206"/>
              <a:gd name="connsiteX19" fmla="*/ 353 w 2813403"/>
              <a:gd name="connsiteY19" fmla="*/ 833812 h 906206"/>
              <a:gd name="connsiteX20" fmla="*/ 5115 w 2813403"/>
              <a:gd name="connsiteY20" fmla="*/ 636963 h 906206"/>
              <a:gd name="connsiteX0" fmla="*/ 5115 w 2813403"/>
              <a:gd name="connsiteY0" fmla="*/ 577980 h 847223"/>
              <a:gd name="connsiteX1" fmla="*/ 373416 w 2813403"/>
              <a:gd name="connsiteY1" fmla="*/ 563692 h 847223"/>
              <a:gd name="connsiteX2" fmla="*/ 836966 w 2813403"/>
              <a:gd name="connsiteY2" fmla="*/ 519242 h 847223"/>
              <a:gd name="connsiteX3" fmla="*/ 1460853 w 2813403"/>
              <a:gd name="connsiteY3" fmla="*/ 547817 h 847223"/>
              <a:gd name="connsiteX4" fmla="*/ 2075215 w 2813403"/>
              <a:gd name="connsiteY4" fmla="*/ 511304 h 847223"/>
              <a:gd name="connsiteX5" fmla="*/ 2497491 w 2813403"/>
              <a:gd name="connsiteY5" fmla="*/ 489079 h 847223"/>
              <a:gd name="connsiteX6" fmla="*/ 2800703 w 2813403"/>
              <a:gd name="connsiteY6" fmla="*/ 129 h 847223"/>
              <a:gd name="connsiteX7" fmla="*/ 2813403 w 2813403"/>
              <a:gd name="connsiteY7" fmla="*/ 89029 h 847223"/>
              <a:gd name="connsiteX8" fmla="*/ 2807053 w 2813403"/>
              <a:gd name="connsiteY8" fmla="*/ 730379 h 847223"/>
              <a:gd name="connsiteX9" fmla="*/ 2800703 w 2813403"/>
              <a:gd name="connsiteY9" fmla="*/ 755779 h 847223"/>
              <a:gd name="connsiteX10" fmla="*/ 2749903 w 2813403"/>
              <a:gd name="connsiteY10" fmla="*/ 743079 h 847223"/>
              <a:gd name="connsiteX11" fmla="*/ 2413353 w 2813403"/>
              <a:gd name="connsiteY11" fmla="*/ 704979 h 847223"/>
              <a:gd name="connsiteX12" fmla="*/ 1949803 w 2813403"/>
              <a:gd name="connsiteY12" fmla="*/ 711329 h 847223"/>
              <a:gd name="connsiteX13" fmla="*/ 1340203 w 2813403"/>
              <a:gd name="connsiteY13" fmla="*/ 743079 h 847223"/>
              <a:gd name="connsiteX14" fmla="*/ 813153 w 2813403"/>
              <a:gd name="connsiteY14" fmla="*/ 781179 h 847223"/>
              <a:gd name="connsiteX15" fmla="*/ 406753 w 2813403"/>
              <a:gd name="connsiteY15" fmla="*/ 819279 h 847223"/>
              <a:gd name="connsiteX16" fmla="*/ 116240 w 2813403"/>
              <a:gd name="connsiteY16" fmla="*/ 837535 h 847223"/>
              <a:gd name="connsiteX17" fmla="*/ 57503 w 2813403"/>
              <a:gd name="connsiteY17" fmla="*/ 844679 h 847223"/>
              <a:gd name="connsiteX18" fmla="*/ 353 w 2813403"/>
              <a:gd name="connsiteY18" fmla="*/ 838329 h 847223"/>
              <a:gd name="connsiteX19" fmla="*/ 353 w 2813403"/>
              <a:gd name="connsiteY19" fmla="*/ 774829 h 847223"/>
              <a:gd name="connsiteX20" fmla="*/ 5115 w 2813403"/>
              <a:gd name="connsiteY20" fmla="*/ 577980 h 847223"/>
              <a:gd name="connsiteX0" fmla="*/ 5115 w 2835219"/>
              <a:gd name="connsiteY0" fmla="*/ 491999 h 761242"/>
              <a:gd name="connsiteX1" fmla="*/ 373416 w 2835219"/>
              <a:gd name="connsiteY1" fmla="*/ 477711 h 761242"/>
              <a:gd name="connsiteX2" fmla="*/ 836966 w 2835219"/>
              <a:gd name="connsiteY2" fmla="*/ 433261 h 761242"/>
              <a:gd name="connsiteX3" fmla="*/ 1460853 w 2835219"/>
              <a:gd name="connsiteY3" fmla="*/ 461836 h 761242"/>
              <a:gd name="connsiteX4" fmla="*/ 2075215 w 2835219"/>
              <a:gd name="connsiteY4" fmla="*/ 425323 h 761242"/>
              <a:gd name="connsiteX5" fmla="*/ 2497491 w 2835219"/>
              <a:gd name="connsiteY5" fmla="*/ 403098 h 761242"/>
              <a:gd name="connsiteX6" fmla="*/ 2813403 w 2835219"/>
              <a:gd name="connsiteY6" fmla="*/ 3048 h 761242"/>
              <a:gd name="connsiteX7" fmla="*/ 2807053 w 2835219"/>
              <a:gd name="connsiteY7" fmla="*/ 644398 h 761242"/>
              <a:gd name="connsiteX8" fmla="*/ 2800703 w 2835219"/>
              <a:gd name="connsiteY8" fmla="*/ 669798 h 761242"/>
              <a:gd name="connsiteX9" fmla="*/ 2749903 w 2835219"/>
              <a:gd name="connsiteY9" fmla="*/ 657098 h 761242"/>
              <a:gd name="connsiteX10" fmla="*/ 2413353 w 2835219"/>
              <a:gd name="connsiteY10" fmla="*/ 618998 h 761242"/>
              <a:gd name="connsiteX11" fmla="*/ 1949803 w 2835219"/>
              <a:gd name="connsiteY11" fmla="*/ 625348 h 761242"/>
              <a:gd name="connsiteX12" fmla="*/ 1340203 w 2835219"/>
              <a:gd name="connsiteY12" fmla="*/ 657098 h 761242"/>
              <a:gd name="connsiteX13" fmla="*/ 813153 w 2835219"/>
              <a:gd name="connsiteY13" fmla="*/ 695198 h 761242"/>
              <a:gd name="connsiteX14" fmla="*/ 406753 w 2835219"/>
              <a:gd name="connsiteY14" fmla="*/ 733298 h 761242"/>
              <a:gd name="connsiteX15" fmla="*/ 116240 w 2835219"/>
              <a:gd name="connsiteY15" fmla="*/ 751554 h 761242"/>
              <a:gd name="connsiteX16" fmla="*/ 57503 w 2835219"/>
              <a:gd name="connsiteY16" fmla="*/ 758698 h 761242"/>
              <a:gd name="connsiteX17" fmla="*/ 353 w 2835219"/>
              <a:gd name="connsiteY17" fmla="*/ 752348 h 761242"/>
              <a:gd name="connsiteX18" fmla="*/ 353 w 2835219"/>
              <a:gd name="connsiteY18" fmla="*/ 688848 h 761242"/>
              <a:gd name="connsiteX19" fmla="*/ 5115 w 2835219"/>
              <a:gd name="connsiteY19" fmla="*/ 491999 h 761242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31629"/>
              <a:gd name="connsiteY0" fmla="*/ 89065 h 358308"/>
              <a:gd name="connsiteX1" fmla="*/ 373416 w 2831629"/>
              <a:gd name="connsiteY1" fmla="*/ 74777 h 358308"/>
              <a:gd name="connsiteX2" fmla="*/ 836966 w 2831629"/>
              <a:gd name="connsiteY2" fmla="*/ 30327 h 358308"/>
              <a:gd name="connsiteX3" fmla="*/ 1460853 w 2831629"/>
              <a:gd name="connsiteY3" fmla="*/ 58902 h 358308"/>
              <a:gd name="connsiteX4" fmla="*/ 2075215 w 2831629"/>
              <a:gd name="connsiteY4" fmla="*/ 22389 h 358308"/>
              <a:gd name="connsiteX5" fmla="*/ 2497491 w 2831629"/>
              <a:gd name="connsiteY5" fmla="*/ 164 h 358308"/>
              <a:gd name="connsiteX6" fmla="*/ 2808640 w 2831629"/>
              <a:gd name="connsiteY6" fmla="*/ 33501 h 358308"/>
              <a:gd name="connsiteX7" fmla="*/ 2807053 w 2831629"/>
              <a:gd name="connsiteY7" fmla="*/ 241464 h 358308"/>
              <a:gd name="connsiteX8" fmla="*/ 2800703 w 2831629"/>
              <a:gd name="connsiteY8" fmla="*/ 266864 h 358308"/>
              <a:gd name="connsiteX9" fmla="*/ 2749903 w 2831629"/>
              <a:gd name="connsiteY9" fmla="*/ 254164 h 358308"/>
              <a:gd name="connsiteX10" fmla="*/ 2413353 w 2831629"/>
              <a:gd name="connsiteY10" fmla="*/ 216064 h 358308"/>
              <a:gd name="connsiteX11" fmla="*/ 1949803 w 2831629"/>
              <a:gd name="connsiteY11" fmla="*/ 222414 h 358308"/>
              <a:gd name="connsiteX12" fmla="*/ 1340203 w 2831629"/>
              <a:gd name="connsiteY12" fmla="*/ 254164 h 358308"/>
              <a:gd name="connsiteX13" fmla="*/ 813153 w 2831629"/>
              <a:gd name="connsiteY13" fmla="*/ 292264 h 358308"/>
              <a:gd name="connsiteX14" fmla="*/ 406753 w 2831629"/>
              <a:gd name="connsiteY14" fmla="*/ 330364 h 358308"/>
              <a:gd name="connsiteX15" fmla="*/ 116240 w 2831629"/>
              <a:gd name="connsiteY15" fmla="*/ 348620 h 358308"/>
              <a:gd name="connsiteX16" fmla="*/ 57503 w 2831629"/>
              <a:gd name="connsiteY16" fmla="*/ 355764 h 358308"/>
              <a:gd name="connsiteX17" fmla="*/ 353 w 2831629"/>
              <a:gd name="connsiteY17" fmla="*/ 349414 h 358308"/>
              <a:gd name="connsiteX18" fmla="*/ 353 w 2831629"/>
              <a:gd name="connsiteY18" fmla="*/ 285914 h 358308"/>
              <a:gd name="connsiteX19" fmla="*/ 5115 w 2831629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813153 w 2808640"/>
              <a:gd name="connsiteY13" fmla="*/ 292264 h 358308"/>
              <a:gd name="connsiteX14" fmla="*/ 406753 w 2808640"/>
              <a:gd name="connsiteY14" fmla="*/ 330364 h 358308"/>
              <a:gd name="connsiteX15" fmla="*/ 116240 w 2808640"/>
              <a:gd name="connsiteY15" fmla="*/ 348620 h 358308"/>
              <a:gd name="connsiteX16" fmla="*/ 57503 w 2808640"/>
              <a:gd name="connsiteY16" fmla="*/ 355764 h 358308"/>
              <a:gd name="connsiteX17" fmla="*/ 353 w 2808640"/>
              <a:gd name="connsiteY17" fmla="*/ 349414 h 358308"/>
              <a:gd name="connsiteX18" fmla="*/ 353 w 2808640"/>
              <a:gd name="connsiteY18" fmla="*/ 285914 h 358308"/>
              <a:gd name="connsiteX19" fmla="*/ 5115 w 2808640"/>
              <a:gd name="connsiteY19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813153 w 2808640"/>
              <a:gd name="connsiteY14" fmla="*/ 292264 h 358308"/>
              <a:gd name="connsiteX15" fmla="*/ 406753 w 2808640"/>
              <a:gd name="connsiteY15" fmla="*/ 330364 h 358308"/>
              <a:gd name="connsiteX16" fmla="*/ 116240 w 2808640"/>
              <a:gd name="connsiteY16" fmla="*/ 348620 h 358308"/>
              <a:gd name="connsiteX17" fmla="*/ 57503 w 2808640"/>
              <a:gd name="connsiteY17" fmla="*/ 355764 h 358308"/>
              <a:gd name="connsiteX18" fmla="*/ 353 w 2808640"/>
              <a:gd name="connsiteY18" fmla="*/ 349414 h 358308"/>
              <a:gd name="connsiteX19" fmla="*/ 353 w 2808640"/>
              <a:gd name="connsiteY19" fmla="*/ 285914 h 358308"/>
              <a:gd name="connsiteX20" fmla="*/ 5115 w 2808640"/>
              <a:gd name="connsiteY20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1150169 w 2808640"/>
              <a:gd name="connsiteY13" fmla="*/ 188023 h 358308"/>
              <a:gd name="connsiteX14" fmla="*/ 990625 w 2808640"/>
              <a:gd name="connsiteY14" fmla="*/ 197548 h 358308"/>
              <a:gd name="connsiteX15" fmla="*/ 813153 w 2808640"/>
              <a:gd name="connsiteY15" fmla="*/ 292264 h 358308"/>
              <a:gd name="connsiteX16" fmla="*/ 406753 w 2808640"/>
              <a:gd name="connsiteY16" fmla="*/ 330364 h 358308"/>
              <a:gd name="connsiteX17" fmla="*/ 116240 w 2808640"/>
              <a:gd name="connsiteY17" fmla="*/ 348620 h 358308"/>
              <a:gd name="connsiteX18" fmla="*/ 57503 w 2808640"/>
              <a:gd name="connsiteY18" fmla="*/ 355764 h 358308"/>
              <a:gd name="connsiteX19" fmla="*/ 353 w 2808640"/>
              <a:gd name="connsiteY19" fmla="*/ 349414 h 358308"/>
              <a:gd name="connsiteX20" fmla="*/ 353 w 2808640"/>
              <a:gd name="connsiteY20" fmla="*/ 285914 h 358308"/>
              <a:gd name="connsiteX21" fmla="*/ 5115 w 2808640"/>
              <a:gd name="connsiteY21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990625 w 2808640"/>
              <a:gd name="connsiteY13" fmla="*/ 197548 h 358308"/>
              <a:gd name="connsiteX14" fmla="*/ 813153 w 2808640"/>
              <a:gd name="connsiteY14" fmla="*/ 292264 h 358308"/>
              <a:gd name="connsiteX15" fmla="*/ 406753 w 2808640"/>
              <a:gd name="connsiteY15" fmla="*/ 330364 h 358308"/>
              <a:gd name="connsiteX16" fmla="*/ 116240 w 2808640"/>
              <a:gd name="connsiteY16" fmla="*/ 348620 h 358308"/>
              <a:gd name="connsiteX17" fmla="*/ 57503 w 2808640"/>
              <a:gd name="connsiteY17" fmla="*/ 355764 h 358308"/>
              <a:gd name="connsiteX18" fmla="*/ 353 w 2808640"/>
              <a:gd name="connsiteY18" fmla="*/ 349414 h 358308"/>
              <a:gd name="connsiteX19" fmla="*/ 353 w 2808640"/>
              <a:gd name="connsiteY19" fmla="*/ 285914 h 358308"/>
              <a:gd name="connsiteX20" fmla="*/ 5115 w 2808640"/>
              <a:gd name="connsiteY20" fmla="*/ 89065 h 358308"/>
              <a:gd name="connsiteX0" fmla="*/ 5115 w 2808640"/>
              <a:gd name="connsiteY0" fmla="*/ 89065 h 358308"/>
              <a:gd name="connsiteX1" fmla="*/ 373416 w 2808640"/>
              <a:gd name="connsiteY1" fmla="*/ 74777 h 358308"/>
              <a:gd name="connsiteX2" fmla="*/ 836966 w 2808640"/>
              <a:gd name="connsiteY2" fmla="*/ 30327 h 358308"/>
              <a:gd name="connsiteX3" fmla="*/ 1460853 w 2808640"/>
              <a:gd name="connsiteY3" fmla="*/ 58902 h 358308"/>
              <a:gd name="connsiteX4" fmla="*/ 2075215 w 2808640"/>
              <a:gd name="connsiteY4" fmla="*/ 22389 h 358308"/>
              <a:gd name="connsiteX5" fmla="*/ 2497491 w 2808640"/>
              <a:gd name="connsiteY5" fmla="*/ 164 h 358308"/>
              <a:gd name="connsiteX6" fmla="*/ 2808640 w 2808640"/>
              <a:gd name="connsiteY6" fmla="*/ 33501 h 358308"/>
              <a:gd name="connsiteX7" fmla="*/ 2807053 w 2808640"/>
              <a:gd name="connsiteY7" fmla="*/ 241464 h 358308"/>
              <a:gd name="connsiteX8" fmla="*/ 2800703 w 2808640"/>
              <a:gd name="connsiteY8" fmla="*/ 266864 h 358308"/>
              <a:gd name="connsiteX9" fmla="*/ 2749903 w 2808640"/>
              <a:gd name="connsiteY9" fmla="*/ 254164 h 358308"/>
              <a:gd name="connsiteX10" fmla="*/ 2413353 w 2808640"/>
              <a:gd name="connsiteY10" fmla="*/ 216064 h 358308"/>
              <a:gd name="connsiteX11" fmla="*/ 1949803 w 2808640"/>
              <a:gd name="connsiteY11" fmla="*/ 222414 h 358308"/>
              <a:gd name="connsiteX12" fmla="*/ 1340203 w 2808640"/>
              <a:gd name="connsiteY12" fmla="*/ 254164 h 358308"/>
              <a:gd name="connsiteX13" fmla="*/ 813153 w 2808640"/>
              <a:gd name="connsiteY13" fmla="*/ 292264 h 358308"/>
              <a:gd name="connsiteX14" fmla="*/ 406753 w 2808640"/>
              <a:gd name="connsiteY14" fmla="*/ 330364 h 358308"/>
              <a:gd name="connsiteX15" fmla="*/ 116240 w 2808640"/>
              <a:gd name="connsiteY15" fmla="*/ 348620 h 358308"/>
              <a:gd name="connsiteX16" fmla="*/ 57503 w 2808640"/>
              <a:gd name="connsiteY16" fmla="*/ 355764 h 358308"/>
              <a:gd name="connsiteX17" fmla="*/ 353 w 2808640"/>
              <a:gd name="connsiteY17" fmla="*/ 349414 h 358308"/>
              <a:gd name="connsiteX18" fmla="*/ 353 w 2808640"/>
              <a:gd name="connsiteY18" fmla="*/ 285914 h 358308"/>
              <a:gd name="connsiteX19" fmla="*/ 5115 w 2808640"/>
              <a:gd name="connsiteY19" fmla="*/ 89065 h 35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08640" h="358308">
                <a:moveTo>
                  <a:pt x="5115" y="89065"/>
                </a:moveTo>
                <a:cubicBezTo>
                  <a:pt x="12523" y="94357"/>
                  <a:pt x="234774" y="84567"/>
                  <a:pt x="373416" y="74777"/>
                </a:cubicBezTo>
                <a:cubicBezTo>
                  <a:pt x="512058" y="64987"/>
                  <a:pt x="655727" y="32973"/>
                  <a:pt x="836966" y="30327"/>
                </a:cubicBezTo>
                <a:cubicBezTo>
                  <a:pt x="1018205" y="27681"/>
                  <a:pt x="1254478" y="60225"/>
                  <a:pt x="1460853" y="58902"/>
                </a:cubicBezTo>
                <a:cubicBezTo>
                  <a:pt x="1667228" y="57579"/>
                  <a:pt x="1902442" y="32179"/>
                  <a:pt x="2075215" y="22389"/>
                </a:cubicBezTo>
                <a:cubicBezTo>
                  <a:pt x="2247988" y="12599"/>
                  <a:pt x="2375254" y="-1688"/>
                  <a:pt x="2497491" y="164"/>
                </a:cubicBezTo>
                <a:cubicBezTo>
                  <a:pt x="2619728" y="2016"/>
                  <a:pt x="2757046" y="-6716"/>
                  <a:pt x="2808640" y="33501"/>
                </a:cubicBezTo>
                <a:cubicBezTo>
                  <a:pt x="2803084" y="86418"/>
                  <a:pt x="2809170" y="27681"/>
                  <a:pt x="2807053" y="241464"/>
                </a:cubicBezTo>
                <a:lnTo>
                  <a:pt x="2800703" y="266864"/>
                </a:lnTo>
                <a:cubicBezTo>
                  <a:pt x="2783770" y="262631"/>
                  <a:pt x="2814461" y="262631"/>
                  <a:pt x="2749903" y="254164"/>
                </a:cubicBezTo>
                <a:cubicBezTo>
                  <a:pt x="2685345" y="245697"/>
                  <a:pt x="2546703" y="221356"/>
                  <a:pt x="2413353" y="216064"/>
                </a:cubicBezTo>
                <a:cubicBezTo>
                  <a:pt x="2280003" y="210772"/>
                  <a:pt x="2128661" y="216064"/>
                  <a:pt x="1949803" y="222414"/>
                </a:cubicBezTo>
                <a:cubicBezTo>
                  <a:pt x="1770945" y="228764"/>
                  <a:pt x="1529645" y="242522"/>
                  <a:pt x="1340203" y="254164"/>
                </a:cubicBezTo>
                <a:cubicBezTo>
                  <a:pt x="1150761" y="265806"/>
                  <a:pt x="968728" y="279564"/>
                  <a:pt x="813153" y="292264"/>
                </a:cubicBezTo>
                <a:cubicBezTo>
                  <a:pt x="657578" y="304964"/>
                  <a:pt x="522905" y="320971"/>
                  <a:pt x="406753" y="330364"/>
                </a:cubicBezTo>
                <a:cubicBezTo>
                  <a:pt x="290601" y="339757"/>
                  <a:pt x="213078" y="342535"/>
                  <a:pt x="116240" y="348620"/>
                </a:cubicBezTo>
                <a:cubicBezTo>
                  <a:pt x="58032" y="352853"/>
                  <a:pt x="76817" y="355632"/>
                  <a:pt x="57503" y="355764"/>
                </a:cubicBezTo>
                <a:cubicBezTo>
                  <a:pt x="38189" y="355896"/>
                  <a:pt x="353" y="364456"/>
                  <a:pt x="353" y="349414"/>
                </a:cubicBezTo>
                <a:cubicBezTo>
                  <a:pt x="353" y="294911"/>
                  <a:pt x="-441" y="329305"/>
                  <a:pt x="353" y="285914"/>
                </a:cubicBezTo>
                <a:cubicBezTo>
                  <a:pt x="1147" y="242523"/>
                  <a:pt x="-2293" y="236173"/>
                  <a:pt x="5115" y="89065"/>
                </a:cubicBezTo>
                <a:close/>
              </a:path>
            </a:pathLst>
          </a:custGeom>
          <a:gradFill>
            <a:gsLst>
              <a:gs pos="0">
                <a:srgbClr val="C00000">
                  <a:lumMod val="79000"/>
                  <a:lumOff val="21000"/>
                </a:srgbClr>
              </a:gs>
              <a:gs pos="50000">
                <a:srgbClr val="FF4343">
                  <a:alpha val="60000"/>
                </a:srgbClr>
              </a:gs>
            </a:gsLst>
            <a:lin ang="1620000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Freeform 140"/>
          <p:cNvSpPr/>
          <p:nvPr/>
        </p:nvSpPr>
        <p:spPr>
          <a:xfrm>
            <a:off x="828032" y="2625090"/>
            <a:ext cx="2816866" cy="965807"/>
          </a:xfrm>
          <a:custGeom>
            <a:avLst/>
            <a:gdLst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15063 w 2828113"/>
              <a:gd name="connsiteY0" fmla="*/ 86963 h 972178"/>
              <a:gd name="connsiteX1" fmla="*/ 211913 w 2828113"/>
              <a:gd name="connsiteY1" fmla="*/ 86963 h 972178"/>
              <a:gd name="connsiteX2" fmla="*/ 675463 w 2828113"/>
              <a:gd name="connsiteY2" fmla="*/ 42513 h 972178"/>
              <a:gd name="connsiteX3" fmla="*/ 1342213 w 2828113"/>
              <a:gd name="connsiteY3" fmla="*/ 4413 h 972178"/>
              <a:gd name="connsiteX4" fmla="*/ 2066113 w 2828113"/>
              <a:gd name="connsiteY4" fmla="*/ 10763 h 972178"/>
              <a:gd name="connsiteX5" fmla="*/ 2726513 w 2828113"/>
              <a:gd name="connsiteY5" fmla="*/ 93313 h 972178"/>
              <a:gd name="connsiteX6" fmla="*/ 2815413 w 2828113"/>
              <a:gd name="connsiteY6" fmla="*/ 118713 h 972178"/>
              <a:gd name="connsiteX7" fmla="*/ 2828113 w 2828113"/>
              <a:gd name="connsiteY7" fmla="*/ 207613 h 972178"/>
              <a:gd name="connsiteX8" fmla="*/ 2821763 w 2828113"/>
              <a:gd name="connsiteY8" fmla="*/ 848963 h 972178"/>
              <a:gd name="connsiteX9" fmla="*/ 2815413 w 2828113"/>
              <a:gd name="connsiteY9" fmla="*/ 874363 h 972178"/>
              <a:gd name="connsiteX10" fmla="*/ 2764613 w 2828113"/>
              <a:gd name="connsiteY10" fmla="*/ 861663 h 972178"/>
              <a:gd name="connsiteX11" fmla="*/ 2428063 w 2828113"/>
              <a:gd name="connsiteY11" fmla="*/ 823563 h 972178"/>
              <a:gd name="connsiteX12" fmla="*/ 1964513 w 2828113"/>
              <a:gd name="connsiteY12" fmla="*/ 829913 h 972178"/>
              <a:gd name="connsiteX13" fmla="*/ 1354913 w 2828113"/>
              <a:gd name="connsiteY13" fmla="*/ 861663 h 972178"/>
              <a:gd name="connsiteX14" fmla="*/ 827863 w 2828113"/>
              <a:gd name="connsiteY14" fmla="*/ 899763 h 972178"/>
              <a:gd name="connsiteX15" fmla="*/ 421463 w 2828113"/>
              <a:gd name="connsiteY15" fmla="*/ 937863 h 972178"/>
              <a:gd name="connsiteX16" fmla="*/ 116663 w 2828113"/>
              <a:gd name="connsiteY16" fmla="*/ 963263 h 972178"/>
              <a:gd name="connsiteX17" fmla="*/ 72213 w 2828113"/>
              <a:gd name="connsiteY17" fmla="*/ 963263 h 972178"/>
              <a:gd name="connsiteX18" fmla="*/ 15063 w 2828113"/>
              <a:gd name="connsiteY18" fmla="*/ 956913 h 972178"/>
              <a:gd name="connsiteX19" fmla="*/ 15063 w 2828113"/>
              <a:gd name="connsiteY19" fmla="*/ 893413 h 972178"/>
              <a:gd name="connsiteX20" fmla="*/ 15063 w 2828113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8858 w 2821908"/>
              <a:gd name="connsiteY0" fmla="*/ 86963 h 972178"/>
              <a:gd name="connsiteX1" fmla="*/ 205708 w 2821908"/>
              <a:gd name="connsiteY1" fmla="*/ 86963 h 972178"/>
              <a:gd name="connsiteX2" fmla="*/ 669258 w 2821908"/>
              <a:gd name="connsiteY2" fmla="*/ 42513 h 972178"/>
              <a:gd name="connsiteX3" fmla="*/ 1336008 w 2821908"/>
              <a:gd name="connsiteY3" fmla="*/ 4413 h 972178"/>
              <a:gd name="connsiteX4" fmla="*/ 2059908 w 2821908"/>
              <a:gd name="connsiteY4" fmla="*/ 10763 h 972178"/>
              <a:gd name="connsiteX5" fmla="*/ 2720308 w 2821908"/>
              <a:gd name="connsiteY5" fmla="*/ 93313 h 972178"/>
              <a:gd name="connsiteX6" fmla="*/ 2809208 w 2821908"/>
              <a:gd name="connsiteY6" fmla="*/ 118713 h 972178"/>
              <a:gd name="connsiteX7" fmla="*/ 2821908 w 2821908"/>
              <a:gd name="connsiteY7" fmla="*/ 207613 h 972178"/>
              <a:gd name="connsiteX8" fmla="*/ 2815558 w 2821908"/>
              <a:gd name="connsiteY8" fmla="*/ 848963 h 972178"/>
              <a:gd name="connsiteX9" fmla="*/ 2809208 w 2821908"/>
              <a:gd name="connsiteY9" fmla="*/ 874363 h 972178"/>
              <a:gd name="connsiteX10" fmla="*/ 2758408 w 2821908"/>
              <a:gd name="connsiteY10" fmla="*/ 861663 h 972178"/>
              <a:gd name="connsiteX11" fmla="*/ 2421858 w 2821908"/>
              <a:gd name="connsiteY11" fmla="*/ 823563 h 972178"/>
              <a:gd name="connsiteX12" fmla="*/ 1958308 w 2821908"/>
              <a:gd name="connsiteY12" fmla="*/ 829913 h 972178"/>
              <a:gd name="connsiteX13" fmla="*/ 1348708 w 2821908"/>
              <a:gd name="connsiteY13" fmla="*/ 861663 h 972178"/>
              <a:gd name="connsiteX14" fmla="*/ 821658 w 2821908"/>
              <a:gd name="connsiteY14" fmla="*/ 899763 h 972178"/>
              <a:gd name="connsiteX15" fmla="*/ 415258 w 2821908"/>
              <a:gd name="connsiteY15" fmla="*/ 937863 h 972178"/>
              <a:gd name="connsiteX16" fmla="*/ 110458 w 2821908"/>
              <a:gd name="connsiteY16" fmla="*/ 963263 h 972178"/>
              <a:gd name="connsiteX17" fmla="*/ 66008 w 2821908"/>
              <a:gd name="connsiteY17" fmla="*/ 963263 h 972178"/>
              <a:gd name="connsiteX18" fmla="*/ 8858 w 2821908"/>
              <a:gd name="connsiteY18" fmla="*/ 956913 h 972178"/>
              <a:gd name="connsiteX19" fmla="*/ 8858 w 2821908"/>
              <a:gd name="connsiteY19" fmla="*/ 893413 h 972178"/>
              <a:gd name="connsiteX20" fmla="*/ 8858 w 2821908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72178"/>
              <a:gd name="connsiteX1" fmla="*/ 200666 w 2816866"/>
              <a:gd name="connsiteY1" fmla="*/ 86963 h 972178"/>
              <a:gd name="connsiteX2" fmla="*/ 664216 w 2816866"/>
              <a:gd name="connsiteY2" fmla="*/ 42513 h 972178"/>
              <a:gd name="connsiteX3" fmla="*/ 1330966 w 2816866"/>
              <a:gd name="connsiteY3" fmla="*/ 4413 h 972178"/>
              <a:gd name="connsiteX4" fmla="*/ 2054866 w 2816866"/>
              <a:gd name="connsiteY4" fmla="*/ 10763 h 972178"/>
              <a:gd name="connsiteX5" fmla="*/ 2715266 w 2816866"/>
              <a:gd name="connsiteY5" fmla="*/ 93313 h 972178"/>
              <a:gd name="connsiteX6" fmla="*/ 2804166 w 2816866"/>
              <a:gd name="connsiteY6" fmla="*/ 118713 h 972178"/>
              <a:gd name="connsiteX7" fmla="*/ 2816866 w 2816866"/>
              <a:gd name="connsiteY7" fmla="*/ 207613 h 972178"/>
              <a:gd name="connsiteX8" fmla="*/ 2810516 w 2816866"/>
              <a:gd name="connsiteY8" fmla="*/ 848963 h 972178"/>
              <a:gd name="connsiteX9" fmla="*/ 2804166 w 2816866"/>
              <a:gd name="connsiteY9" fmla="*/ 874363 h 972178"/>
              <a:gd name="connsiteX10" fmla="*/ 2753366 w 2816866"/>
              <a:gd name="connsiteY10" fmla="*/ 861663 h 972178"/>
              <a:gd name="connsiteX11" fmla="*/ 2416816 w 2816866"/>
              <a:gd name="connsiteY11" fmla="*/ 823563 h 972178"/>
              <a:gd name="connsiteX12" fmla="*/ 1953266 w 2816866"/>
              <a:gd name="connsiteY12" fmla="*/ 829913 h 972178"/>
              <a:gd name="connsiteX13" fmla="*/ 1343666 w 2816866"/>
              <a:gd name="connsiteY13" fmla="*/ 861663 h 972178"/>
              <a:gd name="connsiteX14" fmla="*/ 816616 w 2816866"/>
              <a:gd name="connsiteY14" fmla="*/ 899763 h 972178"/>
              <a:gd name="connsiteX15" fmla="*/ 410216 w 2816866"/>
              <a:gd name="connsiteY15" fmla="*/ 937863 h 972178"/>
              <a:gd name="connsiteX16" fmla="*/ 105416 w 2816866"/>
              <a:gd name="connsiteY16" fmla="*/ 963263 h 972178"/>
              <a:gd name="connsiteX17" fmla="*/ 60966 w 2816866"/>
              <a:gd name="connsiteY17" fmla="*/ 963263 h 972178"/>
              <a:gd name="connsiteX18" fmla="*/ 3816 w 2816866"/>
              <a:gd name="connsiteY18" fmla="*/ 956913 h 972178"/>
              <a:gd name="connsiteX19" fmla="*/ 3816 w 2816866"/>
              <a:gd name="connsiteY19" fmla="*/ 893413 h 972178"/>
              <a:gd name="connsiteX20" fmla="*/ 3816 w 2816866"/>
              <a:gd name="connsiteY20" fmla="*/ 86963 h 972178"/>
              <a:gd name="connsiteX0" fmla="*/ 3816 w 2816866"/>
              <a:gd name="connsiteY0" fmla="*/ 86963 h 986383"/>
              <a:gd name="connsiteX1" fmla="*/ 200666 w 2816866"/>
              <a:gd name="connsiteY1" fmla="*/ 86963 h 986383"/>
              <a:gd name="connsiteX2" fmla="*/ 664216 w 2816866"/>
              <a:gd name="connsiteY2" fmla="*/ 42513 h 986383"/>
              <a:gd name="connsiteX3" fmla="*/ 1330966 w 2816866"/>
              <a:gd name="connsiteY3" fmla="*/ 4413 h 986383"/>
              <a:gd name="connsiteX4" fmla="*/ 2054866 w 2816866"/>
              <a:gd name="connsiteY4" fmla="*/ 10763 h 986383"/>
              <a:gd name="connsiteX5" fmla="*/ 2715266 w 2816866"/>
              <a:gd name="connsiteY5" fmla="*/ 93313 h 986383"/>
              <a:gd name="connsiteX6" fmla="*/ 2804166 w 2816866"/>
              <a:gd name="connsiteY6" fmla="*/ 118713 h 986383"/>
              <a:gd name="connsiteX7" fmla="*/ 2816866 w 2816866"/>
              <a:gd name="connsiteY7" fmla="*/ 207613 h 986383"/>
              <a:gd name="connsiteX8" fmla="*/ 2810516 w 2816866"/>
              <a:gd name="connsiteY8" fmla="*/ 848963 h 986383"/>
              <a:gd name="connsiteX9" fmla="*/ 2804166 w 2816866"/>
              <a:gd name="connsiteY9" fmla="*/ 874363 h 986383"/>
              <a:gd name="connsiteX10" fmla="*/ 2753366 w 2816866"/>
              <a:gd name="connsiteY10" fmla="*/ 861663 h 986383"/>
              <a:gd name="connsiteX11" fmla="*/ 2416816 w 2816866"/>
              <a:gd name="connsiteY11" fmla="*/ 823563 h 986383"/>
              <a:gd name="connsiteX12" fmla="*/ 1953266 w 2816866"/>
              <a:gd name="connsiteY12" fmla="*/ 829913 h 986383"/>
              <a:gd name="connsiteX13" fmla="*/ 1343666 w 2816866"/>
              <a:gd name="connsiteY13" fmla="*/ 861663 h 986383"/>
              <a:gd name="connsiteX14" fmla="*/ 816616 w 2816866"/>
              <a:gd name="connsiteY14" fmla="*/ 899763 h 986383"/>
              <a:gd name="connsiteX15" fmla="*/ 410216 w 2816866"/>
              <a:gd name="connsiteY15" fmla="*/ 937863 h 986383"/>
              <a:gd name="connsiteX16" fmla="*/ 105416 w 2816866"/>
              <a:gd name="connsiteY16" fmla="*/ 963263 h 986383"/>
              <a:gd name="connsiteX17" fmla="*/ 60966 w 2816866"/>
              <a:gd name="connsiteY17" fmla="*/ 963263 h 986383"/>
              <a:gd name="connsiteX18" fmla="*/ 3816 w 2816866"/>
              <a:gd name="connsiteY18" fmla="*/ 956913 h 986383"/>
              <a:gd name="connsiteX19" fmla="*/ 3816 w 2816866"/>
              <a:gd name="connsiteY19" fmla="*/ 893413 h 986383"/>
              <a:gd name="connsiteX20" fmla="*/ 3816 w 2816866"/>
              <a:gd name="connsiteY20" fmla="*/ 86963 h 986383"/>
              <a:gd name="connsiteX0" fmla="*/ 3816 w 2816866"/>
              <a:gd name="connsiteY0" fmla="*/ 86963 h 976922"/>
              <a:gd name="connsiteX1" fmla="*/ 200666 w 2816866"/>
              <a:gd name="connsiteY1" fmla="*/ 86963 h 976922"/>
              <a:gd name="connsiteX2" fmla="*/ 664216 w 2816866"/>
              <a:gd name="connsiteY2" fmla="*/ 42513 h 976922"/>
              <a:gd name="connsiteX3" fmla="*/ 1330966 w 2816866"/>
              <a:gd name="connsiteY3" fmla="*/ 4413 h 976922"/>
              <a:gd name="connsiteX4" fmla="*/ 2054866 w 2816866"/>
              <a:gd name="connsiteY4" fmla="*/ 10763 h 976922"/>
              <a:gd name="connsiteX5" fmla="*/ 2715266 w 2816866"/>
              <a:gd name="connsiteY5" fmla="*/ 93313 h 976922"/>
              <a:gd name="connsiteX6" fmla="*/ 2804166 w 2816866"/>
              <a:gd name="connsiteY6" fmla="*/ 118713 h 976922"/>
              <a:gd name="connsiteX7" fmla="*/ 2816866 w 2816866"/>
              <a:gd name="connsiteY7" fmla="*/ 207613 h 976922"/>
              <a:gd name="connsiteX8" fmla="*/ 2810516 w 2816866"/>
              <a:gd name="connsiteY8" fmla="*/ 848963 h 976922"/>
              <a:gd name="connsiteX9" fmla="*/ 2804166 w 2816866"/>
              <a:gd name="connsiteY9" fmla="*/ 874363 h 976922"/>
              <a:gd name="connsiteX10" fmla="*/ 2753366 w 2816866"/>
              <a:gd name="connsiteY10" fmla="*/ 861663 h 976922"/>
              <a:gd name="connsiteX11" fmla="*/ 2416816 w 2816866"/>
              <a:gd name="connsiteY11" fmla="*/ 823563 h 976922"/>
              <a:gd name="connsiteX12" fmla="*/ 1953266 w 2816866"/>
              <a:gd name="connsiteY12" fmla="*/ 829913 h 976922"/>
              <a:gd name="connsiteX13" fmla="*/ 1343666 w 2816866"/>
              <a:gd name="connsiteY13" fmla="*/ 861663 h 976922"/>
              <a:gd name="connsiteX14" fmla="*/ 816616 w 2816866"/>
              <a:gd name="connsiteY14" fmla="*/ 899763 h 976922"/>
              <a:gd name="connsiteX15" fmla="*/ 410216 w 2816866"/>
              <a:gd name="connsiteY15" fmla="*/ 937863 h 976922"/>
              <a:gd name="connsiteX16" fmla="*/ 105416 w 2816866"/>
              <a:gd name="connsiteY16" fmla="*/ 963263 h 976922"/>
              <a:gd name="connsiteX17" fmla="*/ 60966 w 2816866"/>
              <a:gd name="connsiteY17" fmla="*/ 963263 h 976922"/>
              <a:gd name="connsiteX18" fmla="*/ 3816 w 2816866"/>
              <a:gd name="connsiteY18" fmla="*/ 956913 h 976922"/>
              <a:gd name="connsiteX19" fmla="*/ 3816 w 2816866"/>
              <a:gd name="connsiteY19" fmla="*/ 893413 h 976922"/>
              <a:gd name="connsiteX20" fmla="*/ 3816 w 2816866"/>
              <a:gd name="connsiteY20" fmla="*/ 86963 h 976922"/>
              <a:gd name="connsiteX0" fmla="*/ 3816 w 2816866"/>
              <a:gd name="connsiteY0" fmla="*/ 86963 h 977106"/>
              <a:gd name="connsiteX1" fmla="*/ 200666 w 2816866"/>
              <a:gd name="connsiteY1" fmla="*/ 86963 h 977106"/>
              <a:gd name="connsiteX2" fmla="*/ 664216 w 2816866"/>
              <a:gd name="connsiteY2" fmla="*/ 42513 h 977106"/>
              <a:gd name="connsiteX3" fmla="*/ 1330966 w 2816866"/>
              <a:gd name="connsiteY3" fmla="*/ 4413 h 977106"/>
              <a:gd name="connsiteX4" fmla="*/ 2054866 w 2816866"/>
              <a:gd name="connsiteY4" fmla="*/ 10763 h 977106"/>
              <a:gd name="connsiteX5" fmla="*/ 2715266 w 2816866"/>
              <a:gd name="connsiteY5" fmla="*/ 93313 h 977106"/>
              <a:gd name="connsiteX6" fmla="*/ 2804166 w 2816866"/>
              <a:gd name="connsiteY6" fmla="*/ 118713 h 977106"/>
              <a:gd name="connsiteX7" fmla="*/ 2816866 w 2816866"/>
              <a:gd name="connsiteY7" fmla="*/ 207613 h 977106"/>
              <a:gd name="connsiteX8" fmla="*/ 2810516 w 2816866"/>
              <a:gd name="connsiteY8" fmla="*/ 848963 h 977106"/>
              <a:gd name="connsiteX9" fmla="*/ 2804166 w 2816866"/>
              <a:gd name="connsiteY9" fmla="*/ 874363 h 977106"/>
              <a:gd name="connsiteX10" fmla="*/ 2753366 w 2816866"/>
              <a:gd name="connsiteY10" fmla="*/ 861663 h 977106"/>
              <a:gd name="connsiteX11" fmla="*/ 2416816 w 2816866"/>
              <a:gd name="connsiteY11" fmla="*/ 823563 h 977106"/>
              <a:gd name="connsiteX12" fmla="*/ 1953266 w 2816866"/>
              <a:gd name="connsiteY12" fmla="*/ 829913 h 977106"/>
              <a:gd name="connsiteX13" fmla="*/ 1343666 w 2816866"/>
              <a:gd name="connsiteY13" fmla="*/ 861663 h 977106"/>
              <a:gd name="connsiteX14" fmla="*/ 816616 w 2816866"/>
              <a:gd name="connsiteY14" fmla="*/ 899763 h 977106"/>
              <a:gd name="connsiteX15" fmla="*/ 410216 w 2816866"/>
              <a:gd name="connsiteY15" fmla="*/ 937863 h 977106"/>
              <a:gd name="connsiteX16" fmla="*/ 105416 w 2816866"/>
              <a:gd name="connsiteY16" fmla="*/ 963263 h 977106"/>
              <a:gd name="connsiteX17" fmla="*/ 60966 w 2816866"/>
              <a:gd name="connsiteY17" fmla="*/ 963263 h 977106"/>
              <a:gd name="connsiteX18" fmla="*/ 3816 w 2816866"/>
              <a:gd name="connsiteY18" fmla="*/ 956913 h 977106"/>
              <a:gd name="connsiteX19" fmla="*/ 3816 w 2816866"/>
              <a:gd name="connsiteY19" fmla="*/ 893413 h 977106"/>
              <a:gd name="connsiteX20" fmla="*/ 3816 w 2816866"/>
              <a:gd name="connsiteY20" fmla="*/ 86963 h 977106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51404 w 2864454"/>
              <a:gd name="connsiteY0" fmla="*/ 86963 h 1053237"/>
              <a:gd name="connsiteX1" fmla="*/ 248254 w 2864454"/>
              <a:gd name="connsiteY1" fmla="*/ 86963 h 1053237"/>
              <a:gd name="connsiteX2" fmla="*/ 711804 w 2864454"/>
              <a:gd name="connsiteY2" fmla="*/ 42513 h 1053237"/>
              <a:gd name="connsiteX3" fmla="*/ 1378554 w 2864454"/>
              <a:gd name="connsiteY3" fmla="*/ 4413 h 1053237"/>
              <a:gd name="connsiteX4" fmla="*/ 2102454 w 2864454"/>
              <a:gd name="connsiteY4" fmla="*/ 10763 h 1053237"/>
              <a:gd name="connsiteX5" fmla="*/ 2762854 w 2864454"/>
              <a:gd name="connsiteY5" fmla="*/ 93313 h 1053237"/>
              <a:gd name="connsiteX6" fmla="*/ 2851754 w 2864454"/>
              <a:gd name="connsiteY6" fmla="*/ 118713 h 1053237"/>
              <a:gd name="connsiteX7" fmla="*/ 2864454 w 2864454"/>
              <a:gd name="connsiteY7" fmla="*/ 207613 h 1053237"/>
              <a:gd name="connsiteX8" fmla="*/ 2858104 w 2864454"/>
              <a:gd name="connsiteY8" fmla="*/ 848963 h 1053237"/>
              <a:gd name="connsiteX9" fmla="*/ 2851754 w 2864454"/>
              <a:gd name="connsiteY9" fmla="*/ 874363 h 1053237"/>
              <a:gd name="connsiteX10" fmla="*/ 2800954 w 2864454"/>
              <a:gd name="connsiteY10" fmla="*/ 861663 h 1053237"/>
              <a:gd name="connsiteX11" fmla="*/ 2464404 w 2864454"/>
              <a:gd name="connsiteY11" fmla="*/ 823563 h 1053237"/>
              <a:gd name="connsiteX12" fmla="*/ 2000854 w 2864454"/>
              <a:gd name="connsiteY12" fmla="*/ 829913 h 1053237"/>
              <a:gd name="connsiteX13" fmla="*/ 1391254 w 2864454"/>
              <a:gd name="connsiteY13" fmla="*/ 861663 h 1053237"/>
              <a:gd name="connsiteX14" fmla="*/ 864204 w 2864454"/>
              <a:gd name="connsiteY14" fmla="*/ 899763 h 1053237"/>
              <a:gd name="connsiteX15" fmla="*/ 457804 w 2864454"/>
              <a:gd name="connsiteY15" fmla="*/ 937863 h 1053237"/>
              <a:gd name="connsiteX16" fmla="*/ 153004 w 2864454"/>
              <a:gd name="connsiteY16" fmla="*/ 963263 h 1053237"/>
              <a:gd name="connsiteX17" fmla="*/ 108554 w 2864454"/>
              <a:gd name="connsiteY17" fmla="*/ 963263 h 1053237"/>
              <a:gd name="connsiteX18" fmla="*/ 51404 w 2864454"/>
              <a:gd name="connsiteY18" fmla="*/ 956913 h 1053237"/>
              <a:gd name="connsiteX19" fmla="*/ 51404 w 2864454"/>
              <a:gd name="connsiteY19" fmla="*/ 893413 h 1053237"/>
              <a:gd name="connsiteX20" fmla="*/ 51404 w 2864454"/>
              <a:gd name="connsiteY20" fmla="*/ 86963 h 1053237"/>
              <a:gd name="connsiteX0" fmla="*/ 105598 w 2918648"/>
              <a:gd name="connsiteY0" fmla="*/ 86963 h 1053237"/>
              <a:gd name="connsiteX1" fmla="*/ 302448 w 2918648"/>
              <a:gd name="connsiteY1" fmla="*/ 86963 h 1053237"/>
              <a:gd name="connsiteX2" fmla="*/ 765998 w 2918648"/>
              <a:gd name="connsiteY2" fmla="*/ 42513 h 1053237"/>
              <a:gd name="connsiteX3" fmla="*/ 1432748 w 2918648"/>
              <a:gd name="connsiteY3" fmla="*/ 4413 h 1053237"/>
              <a:gd name="connsiteX4" fmla="*/ 2156648 w 2918648"/>
              <a:gd name="connsiteY4" fmla="*/ 10763 h 1053237"/>
              <a:gd name="connsiteX5" fmla="*/ 2817048 w 2918648"/>
              <a:gd name="connsiteY5" fmla="*/ 93313 h 1053237"/>
              <a:gd name="connsiteX6" fmla="*/ 2905948 w 2918648"/>
              <a:gd name="connsiteY6" fmla="*/ 118713 h 1053237"/>
              <a:gd name="connsiteX7" fmla="*/ 2918648 w 2918648"/>
              <a:gd name="connsiteY7" fmla="*/ 207613 h 1053237"/>
              <a:gd name="connsiteX8" fmla="*/ 2912298 w 2918648"/>
              <a:gd name="connsiteY8" fmla="*/ 848963 h 1053237"/>
              <a:gd name="connsiteX9" fmla="*/ 2905948 w 2918648"/>
              <a:gd name="connsiteY9" fmla="*/ 874363 h 1053237"/>
              <a:gd name="connsiteX10" fmla="*/ 2855148 w 2918648"/>
              <a:gd name="connsiteY10" fmla="*/ 861663 h 1053237"/>
              <a:gd name="connsiteX11" fmla="*/ 2518598 w 2918648"/>
              <a:gd name="connsiteY11" fmla="*/ 823563 h 1053237"/>
              <a:gd name="connsiteX12" fmla="*/ 2055048 w 2918648"/>
              <a:gd name="connsiteY12" fmla="*/ 829913 h 1053237"/>
              <a:gd name="connsiteX13" fmla="*/ 1445448 w 2918648"/>
              <a:gd name="connsiteY13" fmla="*/ 861663 h 1053237"/>
              <a:gd name="connsiteX14" fmla="*/ 918398 w 2918648"/>
              <a:gd name="connsiteY14" fmla="*/ 899763 h 1053237"/>
              <a:gd name="connsiteX15" fmla="*/ 511998 w 2918648"/>
              <a:gd name="connsiteY15" fmla="*/ 937863 h 1053237"/>
              <a:gd name="connsiteX16" fmla="*/ 207198 w 2918648"/>
              <a:gd name="connsiteY16" fmla="*/ 963263 h 1053237"/>
              <a:gd name="connsiteX17" fmla="*/ 162748 w 2918648"/>
              <a:gd name="connsiteY17" fmla="*/ 963263 h 1053237"/>
              <a:gd name="connsiteX18" fmla="*/ 105598 w 2918648"/>
              <a:gd name="connsiteY18" fmla="*/ 956913 h 1053237"/>
              <a:gd name="connsiteX19" fmla="*/ 105598 w 2918648"/>
              <a:gd name="connsiteY19" fmla="*/ 893413 h 1053237"/>
              <a:gd name="connsiteX20" fmla="*/ 105598 w 2918648"/>
              <a:gd name="connsiteY20" fmla="*/ 86963 h 1053237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05598 w 2918648"/>
              <a:gd name="connsiteY0" fmla="*/ 86963 h 1008348"/>
              <a:gd name="connsiteX1" fmla="*/ 302448 w 2918648"/>
              <a:gd name="connsiteY1" fmla="*/ 86963 h 1008348"/>
              <a:gd name="connsiteX2" fmla="*/ 765998 w 2918648"/>
              <a:gd name="connsiteY2" fmla="*/ 42513 h 1008348"/>
              <a:gd name="connsiteX3" fmla="*/ 1432748 w 2918648"/>
              <a:gd name="connsiteY3" fmla="*/ 4413 h 1008348"/>
              <a:gd name="connsiteX4" fmla="*/ 2156648 w 2918648"/>
              <a:gd name="connsiteY4" fmla="*/ 10763 h 1008348"/>
              <a:gd name="connsiteX5" fmla="*/ 2817048 w 2918648"/>
              <a:gd name="connsiteY5" fmla="*/ 93313 h 1008348"/>
              <a:gd name="connsiteX6" fmla="*/ 2905948 w 2918648"/>
              <a:gd name="connsiteY6" fmla="*/ 118713 h 1008348"/>
              <a:gd name="connsiteX7" fmla="*/ 2918648 w 2918648"/>
              <a:gd name="connsiteY7" fmla="*/ 207613 h 1008348"/>
              <a:gd name="connsiteX8" fmla="*/ 2912298 w 2918648"/>
              <a:gd name="connsiteY8" fmla="*/ 848963 h 1008348"/>
              <a:gd name="connsiteX9" fmla="*/ 2905948 w 2918648"/>
              <a:gd name="connsiteY9" fmla="*/ 874363 h 1008348"/>
              <a:gd name="connsiteX10" fmla="*/ 2855148 w 2918648"/>
              <a:gd name="connsiteY10" fmla="*/ 861663 h 1008348"/>
              <a:gd name="connsiteX11" fmla="*/ 2518598 w 2918648"/>
              <a:gd name="connsiteY11" fmla="*/ 823563 h 1008348"/>
              <a:gd name="connsiteX12" fmla="*/ 2055048 w 2918648"/>
              <a:gd name="connsiteY12" fmla="*/ 829913 h 1008348"/>
              <a:gd name="connsiteX13" fmla="*/ 1445448 w 2918648"/>
              <a:gd name="connsiteY13" fmla="*/ 861663 h 1008348"/>
              <a:gd name="connsiteX14" fmla="*/ 918398 w 2918648"/>
              <a:gd name="connsiteY14" fmla="*/ 899763 h 1008348"/>
              <a:gd name="connsiteX15" fmla="*/ 511998 w 2918648"/>
              <a:gd name="connsiteY15" fmla="*/ 937863 h 1008348"/>
              <a:gd name="connsiteX16" fmla="*/ 207198 w 2918648"/>
              <a:gd name="connsiteY16" fmla="*/ 963263 h 1008348"/>
              <a:gd name="connsiteX17" fmla="*/ 162748 w 2918648"/>
              <a:gd name="connsiteY17" fmla="*/ 963263 h 1008348"/>
              <a:gd name="connsiteX18" fmla="*/ 105598 w 2918648"/>
              <a:gd name="connsiteY18" fmla="*/ 956913 h 1008348"/>
              <a:gd name="connsiteX19" fmla="*/ 105598 w 2918648"/>
              <a:gd name="connsiteY19" fmla="*/ 893413 h 1008348"/>
              <a:gd name="connsiteX20" fmla="*/ 105598 w 2918648"/>
              <a:gd name="connsiteY20" fmla="*/ 86963 h 1008348"/>
              <a:gd name="connsiteX0" fmla="*/ 115123 w 2928173"/>
              <a:gd name="connsiteY0" fmla="*/ 86963 h 969760"/>
              <a:gd name="connsiteX1" fmla="*/ 311973 w 2928173"/>
              <a:gd name="connsiteY1" fmla="*/ 86963 h 969760"/>
              <a:gd name="connsiteX2" fmla="*/ 775523 w 2928173"/>
              <a:gd name="connsiteY2" fmla="*/ 42513 h 969760"/>
              <a:gd name="connsiteX3" fmla="*/ 1442273 w 2928173"/>
              <a:gd name="connsiteY3" fmla="*/ 4413 h 969760"/>
              <a:gd name="connsiteX4" fmla="*/ 2166173 w 2928173"/>
              <a:gd name="connsiteY4" fmla="*/ 10763 h 969760"/>
              <a:gd name="connsiteX5" fmla="*/ 2826573 w 2928173"/>
              <a:gd name="connsiteY5" fmla="*/ 93313 h 969760"/>
              <a:gd name="connsiteX6" fmla="*/ 2915473 w 2928173"/>
              <a:gd name="connsiteY6" fmla="*/ 118713 h 969760"/>
              <a:gd name="connsiteX7" fmla="*/ 2928173 w 2928173"/>
              <a:gd name="connsiteY7" fmla="*/ 207613 h 969760"/>
              <a:gd name="connsiteX8" fmla="*/ 2921823 w 2928173"/>
              <a:gd name="connsiteY8" fmla="*/ 848963 h 969760"/>
              <a:gd name="connsiteX9" fmla="*/ 2915473 w 2928173"/>
              <a:gd name="connsiteY9" fmla="*/ 874363 h 969760"/>
              <a:gd name="connsiteX10" fmla="*/ 2864673 w 2928173"/>
              <a:gd name="connsiteY10" fmla="*/ 861663 h 969760"/>
              <a:gd name="connsiteX11" fmla="*/ 2528123 w 2928173"/>
              <a:gd name="connsiteY11" fmla="*/ 823563 h 969760"/>
              <a:gd name="connsiteX12" fmla="*/ 2064573 w 2928173"/>
              <a:gd name="connsiteY12" fmla="*/ 829913 h 969760"/>
              <a:gd name="connsiteX13" fmla="*/ 1454973 w 2928173"/>
              <a:gd name="connsiteY13" fmla="*/ 861663 h 969760"/>
              <a:gd name="connsiteX14" fmla="*/ 927923 w 2928173"/>
              <a:gd name="connsiteY14" fmla="*/ 899763 h 969760"/>
              <a:gd name="connsiteX15" fmla="*/ 521523 w 2928173"/>
              <a:gd name="connsiteY15" fmla="*/ 937863 h 969760"/>
              <a:gd name="connsiteX16" fmla="*/ 216723 w 2928173"/>
              <a:gd name="connsiteY16" fmla="*/ 963263 h 969760"/>
              <a:gd name="connsiteX17" fmla="*/ 172273 w 2928173"/>
              <a:gd name="connsiteY17" fmla="*/ 963263 h 969760"/>
              <a:gd name="connsiteX18" fmla="*/ 115123 w 2928173"/>
              <a:gd name="connsiteY18" fmla="*/ 956913 h 969760"/>
              <a:gd name="connsiteX19" fmla="*/ 115123 w 2928173"/>
              <a:gd name="connsiteY19" fmla="*/ 893413 h 969760"/>
              <a:gd name="connsiteX20" fmla="*/ 115123 w 2928173"/>
              <a:gd name="connsiteY20" fmla="*/ 86963 h 969760"/>
              <a:gd name="connsiteX0" fmla="*/ 115123 w 2928173"/>
              <a:gd name="connsiteY0" fmla="*/ 86963 h 1028901"/>
              <a:gd name="connsiteX1" fmla="*/ 311973 w 2928173"/>
              <a:gd name="connsiteY1" fmla="*/ 86963 h 1028901"/>
              <a:gd name="connsiteX2" fmla="*/ 775523 w 2928173"/>
              <a:gd name="connsiteY2" fmla="*/ 42513 h 1028901"/>
              <a:gd name="connsiteX3" fmla="*/ 1442273 w 2928173"/>
              <a:gd name="connsiteY3" fmla="*/ 4413 h 1028901"/>
              <a:gd name="connsiteX4" fmla="*/ 2166173 w 2928173"/>
              <a:gd name="connsiteY4" fmla="*/ 10763 h 1028901"/>
              <a:gd name="connsiteX5" fmla="*/ 2826573 w 2928173"/>
              <a:gd name="connsiteY5" fmla="*/ 93313 h 1028901"/>
              <a:gd name="connsiteX6" fmla="*/ 2915473 w 2928173"/>
              <a:gd name="connsiteY6" fmla="*/ 118713 h 1028901"/>
              <a:gd name="connsiteX7" fmla="*/ 2928173 w 2928173"/>
              <a:gd name="connsiteY7" fmla="*/ 207613 h 1028901"/>
              <a:gd name="connsiteX8" fmla="*/ 2921823 w 2928173"/>
              <a:gd name="connsiteY8" fmla="*/ 848963 h 1028901"/>
              <a:gd name="connsiteX9" fmla="*/ 2915473 w 2928173"/>
              <a:gd name="connsiteY9" fmla="*/ 874363 h 1028901"/>
              <a:gd name="connsiteX10" fmla="*/ 2864673 w 2928173"/>
              <a:gd name="connsiteY10" fmla="*/ 861663 h 1028901"/>
              <a:gd name="connsiteX11" fmla="*/ 2528123 w 2928173"/>
              <a:gd name="connsiteY11" fmla="*/ 823563 h 1028901"/>
              <a:gd name="connsiteX12" fmla="*/ 2064573 w 2928173"/>
              <a:gd name="connsiteY12" fmla="*/ 829913 h 1028901"/>
              <a:gd name="connsiteX13" fmla="*/ 1454973 w 2928173"/>
              <a:gd name="connsiteY13" fmla="*/ 861663 h 1028901"/>
              <a:gd name="connsiteX14" fmla="*/ 927923 w 2928173"/>
              <a:gd name="connsiteY14" fmla="*/ 899763 h 1028901"/>
              <a:gd name="connsiteX15" fmla="*/ 521523 w 2928173"/>
              <a:gd name="connsiteY15" fmla="*/ 937863 h 1028901"/>
              <a:gd name="connsiteX16" fmla="*/ 216723 w 2928173"/>
              <a:gd name="connsiteY16" fmla="*/ 963263 h 1028901"/>
              <a:gd name="connsiteX17" fmla="*/ 172273 w 2928173"/>
              <a:gd name="connsiteY17" fmla="*/ 963263 h 1028901"/>
              <a:gd name="connsiteX18" fmla="*/ 115123 w 2928173"/>
              <a:gd name="connsiteY18" fmla="*/ 956913 h 1028901"/>
              <a:gd name="connsiteX19" fmla="*/ 115123 w 2928173"/>
              <a:gd name="connsiteY19" fmla="*/ 893413 h 1028901"/>
              <a:gd name="connsiteX20" fmla="*/ 115123 w 2928173"/>
              <a:gd name="connsiteY20" fmla="*/ 86963 h 1028901"/>
              <a:gd name="connsiteX0" fmla="*/ 112023 w 2925073"/>
              <a:gd name="connsiteY0" fmla="*/ 86963 h 1028901"/>
              <a:gd name="connsiteX1" fmla="*/ 308873 w 2925073"/>
              <a:gd name="connsiteY1" fmla="*/ 86963 h 1028901"/>
              <a:gd name="connsiteX2" fmla="*/ 772423 w 2925073"/>
              <a:gd name="connsiteY2" fmla="*/ 42513 h 1028901"/>
              <a:gd name="connsiteX3" fmla="*/ 1439173 w 2925073"/>
              <a:gd name="connsiteY3" fmla="*/ 4413 h 1028901"/>
              <a:gd name="connsiteX4" fmla="*/ 2163073 w 2925073"/>
              <a:gd name="connsiteY4" fmla="*/ 10763 h 1028901"/>
              <a:gd name="connsiteX5" fmla="*/ 2823473 w 2925073"/>
              <a:gd name="connsiteY5" fmla="*/ 93313 h 1028901"/>
              <a:gd name="connsiteX6" fmla="*/ 2912373 w 2925073"/>
              <a:gd name="connsiteY6" fmla="*/ 118713 h 1028901"/>
              <a:gd name="connsiteX7" fmla="*/ 2925073 w 2925073"/>
              <a:gd name="connsiteY7" fmla="*/ 207613 h 1028901"/>
              <a:gd name="connsiteX8" fmla="*/ 2918723 w 2925073"/>
              <a:gd name="connsiteY8" fmla="*/ 848963 h 1028901"/>
              <a:gd name="connsiteX9" fmla="*/ 2912373 w 2925073"/>
              <a:gd name="connsiteY9" fmla="*/ 874363 h 1028901"/>
              <a:gd name="connsiteX10" fmla="*/ 2861573 w 2925073"/>
              <a:gd name="connsiteY10" fmla="*/ 861663 h 1028901"/>
              <a:gd name="connsiteX11" fmla="*/ 2525023 w 2925073"/>
              <a:gd name="connsiteY11" fmla="*/ 823563 h 1028901"/>
              <a:gd name="connsiteX12" fmla="*/ 2061473 w 2925073"/>
              <a:gd name="connsiteY12" fmla="*/ 829913 h 1028901"/>
              <a:gd name="connsiteX13" fmla="*/ 1451873 w 2925073"/>
              <a:gd name="connsiteY13" fmla="*/ 861663 h 1028901"/>
              <a:gd name="connsiteX14" fmla="*/ 924823 w 2925073"/>
              <a:gd name="connsiteY14" fmla="*/ 899763 h 1028901"/>
              <a:gd name="connsiteX15" fmla="*/ 518423 w 2925073"/>
              <a:gd name="connsiteY15" fmla="*/ 937863 h 1028901"/>
              <a:gd name="connsiteX16" fmla="*/ 213623 w 2925073"/>
              <a:gd name="connsiteY16" fmla="*/ 963263 h 1028901"/>
              <a:gd name="connsiteX17" fmla="*/ 169173 w 2925073"/>
              <a:gd name="connsiteY17" fmla="*/ 963263 h 1028901"/>
              <a:gd name="connsiteX18" fmla="*/ 112023 w 2925073"/>
              <a:gd name="connsiteY18" fmla="*/ 956913 h 1028901"/>
              <a:gd name="connsiteX19" fmla="*/ 112023 w 2925073"/>
              <a:gd name="connsiteY19" fmla="*/ 893413 h 1028901"/>
              <a:gd name="connsiteX20" fmla="*/ 112023 w 2925073"/>
              <a:gd name="connsiteY20" fmla="*/ 86963 h 1028901"/>
              <a:gd name="connsiteX0" fmla="*/ 112023 w 2925073"/>
              <a:gd name="connsiteY0" fmla="*/ 86963 h 963263"/>
              <a:gd name="connsiteX1" fmla="*/ 308873 w 2925073"/>
              <a:gd name="connsiteY1" fmla="*/ 86963 h 963263"/>
              <a:gd name="connsiteX2" fmla="*/ 772423 w 2925073"/>
              <a:gd name="connsiteY2" fmla="*/ 42513 h 963263"/>
              <a:gd name="connsiteX3" fmla="*/ 1439173 w 2925073"/>
              <a:gd name="connsiteY3" fmla="*/ 4413 h 963263"/>
              <a:gd name="connsiteX4" fmla="*/ 2163073 w 2925073"/>
              <a:gd name="connsiteY4" fmla="*/ 10763 h 963263"/>
              <a:gd name="connsiteX5" fmla="*/ 2823473 w 2925073"/>
              <a:gd name="connsiteY5" fmla="*/ 93313 h 963263"/>
              <a:gd name="connsiteX6" fmla="*/ 2912373 w 2925073"/>
              <a:gd name="connsiteY6" fmla="*/ 118713 h 963263"/>
              <a:gd name="connsiteX7" fmla="*/ 2925073 w 2925073"/>
              <a:gd name="connsiteY7" fmla="*/ 207613 h 963263"/>
              <a:gd name="connsiteX8" fmla="*/ 2918723 w 2925073"/>
              <a:gd name="connsiteY8" fmla="*/ 848963 h 963263"/>
              <a:gd name="connsiteX9" fmla="*/ 2912373 w 2925073"/>
              <a:gd name="connsiteY9" fmla="*/ 874363 h 963263"/>
              <a:gd name="connsiteX10" fmla="*/ 2861573 w 2925073"/>
              <a:gd name="connsiteY10" fmla="*/ 861663 h 963263"/>
              <a:gd name="connsiteX11" fmla="*/ 2525023 w 2925073"/>
              <a:gd name="connsiteY11" fmla="*/ 823563 h 963263"/>
              <a:gd name="connsiteX12" fmla="*/ 2061473 w 2925073"/>
              <a:gd name="connsiteY12" fmla="*/ 829913 h 963263"/>
              <a:gd name="connsiteX13" fmla="*/ 1451873 w 2925073"/>
              <a:gd name="connsiteY13" fmla="*/ 861663 h 963263"/>
              <a:gd name="connsiteX14" fmla="*/ 924823 w 2925073"/>
              <a:gd name="connsiteY14" fmla="*/ 899763 h 963263"/>
              <a:gd name="connsiteX15" fmla="*/ 518423 w 2925073"/>
              <a:gd name="connsiteY15" fmla="*/ 937863 h 963263"/>
              <a:gd name="connsiteX16" fmla="*/ 213623 w 2925073"/>
              <a:gd name="connsiteY16" fmla="*/ 963263 h 963263"/>
              <a:gd name="connsiteX17" fmla="*/ 169173 w 2925073"/>
              <a:gd name="connsiteY17" fmla="*/ 963263 h 963263"/>
              <a:gd name="connsiteX18" fmla="*/ 112023 w 2925073"/>
              <a:gd name="connsiteY18" fmla="*/ 956913 h 963263"/>
              <a:gd name="connsiteX19" fmla="*/ 112023 w 2925073"/>
              <a:gd name="connsiteY19" fmla="*/ 893413 h 963263"/>
              <a:gd name="connsiteX20" fmla="*/ 112023 w 2925073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115299 w 2928349"/>
              <a:gd name="connsiteY0" fmla="*/ 86963 h 963263"/>
              <a:gd name="connsiteX1" fmla="*/ 312149 w 2928349"/>
              <a:gd name="connsiteY1" fmla="*/ 86963 h 963263"/>
              <a:gd name="connsiteX2" fmla="*/ 775699 w 2928349"/>
              <a:gd name="connsiteY2" fmla="*/ 42513 h 963263"/>
              <a:gd name="connsiteX3" fmla="*/ 1442449 w 2928349"/>
              <a:gd name="connsiteY3" fmla="*/ 4413 h 963263"/>
              <a:gd name="connsiteX4" fmla="*/ 2166349 w 2928349"/>
              <a:gd name="connsiteY4" fmla="*/ 10763 h 963263"/>
              <a:gd name="connsiteX5" fmla="*/ 2826749 w 2928349"/>
              <a:gd name="connsiteY5" fmla="*/ 93313 h 963263"/>
              <a:gd name="connsiteX6" fmla="*/ 2915649 w 2928349"/>
              <a:gd name="connsiteY6" fmla="*/ 118713 h 963263"/>
              <a:gd name="connsiteX7" fmla="*/ 2928349 w 2928349"/>
              <a:gd name="connsiteY7" fmla="*/ 207613 h 963263"/>
              <a:gd name="connsiteX8" fmla="*/ 2921999 w 2928349"/>
              <a:gd name="connsiteY8" fmla="*/ 848963 h 963263"/>
              <a:gd name="connsiteX9" fmla="*/ 2915649 w 2928349"/>
              <a:gd name="connsiteY9" fmla="*/ 874363 h 963263"/>
              <a:gd name="connsiteX10" fmla="*/ 2864849 w 2928349"/>
              <a:gd name="connsiteY10" fmla="*/ 861663 h 963263"/>
              <a:gd name="connsiteX11" fmla="*/ 2528299 w 2928349"/>
              <a:gd name="connsiteY11" fmla="*/ 823563 h 963263"/>
              <a:gd name="connsiteX12" fmla="*/ 2064749 w 2928349"/>
              <a:gd name="connsiteY12" fmla="*/ 829913 h 963263"/>
              <a:gd name="connsiteX13" fmla="*/ 1455149 w 2928349"/>
              <a:gd name="connsiteY13" fmla="*/ 861663 h 963263"/>
              <a:gd name="connsiteX14" fmla="*/ 928099 w 2928349"/>
              <a:gd name="connsiteY14" fmla="*/ 899763 h 963263"/>
              <a:gd name="connsiteX15" fmla="*/ 521699 w 2928349"/>
              <a:gd name="connsiteY15" fmla="*/ 937863 h 963263"/>
              <a:gd name="connsiteX16" fmla="*/ 216899 w 2928349"/>
              <a:gd name="connsiteY16" fmla="*/ 963263 h 963263"/>
              <a:gd name="connsiteX17" fmla="*/ 172449 w 2928349"/>
              <a:gd name="connsiteY17" fmla="*/ 963263 h 963263"/>
              <a:gd name="connsiteX18" fmla="*/ 115299 w 2928349"/>
              <a:gd name="connsiteY18" fmla="*/ 956913 h 963263"/>
              <a:gd name="connsiteX19" fmla="*/ 115299 w 2928349"/>
              <a:gd name="connsiteY19" fmla="*/ 893413 h 963263"/>
              <a:gd name="connsiteX20" fmla="*/ 115299 w 2928349"/>
              <a:gd name="connsiteY20" fmla="*/ 86963 h 963263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3566"/>
              <a:gd name="connsiteX1" fmla="*/ 200666 w 2816866"/>
              <a:gd name="connsiteY1" fmla="*/ 86963 h 963566"/>
              <a:gd name="connsiteX2" fmla="*/ 664216 w 2816866"/>
              <a:gd name="connsiteY2" fmla="*/ 42513 h 963566"/>
              <a:gd name="connsiteX3" fmla="*/ 1330966 w 2816866"/>
              <a:gd name="connsiteY3" fmla="*/ 4413 h 963566"/>
              <a:gd name="connsiteX4" fmla="*/ 2054866 w 2816866"/>
              <a:gd name="connsiteY4" fmla="*/ 10763 h 963566"/>
              <a:gd name="connsiteX5" fmla="*/ 2715266 w 2816866"/>
              <a:gd name="connsiteY5" fmla="*/ 93313 h 963566"/>
              <a:gd name="connsiteX6" fmla="*/ 2804166 w 2816866"/>
              <a:gd name="connsiteY6" fmla="*/ 118713 h 963566"/>
              <a:gd name="connsiteX7" fmla="*/ 2816866 w 2816866"/>
              <a:gd name="connsiteY7" fmla="*/ 207613 h 963566"/>
              <a:gd name="connsiteX8" fmla="*/ 2810516 w 2816866"/>
              <a:gd name="connsiteY8" fmla="*/ 848963 h 963566"/>
              <a:gd name="connsiteX9" fmla="*/ 2804166 w 2816866"/>
              <a:gd name="connsiteY9" fmla="*/ 874363 h 963566"/>
              <a:gd name="connsiteX10" fmla="*/ 2753366 w 2816866"/>
              <a:gd name="connsiteY10" fmla="*/ 861663 h 963566"/>
              <a:gd name="connsiteX11" fmla="*/ 2416816 w 2816866"/>
              <a:gd name="connsiteY11" fmla="*/ 823563 h 963566"/>
              <a:gd name="connsiteX12" fmla="*/ 1953266 w 2816866"/>
              <a:gd name="connsiteY12" fmla="*/ 829913 h 963566"/>
              <a:gd name="connsiteX13" fmla="*/ 1343666 w 2816866"/>
              <a:gd name="connsiteY13" fmla="*/ 861663 h 963566"/>
              <a:gd name="connsiteX14" fmla="*/ 816616 w 2816866"/>
              <a:gd name="connsiteY14" fmla="*/ 899763 h 963566"/>
              <a:gd name="connsiteX15" fmla="*/ 410216 w 2816866"/>
              <a:gd name="connsiteY15" fmla="*/ 937863 h 963566"/>
              <a:gd name="connsiteX16" fmla="*/ 105416 w 2816866"/>
              <a:gd name="connsiteY16" fmla="*/ 963263 h 963566"/>
              <a:gd name="connsiteX17" fmla="*/ 60966 w 2816866"/>
              <a:gd name="connsiteY17" fmla="*/ 963263 h 963566"/>
              <a:gd name="connsiteX18" fmla="*/ 3816 w 2816866"/>
              <a:gd name="connsiteY18" fmla="*/ 956913 h 963566"/>
              <a:gd name="connsiteX19" fmla="*/ 3816 w 2816866"/>
              <a:gd name="connsiteY19" fmla="*/ 893413 h 963566"/>
              <a:gd name="connsiteX20" fmla="*/ 3816 w 2816866"/>
              <a:gd name="connsiteY20" fmla="*/ 86963 h 963566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402"/>
              <a:gd name="connsiteX1" fmla="*/ 200666 w 2816866"/>
              <a:gd name="connsiteY1" fmla="*/ 86963 h 965402"/>
              <a:gd name="connsiteX2" fmla="*/ 664216 w 2816866"/>
              <a:gd name="connsiteY2" fmla="*/ 42513 h 965402"/>
              <a:gd name="connsiteX3" fmla="*/ 1330966 w 2816866"/>
              <a:gd name="connsiteY3" fmla="*/ 4413 h 965402"/>
              <a:gd name="connsiteX4" fmla="*/ 2054866 w 2816866"/>
              <a:gd name="connsiteY4" fmla="*/ 10763 h 965402"/>
              <a:gd name="connsiteX5" fmla="*/ 2715266 w 2816866"/>
              <a:gd name="connsiteY5" fmla="*/ 93313 h 965402"/>
              <a:gd name="connsiteX6" fmla="*/ 2804166 w 2816866"/>
              <a:gd name="connsiteY6" fmla="*/ 118713 h 965402"/>
              <a:gd name="connsiteX7" fmla="*/ 2816866 w 2816866"/>
              <a:gd name="connsiteY7" fmla="*/ 207613 h 965402"/>
              <a:gd name="connsiteX8" fmla="*/ 2810516 w 2816866"/>
              <a:gd name="connsiteY8" fmla="*/ 848963 h 965402"/>
              <a:gd name="connsiteX9" fmla="*/ 2804166 w 2816866"/>
              <a:gd name="connsiteY9" fmla="*/ 874363 h 965402"/>
              <a:gd name="connsiteX10" fmla="*/ 2753366 w 2816866"/>
              <a:gd name="connsiteY10" fmla="*/ 861663 h 965402"/>
              <a:gd name="connsiteX11" fmla="*/ 2416816 w 2816866"/>
              <a:gd name="connsiteY11" fmla="*/ 823563 h 965402"/>
              <a:gd name="connsiteX12" fmla="*/ 1953266 w 2816866"/>
              <a:gd name="connsiteY12" fmla="*/ 829913 h 965402"/>
              <a:gd name="connsiteX13" fmla="*/ 1343666 w 2816866"/>
              <a:gd name="connsiteY13" fmla="*/ 861663 h 965402"/>
              <a:gd name="connsiteX14" fmla="*/ 816616 w 2816866"/>
              <a:gd name="connsiteY14" fmla="*/ 899763 h 965402"/>
              <a:gd name="connsiteX15" fmla="*/ 410216 w 2816866"/>
              <a:gd name="connsiteY15" fmla="*/ 937863 h 965402"/>
              <a:gd name="connsiteX16" fmla="*/ 105416 w 2816866"/>
              <a:gd name="connsiteY16" fmla="*/ 963263 h 965402"/>
              <a:gd name="connsiteX17" fmla="*/ 60966 w 2816866"/>
              <a:gd name="connsiteY17" fmla="*/ 963263 h 965402"/>
              <a:gd name="connsiteX18" fmla="*/ 3816 w 2816866"/>
              <a:gd name="connsiteY18" fmla="*/ 956913 h 965402"/>
              <a:gd name="connsiteX19" fmla="*/ 3816 w 2816866"/>
              <a:gd name="connsiteY19" fmla="*/ 893413 h 965402"/>
              <a:gd name="connsiteX20" fmla="*/ 3816 w 2816866"/>
              <a:gd name="connsiteY20" fmla="*/ 86963 h 965402"/>
              <a:gd name="connsiteX0" fmla="*/ 3816 w 2816866"/>
              <a:gd name="connsiteY0" fmla="*/ 86963 h 965807"/>
              <a:gd name="connsiteX1" fmla="*/ 200666 w 2816866"/>
              <a:gd name="connsiteY1" fmla="*/ 86963 h 965807"/>
              <a:gd name="connsiteX2" fmla="*/ 664216 w 2816866"/>
              <a:gd name="connsiteY2" fmla="*/ 42513 h 965807"/>
              <a:gd name="connsiteX3" fmla="*/ 1330966 w 2816866"/>
              <a:gd name="connsiteY3" fmla="*/ 4413 h 965807"/>
              <a:gd name="connsiteX4" fmla="*/ 2054866 w 2816866"/>
              <a:gd name="connsiteY4" fmla="*/ 10763 h 965807"/>
              <a:gd name="connsiteX5" fmla="*/ 2715266 w 2816866"/>
              <a:gd name="connsiteY5" fmla="*/ 93313 h 965807"/>
              <a:gd name="connsiteX6" fmla="*/ 2804166 w 2816866"/>
              <a:gd name="connsiteY6" fmla="*/ 118713 h 965807"/>
              <a:gd name="connsiteX7" fmla="*/ 2816866 w 2816866"/>
              <a:gd name="connsiteY7" fmla="*/ 207613 h 965807"/>
              <a:gd name="connsiteX8" fmla="*/ 2810516 w 2816866"/>
              <a:gd name="connsiteY8" fmla="*/ 848963 h 965807"/>
              <a:gd name="connsiteX9" fmla="*/ 2804166 w 2816866"/>
              <a:gd name="connsiteY9" fmla="*/ 874363 h 965807"/>
              <a:gd name="connsiteX10" fmla="*/ 2753366 w 2816866"/>
              <a:gd name="connsiteY10" fmla="*/ 861663 h 965807"/>
              <a:gd name="connsiteX11" fmla="*/ 2416816 w 2816866"/>
              <a:gd name="connsiteY11" fmla="*/ 823563 h 965807"/>
              <a:gd name="connsiteX12" fmla="*/ 1953266 w 2816866"/>
              <a:gd name="connsiteY12" fmla="*/ 829913 h 965807"/>
              <a:gd name="connsiteX13" fmla="*/ 1343666 w 2816866"/>
              <a:gd name="connsiteY13" fmla="*/ 861663 h 965807"/>
              <a:gd name="connsiteX14" fmla="*/ 816616 w 2816866"/>
              <a:gd name="connsiteY14" fmla="*/ 899763 h 965807"/>
              <a:gd name="connsiteX15" fmla="*/ 410216 w 2816866"/>
              <a:gd name="connsiteY15" fmla="*/ 937863 h 965807"/>
              <a:gd name="connsiteX16" fmla="*/ 119703 w 2816866"/>
              <a:gd name="connsiteY16" fmla="*/ 956119 h 965807"/>
              <a:gd name="connsiteX17" fmla="*/ 60966 w 2816866"/>
              <a:gd name="connsiteY17" fmla="*/ 963263 h 965807"/>
              <a:gd name="connsiteX18" fmla="*/ 3816 w 2816866"/>
              <a:gd name="connsiteY18" fmla="*/ 956913 h 965807"/>
              <a:gd name="connsiteX19" fmla="*/ 3816 w 2816866"/>
              <a:gd name="connsiteY19" fmla="*/ 893413 h 965807"/>
              <a:gd name="connsiteX20" fmla="*/ 3816 w 2816866"/>
              <a:gd name="connsiteY20" fmla="*/ 86963 h 96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16866" h="965807">
                <a:moveTo>
                  <a:pt x="3816" y="86963"/>
                </a:moveTo>
                <a:cubicBezTo>
                  <a:pt x="11224" y="92255"/>
                  <a:pt x="90599" y="94371"/>
                  <a:pt x="200666" y="86963"/>
                </a:cubicBezTo>
                <a:cubicBezTo>
                  <a:pt x="310733" y="79555"/>
                  <a:pt x="475833" y="56271"/>
                  <a:pt x="664216" y="42513"/>
                </a:cubicBezTo>
                <a:cubicBezTo>
                  <a:pt x="852599" y="28755"/>
                  <a:pt x="1099191" y="9705"/>
                  <a:pt x="1330966" y="4413"/>
                </a:cubicBezTo>
                <a:cubicBezTo>
                  <a:pt x="1562741" y="-879"/>
                  <a:pt x="1824149" y="-4054"/>
                  <a:pt x="2054866" y="10763"/>
                </a:cubicBezTo>
                <a:cubicBezTo>
                  <a:pt x="2285583" y="25580"/>
                  <a:pt x="2590383" y="75321"/>
                  <a:pt x="2715266" y="93313"/>
                </a:cubicBezTo>
                <a:lnTo>
                  <a:pt x="2804166" y="118713"/>
                </a:lnTo>
                <a:cubicBezTo>
                  <a:pt x="2808399" y="148346"/>
                  <a:pt x="2815808" y="85905"/>
                  <a:pt x="2816866" y="207613"/>
                </a:cubicBezTo>
                <a:cubicBezTo>
                  <a:pt x="2814749" y="421396"/>
                  <a:pt x="2812633" y="635180"/>
                  <a:pt x="2810516" y="848963"/>
                </a:cubicBezTo>
                <a:lnTo>
                  <a:pt x="2804166" y="874363"/>
                </a:lnTo>
                <a:cubicBezTo>
                  <a:pt x="2787233" y="870130"/>
                  <a:pt x="2817924" y="870130"/>
                  <a:pt x="2753366" y="861663"/>
                </a:cubicBezTo>
                <a:cubicBezTo>
                  <a:pt x="2688808" y="853196"/>
                  <a:pt x="2550166" y="828855"/>
                  <a:pt x="2416816" y="823563"/>
                </a:cubicBezTo>
                <a:cubicBezTo>
                  <a:pt x="2283466" y="818271"/>
                  <a:pt x="2132124" y="823563"/>
                  <a:pt x="1953266" y="829913"/>
                </a:cubicBezTo>
                <a:cubicBezTo>
                  <a:pt x="1774408" y="836263"/>
                  <a:pt x="1533108" y="850021"/>
                  <a:pt x="1343666" y="861663"/>
                </a:cubicBezTo>
                <a:cubicBezTo>
                  <a:pt x="1154224" y="873305"/>
                  <a:pt x="972191" y="887063"/>
                  <a:pt x="816616" y="899763"/>
                </a:cubicBezTo>
                <a:cubicBezTo>
                  <a:pt x="661041" y="912463"/>
                  <a:pt x="526368" y="928470"/>
                  <a:pt x="410216" y="937863"/>
                </a:cubicBezTo>
                <a:cubicBezTo>
                  <a:pt x="294064" y="947256"/>
                  <a:pt x="216541" y="950034"/>
                  <a:pt x="119703" y="956119"/>
                </a:cubicBezTo>
                <a:cubicBezTo>
                  <a:pt x="61495" y="960352"/>
                  <a:pt x="80280" y="963131"/>
                  <a:pt x="60966" y="963263"/>
                </a:cubicBezTo>
                <a:cubicBezTo>
                  <a:pt x="41652" y="963395"/>
                  <a:pt x="3816" y="971955"/>
                  <a:pt x="3816" y="956913"/>
                </a:cubicBezTo>
                <a:cubicBezTo>
                  <a:pt x="3816" y="902410"/>
                  <a:pt x="4081" y="926783"/>
                  <a:pt x="3816" y="893413"/>
                </a:cubicBezTo>
                <a:cubicBezTo>
                  <a:pt x="1699" y="626713"/>
                  <a:pt x="-3592" y="234071"/>
                  <a:pt x="3816" y="86963"/>
                </a:cubicBezTo>
                <a:close/>
              </a:path>
            </a:pathLst>
          </a:custGeom>
          <a:gradFill>
            <a:gsLst>
              <a:gs pos="0">
                <a:srgbClr val="C00000">
                  <a:alpha val="75000"/>
                </a:srgbClr>
              </a:gs>
              <a:gs pos="50000">
                <a:srgbClr val="FF4343">
                  <a:alpha val="75000"/>
                </a:srgbClr>
              </a:gs>
              <a:gs pos="100000">
                <a:srgbClr val="C00000">
                  <a:alpha val="75000"/>
                </a:srgbClr>
              </a:gs>
            </a:gsLst>
            <a:lin ang="16200000" scaled="1"/>
          </a:gra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2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64" b="38727" l="2182" r="43455">
                        <a14:foregroundMark x1="23455" y1="20545" x2="23455" y2="20545"/>
                        <a14:foregroundMark x1="41636" y1="20909" x2="41636" y2="2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15" t="6000" r="57091" b="60303"/>
          <a:stretch/>
        </p:blipFill>
        <p:spPr bwMode="auto">
          <a:xfrm>
            <a:off x="3850216" y="2789297"/>
            <a:ext cx="127648" cy="1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64" b="39455" l="59091" r="93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454" t="4606" r="6909" b="60485"/>
          <a:stretch/>
        </p:blipFill>
        <p:spPr bwMode="auto">
          <a:xfrm>
            <a:off x="3848644" y="3023170"/>
            <a:ext cx="128522" cy="1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273" b="67455" l="31273" r="674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32545" r="31970" b="31771"/>
          <a:stretch/>
        </p:blipFill>
        <p:spPr bwMode="auto">
          <a:xfrm>
            <a:off x="3934763" y="3224525"/>
            <a:ext cx="138030" cy="12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182" b="94364" l="60364" r="97636">
                        <a14:foregroundMark x1="79091" y1="75818" x2="79091" y2="75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879" t="56909" b="5757"/>
          <a:stretch/>
        </p:blipFill>
        <p:spPr bwMode="auto">
          <a:xfrm>
            <a:off x="3639810" y="2796624"/>
            <a:ext cx="151910" cy="13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\\192.168.1.18\mt_school\2014_15\01 STATE_BOARD_MH\ENGLISH_MED\TAT_2014 - 15\10th std\Biology\Chapter 10\Images\il_wbc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9455" b="93273" l="5091" r="40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28" t="59455" r="58666" b="5636"/>
          <a:stretch/>
        </p:blipFill>
        <p:spPr bwMode="auto">
          <a:xfrm>
            <a:off x="3672645" y="3083150"/>
            <a:ext cx="132020" cy="1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>
            <a:off x="3754188" y="2946669"/>
            <a:ext cx="107896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4" descr="\\192.168.1.18\mt_school\2014_15\01 STATE_BOARD_MH\ENGLISH_MED\TAT_2014 - 15\10th std\Biology\Chapter 10\Images\Red_Blood_Cell.jpg828359a7-2cc4-4382-a3aa-077e9207f259Large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3050563"/>
            <a:ext cx="122820" cy="9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 rot="3794963">
            <a:off x="3786681" y="3252550"/>
            <a:ext cx="107894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3" descr="\\192.168.1.18\mt_school\2014_15\01 STATE_BOARD_MH\ENGLISH_MED\TAT_2014 - 15\10th std\Biology\Chapter 10\Images\RBC4.jpgd0e81b9d-5949-46cb-a2e2-222c06a55cc7Larger.jpg"/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backgroundMark x1="72833" y1="74167" x2="72833" y2="74167"/>
                        <a14:backgroundMark x1="71833" y1="70667" x2="71833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27584" r="12000" b="19777"/>
          <a:stretch/>
        </p:blipFill>
        <p:spPr bwMode="auto">
          <a:xfrm rot="14315797">
            <a:off x="3942131" y="2886582"/>
            <a:ext cx="107894" cy="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4" descr="\\192.168.1.18\mt_school\2014_15\01 STATE_BOARD_MH\ENGLISH_MED\TAT_2014 - 15\10th std\Biology\Chapter 10\Images\Red_Blood_Cell.jpg828359a7-2cc4-4382-a3aa-077e9207f259Large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5479">
            <a:off x="3749924" y="2766192"/>
            <a:ext cx="122818" cy="9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3652976" y="2938727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3980768" y="2915092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5" descr="\\192.168.1.18\mt_school\2014_15\01 STATE_BOARD_MH\ENGLISH_MED\TAT_2014 - 15\10th std\Biology\Chapter 10\Images\warkentin_medical_visualization_3D_platelet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37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765"/>
          <a:stretch/>
        </p:blipFill>
        <p:spPr bwMode="auto">
          <a:xfrm>
            <a:off x="3983606" y="3212751"/>
            <a:ext cx="125578" cy="12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ectangle 154"/>
          <p:cNvSpPr/>
          <p:nvPr/>
        </p:nvSpPr>
        <p:spPr>
          <a:xfrm>
            <a:off x="3651699" y="2721280"/>
            <a:ext cx="510709" cy="69919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Rectangle 155"/>
          <p:cNvSpPr/>
          <p:nvPr/>
        </p:nvSpPr>
        <p:spPr>
          <a:xfrm>
            <a:off x="576726" y="2700964"/>
            <a:ext cx="246064" cy="83311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7" name="Group 156"/>
          <p:cNvGrpSpPr/>
          <p:nvPr/>
        </p:nvGrpSpPr>
        <p:grpSpPr>
          <a:xfrm>
            <a:off x="1041849" y="2773422"/>
            <a:ext cx="232756" cy="184666"/>
            <a:chOff x="3352800" y="-279916"/>
            <a:chExt cx="232756" cy="184666"/>
          </a:xfrm>
        </p:grpSpPr>
        <p:sp>
          <p:nvSpPr>
            <p:cNvPr id="158" name="Oval 157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835599" y="2824222"/>
            <a:ext cx="232756" cy="184666"/>
            <a:chOff x="3352800" y="-279916"/>
            <a:chExt cx="232756" cy="184666"/>
          </a:xfrm>
        </p:grpSpPr>
        <p:sp>
          <p:nvSpPr>
            <p:cNvPr id="161" name="Oval 160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373636" y="3090922"/>
            <a:ext cx="232756" cy="184666"/>
            <a:chOff x="3352800" y="-279916"/>
            <a:chExt cx="232756" cy="184666"/>
          </a:xfrm>
        </p:grpSpPr>
        <p:sp>
          <p:nvSpPr>
            <p:cNvPr id="164" name="Oval 163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983111" y="3262372"/>
            <a:ext cx="232756" cy="184666"/>
            <a:chOff x="3352800" y="-279916"/>
            <a:chExt cx="232756" cy="184666"/>
          </a:xfrm>
        </p:grpSpPr>
        <p:sp>
          <p:nvSpPr>
            <p:cNvPr id="167" name="Oval 166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1952093" y="3202424"/>
            <a:ext cx="232756" cy="184666"/>
            <a:chOff x="3352800" y="-279916"/>
            <a:chExt cx="232756" cy="184666"/>
          </a:xfrm>
        </p:grpSpPr>
        <p:sp>
          <p:nvSpPr>
            <p:cNvPr id="170" name="Oval 169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489649" y="2853690"/>
            <a:ext cx="232756" cy="184666"/>
            <a:chOff x="3352800" y="-279916"/>
            <a:chExt cx="232756" cy="184666"/>
          </a:xfrm>
        </p:grpSpPr>
        <p:sp>
          <p:nvSpPr>
            <p:cNvPr id="173" name="Oval 172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3095093" y="2777490"/>
            <a:ext cx="232756" cy="184666"/>
            <a:chOff x="3352800" y="-279916"/>
            <a:chExt cx="232756" cy="184666"/>
          </a:xfrm>
        </p:grpSpPr>
        <p:sp>
          <p:nvSpPr>
            <p:cNvPr id="176" name="Oval 175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866493" y="3126224"/>
            <a:ext cx="232756" cy="184666"/>
            <a:chOff x="3352800" y="-279916"/>
            <a:chExt cx="232756" cy="184666"/>
          </a:xfrm>
        </p:grpSpPr>
        <p:sp>
          <p:nvSpPr>
            <p:cNvPr id="179" name="Oval 178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3412142" y="3216724"/>
            <a:ext cx="232756" cy="184666"/>
            <a:chOff x="3352800" y="-279916"/>
            <a:chExt cx="232756" cy="184666"/>
          </a:xfrm>
        </p:grpSpPr>
        <p:sp>
          <p:nvSpPr>
            <p:cNvPr id="182" name="Oval 181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2337249" y="3037840"/>
            <a:ext cx="232756" cy="184666"/>
            <a:chOff x="3352800" y="-279916"/>
            <a:chExt cx="232756" cy="184666"/>
          </a:xfrm>
        </p:grpSpPr>
        <p:sp>
          <p:nvSpPr>
            <p:cNvPr id="185" name="Oval 184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767617" y="2667449"/>
            <a:ext cx="232756" cy="184666"/>
            <a:chOff x="3352800" y="-279916"/>
            <a:chExt cx="232756" cy="184666"/>
          </a:xfrm>
        </p:grpSpPr>
        <p:sp>
          <p:nvSpPr>
            <p:cNvPr id="188" name="Oval 187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576992" y="2686499"/>
            <a:ext cx="232756" cy="184666"/>
            <a:chOff x="3352800" y="-279916"/>
            <a:chExt cx="232756" cy="184666"/>
          </a:xfrm>
        </p:grpSpPr>
        <p:sp>
          <p:nvSpPr>
            <p:cNvPr id="191" name="Oval 190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650017" y="3308799"/>
            <a:ext cx="232756" cy="184666"/>
            <a:chOff x="3352800" y="-279916"/>
            <a:chExt cx="232756" cy="184666"/>
          </a:xfrm>
        </p:grpSpPr>
        <p:sp>
          <p:nvSpPr>
            <p:cNvPr id="194" name="Oval 193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352800" y="-279916"/>
              <a:ext cx="2327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G</a:t>
              </a:r>
              <a:endParaRPr lang="en-US" sz="600" b="1" dirty="0"/>
            </a:p>
          </p:txBody>
        </p:sp>
      </p:grpSp>
      <p:pic>
        <p:nvPicPr>
          <p:cNvPr id="196" name="Picture 2" descr="\\192.168.1.18\mt_school\2014_15\01 STATE_BOARD_MH\ENGLISH_MED\TAT_2014 - 15\10th std\Biology\Chapter 11\images\p540097-human_pancreas-spl.jp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61" y="3744067"/>
            <a:ext cx="1620208" cy="9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Down Arrow 87"/>
          <p:cNvSpPr/>
          <p:nvPr/>
        </p:nvSpPr>
        <p:spPr>
          <a:xfrm>
            <a:off x="2044447" y="3522010"/>
            <a:ext cx="190599" cy="319740"/>
          </a:xfrm>
          <a:custGeom>
            <a:avLst/>
            <a:gdLst>
              <a:gd name="connsiteX0" fmla="*/ 0 w 266890"/>
              <a:gd name="connsiteY0" fmla="*/ 405370 h 538815"/>
              <a:gd name="connsiteX1" fmla="*/ 66723 w 266890"/>
              <a:gd name="connsiteY1" fmla="*/ 405370 h 538815"/>
              <a:gd name="connsiteX2" fmla="*/ 66723 w 266890"/>
              <a:gd name="connsiteY2" fmla="*/ 0 h 538815"/>
              <a:gd name="connsiteX3" fmla="*/ 200168 w 266890"/>
              <a:gd name="connsiteY3" fmla="*/ 0 h 538815"/>
              <a:gd name="connsiteX4" fmla="*/ 200168 w 266890"/>
              <a:gd name="connsiteY4" fmla="*/ 405370 h 538815"/>
              <a:gd name="connsiteX5" fmla="*/ 266890 w 266890"/>
              <a:gd name="connsiteY5" fmla="*/ 405370 h 538815"/>
              <a:gd name="connsiteX6" fmla="*/ 133445 w 266890"/>
              <a:gd name="connsiteY6" fmla="*/ 538815 h 538815"/>
              <a:gd name="connsiteX7" fmla="*/ 0 w 266890"/>
              <a:gd name="connsiteY7" fmla="*/ 405370 h 538815"/>
              <a:gd name="connsiteX0" fmla="*/ 0 w 266890"/>
              <a:gd name="connsiteY0" fmla="*/ 405370 h 538815"/>
              <a:gd name="connsiteX1" fmla="*/ 66723 w 266890"/>
              <a:gd name="connsiteY1" fmla="*/ 405370 h 538815"/>
              <a:gd name="connsiteX2" fmla="*/ 200168 w 266890"/>
              <a:gd name="connsiteY2" fmla="*/ 0 h 538815"/>
              <a:gd name="connsiteX3" fmla="*/ 200168 w 266890"/>
              <a:gd name="connsiteY3" fmla="*/ 405370 h 538815"/>
              <a:gd name="connsiteX4" fmla="*/ 266890 w 266890"/>
              <a:gd name="connsiteY4" fmla="*/ 405370 h 538815"/>
              <a:gd name="connsiteX5" fmla="*/ 133445 w 266890"/>
              <a:gd name="connsiteY5" fmla="*/ 538815 h 538815"/>
              <a:gd name="connsiteX6" fmla="*/ 0 w 266890"/>
              <a:gd name="connsiteY6" fmla="*/ 405370 h 538815"/>
              <a:gd name="connsiteX0" fmla="*/ 0 w 266890"/>
              <a:gd name="connsiteY0" fmla="*/ 414895 h 548340"/>
              <a:gd name="connsiteX1" fmla="*/ 66723 w 266890"/>
              <a:gd name="connsiteY1" fmla="*/ 414895 h 548340"/>
              <a:gd name="connsiteX2" fmla="*/ 92218 w 266890"/>
              <a:gd name="connsiteY2" fmla="*/ 0 h 548340"/>
              <a:gd name="connsiteX3" fmla="*/ 200168 w 266890"/>
              <a:gd name="connsiteY3" fmla="*/ 414895 h 548340"/>
              <a:gd name="connsiteX4" fmla="*/ 266890 w 266890"/>
              <a:gd name="connsiteY4" fmla="*/ 414895 h 548340"/>
              <a:gd name="connsiteX5" fmla="*/ 133445 w 266890"/>
              <a:gd name="connsiteY5" fmla="*/ 548340 h 548340"/>
              <a:gd name="connsiteX6" fmla="*/ 0 w 266890"/>
              <a:gd name="connsiteY6" fmla="*/ 414895 h 548340"/>
              <a:gd name="connsiteX0" fmla="*/ 0 w 266890"/>
              <a:gd name="connsiteY0" fmla="*/ 414895 h 548340"/>
              <a:gd name="connsiteX1" fmla="*/ 66723 w 266890"/>
              <a:gd name="connsiteY1" fmla="*/ 414895 h 548340"/>
              <a:gd name="connsiteX2" fmla="*/ 92218 w 266890"/>
              <a:gd name="connsiteY2" fmla="*/ 0 h 548340"/>
              <a:gd name="connsiteX3" fmla="*/ 200168 w 266890"/>
              <a:gd name="connsiteY3" fmla="*/ 414895 h 548340"/>
              <a:gd name="connsiteX4" fmla="*/ 266890 w 266890"/>
              <a:gd name="connsiteY4" fmla="*/ 414895 h 548340"/>
              <a:gd name="connsiteX5" fmla="*/ 133445 w 266890"/>
              <a:gd name="connsiteY5" fmla="*/ 548340 h 548340"/>
              <a:gd name="connsiteX6" fmla="*/ 0 w 266890"/>
              <a:gd name="connsiteY6" fmla="*/ 414895 h 548340"/>
              <a:gd name="connsiteX0" fmla="*/ 0 w 266890"/>
              <a:gd name="connsiteY0" fmla="*/ 414895 h 548340"/>
              <a:gd name="connsiteX1" fmla="*/ 66723 w 266890"/>
              <a:gd name="connsiteY1" fmla="*/ 414895 h 548340"/>
              <a:gd name="connsiteX2" fmla="*/ 92218 w 266890"/>
              <a:gd name="connsiteY2" fmla="*/ 0 h 548340"/>
              <a:gd name="connsiteX3" fmla="*/ 200168 w 266890"/>
              <a:gd name="connsiteY3" fmla="*/ 414895 h 548340"/>
              <a:gd name="connsiteX4" fmla="*/ 266890 w 266890"/>
              <a:gd name="connsiteY4" fmla="*/ 414895 h 548340"/>
              <a:gd name="connsiteX5" fmla="*/ 133445 w 266890"/>
              <a:gd name="connsiteY5" fmla="*/ 548340 h 548340"/>
              <a:gd name="connsiteX6" fmla="*/ 0 w 266890"/>
              <a:gd name="connsiteY6" fmla="*/ 414895 h 54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890" h="548340">
                <a:moveTo>
                  <a:pt x="0" y="414895"/>
                </a:moveTo>
                <a:lnTo>
                  <a:pt x="66723" y="414895"/>
                </a:lnTo>
                <a:cubicBezTo>
                  <a:pt x="75221" y="276597"/>
                  <a:pt x="-33755" y="87498"/>
                  <a:pt x="92218" y="0"/>
                </a:cubicBezTo>
                <a:cubicBezTo>
                  <a:pt x="48826" y="131948"/>
                  <a:pt x="164185" y="276597"/>
                  <a:pt x="200168" y="414895"/>
                </a:cubicBezTo>
                <a:lnTo>
                  <a:pt x="266890" y="414895"/>
                </a:lnTo>
                <a:lnTo>
                  <a:pt x="133445" y="548340"/>
                </a:lnTo>
                <a:lnTo>
                  <a:pt x="0" y="414895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2667526" y="3816628"/>
            <a:ext cx="205505" cy="184666"/>
            <a:chOff x="3368752" y="-279916"/>
            <a:chExt cx="205505" cy="184666"/>
          </a:xfrm>
        </p:grpSpPr>
        <p:sp>
          <p:nvSpPr>
            <p:cNvPr id="202" name="Oval 201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181751" y="3952359"/>
            <a:ext cx="205505" cy="184666"/>
            <a:chOff x="3368752" y="-279916"/>
            <a:chExt cx="205505" cy="184666"/>
          </a:xfrm>
        </p:grpSpPr>
        <p:sp>
          <p:nvSpPr>
            <p:cNvPr id="208" name="Oval 207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788845" y="4002365"/>
            <a:ext cx="205505" cy="184666"/>
            <a:chOff x="3368752" y="-279916"/>
            <a:chExt cx="205505" cy="184666"/>
          </a:xfrm>
        </p:grpSpPr>
        <p:sp>
          <p:nvSpPr>
            <p:cNvPr id="214" name="Oval 213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650732" y="4409559"/>
            <a:ext cx="205505" cy="184666"/>
            <a:chOff x="3368752" y="-279916"/>
            <a:chExt cx="205505" cy="184666"/>
          </a:xfrm>
        </p:grpSpPr>
        <p:sp>
          <p:nvSpPr>
            <p:cNvPr id="223" name="Oval 222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810401" y="1548884"/>
            <a:ext cx="205505" cy="184666"/>
            <a:chOff x="3368752" y="-279916"/>
            <a:chExt cx="205505" cy="184666"/>
          </a:xfrm>
        </p:grpSpPr>
        <p:sp>
          <p:nvSpPr>
            <p:cNvPr id="99" name="Oval 98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667526" y="1556028"/>
            <a:ext cx="205505" cy="184666"/>
            <a:chOff x="3368752" y="-279916"/>
            <a:chExt cx="205505" cy="184666"/>
          </a:xfrm>
        </p:grpSpPr>
        <p:sp>
          <p:nvSpPr>
            <p:cNvPr id="114" name="Oval 113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393682" y="1729859"/>
            <a:ext cx="205505" cy="184666"/>
            <a:chOff x="3368752" y="-279916"/>
            <a:chExt cx="205505" cy="184666"/>
          </a:xfrm>
        </p:grpSpPr>
        <p:sp>
          <p:nvSpPr>
            <p:cNvPr id="117" name="Oval 116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181751" y="1691759"/>
            <a:ext cx="205505" cy="184666"/>
            <a:chOff x="3368752" y="-279916"/>
            <a:chExt cx="205505" cy="184666"/>
          </a:xfrm>
        </p:grpSpPr>
        <p:sp>
          <p:nvSpPr>
            <p:cNvPr id="120" name="Oval 119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005538" y="1817965"/>
            <a:ext cx="205505" cy="184666"/>
            <a:chOff x="3368752" y="-279916"/>
            <a:chExt cx="205505" cy="184666"/>
          </a:xfrm>
        </p:grpSpPr>
        <p:sp>
          <p:nvSpPr>
            <p:cNvPr id="123" name="Oval 122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788845" y="1741765"/>
            <a:ext cx="205505" cy="184666"/>
            <a:chOff x="3368752" y="-279916"/>
            <a:chExt cx="205505" cy="184666"/>
          </a:xfrm>
        </p:grpSpPr>
        <p:sp>
          <p:nvSpPr>
            <p:cNvPr id="126" name="Oval 125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1793608" y="1941790"/>
            <a:ext cx="205505" cy="184666"/>
            <a:chOff x="3368752" y="-279916"/>
            <a:chExt cx="205505" cy="184666"/>
          </a:xfrm>
        </p:grpSpPr>
        <p:sp>
          <p:nvSpPr>
            <p:cNvPr id="129" name="Oval 128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619776" y="1887021"/>
            <a:ext cx="205505" cy="184666"/>
            <a:chOff x="3368752" y="-279916"/>
            <a:chExt cx="205505" cy="184666"/>
          </a:xfrm>
        </p:grpSpPr>
        <p:sp>
          <p:nvSpPr>
            <p:cNvPr id="132" name="Oval 131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650732" y="2148959"/>
            <a:ext cx="205505" cy="184666"/>
            <a:chOff x="3368752" y="-279916"/>
            <a:chExt cx="205505" cy="184666"/>
          </a:xfrm>
        </p:grpSpPr>
        <p:sp>
          <p:nvSpPr>
            <p:cNvPr id="135" name="Oval 134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860282" y="2139434"/>
            <a:ext cx="205505" cy="184666"/>
            <a:chOff x="3368752" y="-279916"/>
            <a:chExt cx="205505" cy="184666"/>
          </a:xfrm>
        </p:grpSpPr>
        <p:sp>
          <p:nvSpPr>
            <p:cNvPr id="138" name="Oval 137"/>
            <p:cNvSpPr/>
            <p:nvPr/>
          </p:nvSpPr>
          <p:spPr>
            <a:xfrm>
              <a:off x="3435710" y="-221051"/>
              <a:ext cx="66937" cy="6693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glow rad="1397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000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368752" y="-279916"/>
              <a:ext cx="20550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b="1" dirty="0" smtClean="0"/>
                <a:t>I</a:t>
              </a:r>
              <a:endParaRPr lang="en-US" sz="600" b="1" dirty="0"/>
            </a:p>
          </p:txBody>
        </p:sp>
      </p:grpSp>
      <p:sp>
        <p:nvSpPr>
          <p:cNvPr id="204" name="Rectangle 203"/>
          <p:cNvSpPr/>
          <p:nvPr/>
        </p:nvSpPr>
        <p:spPr>
          <a:xfrm>
            <a:off x="533916" y="361950"/>
            <a:ext cx="3582463" cy="1200329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If the glucose concentration increases in the blood the increased glucose level is detected by the cells of the pancreas</a:t>
            </a:r>
            <a:endParaRPr lang="en-US" dirty="0">
              <a:latin typeface="+mj-lt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33152" y="2458819"/>
            <a:ext cx="4018697" cy="646331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The cells of the pancreas responds to the situation by producing more insulin.</a:t>
            </a:r>
            <a:endParaRPr lang="en-US" dirty="0">
              <a:latin typeface="+mj-lt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82168" y="3581400"/>
            <a:ext cx="5232202" cy="369332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+mj-lt"/>
              </a:rPr>
              <a:t>Insulin reduces the glucose concentration in the blood </a:t>
            </a:r>
            <a:endParaRPr lang="en-US" dirty="0">
              <a:latin typeface="+mj-lt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921090" y="3994060"/>
            <a:ext cx="2832010" cy="830997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50000"/>
                </a:schemeClr>
              </a:gs>
              <a:gs pos="35000">
                <a:schemeClr val="accent2">
                  <a:tint val="37000"/>
                  <a:satMod val="300000"/>
                  <a:alpha val="50000"/>
                </a:schemeClr>
              </a:gs>
              <a:gs pos="100000">
                <a:schemeClr val="accent2">
                  <a:tint val="15000"/>
                  <a:satMod val="350000"/>
                  <a:alpha val="50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</a:rPr>
              <a:t>As the sugar level of the blood falls, the secretion of insulin by the pancreas is reduced</a:t>
            </a:r>
            <a:endParaRPr lang="en-US" sz="1600" dirty="0">
              <a:latin typeface="+mj-lt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789878" y="317552"/>
            <a:ext cx="2839522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Bookman Old Style" panose="02050604050505020204" pitchFamily="18" charset="0"/>
              </a:rPr>
              <a:t>Feedback mechanism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01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1494E-7 L -0.09566 0.04014 C -0.1158 0.04909 -0.14566 0.05403 -0.17691 0.05403 C -0.2125 0.05403 -0.24097 0.04909 -0.26111 0.04014 L -0.3566 -4.41494E-7 " pathEditMode="relative" rAng="0" ptsTypes="FffFF">
                                      <p:cBhvr>
                                        <p:cTn id="5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68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55665E-6 L -0.09566 0.04014 C -0.11562 0.04909 -0.14566 0.05403 -0.17673 0.05403 C -0.2125 0.05403 -0.24097 0.04909 -0.26093 0.04014 L -0.35642 -3.55665E-6 " pathEditMode="relative" rAng="0" ptsTypes="FffFF">
                                      <p:cBhvr>
                                        <p:cTn id="5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68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5062E-6 L -0.09826 -0.03056 C -0.11892 -0.03735 -0.14965 -0.04105 -0.18177 -0.04105 C -0.2184 -0.04105 -0.24757 -0.03735 -0.26823 -0.03056 L -0.36632 3.95062E-6 " pathEditMode="relative" rAng="0" ptsTypes="FffFF">
                                      <p:cBhvr>
                                        <p:cTn id="5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-206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55112E-17 L -0.08993 0.01049 C -0.10868 0.01296 -0.13681 0.01451 -0.16615 0.01451 C -0.19966 0.01451 -0.22639 0.01296 -0.24514 0.01049 L -0.3349 5.55112E-17 " pathEditMode="relative" rAng="0" ptsTypes="FffFF">
                                      <p:cBhvr>
                                        <p:cTn id="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71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154 L -0.09063 0.01234 C -0.10955 0.01481 -0.13802 0.01636 -0.16736 0.01636 C -0.20122 0.01636 -0.22813 0.01481 -0.24705 0.01234 L -0.33733 0.00154 " pathEditMode="relative" rAng="0" ptsTypes="FffFF">
                                      <p:cBhvr>
                                        <p:cTn id="63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74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37172E-6 L -0.09254 0.04014 C -0.11198 0.04909 -0.14097 0.05403 -0.17118 0.05403 C -0.20573 0.05403 -0.23333 0.04909 -0.25278 0.04014 L -0.34514 -4.37172E-6 " pathEditMode="relative" rAng="0" ptsTypes="FffFF">
                                      <p:cBhvr>
                                        <p:cTn id="6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7" y="268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9931 0.03025 C -0.12014 0.03673 -0.15122 0.04074 -0.18368 0.04074 C -0.22066 0.04074 -0.25017 0.03673 -0.27101 0.03025 L -0.37014 -3.7037E-7 " pathEditMode="relative" rAng="0" ptsTypes="FffFF">
                                      <p:cBhvr>
                                        <p:cTn id="6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203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136E-6 L -0.09358 -0.04197 C -0.11319 -0.05123 -0.14253 -0.05617 -0.17292 -0.05617 C -0.20781 -0.05617 -0.23576 -0.05123 -0.25538 -0.04197 L -0.34861 -4.69136E-6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280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0494E-6 L -0.0981 0.04012 C -0.11875 0.04907 -0.14948 0.05401 -0.18143 0.05401 C -0.21806 0.05401 -0.24723 0.04907 -0.26789 0.04012 L -0.36563 1.60494E-6 " pathEditMode="relative" rAng="0" ptsTypes="FffFF">
                                      <p:cBhvr>
                                        <p:cTn id="71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268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661 L -0.09271 0.01698 C -0.11215 0.0105 -0.14114 0.0071 -0.17135 0.0071 C -0.2059 0.0071 -0.23333 0.0105 -0.25278 0.01698 L -0.34531 0.04661 " pathEditMode="relative" rAng="0" ptsTypes="FffFF">
                                      <p:cBhvr>
                                        <p:cTn id="7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4" y="-197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74437E-6 L -0.08993 0.04014 C -0.10868 0.04909 -0.13681 0.05403 -0.16615 0.05403 C -0.19966 0.05403 -0.22639 0.04909 -0.24514 0.04014 L -0.3349 -1.74437E-6 " pathEditMode="relative" rAng="0" ptsTypes="FffFF">
                                      <p:cBhvr>
                                        <p:cTn id="7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68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-0.09948 0.04013 C -0.12031 0.04908 -0.15156 0.05402 -0.18385 0.05402 C -0.22101 0.05402 -0.25069 0.04908 -0.27153 0.04013 L -0.37066 -3.58025E-6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268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7284E-6 L -0.09948 -0.07253 C -0.12049 -0.08889 -0.15157 -0.09753 -0.18403 -0.09753 C -0.22118 -0.09753 -0.2507 -0.08889 -0.2717 -0.07253 L -0.37101 1.7284E-6 " pathEditMode="relative" rAng="0" ptsTypes="FffFF">
                                      <p:cBhvr>
                                        <p:cTn id="79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487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1494E-7 L -0.09566 0.04014 C -0.1158 0.04909 -0.14566 0.05403 -0.17691 0.05403 C -0.2125 0.05403 -0.24097 0.04909 -0.26111 0.04014 L -0.3566 -4.41494E-7 " pathEditMode="relative" rAng="0" ptsTypes="FffFF">
                                      <p:cBhvr>
                                        <p:cTn id="321" dur="5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686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55665E-6 L -0.09566 0.04014 C -0.11562 0.04909 -0.14566 0.05403 -0.17673 0.05403 C -0.2125 0.05403 -0.24097 0.04909 -0.26093 0.04014 L -0.35642 -3.55665E-6 " pathEditMode="relative" rAng="0" ptsTypes="FffFF">
                                      <p:cBhvr>
                                        <p:cTn id="323" dur="3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686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5062E-6 L -0.09826 -0.03056 C -0.11892 -0.03735 -0.14965 -0.04105 -0.18177 -0.04105 C -0.2184 -0.04105 -0.24757 -0.03735 -0.26823 -0.03056 L -0.36632 3.95062E-6 " pathEditMode="relative" rAng="0" ptsTypes="FffFF">
                                      <p:cBhvr>
                                        <p:cTn id="325" dur="5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-2068"/>
                                    </p:animMotion>
                                  </p:childTnLst>
                                </p:cTn>
                              </p:par>
                              <p:par>
                                <p:cTn id="326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55112E-17 L -0.08993 0.01049 C -0.10868 0.01296 -0.13681 0.01451 -0.16615 0.01451 C -0.19966 0.01451 -0.22639 0.01296 -0.24514 0.01049 L -0.3349 5.55112E-17 " pathEditMode="relative" rAng="0" ptsTypes="FffFF">
                                      <p:cBhvr>
                                        <p:cTn id="327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710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154 L -0.09063 0.01234 C -0.10955 0.01481 -0.13802 0.01636 -0.16736 0.01636 C -0.20122 0.01636 -0.22813 0.01481 -0.24705 0.01234 L -0.33733 0.00154 " pathEditMode="relative" rAng="0" ptsTypes="FffFF">
                                      <p:cBhvr>
                                        <p:cTn id="329" dur="5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75" y="741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37172E-6 L -0.09254 0.04014 C -0.11198 0.04909 -0.14097 0.05403 -0.17118 0.05403 C -0.20573 0.05403 -0.23333 0.04909 -0.25278 0.04014 L -0.34514 -4.37172E-6 " pathEditMode="relative" rAng="0" ptsTypes="FffFF">
                                      <p:cBhvr>
                                        <p:cTn id="331" dur="3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7" y="2686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-0.09931 0.03025 C -0.12014 0.03673 -0.15122 0.04074 -0.18368 0.04074 C -0.22066 0.04074 -0.25017 0.03673 -0.27101 0.03025 L -0.37014 -3.7037E-7 " pathEditMode="relative" rAng="0" ptsTypes="FffFF">
                                      <p:cBhvr>
                                        <p:cTn id="333" dur="3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2037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69136E-6 L -0.09358 -0.04197 C -0.11319 -0.05123 -0.14253 -0.05617 -0.17292 -0.05617 C -0.20781 -0.05617 -0.23576 -0.05123 -0.25538 -0.04197 L -0.34861 -4.69136E-6 " pathEditMode="relative" rAng="0" ptsTypes="FffFF">
                                      <p:cBhvr>
                                        <p:cTn id="335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-2809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60494E-6 L -0.0981 0.04012 C -0.11875 0.04907 -0.14948 0.05401 -0.18143 0.05401 C -0.21806 0.05401 -0.24723 0.04907 -0.26789 0.04012 L -0.36563 1.60494E-6 " pathEditMode="relative" rAng="0" ptsTypes="FffFF">
                                      <p:cBhvr>
                                        <p:cTn id="337" dur="5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2685"/>
                                    </p:animMotion>
                                  </p:childTnLst>
                                </p:cTn>
                              </p:par>
                              <p:par>
                                <p:cTn id="338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4661 L -0.09271 0.01698 C -0.11215 0.0105 -0.14114 0.0071 -0.17135 0.0071 C -0.2059 0.0071 -0.23333 0.0105 -0.25278 0.01698 L -0.34531 0.04661 " pathEditMode="relative" rAng="0" ptsTypes="FffFF">
                                      <p:cBhvr>
                                        <p:cTn id="339" dur="3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4" y="-1975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74437E-6 L -0.08993 0.04014 C -0.10868 0.04909 -0.13681 0.05403 -0.16615 0.05403 C -0.19966 0.05403 -0.22639 0.04909 -0.24514 0.04014 L -0.3349 -1.74437E-6 " pathEditMode="relative" rAng="0" ptsTypes="FffFF">
                                      <p:cBhvr>
                                        <p:cTn id="341" dur="5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53" y="2686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58025E-6 L -0.09948 0.04013 C -0.12031 0.04908 -0.15156 0.05402 -0.18385 0.05402 C -0.22101 0.05402 -0.25069 0.04908 -0.27153 0.04013 L -0.37066 -3.58025E-6 " pathEditMode="relative" rAng="0" ptsTypes="FffFF">
                                      <p:cBhvr>
                                        <p:cTn id="343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2685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37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7284E-6 L -0.09948 -0.07253 C -0.12049 -0.08889 -0.15157 -0.09753 -0.18403 -0.09753 C -0.22118 -0.09753 -0.2507 -0.08889 -0.2717 -0.07253 L -0.37101 1.7284E-6 " pathEditMode="relative" rAng="0" ptsTypes="FffFF">
                                      <p:cBhvr>
                                        <p:cTn id="345" dur="5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4877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19753E-6 L 0.06198 0.28456 " pathEditMode="relative" rAng="0" ptsTypes="AA">
                                      <p:cBhvr>
                                        <p:cTn id="35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14228"/>
                                    </p:animMotion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1927 0.26852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13426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87654E-7 L -0.0007 0.19012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9506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58025E-6 L 2.5E-6 0.25 " pathEditMode="relative" rAng="0" ptsTypes="AA">
                                      <p:cBhvr>
                                        <p:cTn id="35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3.33333E-6 0.25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48148E-6 L -0.05121 0.30648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15309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2.77778E-6 0.25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45679E-6 L -0.04115 0.21882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10926"/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6914E-6 L -0.00278 0.1679 " pathEditMode="relative" rAng="0" ptsTypes="AA">
                                      <p:cBhvr>
                                        <p:cTn id="36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8395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17284E-7 L 0.04931 0.22901 " pathEditMode="relative" rAng="0" ptsTypes="AA">
                                      <p:cBhvr>
                                        <p:cTn id="37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11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5" dur="500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8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9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2" dur="500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0" dur="500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3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45679E-6 L 0.00261 0.08086 " pathEditMode="relative" rAng="0" ptsTypes="AA">
                                      <p:cBhvr>
                                        <p:cTn id="516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4043"/>
                                    </p:animMotion>
                                  </p:childTnLst>
                                </p:cTn>
                              </p:par>
                              <p:par>
                                <p:cTn id="5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6914E-7 L 0.00573 0.12839 " pathEditMode="relative" rAng="0" ptsTypes="AA">
                                      <p:cBhvr>
                                        <p:cTn id="51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6420"/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34568E-6 L 0.01806 0.12901 " pathEditMode="relative" rAng="0" ptsTypes="AA">
                                      <p:cBhvr>
                                        <p:cTn id="52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6451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35802E-6 L -0.02778 0.0395 " pathEditMode="relative" rAng="0" ptsTypes="AA">
                                      <p:cBhvr>
                                        <p:cTn id="522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8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1" dur="500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8" grpId="0" animBg="1"/>
      <p:bldP spid="140" grpId="0" animBg="1"/>
      <p:bldP spid="141" grpId="0" animBg="1"/>
      <p:bldP spid="197" grpId="0" animBg="1"/>
      <p:bldP spid="204" grpId="0" build="allAtOnce" animBg="1"/>
      <p:bldP spid="204" grpId="1" build="allAtOnce" animBg="1"/>
      <p:bldP spid="205" grpId="0" build="allAtOnce" animBg="1"/>
      <p:bldP spid="205" grpId="1" build="allAtOnce" animBg="1"/>
      <p:bldP spid="206" grpId="0" build="allAtOnce" animBg="1"/>
      <p:bldP spid="206" grpId="1" build="allAtOnce" animBg="1"/>
      <p:bldP spid="210" grpId="0" build="allAtOnce" animBg="1"/>
      <p:bldP spid="210" grpId="1" build="allAtOnce" animBg="1"/>
      <p:bldP spid="1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66293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152</Words>
  <Application>Microsoft Office PowerPoint</Application>
  <PresentationFormat>On-screen Show (16:9)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2022-04-24T13:23:47Z</dcterms:modified>
</cp:coreProperties>
</file>