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815975" y="3140075"/>
            <a:ext cx="4746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Sexual Reproduction in flowering plants </a:t>
            </a:r>
            <a:r>
              <a:rPr lang="en-US" altLang="en-US" b="1" dirty="0" smtClean="0">
                <a:solidFill>
                  <a:srgbClr val="FF6600"/>
                </a:solidFill>
                <a:latin typeface="Bookman Old Style" pitchFamily="18" charset="0"/>
              </a:rPr>
              <a:t>(Double </a:t>
            </a: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fertilization, formation of fruit, germination)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93663" y="1770063"/>
            <a:ext cx="2984501" cy="3392487"/>
            <a:chOff x="-211170" y="1504950"/>
            <a:chExt cx="2984073" cy="3391968"/>
          </a:xfrm>
        </p:grpSpPr>
        <p:pic>
          <p:nvPicPr>
            <p:cNvPr id="799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1170" y="1504950"/>
              <a:ext cx="2984073" cy="339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9934" name="Group 3"/>
            <p:cNvGrpSpPr>
              <a:grpSpLocks/>
            </p:cNvGrpSpPr>
            <p:nvPr/>
          </p:nvGrpSpPr>
          <p:grpSpPr bwMode="auto">
            <a:xfrm>
              <a:off x="1132363" y="3590557"/>
              <a:ext cx="240540" cy="321214"/>
              <a:chOff x="1876933" y="3222088"/>
              <a:chExt cx="240540" cy="321214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1876233" y="3395148"/>
                <a:ext cx="241265" cy="147615"/>
              </a:xfrm>
              <a:custGeom>
                <a:avLst/>
                <a:gdLst>
                  <a:gd name="connsiteX0" fmla="*/ 48477 w 267464"/>
                  <a:gd name="connsiteY0" fmla="*/ 171478 h 192950"/>
                  <a:gd name="connsiteX1" fmla="*/ 852 w 267464"/>
                  <a:gd name="connsiteY1" fmla="*/ 69085 h 192950"/>
                  <a:gd name="connsiteX2" fmla="*/ 88958 w 267464"/>
                  <a:gd name="connsiteY2" fmla="*/ 7172 h 192950"/>
                  <a:gd name="connsiteX3" fmla="*/ 72289 w 267464"/>
                  <a:gd name="connsiteY3" fmla="*/ 64322 h 192950"/>
                  <a:gd name="connsiteX4" fmla="*/ 67527 w 267464"/>
                  <a:gd name="connsiteY4" fmla="*/ 123853 h 192950"/>
                  <a:gd name="connsiteX5" fmla="*/ 100864 w 267464"/>
                  <a:gd name="connsiteY5" fmla="*/ 23841 h 192950"/>
                  <a:gd name="connsiteX6" fmla="*/ 146108 w 267464"/>
                  <a:gd name="connsiteY6" fmla="*/ 28 h 192950"/>
                  <a:gd name="connsiteX7" fmla="*/ 181827 w 267464"/>
                  <a:gd name="connsiteY7" fmla="*/ 26222 h 192950"/>
                  <a:gd name="connsiteX8" fmla="*/ 184208 w 267464"/>
                  <a:gd name="connsiteY8" fmla="*/ 73847 h 192950"/>
                  <a:gd name="connsiteX9" fmla="*/ 169921 w 267464"/>
                  <a:gd name="connsiteY9" fmla="*/ 109566 h 192950"/>
                  <a:gd name="connsiteX10" fmla="*/ 103246 w 267464"/>
                  <a:gd name="connsiteY10" fmla="*/ 140522 h 192950"/>
                  <a:gd name="connsiteX11" fmla="*/ 186589 w 267464"/>
                  <a:gd name="connsiteY11" fmla="*/ 85753 h 192950"/>
                  <a:gd name="connsiteX12" fmla="*/ 210402 w 267464"/>
                  <a:gd name="connsiteY12" fmla="*/ 59560 h 192950"/>
                  <a:gd name="connsiteX13" fmla="*/ 243739 w 267464"/>
                  <a:gd name="connsiteY13" fmla="*/ 78610 h 192950"/>
                  <a:gd name="connsiteX14" fmla="*/ 258027 w 267464"/>
                  <a:gd name="connsiteY14" fmla="*/ 114328 h 192950"/>
                  <a:gd name="connsiteX15" fmla="*/ 260408 w 267464"/>
                  <a:gd name="connsiteY15" fmla="*/ 169097 h 192950"/>
                  <a:gd name="connsiteX16" fmla="*/ 162777 w 267464"/>
                  <a:gd name="connsiteY16" fmla="*/ 178622 h 192950"/>
                  <a:gd name="connsiteX17" fmla="*/ 117533 w 267464"/>
                  <a:gd name="connsiteY17" fmla="*/ 192910 h 192950"/>
                  <a:gd name="connsiteX18" fmla="*/ 48477 w 267464"/>
                  <a:gd name="connsiteY18" fmla="*/ 171478 h 192950"/>
                  <a:gd name="connsiteX0" fmla="*/ 48477 w 267464"/>
                  <a:gd name="connsiteY0" fmla="*/ 171478 h 192950"/>
                  <a:gd name="connsiteX1" fmla="*/ 852 w 267464"/>
                  <a:gd name="connsiteY1" fmla="*/ 69085 h 192950"/>
                  <a:gd name="connsiteX2" fmla="*/ 88958 w 267464"/>
                  <a:gd name="connsiteY2" fmla="*/ 7172 h 192950"/>
                  <a:gd name="connsiteX3" fmla="*/ 72289 w 267464"/>
                  <a:gd name="connsiteY3" fmla="*/ 64322 h 192950"/>
                  <a:gd name="connsiteX4" fmla="*/ 67527 w 267464"/>
                  <a:gd name="connsiteY4" fmla="*/ 123853 h 192950"/>
                  <a:gd name="connsiteX5" fmla="*/ 100864 w 267464"/>
                  <a:gd name="connsiteY5" fmla="*/ 23841 h 192950"/>
                  <a:gd name="connsiteX6" fmla="*/ 146108 w 267464"/>
                  <a:gd name="connsiteY6" fmla="*/ 28 h 192950"/>
                  <a:gd name="connsiteX7" fmla="*/ 181827 w 267464"/>
                  <a:gd name="connsiteY7" fmla="*/ 26222 h 192950"/>
                  <a:gd name="connsiteX8" fmla="*/ 184208 w 267464"/>
                  <a:gd name="connsiteY8" fmla="*/ 73847 h 192950"/>
                  <a:gd name="connsiteX9" fmla="*/ 103246 w 267464"/>
                  <a:gd name="connsiteY9" fmla="*/ 140522 h 192950"/>
                  <a:gd name="connsiteX10" fmla="*/ 186589 w 267464"/>
                  <a:gd name="connsiteY10" fmla="*/ 85753 h 192950"/>
                  <a:gd name="connsiteX11" fmla="*/ 210402 w 267464"/>
                  <a:gd name="connsiteY11" fmla="*/ 59560 h 192950"/>
                  <a:gd name="connsiteX12" fmla="*/ 243739 w 267464"/>
                  <a:gd name="connsiteY12" fmla="*/ 78610 h 192950"/>
                  <a:gd name="connsiteX13" fmla="*/ 258027 w 267464"/>
                  <a:gd name="connsiteY13" fmla="*/ 114328 h 192950"/>
                  <a:gd name="connsiteX14" fmla="*/ 260408 w 267464"/>
                  <a:gd name="connsiteY14" fmla="*/ 169097 h 192950"/>
                  <a:gd name="connsiteX15" fmla="*/ 162777 w 267464"/>
                  <a:gd name="connsiteY15" fmla="*/ 178622 h 192950"/>
                  <a:gd name="connsiteX16" fmla="*/ 117533 w 267464"/>
                  <a:gd name="connsiteY16" fmla="*/ 192910 h 192950"/>
                  <a:gd name="connsiteX17" fmla="*/ 48477 w 267464"/>
                  <a:gd name="connsiteY17" fmla="*/ 171478 h 192950"/>
                  <a:gd name="connsiteX0" fmla="*/ 48477 w 267464"/>
                  <a:gd name="connsiteY0" fmla="*/ 171478 h 192950"/>
                  <a:gd name="connsiteX1" fmla="*/ 852 w 267464"/>
                  <a:gd name="connsiteY1" fmla="*/ 69085 h 192950"/>
                  <a:gd name="connsiteX2" fmla="*/ 88958 w 267464"/>
                  <a:gd name="connsiteY2" fmla="*/ 7172 h 192950"/>
                  <a:gd name="connsiteX3" fmla="*/ 72289 w 267464"/>
                  <a:gd name="connsiteY3" fmla="*/ 64322 h 192950"/>
                  <a:gd name="connsiteX4" fmla="*/ 67527 w 267464"/>
                  <a:gd name="connsiteY4" fmla="*/ 123853 h 192950"/>
                  <a:gd name="connsiteX5" fmla="*/ 100864 w 267464"/>
                  <a:gd name="connsiteY5" fmla="*/ 23841 h 192950"/>
                  <a:gd name="connsiteX6" fmla="*/ 146108 w 267464"/>
                  <a:gd name="connsiteY6" fmla="*/ 28 h 192950"/>
                  <a:gd name="connsiteX7" fmla="*/ 181827 w 267464"/>
                  <a:gd name="connsiteY7" fmla="*/ 26222 h 192950"/>
                  <a:gd name="connsiteX8" fmla="*/ 184208 w 267464"/>
                  <a:gd name="connsiteY8" fmla="*/ 73847 h 192950"/>
                  <a:gd name="connsiteX9" fmla="*/ 186589 w 267464"/>
                  <a:gd name="connsiteY9" fmla="*/ 85753 h 192950"/>
                  <a:gd name="connsiteX10" fmla="*/ 210402 w 267464"/>
                  <a:gd name="connsiteY10" fmla="*/ 59560 h 192950"/>
                  <a:gd name="connsiteX11" fmla="*/ 243739 w 267464"/>
                  <a:gd name="connsiteY11" fmla="*/ 78610 h 192950"/>
                  <a:gd name="connsiteX12" fmla="*/ 258027 w 267464"/>
                  <a:gd name="connsiteY12" fmla="*/ 114328 h 192950"/>
                  <a:gd name="connsiteX13" fmla="*/ 260408 w 267464"/>
                  <a:gd name="connsiteY13" fmla="*/ 169097 h 192950"/>
                  <a:gd name="connsiteX14" fmla="*/ 162777 w 267464"/>
                  <a:gd name="connsiteY14" fmla="*/ 178622 h 192950"/>
                  <a:gd name="connsiteX15" fmla="*/ 117533 w 267464"/>
                  <a:gd name="connsiteY15" fmla="*/ 192910 h 192950"/>
                  <a:gd name="connsiteX16" fmla="*/ 48477 w 267464"/>
                  <a:gd name="connsiteY16" fmla="*/ 171478 h 192950"/>
                  <a:gd name="connsiteX0" fmla="*/ 25467 w 244454"/>
                  <a:gd name="connsiteY0" fmla="*/ 171478 h 192950"/>
                  <a:gd name="connsiteX1" fmla="*/ 1654 w 244454"/>
                  <a:gd name="connsiteY1" fmla="*/ 54798 h 192950"/>
                  <a:gd name="connsiteX2" fmla="*/ 65948 w 244454"/>
                  <a:gd name="connsiteY2" fmla="*/ 7172 h 192950"/>
                  <a:gd name="connsiteX3" fmla="*/ 49279 w 244454"/>
                  <a:gd name="connsiteY3" fmla="*/ 64322 h 192950"/>
                  <a:gd name="connsiteX4" fmla="*/ 44517 w 244454"/>
                  <a:gd name="connsiteY4" fmla="*/ 123853 h 192950"/>
                  <a:gd name="connsiteX5" fmla="*/ 77854 w 244454"/>
                  <a:gd name="connsiteY5" fmla="*/ 23841 h 192950"/>
                  <a:gd name="connsiteX6" fmla="*/ 123098 w 244454"/>
                  <a:gd name="connsiteY6" fmla="*/ 28 h 192950"/>
                  <a:gd name="connsiteX7" fmla="*/ 158817 w 244454"/>
                  <a:gd name="connsiteY7" fmla="*/ 26222 h 192950"/>
                  <a:gd name="connsiteX8" fmla="*/ 161198 w 244454"/>
                  <a:gd name="connsiteY8" fmla="*/ 73847 h 192950"/>
                  <a:gd name="connsiteX9" fmla="*/ 163579 w 244454"/>
                  <a:gd name="connsiteY9" fmla="*/ 85753 h 192950"/>
                  <a:gd name="connsiteX10" fmla="*/ 187392 w 244454"/>
                  <a:gd name="connsiteY10" fmla="*/ 59560 h 192950"/>
                  <a:gd name="connsiteX11" fmla="*/ 220729 w 244454"/>
                  <a:gd name="connsiteY11" fmla="*/ 78610 h 192950"/>
                  <a:gd name="connsiteX12" fmla="*/ 235017 w 244454"/>
                  <a:gd name="connsiteY12" fmla="*/ 114328 h 192950"/>
                  <a:gd name="connsiteX13" fmla="*/ 237398 w 244454"/>
                  <a:gd name="connsiteY13" fmla="*/ 169097 h 192950"/>
                  <a:gd name="connsiteX14" fmla="*/ 139767 w 244454"/>
                  <a:gd name="connsiteY14" fmla="*/ 178622 h 192950"/>
                  <a:gd name="connsiteX15" fmla="*/ 94523 w 244454"/>
                  <a:gd name="connsiteY15" fmla="*/ 192910 h 192950"/>
                  <a:gd name="connsiteX16" fmla="*/ 25467 w 244454"/>
                  <a:gd name="connsiteY16" fmla="*/ 171478 h 192950"/>
                  <a:gd name="connsiteX0" fmla="*/ 25467 w 244454"/>
                  <a:gd name="connsiteY0" fmla="*/ 171459 h 192931"/>
                  <a:gd name="connsiteX1" fmla="*/ 1654 w 244454"/>
                  <a:gd name="connsiteY1" fmla="*/ 54779 h 192931"/>
                  <a:gd name="connsiteX2" fmla="*/ 65948 w 244454"/>
                  <a:gd name="connsiteY2" fmla="*/ 7153 h 192931"/>
                  <a:gd name="connsiteX3" fmla="*/ 49279 w 244454"/>
                  <a:gd name="connsiteY3" fmla="*/ 64303 h 192931"/>
                  <a:gd name="connsiteX4" fmla="*/ 77854 w 244454"/>
                  <a:gd name="connsiteY4" fmla="*/ 23822 h 192931"/>
                  <a:gd name="connsiteX5" fmla="*/ 123098 w 244454"/>
                  <a:gd name="connsiteY5" fmla="*/ 9 h 192931"/>
                  <a:gd name="connsiteX6" fmla="*/ 158817 w 244454"/>
                  <a:gd name="connsiteY6" fmla="*/ 26203 h 192931"/>
                  <a:gd name="connsiteX7" fmla="*/ 161198 w 244454"/>
                  <a:gd name="connsiteY7" fmla="*/ 73828 h 192931"/>
                  <a:gd name="connsiteX8" fmla="*/ 163579 w 244454"/>
                  <a:gd name="connsiteY8" fmla="*/ 85734 h 192931"/>
                  <a:gd name="connsiteX9" fmla="*/ 187392 w 244454"/>
                  <a:gd name="connsiteY9" fmla="*/ 59541 h 192931"/>
                  <a:gd name="connsiteX10" fmla="*/ 220729 w 244454"/>
                  <a:gd name="connsiteY10" fmla="*/ 78591 h 192931"/>
                  <a:gd name="connsiteX11" fmla="*/ 235017 w 244454"/>
                  <a:gd name="connsiteY11" fmla="*/ 114309 h 192931"/>
                  <a:gd name="connsiteX12" fmla="*/ 237398 w 244454"/>
                  <a:gd name="connsiteY12" fmla="*/ 169078 h 192931"/>
                  <a:gd name="connsiteX13" fmla="*/ 139767 w 244454"/>
                  <a:gd name="connsiteY13" fmla="*/ 178603 h 192931"/>
                  <a:gd name="connsiteX14" fmla="*/ 94523 w 244454"/>
                  <a:gd name="connsiteY14" fmla="*/ 192891 h 192931"/>
                  <a:gd name="connsiteX15" fmla="*/ 25467 w 244454"/>
                  <a:gd name="connsiteY15" fmla="*/ 171459 h 192931"/>
                  <a:gd name="connsiteX0" fmla="*/ 25467 w 244454"/>
                  <a:gd name="connsiteY0" fmla="*/ 171484 h 192956"/>
                  <a:gd name="connsiteX1" fmla="*/ 1654 w 244454"/>
                  <a:gd name="connsiteY1" fmla="*/ 54804 h 192956"/>
                  <a:gd name="connsiteX2" fmla="*/ 65948 w 244454"/>
                  <a:gd name="connsiteY2" fmla="*/ 7178 h 192956"/>
                  <a:gd name="connsiteX3" fmla="*/ 68329 w 244454"/>
                  <a:gd name="connsiteY3" fmla="*/ 128621 h 192956"/>
                  <a:gd name="connsiteX4" fmla="*/ 77854 w 244454"/>
                  <a:gd name="connsiteY4" fmla="*/ 23847 h 192956"/>
                  <a:gd name="connsiteX5" fmla="*/ 123098 w 244454"/>
                  <a:gd name="connsiteY5" fmla="*/ 34 h 192956"/>
                  <a:gd name="connsiteX6" fmla="*/ 158817 w 244454"/>
                  <a:gd name="connsiteY6" fmla="*/ 26228 h 192956"/>
                  <a:gd name="connsiteX7" fmla="*/ 161198 w 244454"/>
                  <a:gd name="connsiteY7" fmla="*/ 73853 h 192956"/>
                  <a:gd name="connsiteX8" fmla="*/ 163579 w 244454"/>
                  <a:gd name="connsiteY8" fmla="*/ 85759 h 192956"/>
                  <a:gd name="connsiteX9" fmla="*/ 187392 w 244454"/>
                  <a:gd name="connsiteY9" fmla="*/ 59566 h 192956"/>
                  <a:gd name="connsiteX10" fmla="*/ 220729 w 244454"/>
                  <a:gd name="connsiteY10" fmla="*/ 78616 h 192956"/>
                  <a:gd name="connsiteX11" fmla="*/ 235017 w 244454"/>
                  <a:gd name="connsiteY11" fmla="*/ 114334 h 192956"/>
                  <a:gd name="connsiteX12" fmla="*/ 237398 w 244454"/>
                  <a:gd name="connsiteY12" fmla="*/ 169103 h 192956"/>
                  <a:gd name="connsiteX13" fmla="*/ 139767 w 244454"/>
                  <a:gd name="connsiteY13" fmla="*/ 178628 h 192956"/>
                  <a:gd name="connsiteX14" fmla="*/ 94523 w 244454"/>
                  <a:gd name="connsiteY14" fmla="*/ 192916 h 192956"/>
                  <a:gd name="connsiteX15" fmla="*/ 25467 w 244454"/>
                  <a:gd name="connsiteY15" fmla="*/ 171484 h 192956"/>
                  <a:gd name="connsiteX0" fmla="*/ 25467 w 244454"/>
                  <a:gd name="connsiteY0" fmla="*/ 171484 h 192956"/>
                  <a:gd name="connsiteX1" fmla="*/ 1654 w 244454"/>
                  <a:gd name="connsiteY1" fmla="*/ 54804 h 192956"/>
                  <a:gd name="connsiteX2" fmla="*/ 65948 w 244454"/>
                  <a:gd name="connsiteY2" fmla="*/ 7178 h 192956"/>
                  <a:gd name="connsiteX3" fmla="*/ 68329 w 244454"/>
                  <a:gd name="connsiteY3" fmla="*/ 128621 h 192956"/>
                  <a:gd name="connsiteX4" fmla="*/ 77854 w 244454"/>
                  <a:gd name="connsiteY4" fmla="*/ 23847 h 192956"/>
                  <a:gd name="connsiteX5" fmla="*/ 123098 w 244454"/>
                  <a:gd name="connsiteY5" fmla="*/ 34 h 192956"/>
                  <a:gd name="connsiteX6" fmla="*/ 158817 w 244454"/>
                  <a:gd name="connsiteY6" fmla="*/ 26228 h 192956"/>
                  <a:gd name="connsiteX7" fmla="*/ 163579 w 244454"/>
                  <a:gd name="connsiteY7" fmla="*/ 85759 h 192956"/>
                  <a:gd name="connsiteX8" fmla="*/ 187392 w 244454"/>
                  <a:gd name="connsiteY8" fmla="*/ 59566 h 192956"/>
                  <a:gd name="connsiteX9" fmla="*/ 220729 w 244454"/>
                  <a:gd name="connsiteY9" fmla="*/ 78616 h 192956"/>
                  <a:gd name="connsiteX10" fmla="*/ 235017 w 244454"/>
                  <a:gd name="connsiteY10" fmla="*/ 114334 h 192956"/>
                  <a:gd name="connsiteX11" fmla="*/ 237398 w 244454"/>
                  <a:gd name="connsiteY11" fmla="*/ 169103 h 192956"/>
                  <a:gd name="connsiteX12" fmla="*/ 139767 w 244454"/>
                  <a:gd name="connsiteY12" fmla="*/ 178628 h 192956"/>
                  <a:gd name="connsiteX13" fmla="*/ 94523 w 244454"/>
                  <a:gd name="connsiteY13" fmla="*/ 192916 h 192956"/>
                  <a:gd name="connsiteX14" fmla="*/ 25467 w 244454"/>
                  <a:gd name="connsiteY14" fmla="*/ 171484 h 192956"/>
                  <a:gd name="connsiteX0" fmla="*/ 25467 w 244454"/>
                  <a:gd name="connsiteY0" fmla="*/ 171484 h 192956"/>
                  <a:gd name="connsiteX1" fmla="*/ 1654 w 244454"/>
                  <a:gd name="connsiteY1" fmla="*/ 54804 h 192956"/>
                  <a:gd name="connsiteX2" fmla="*/ 65948 w 244454"/>
                  <a:gd name="connsiteY2" fmla="*/ 7178 h 192956"/>
                  <a:gd name="connsiteX3" fmla="*/ 68329 w 244454"/>
                  <a:gd name="connsiteY3" fmla="*/ 128621 h 192956"/>
                  <a:gd name="connsiteX4" fmla="*/ 77854 w 244454"/>
                  <a:gd name="connsiteY4" fmla="*/ 23847 h 192956"/>
                  <a:gd name="connsiteX5" fmla="*/ 123098 w 244454"/>
                  <a:gd name="connsiteY5" fmla="*/ 34 h 192956"/>
                  <a:gd name="connsiteX6" fmla="*/ 158817 w 244454"/>
                  <a:gd name="connsiteY6" fmla="*/ 26228 h 192956"/>
                  <a:gd name="connsiteX7" fmla="*/ 108810 w 244454"/>
                  <a:gd name="connsiteY7" fmla="*/ 126241 h 192956"/>
                  <a:gd name="connsiteX8" fmla="*/ 187392 w 244454"/>
                  <a:gd name="connsiteY8" fmla="*/ 59566 h 192956"/>
                  <a:gd name="connsiteX9" fmla="*/ 220729 w 244454"/>
                  <a:gd name="connsiteY9" fmla="*/ 78616 h 192956"/>
                  <a:gd name="connsiteX10" fmla="*/ 235017 w 244454"/>
                  <a:gd name="connsiteY10" fmla="*/ 114334 h 192956"/>
                  <a:gd name="connsiteX11" fmla="*/ 237398 w 244454"/>
                  <a:gd name="connsiteY11" fmla="*/ 169103 h 192956"/>
                  <a:gd name="connsiteX12" fmla="*/ 139767 w 244454"/>
                  <a:gd name="connsiteY12" fmla="*/ 178628 h 192956"/>
                  <a:gd name="connsiteX13" fmla="*/ 94523 w 244454"/>
                  <a:gd name="connsiteY13" fmla="*/ 192916 h 192956"/>
                  <a:gd name="connsiteX14" fmla="*/ 25467 w 244454"/>
                  <a:gd name="connsiteY14" fmla="*/ 171484 h 192956"/>
                  <a:gd name="connsiteX0" fmla="*/ 25467 w 239597"/>
                  <a:gd name="connsiteY0" fmla="*/ 171484 h 193067"/>
                  <a:gd name="connsiteX1" fmla="*/ 1654 w 239597"/>
                  <a:gd name="connsiteY1" fmla="*/ 54804 h 193067"/>
                  <a:gd name="connsiteX2" fmla="*/ 65948 w 239597"/>
                  <a:gd name="connsiteY2" fmla="*/ 7178 h 193067"/>
                  <a:gd name="connsiteX3" fmla="*/ 68329 w 239597"/>
                  <a:gd name="connsiteY3" fmla="*/ 128621 h 193067"/>
                  <a:gd name="connsiteX4" fmla="*/ 77854 w 239597"/>
                  <a:gd name="connsiteY4" fmla="*/ 23847 h 193067"/>
                  <a:gd name="connsiteX5" fmla="*/ 123098 w 239597"/>
                  <a:gd name="connsiteY5" fmla="*/ 34 h 193067"/>
                  <a:gd name="connsiteX6" fmla="*/ 158817 w 239597"/>
                  <a:gd name="connsiteY6" fmla="*/ 26228 h 193067"/>
                  <a:gd name="connsiteX7" fmla="*/ 108810 w 239597"/>
                  <a:gd name="connsiteY7" fmla="*/ 126241 h 193067"/>
                  <a:gd name="connsiteX8" fmla="*/ 187392 w 239597"/>
                  <a:gd name="connsiteY8" fmla="*/ 59566 h 193067"/>
                  <a:gd name="connsiteX9" fmla="*/ 220729 w 239597"/>
                  <a:gd name="connsiteY9" fmla="*/ 78616 h 193067"/>
                  <a:gd name="connsiteX10" fmla="*/ 235017 w 239597"/>
                  <a:gd name="connsiteY10" fmla="*/ 114334 h 193067"/>
                  <a:gd name="connsiteX11" fmla="*/ 139767 w 239597"/>
                  <a:gd name="connsiteY11" fmla="*/ 178628 h 193067"/>
                  <a:gd name="connsiteX12" fmla="*/ 94523 w 239597"/>
                  <a:gd name="connsiteY12" fmla="*/ 192916 h 193067"/>
                  <a:gd name="connsiteX13" fmla="*/ 25467 w 239597"/>
                  <a:gd name="connsiteY13" fmla="*/ 171484 h 193067"/>
                  <a:gd name="connsiteX0" fmla="*/ 25467 w 242801"/>
                  <a:gd name="connsiteY0" fmla="*/ 171484 h 196862"/>
                  <a:gd name="connsiteX1" fmla="*/ 1654 w 242801"/>
                  <a:gd name="connsiteY1" fmla="*/ 54804 h 196862"/>
                  <a:gd name="connsiteX2" fmla="*/ 65948 w 242801"/>
                  <a:gd name="connsiteY2" fmla="*/ 7178 h 196862"/>
                  <a:gd name="connsiteX3" fmla="*/ 68329 w 242801"/>
                  <a:gd name="connsiteY3" fmla="*/ 128621 h 196862"/>
                  <a:gd name="connsiteX4" fmla="*/ 77854 w 242801"/>
                  <a:gd name="connsiteY4" fmla="*/ 23847 h 196862"/>
                  <a:gd name="connsiteX5" fmla="*/ 123098 w 242801"/>
                  <a:gd name="connsiteY5" fmla="*/ 34 h 196862"/>
                  <a:gd name="connsiteX6" fmla="*/ 158817 w 242801"/>
                  <a:gd name="connsiteY6" fmla="*/ 26228 h 196862"/>
                  <a:gd name="connsiteX7" fmla="*/ 108810 w 242801"/>
                  <a:gd name="connsiteY7" fmla="*/ 126241 h 196862"/>
                  <a:gd name="connsiteX8" fmla="*/ 187392 w 242801"/>
                  <a:gd name="connsiteY8" fmla="*/ 59566 h 196862"/>
                  <a:gd name="connsiteX9" fmla="*/ 220729 w 242801"/>
                  <a:gd name="connsiteY9" fmla="*/ 78616 h 196862"/>
                  <a:gd name="connsiteX10" fmla="*/ 235017 w 242801"/>
                  <a:gd name="connsiteY10" fmla="*/ 114334 h 196862"/>
                  <a:gd name="connsiteX11" fmla="*/ 94523 w 242801"/>
                  <a:gd name="connsiteY11" fmla="*/ 192916 h 196862"/>
                  <a:gd name="connsiteX12" fmla="*/ 25467 w 242801"/>
                  <a:gd name="connsiteY12" fmla="*/ 171484 h 196862"/>
                  <a:gd name="connsiteX0" fmla="*/ 25467 w 238362"/>
                  <a:gd name="connsiteY0" fmla="*/ 171484 h 196862"/>
                  <a:gd name="connsiteX1" fmla="*/ 1654 w 238362"/>
                  <a:gd name="connsiteY1" fmla="*/ 54804 h 196862"/>
                  <a:gd name="connsiteX2" fmla="*/ 65948 w 238362"/>
                  <a:gd name="connsiteY2" fmla="*/ 7178 h 196862"/>
                  <a:gd name="connsiteX3" fmla="*/ 68329 w 238362"/>
                  <a:gd name="connsiteY3" fmla="*/ 128621 h 196862"/>
                  <a:gd name="connsiteX4" fmla="*/ 77854 w 238362"/>
                  <a:gd name="connsiteY4" fmla="*/ 23847 h 196862"/>
                  <a:gd name="connsiteX5" fmla="*/ 123098 w 238362"/>
                  <a:gd name="connsiteY5" fmla="*/ 34 h 196862"/>
                  <a:gd name="connsiteX6" fmla="*/ 158817 w 238362"/>
                  <a:gd name="connsiteY6" fmla="*/ 26228 h 196862"/>
                  <a:gd name="connsiteX7" fmla="*/ 108810 w 238362"/>
                  <a:gd name="connsiteY7" fmla="*/ 126241 h 196862"/>
                  <a:gd name="connsiteX8" fmla="*/ 187392 w 238362"/>
                  <a:gd name="connsiteY8" fmla="*/ 59566 h 196862"/>
                  <a:gd name="connsiteX9" fmla="*/ 235017 w 238362"/>
                  <a:gd name="connsiteY9" fmla="*/ 114334 h 196862"/>
                  <a:gd name="connsiteX10" fmla="*/ 94523 w 238362"/>
                  <a:gd name="connsiteY10" fmla="*/ 192916 h 196862"/>
                  <a:gd name="connsiteX11" fmla="*/ 25467 w 238362"/>
                  <a:gd name="connsiteY11" fmla="*/ 171484 h 196862"/>
                  <a:gd name="connsiteX0" fmla="*/ 25685 w 237708"/>
                  <a:gd name="connsiteY0" fmla="*/ 171484 h 196862"/>
                  <a:gd name="connsiteX1" fmla="*/ 1872 w 237708"/>
                  <a:gd name="connsiteY1" fmla="*/ 54804 h 196862"/>
                  <a:gd name="connsiteX2" fmla="*/ 66166 w 237708"/>
                  <a:gd name="connsiteY2" fmla="*/ 7178 h 196862"/>
                  <a:gd name="connsiteX3" fmla="*/ 68547 w 237708"/>
                  <a:gd name="connsiteY3" fmla="*/ 128621 h 196862"/>
                  <a:gd name="connsiteX4" fmla="*/ 78072 w 237708"/>
                  <a:gd name="connsiteY4" fmla="*/ 23847 h 196862"/>
                  <a:gd name="connsiteX5" fmla="*/ 123316 w 237708"/>
                  <a:gd name="connsiteY5" fmla="*/ 34 h 196862"/>
                  <a:gd name="connsiteX6" fmla="*/ 159035 w 237708"/>
                  <a:gd name="connsiteY6" fmla="*/ 26228 h 196862"/>
                  <a:gd name="connsiteX7" fmla="*/ 109028 w 237708"/>
                  <a:gd name="connsiteY7" fmla="*/ 126241 h 196862"/>
                  <a:gd name="connsiteX8" fmla="*/ 187610 w 237708"/>
                  <a:gd name="connsiteY8" fmla="*/ 59566 h 196862"/>
                  <a:gd name="connsiteX9" fmla="*/ 235235 w 237708"/>
                  <a:gd name="connsiteY9" fmla="*/ 114334 h 196862"/>
                  <a:gd name="connsiteX10" fmla="*/ 111409 w 237708"/>
                  <a:gd name="connsiteY10" fmla="*/ 192916 h 196862"/>
                  <a:gd name="connsiteX11" fmla="*/ 25685 w 237708"/>
                  <a:gd name="connsiteY11" fmla="*/ 171484 h 196862"/>
                  <a:gd name="connsiteX0" fmla="*/ 25685 w 237974"/>
                  <a:gd name="connsiteY0" fmla="*/ 171713 h 197091"/>
                  <a:gd name="connsiteX1" fmla="*/ 1872 w 237974"/>
                  <a:gd name="connsiteY1" fmla="*/ 55033 h 197091"/>
                  <a:gd name="connsiteX2" fmla="*/ 66166 w 237974"/>
                  <a:gd name="connsiteY2" fmla="*/ 7407 h 197091"/>
                  <a:gd name="connsiteX3" fmla="*/ 68547 w 237974"/>
                  <a:gd name="connsiteY3" fmla="*/ 128850 h 197091"/>
                  <a:gd name="connsiteX4" fmla="*/ 78072 w 237974"/>
                  <a:gd name="connsiteY4" fmla="*/ 24076 h 197091"/>
                  <a:gd name="connsiteX5" fmla="*/ 123316 w 237974"/>
                  <a:gd name="connsiteY5" fmla="*/ 263 h 197091"/>
                  <a:gd name="connsiteX6" fmla="*/ 159035 w 237974"/>
                  <a:gd name="connsiteY6" fmla="*/ 26457 h 197091"/>
                  <a:gd name="connsiteX7" fmla="*/ 78072 w 237974"/>
                  <a:gd name="connsiteY7" fmla="*/ 193145 h 197091"/>
                  <a:gd name="connsiteX8" fmla="*/ 187610 w 237974"/>
                  <a:gd name="connsiteY8" fmla="*/ 59795 h 197091"/>
                  <a:gd name="connsiteX9" fmla="*/ 235235 w 237974"/>
                  <a:gd name="connsiteY9" fmla="*/ 114563 h 197091"/>
                  <a:gd name="connsiteX10" fmla="*/ 111409 w 237974"/>
                  <a:gd name="connsiteY10" fmla="*/ 193145 h 197091"/>
                  <a:gd name="connsiteX11" fmla="*/ 25685 w 237974"/>
                  <a:gd name="connsiteY11" fmla="*/ 171713 h 197091"/>
                  <a:gd name="connsiteX0" fmla="*/ 25685 w 237974"/>
                  <a:gd name="connsiteY0" fmla="*/ 172338 h 197716"/>
                  <a:gd name="connsiteX1" fmla="*/ 1872 w 237974"/>
                  <a:gd name="connsiteY1" fmla="*/ 55658 h 197716"/>
                  <a:gd name="connsiteX2" fmla="*/ 66166 w 237974"/>
                  <a:gd name="connsiteY2" fmla="*/ 8032 h 197716"/>
                  <a:gd name="connsiteX3" fmla="*/ 70928 w 237974"/>
                  <a:gd name="connsiteY3" fmla="*/ 186625 h 197716"/>
                  <a:gd name="connsiteX4" fmla="*/ 78072 w 237974"/>
                  <a:gd name="connsiteY4" fmla="*/ 24701 h 197716"/>
                  <a:gd name="connsiteX5" fmla="*/ 123316 w 237974"/>
                  <a:gd name="connsiteY5" fmla="*/ 888 h 197716"/>
                  <a:gd name="connsiteX6" fmla="*/ 159035 w 237974"/>
                  <a:gd name="connsiteY6" fmla="*/ 27082 h 197716"/>
                  <a:gd name="connsiteX7" fmla="*/ 78072 w 237974"/>
                  <a:gd name="connsiteY7" fmla="*/ 193770 h 197716"/>
                  <a:gd name="connsiteX8" fmla="*/ 187610 w 237974"/>
                  <a:gd name="connsiteY8" fmla="*/ 60420 h 197716"/>
                  <a:gd name="connsiteX9" fmla="*/ 235235 w 237974"/>
                  <a:gd name="connsiteY9" fmla="*/ 115188 h 197716"/>
                  <a:gd name="connsiteX10" fmla="*/ 111409 w 237974"/>
                  <a:gd name="connsiteY10" fmla="*/ 193770 h 197716"/>
                  <a:gd name="connsiteX11" fmla="*/ 25685 w 237974"/>
                  <a:gd name="connsiteY11" fmla="*/ 172338 h 197716"/>
                  <a:gd name="connsiteX0" fmla="*/ 25685 w 240540"/>
                  <a:gd name="connsiteY0" fmla="*/ 172338 h 197716"/>
                  <a:gd name="connsiteX1" fmla="*/ 1872 w 240540"/>
                  <a:gd name="connsiteY1" fmla="*/ 55658 h 197716"/>
                  <a:gd name="connsiteX2" fmla="*/ 66166 w 240540"/>
                  <a:gd name="connsiteY2" fmla="*/ 8032 h 197716"/>
                  <a:gd name="connsiteX3" fmla="*/ 70928 w 240540"/>
                  <a:gd name="connsiteY3" fmla="*/ 186625 h 197716"/>
                  <a:gd name="connsiteX4" fmla="*/ 78072 w 240540"/>
                  <a:gd name="connsiteY4" fmla="*/ 24701 h 197716"/>
                  <a:gd name="connsiteX5" fmla="*/ 123316 w 240540"/>
                  <a:gd name="connsiteY5" fmla="*/ 888 h 197716"/>
                  <a:gd name="connsiteX6" fmla="*/ 159035 w 240540"/>
                  <a:gd name="connsiteY6" fmla="*/ 27082 h 197716"/>
                  <a:gd name="connsiteX7" fmla="*/ 78072 w 240540"/>
                  <a:gd name="connsiteY7" fmla="*/ 193770 h 197716"/>
                  <a:gd name="connsiteX8" fmla="*/ 187610 w 240540"/>
                  <a:gd name="connsiteY8" fmla="*/ 60420 h 197716"/>
                  <a:gd name="connsiteX9" fmla="*/ 235235 w 240540"/>
                  <a:gd name="connsiteY9" fmla="*/ 115188 h 197716"/>
                  <a:gd name="connsiteX10" fmla="*/ 111409 w 240540"/>
                  <a:gd name="connsiteY10" fmla="*/ 193770 h 197716"/>
                  <a:gd name="connsiteX11" fmla="*/ 25685 w 240540"/>
                  <a:gd name="connsiteY11" fmla="*/ 172338 h 19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0540" h="197716">
                    <a:moveTo>
                      <a:pt x="25685" y="172338"/>
                    </a:moveTo>
                    <a:cubicBezTo>
                      <a:pt x="7429" y="149319"/>
                      <a:pt x="-4875" y="83042"/>
                      <a:pt x="1872" y="55658"/>
                    </a:cubicBezTo>
                    <a:cubicBezTo>
                      <a:pt x="8619" y="28274"/>
                      <a:pt x="54657" y="-13796"/>
                      <a:pt x="66166" y="8032"/>
                    </a:cubicBezTo>
                    <a:cubicBezTo>
                      <a:pt x="77675" y="29860"/>
                      <a:pt x="68944" y="183847"/>
                      <a:pt x="70928" y="186625"/>
                    </a:cubicBezTo>
                    <a:cubicBezTo>
                      <a:pt x="72912" y="189403"/>
                      <a:pt x="69341" y="55657"/>
                      <a:pt x="78072" y="24701"/>
                    </a:cubicBezTo>
                    <a:cubicBezTo>
                      <a:pt x="86803" y="-6255"/>
                      <a:pt x="109822" y="491"/>
                      <a:pt x="123316" y="888"/>
                    </a:cubicBezTo>
                    <a:cubicBezTo>
                      <a:pt x="136810" y="1285"/>
                      <a:pt x="166576" y="-5065"/>
                      <a:pt x="159035" y="27082"/>
                    </a:cubicBezTo>
                    <a:cubicBezTo>
                      <a:pt x="151494" y="59229"/>
                      <a:pt x="73310" y="188214"/>
                      <a:pt x="78072" y="193770"/>
                    </a:cubicBezTo>
                    <a:cubicBezTo>
                      <a:pt x="82835" y="199326"/>
                      <a:pt x="135223" y="23511"/>
                      <a:pt x="187610" y="60420"/>
                    </a:cubicBezTo>
                    <a:cubicBezTo>
                      <a:pt x="239997" y="97329"/>
                      <a:pt x="247935" y="92963"/>
                      <a:pt x="235235" y="115188"/>
                    </a:cubicBezTo>
                    <a:cubicBezTo>
                      <a:pt x="222535" y="137413"/>
                      <a:pt x="146334" y="184245"/>
                      <a:pt x="111409" y="193770"/>
                    </a:cubicBezTo>
                    <a:cubicBezTo>
                      <a:pt x="76484" y="203295"/>
                      <a:pt x="43941" y="195357"/>
                      <a:pt x="25685" y="172338"/>
                    </a:cubicBezTo>
                    <a:close/>
                  </a:path>
                </a:pathLst>
              </a:custGeom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4804" y="3442765"/>
                <a:ext cx="23809" cy="25396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80993" y="3417369"/>
                <a:ext cx="23809" cy="26984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025436" y="3466575"/>
                <a:ext cx="23809" cy="25396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12048546">
                <a:off x="2006389" y="3222137"/>
                <a:ext cx="25396" cy="47618"/>
              </a:xfrm>
              <a:prstGeom prst="ellipse">
                <a:avLst/>
              </a:prstGeom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11748546">
                <a:off x="2071467" y="3226898"/>
                <a:ext cx="25396" cy="69839"/>
              </a:xfrm>
              <a:prstGeom prst="ellipse">
                <a:avLst/>
              </a:prstGeom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9935" name="Group 4"/>
            <p:cNvGrpSpPr>
              <a:grpSpLocks/>
            </p:cNvGrpSpPr>
            <p:nvPr/>
          </p:nvGrpSpPr>
          <p:grpSpPr bwMode="auto">
            <a:xfrm>
              <a:off x="1262890" y="3391559"/>
              <a:ext cx="262244" cy="126607"/>
              <a:chOff x="2007460" y="3023090"/>
              <a:chExt cx="262244" cy="126607"/>
            </a:xfrm>
          </p:grpSpPr>
          <p:sp>
            <p:nvSpPr>
              <p:cNvPr id="6" name="Freeform 5"/>
              <p:cNvSpPr/>
              <p:nvPr/>
            </p:nvSpPr>
            <p:spPr>
              <a:xfrm rot="11516085">
                <a:off x="2007977" y="3023729"/>
                <a:ext cx="261900" cy="125394"/>
              </a:xfrm>
              <a:custGeom>
                <a:avLst/>
                <a:gdLst>
                  <a:gd name="connsiteX0" fmla="*/ 48477 w 267464"/>
                  <a:gd name="connsiteY0" fmla="*/ 171478 h 192950"/>
                  <a:gd name="connsiteX1" fmla="*/ 852 w 267464"/>
                  <a:gd name="connsiteY1" fmla="*/ 69085 h 192950"/>
                  <a:gd name="connsiteX2" fmla="*/ 88958 w 267464"/>
                  <a:gd name="connsiteY2" fmla="*/ 7172 h 192950"/>
                  <a:gd name="connsiteX3" fmla="*/ 72289 w 267464"/>
                  <a:gd name="connsiteY3" fmla="*/ 64322 h 192950"/>
                  <a:gd name="connsiteX4" fmla="*/ 67527 w 267464"/>
                  <a:gd name="connsiteY4" fmla="*/ 123853 h 192950"/>
                  <a:gd name="connsiteX5" fmla="*/ 100864 w 267464"/>
                  <a:gd name="connsiteY5" fmla="*/ 23841 h 192950"/>
                  <a:gd name="connsiteX6" fmla="*/ 146108 w 267464"/>
                  <a:gd name="connsiteY6" fmla="*/ 28 h 192950"/>
                  <a:gd name="connsiteX7" fmla="*/ 181827 w 267464"/>
                  <a:gd name="connsiteY7" fmla="*/ 26222 h 192950"/>
                  <a:gd name="connsiteX8" fmla="*/ 184208 w 267464"/>
                  <a:gd name="connsiteY8" fmla="*/ 73847 h 192950"/>
                  <a:gd name="connsiteX9" fmla="*/ 169921 w 267464"/>
                  <a:gd name="connsiteY9" fmla="*/ 109566 h 192950"/>
                  <a:gd name="connsiteX10" fmla="*/ 103246 w 267464"/>
                  <a:gd name="connsiteY10" fmla="*/ 140522 h 192950"/>
                  <a:gd name="connsiteX11" fmla="*/ 186589 w 267464"/>
                  <a:gd name="connsiteY11" fmla="*/ 85753 h 192950"/>
                  <a:gd name="connsiteX12" fmla="*/ 210402 w 267464"/>
                  <a:gd name="connsiteY12" fmla="*/ 59560 h 192950"/>
                  <a:gd name="connsiteX13" fmla="*/ 243739 w 267464"/>
                  <a:gd name="connsiteY13" fmla="*/ 78610 h 192950"/>
                  <a:gd name="connsiteX14" fmla="*/ 258027 w 267464"/>
                  <a:gd name="connsiteY14" fmla="*/ 114328 h 192950"/>
                  <a:gd name="connsiteX15" fmla="*/ 260408 w 267464"/>
                  <a:gd name="connsiteY15" fmla="*/ 169097 h 192950"/>
                  <a:gd name="connsiteX16" fmla="*/ 162777 w 267464"/>
                  <a:gd name="connsiteY16" fmla="*/ 178622 h 192950"/>
                  <a:gd name="connsiteX17" fmla="*/ 117533 w 267464"/>
                  <a:gd name="connsiteY17" fmla="*/ 192910 h 192950"/>
                  <a:gd name="connsiteX18" fmla="*/ 48477 w 267464"/>
                  <a:gd name="connsiteY18" fmla="*/ 171478 h 192950"/>
                  <a:gd name="connsiteX0" fmla="*/ 48477 w 267464"/>
                  <a:gd name="connsiteY0" fmla="*/ 171478 h 192950"/>
                  <a:gd name="connsiteX1" fmla="*/ 852 w 267464"/>
                  <a:gd name="connsiteY1" fmla="*/ 69085 h 192950"/>
                  <a:gd name="connsiteX2" fmla="*/ 88958 w 267464"/>
                  <a:gd name="connsiteY2" fmla="*/ 7172 h 192950"/>
                  <a:gd name="connsiteX3" fmla="*/ 72289 w 267464"/>
                  <a:gd name="connsiteY3" fmla="*/ 64322 h 192950"/>
                  <a:gd name="connsiteX4" fmla="*/ 67527 w 267464"/>
                  <a:gd name="connsiteY4" fmla="*/ 123853 h 192950"/>
                  <a:gd name="connsiteX5" fmla="*/ 100864 w 267464"/>
                  <a:gd name="connsiteY5" fmla="*/ 23841 h 192950"/>
                  <a:gd name="connsiteX6" fmla="*/ 146108 w 267464"/>
                  <a:gd name="connsiteY6" fmla="*/ 28 h 192950"/>
                  <a:gd name="connsiteX7" fmla="*/ 181827 w 267464"/>
                  <a:gd name="connsiteY7" fmla="*/ 26222 h 192950"/>
                  <a:gd name="connsiteX8" fmla="*/ 184208 w 267464"/>
                  <a:gd name="connsiteY8" fmla="*/ 73847 h 192950"/>
                  <a:gd name="connsiteX9" fmla="*/ 103246 w 267464"/>
                  <a:gd name="connsiteY9" fmla="*/ 140522 h 192950"/>
                  <a:gd name="connsiteX10" fmla="*/ 186589 w 267464"/>
                  <a:gd name="connsiteY10" fmla="*/ 85753 h 192950"/>
                  <a:gd name="connsiteX11" fmla="*/ 210402 w 267464"/>
                  <a:gd name="connsiteY11" fmla="*/ 59560 h 192950"/>
                  <a:gd name="connsiteX12" fmla="*/ 243739 w 267464"/>
                  <a:gd name="connsiteY12" fmla="*/ 78610 h 192950"/>
                  <a:gd name="connsiteX13" fmla="*/ 258027 w 267464"/>
                  <a:gd name="connsiteY13" fmla="*/ 114328 h 192950"/>
                  <a:gd name="connsiteX14" fmla="*/ 260408 w 267464"/>
                  <a:gd name="connsiteY14" fmla="*/ 169097 h 192950"/>
                  <a:gd name="connsiteX15" fmla="*/ 162777 w 267464"/>
                  <a:gd name="connsiteY15" fmla="*/ 178622 h 192950"/>
                  <a:gd name="connsiteX16" fmla="*/ 117533 w 267464"/>
                  <a:gd name="connsiteY16" fmla="*/ 192910 h 192950"/>
                  <a:gd name="connsiteX17" fmla="*/ 48477 w 267464"/>
                  <a:gd name="connsiteY17" fmla="*/ 171478 h 192950"/>
                  <a:gd name="connsiteX0" fmla="*/ 48477 w 267464"/>
                  <a:gd name="connsiteY0" fmla="*/ 171478 h 192950"/>
                  <a:gd name="connsiteX1" fmla="*/ 852 w 267464"/>
                  <a:gd name="connsiteY1" fmla="*/ 69085 h 192950"/>
                  <a:gd name="connsiteX2" fmla="*/ 88958 w 267464"/>
                  <a:gd name="connsiteY2" fmla="*/ 7172 h 192950"/>
                  <a:gd name="connsiteX3" fmla="*/ 72289 w 267464"/>
                  <a:gd name="connsiteY3" fmla="*/ 64322 h 192950"/>
                  <a:gd name="connsiteX4" fmla="*/ 67527 w 267464"/>
                  <a:gd name="connsiteY4" fmla="*/ 123853 h 192950"/>
                  <a:gd name="connsiteX5" fmla="*/ 100864 w 267464"/>
                  <a:gd name="connsiteY5" fmla="*/ 23841 h 192950"/>
                  <a:gd name="connsiteX6" fmla="*/ 146108 w 267464"/>
                  <a:gd name="connsiteY6" fmla="*/ 28 h 192950"/>
                  <a:gd name="connsiteX7" fmla="*/ 181827 w 267464"/>
                  <a:gd name="connsiteY7" fmla="*/ 26222 h 192950"/>
                  <a:gd name="connsiteX8" fmla="*/ 184208 w 267464"/>
                  <a:gd name="connsiteY8" fmla="*/ 73847 h 192950"/>
                  <a:gd name="connsiteX9" fmla="*/ 186589 w 267464"/>
                  <a:gd name="connsiteY9" fmla="*/ 85753 h 192950"/>
                  <a:gd name="connsiteX10" fmla="*/ 210402 w 267464"/>
                  <a:gd name="connsiteY10" fmla="*/ 59560 h 192950"/>
                  <a:gd name="connsiteX11" fmla="*/ 243739 w 267464"/>
                  <a:gd name="connsiteY11" fmla="*/ 78610 h 192950"/>
                  <a:gd name="connsiteX12" fmla="*/ 258027 w 267464"/>
                  <a:gd name="connsiteY12" fmla="*/ 114328 h 192950"/>
                  <a:gd name="connsiteX13" fmla="*/ 260408 w 267464"/>
                  <a:gd name="connsiteY13" fmla="*/ 169097 h 192950"/>
                  <a:gd name="connsiteX14" fmla="*/ 162777 w 267464"/>
                  <a:gd name="connsiteY14" fmla="*/ 178622 h 192950"/>
                  <a:gd name="connsiteX15" fmla="*/ 117533 w 267464"/>
                  <a:gd name="connsiteY15" fmla="*/ 192910 h 192950"/>
                  <a:gd name="connsiteX16" fmla="*/ 48477 w 267464"/>
                  <a:gd name="connsiteY16" fmla="*/ 171478 h 192950"/>
                  <a:gd name="connsiteX0" fmla="*/ 25467 w 244454"/>
                  <a:gd name="connsiteY0" fmla="*/ 171478 h 192950"/>
                  <a:gd name="connsiteX1" fmla="*/ 1654 w 244454"/>
                  <a:gd name="connsiteY1" fmla="*/ 54798 h 192950"/>
                  <a:gd name="connsiteX2" fmla="*/ 65948 w 244454"/>
                  <a:gd name="connsiteY2" fmla="*/ 7172 h 192950"/>
                  <a:gd name="connsiteX3" fmla="*/ 49279 w 244454"/>
                  <a:gd name="connsiteY3" fmla="*/ 64322 h 192950"/>
                  <a:gd name="connsiteX4" fmla="*/ 44517 w 244454"/>
                  <a:gd name="connsiteY4" fmla="*/ 123853 h 192950"/>
                  <a:gd name="connsiteX5" fmla="*/ 77854 w 244454"/>
                  <a:gd name="connsiteY5" fmla="*/ 23841 h 192950"/>
                  <a:gd name="connsiteX6" fmla="*/ 123098 w 244454"/>
                  <a:gd name="connsiteY6" fmla="*/ 28 h 192950"/>
                  <a:gd name="connsiteX7" fmla="*/ 158817 w 244454"/>
                  <a:gd name="connsiteY7" fmla="*/ 26222 h 192950"/>
                  <a:gd name="connsiteX8" fmla="*/ 161198 w 244454"/>
                  <a:gd name="connsiteY8" fmla="*/ 73847 h 192950"/>
                  <a:gd name="connsiteX9" fmla="*/ 163579 w 244454"/>
                  <a:gd name="connsiteY9" fmla="*/ 85753 h 192950"/>
                  <a:gd name="connsiteX10" fmla="*/ 187392 w 244454"/>
                  <a:gd name="connsiteY10" fmla="*/ 59560 h 192950"/>
                  <a:gd name="connsiteX11" fmla="*/ 220729 w 244454"/>
                  <a:gd name="connsiteY11" fmla="*/ 78610 h 192950"/>
                  <a:gd name="connsiteX12" fmla="*/ 235017 w 244454"/>
                  <a:gd name="connsiteY12" fmla="*/ 114328 h 192950"/>
                  <a:gd name="connsiteX13" fmla="*/ 237398 w 244454"/>
                  <a:gd name="connsiteY13" fmla="*/ 169097 h 192950"/>
                  <a:gd name="connsiteX14" fmla="*/ 139767 w 244454"/>
                  <a:gd name="connsiteY14" fmla="*/ 178622 h 192950"/>
                  <a:gd name="connsiteX15" fmla="*/ 94523 w 244454"/>
                  <a:gd name="connsiteY15" fmla="*/ 192910 h 192950"/>
                  <a:gd name="connsiteX16" fmla="*/ 25467 w 244454"/>
                  <a:gd name="connsiteY16" fmla="*/ 171478 h 192950"/>
                  <a:gd name="connsiteX0" fmla="*/ 25467 w 244454"/>
                  <a:gd name="connsiteY0" fmla="*/ 171459 h 192931"/>
                  <a:gd name="connsiteX1" fmla="*/ 1654 w 244454"/>
                  <a:gd name="connsiteY1" fmla="*/ 54779 h 192931"/>
                  <a:gd name="connsiteX2" fmla="*/ 65948 w 244454"/>
                  <a:gd name="connsiteY2" fmla="*/ 7153 h 192931"/>
                  <a:gd name="connsiteX3" fmla="*/ 49279 w 244454"/>
                  <a:gd name="connsiteY3" fmla="*/ 64303 h 192931"/>
                  <a:gd name="connsiteX4" fmla="*/ 77854 w 244454"/>
                  <a:gd name="connsiteY4" fmla="*/ 23822 h 192931"/>
                  <a:gd name="connsiteX5" fmla="*/ 123098 w 244454"/>
                  <a:gd name="connsiteY5" fmla="*/ 9 h 192931"/>
                  <a:gd name="connsiteX6" fmla="*/ 158817 w 244454"/>
                  <a:gd name="connsiteY6" fmla="*/ 26203 h 192931"/>
                  <a:gd name="connsiteX7" fmla="*/ 161198 w 244454"/>
                  <a:gd name="connsiteY7" fmla="*/ 73828 h 192931"/>
                  <a:gd name="connsiteX8" fmla="*/ 163579 w 244454"/>
                  <a:gd name="connsiteY8" fmla="*/ 85734 h 192931"/>
                  <a:gd name="connsiteX9" fmla="*/ 187392 w 244454"/>
                  <a:gd name="connsiteY9" fmla="*/ 59541 h 192931"/>
                  <a:gd name="connsiteX10" fmla="*/ 220729 w 244454"/>
                  <a:gd name="connsiteY10" fmla="*/ 78591 h 192931"/>
                  <a:gd name="connsiteX11" fmla="*/ 235017 w 244454"/>
                  <a:gd name="connsiteY11" fmla="*/ 114309 h 192931"/>
                  <a:gd name="connsiteX12" fmla="*/ 237398 w 244454"/>
                  <a:gd name="connsiteY12" fmla="*/ 169078 h 192931"/>
                  <a:gd name="connsiteX13" fmla="*/ 139767 w 244454"/>
                  <a:gd name="connsiteY13" fmla="*/ 178603 h 192931"/>
                  <a:gd name="connsiteX14" fmla="*/ 94523 w 244454"/>
                  <a:gd name="connsiteY14" fmla="*/ 192891 h 192931"/>
                  <a:gd name="connsiteX15" fmla="*/ 25467 w 244454"/>
                  <a:gd name="connsiteY15" fmla="*/ 171459 h 192931"/>
                  <a:gd name="connsiteX0" fmla="*/ 25467 w 244454"/>
                  <a:gd name="connsiteY0" fmla="*/ 171484 h 192956"/>
                  <a:gd name="connsiteX1" fmla="*/ 1654 w 244454"/>
                  <a:gd name="connsiteY1" fmla="*/ 54804 h 192956"/>
                  <a:gd name="connsiteX2" fmla="*/ 65948 w 244454"/>
                  <a:gd name="connsiteY2" fmla="*/ 7178 h 192956"/>
                  <a:gd name="connsiteX3" fmla="*/ 68329 w 244454"/>
                  <a:gd name="connsiteY3" fmla="*/ 128621 h 192956"/>
                  <a:gd name="connsiteX4" fmla="*/ 77854 w 244454"/>
                  <a:gd name="connsiteY4" fmla="*/ 23847 h 192956"/>
                  <a:gd name="connsiteX5" fmla="*/ 123098 w 244454"/>
                  <a:gd name="connsiteY5" fmla="*/ 34 h 192956"/>
                  <a:gd name="connsiteX6" fmla="*/ 158817 w 244454"/>
                  <a:gd name="connsiteY6" fmla="*/ 26228 h 192956"/>
                  <a:gd name="connsiteX7" fmla="*/ 161198 w 244454"/>
                  <a:gd name="connsiteY7" fmla="*/ 73853 h 192956"/>
                  <a:gd name="connsiteX8" fmla="*/ 163579 w 244454"/>
                  <a:gd name="connsiteY8" fmla="*/ 85759 h 192956"/>
                  <a:gd name="connsiteX9" fmla="*/ 187392 w 244454"/>
                  <a:gd name="connsiteY9" fmla="*/ 59566 h 192956"/>
                  <a:gd name="connsiteX10" fmla="*/ 220729 w 244454"/>
                  <a:gd name="connsiteY10" fmla="*/ 78616 h 192956"/>
                  <a:gd name="connsiteX11" fmla="*/ 235017 w 244454"/>
                  <a:gd name="connsiteY11" fmla="*/ 114334 h 192956"/>
                  <a:gd name="connsiteX12" fmla="*/ 237398 w 244454"/>
                  <a:gd name="connsiteY12" fmla="*/ 169103 h 192956"/>
                  <a:gd name="connsiteX13" fmla="*/ 139767 w 244454"/>
                  <a:gd name="connsiteY13" fmla="*/ 178628 h 192956"/>
                  <a:gd name="connsiteX14" fmla="*/ 94523 w 244454"/>
                  <a:gd name="connsiteY14" fmla="*/ 192916 h 192956"/>
                  <a:gd name="connsiteX15" fmla="*/ 25467 w 244454"/>
                  <a:gd name="connsiteY15" fmla="*/ 171484 h 192956"/>
                  <a:gd name="connsiteX0" fmla="*/ 25467 w 244454"/>
                  <a:gd name="connsiteY0" fmla="*/ 171484 h 192956"/>
                  <a:gd name="connsiteX1" fmla="*/ 1654 w 244454"/>
                  <a:gd name="connsiteY1" fmla="*/ 54804 h 192956"/>
                  <a:gd name="connsiteX2" fmla="*/ 65948 w 244454"/>
                  <a:gd name="connsiteY2" fmla="*/ 7178 h 192956"/>
                  <a:gd name="connsiteX3" fmla="*/ 68329 w 244454"/>
                  <a:gd name="connsiteY3" fmla="*/ 128621 h 192956"/>
                  <a:gd name="connsiteX4" fmla="*/ 77854 w 244454"/>
                  <a:gd name="connsiteY4" fmla="*/ 23847 h 192956"/>
                  <a:gd name="connsiteX5" fmla="*/ 123098 w 244454"/>
                  <a:gd name="connsiteY5" fmla="*/ 34 h 192956"/>
                  <a:gd name="connsiteX6" fmla="*/ 158817 w 244454"/>
                  <a:gd name="connsiteY6" fmla="*/ 26228 h 192956"/>
                  <a:gd name="connsiteX7" fmla="*/ 163579 w 244454"/>
                  <a:gd name="connsiteY7" fmla="*/ 85759 h 192956"/>
                  <a:gd name="connsiteX8" fmla="*/ 187392 w 244454"/>
                  <a:gd name="connsiteY8" fmla="*/ 59566 h 192956"/>
                  <a:gd name="connsiteX9" fmla="*/ 220729 w 244454"/>
                  <a:gd name="connsiteY9" fmla="*/ 78616 h 192956"/>
                  <a:gd name="connsiteX10" fmla="*/ 235017 w 244454"/>
                  <a:gd name="connsiteY10" fmla="*/ 114334 h 192956"/>
                  <a:gd name="connsiteX11" fmla="*/ 237398 w 244454"/>
                  <a:gd name="connsiteY11" fmla="*/ 169103 h 192956"/>
                  <a:gd name="connsiteX12" fmla="*/ 139767 w 244454"/>
                  <a:gd name="connsiteY12" fmla="*/ 178628 h 192956"/>
                  <a:gd name="connsiteX13" fmla="*/ 94523 w 244454"/>
                  <a:gd name="connsiteY13" fmla="*/ 192916 h 192956"/>
                  <a:gd name="connsiteX14" fmla="*/ 25467 w 244454"/>
                  <a:gd name="connsiteY14" fmla="*/ 171484 h 192956"/>
                  <a:gd name="connsiteX0" fmla="*/ 25467 w 244454"/>
                  <a:gd name="connsiteY0" fmla="*/ 171484 h 192956"/>
                  <a:gd name="connsiteX1" fmla="*/ 1654 w 244454"/>
                  <a:gd name="connsiteY1" fmla="*/ 54804 h 192956"/>
                  <a:gd name="connsiteX2" fmla="*/ 65948 w 244454"/>
                  <a:gd name="connsiteY2" fmla="*/ 7178 h 192956"/>
                  <a:gd name="connsiteX3" fmla="*/ 68329 w 244454"/>
                  <a:gd name="connsiteY3" fmla="*/ 128621 h 192956"/>
                  <a:gd name="connsiteX4" fmla="*/ 77854 w 244454"/>
                  <a:gd name="connsiteY4" fmla="*/ 23847 h 192956"/>
                  <a:gd name="connsiteX5" fmla="*/ 123098 w 244454"/>
                  <a:gd name="connsiteY5" fmla="*/ 34 h 192956"/>
                  <a:gd name="connsiteX6" fmla="*/ 158817 w 244454"/>
                  <a:gd name="connsiteY6" fmla="*/ 26228 h 192956"/>
                  <a:gd name="connsiteX7" fmla="*/ 108810 w 244454"/>
                  <a:gd name="connsiteY7" fmla="*/ 126241 h 192956"/>
                  <a:gd name="connsiteX8" fmla="*/ 187392 w 244454"/>
                  <a:gd name="connsiteY8" fmla="*/ 59566 h 192956"/>
                  <a:gd name="connsiteX9" fmla="*/ 220729 w 244454"/>
                  <a:gd name="connsiteY9" fmla="*/ 78616 h 192956"/>
                  <a:gd name="connsiteX10" fmla="*/ 235017 w 244454"/>
                  <a:gd name="connsiteY10" fmla="*/ 114334 h 192956"/>
                  <a:gd name="connsiteX11" fmla="*/ 237398 w 244454"/>
                  <a:gd name="connsiteY11" fmla="*/ 169103 h 192956"/>
                  <a:gd name="connsiteX12" fmla="*/ 139767 w 244454"/>
                  <a:gd name="connsiteY12" fmla="*/ 178628 h 192956"/>
                  <a:gd name="connsiteX13" fmla="*/ 94523 w 244454"/>
                  <a:gd name="connsiteY13" fmla="*/ 192916 h 192956"/>
                  <a:gd name="connsiteX14" fmla="*/ 25467 w 244454"/>
                  <a:gd name="connsiteY14" fmla="*/ 171484 h 192956"/>
                  <a:gd name="connsiteX0" fmla="*/ 25467 w 239597"/>
                  <a:gd name="connsiteY0" fmla="*/ 171484 h 193067"/>
                  <a:gd name="connsiteX1" fmla="*/ 1654 w 239597"/>
                  <a:gd name="connsiteY1" fmla="*/ 54804 h 193067"/>
                  <a:gd name="connsiteX2" fmla="*/ 65948 w 239597"/>
                  <a:gd name="connsiteY2" fmla="*/ 7178 h 193067"/>
                  <a:gd name="connsiteX3" fmla="*/ 68329 w 239597"/>
                  <a:gd name="connsiteY3" fmla="*/ 128621 h 193067"/>
                  <a:gd name="connsiteX4" fmla="*/ 77854 w 239597"/>
                  <a:gd name="connsiteY4" fmla="*/ 23847 h 193067"/>
                  <a:gd name="connsiteX5" fmla="*/ 123098 w 239597"/>
                  <a:gd name="connsiteY5" fmla="*/ 34 h 193067"/>
                  <a:gd name="connsiteX6" fmla="*/ 158817 w 239597"/>
                  <a:gd name="connsiteY6" fmla="*/ 26228 h 193067"/>
                  <a:gd name="connsiteX7" fmla="*/ 108810 w 239597"/>
                  <a:gd name="connsiteY7" fmla="*/ 126241 h 193067"/>
                  <a:gd name="connsiteX8" fmla="*/ 187392 w 239597"/>
                  <a:gd name="connsiteY8" fmla="*/ 59566 h 193067"/>
                  <a:gd name="connsiteX9" fmla="*/ 220729 w 239597"/>
                  <a:gd name="connsiteY9" fmla="*/ 78616 h 193067"/>
                  <a:gd name="connsiteX10" fmla="*/ 235017 w 239597"/>
                  <a:gd name="connsiteY10" fmla="*/ 114334 h 193067"/>
                  <a:gd name="connsiteX11" fmla="*/ 139767 w 239597"/>
                  <a:gd name="connsiteY11" fmla="*/ 178628 h 193067"/>
                  <a:gd name="connsiteX12" fmla="*/ 94523 w 239597"/>
                  <a:gd name="connsiteY12" fmla="*/ 192916 h 193067"/>
                  <a:gd name="connsiteX13" fmla="*/ 25467 w 239597"/>
                  <a:gd name="connsiteY13" fmla="*/ 171484 h 193067"/>
                  <a:gd name="connsiteX0" fmla="*/ 25467 w 242801"/>
                  <a:gd name="connsiteY0" fmla="*/ 171484 h 196862"/>
                  <a:gd name="connsiteX1" fmla="*/ 1654 w 242801"/>
                  <a:gd name="connsiteY1" fmla="*/ 54804 h 196862"/>
                  <a:gd name="connsiteX2" fmla="*/ 65948 w 242801"/>
                  <a:gd name="connsiteY2" fmla="*/ 7178 h 196862"/>
                  <a:gd name="connsiteX3" fmla="*/ 68329 w 242801"/>
                  <a:gd name="connsiteY3" fmla="*/ 128621 h 196862"/>
                  <a:gd name="connsiteX4" fmla="*/ 77854 w 242801"/>
                  <a:gd name="connsiteY4" fmla="*/ 23847 h 196862"/>
                  <a:gd name="connsiteX5" fmla="*/ 123098 w 242801"/>
                  <a:gd name="connsiteY5" fmla="*/ 34 h 196862"/>
                  <a:gd name="connsiteX6" fmla="*/ 158817 w 242801"/>
                  <a:gd name="connsiteY6" fmla="*/ 26228 h 196862"/>
                  <a:gd name="connsiteX7" fmla="*/ 108810 w 242801"/>
                  <a:gd name="connsiteY7" fmla="*/ 126241 h 196862"/>
                  <a:gd name="connsiteX8" fmla="*/ 187392 w 242801"/>
                  <a:gd name="connsiteY8" fmla="*/ 59566 h 196862"/>
                  <a:gd name="connsiteX9" fmla="*/ 220729 w 242801"/>
                  <a:gd name="connsiteY9" fmla="*/ 78616 h 196862"/>
                  <a:gd name="connsiteX10" fmla="*/ 235017 w 242801"/>
                  <a:gd name="connsiteY10" fmla="*/ 114334 h 196862"/>
                  <a:gd name="connsiteX11" fmla="*/ 94523 w 242801"/>
                  <a:gd name="connsiteY11" fmla="*/ 192916 h 196862"/>
                  <a:gd name="connsiteX12" fmla="*/ 25467 w 242801"/>
                  <a:gd name="connsiteY12" fmla="*/ 171484 h 196862"/>
                  <a:gd name="connsiteX0" fmla="*/ 25467 w 238362"/>
                  <a:gd name="connsiteY0" fmla="*/ 171484 h 196862"/>
                  <a:gd name="connsiteX1" fmla="*/ 1654 w 238362"/>
                  <a:gd name="connsiteY1" fmla="*/ 54804 h 196862"/>
                  <a:gd name="connsiteX2" fmla="*/ 65948 w 238362"/>
                  <a:gd name="connsiteY2" fmla="*/ 7178 h 196862"/>
                  <a:gd name="connsiteX3" fmla="*/ 68329 w 238362"/>
                  <a:gd name="connsiteY3" fmla="*/ 128621 h 196862"/>
                  <a:gd name="connsiteX4" fmla="*/ 77854 w 238362"/>
                  <a:gd name="connsiteY4" fmla="*/ 23847 h 196862"/>
                  <a:gd name="connsiteX5" fmla="*/ 123098 w 238362"/>
                  <a:gd name="connsiteY5" fmla="*/ 34 h 196862"/>
                  <a:gd name="connsiteX6" fmla="*/ 158817 w 238362"/>
                  <a:gd name="connsiteY6" fmla="*/ 26228 h 196862"/>
                  <a:gd name="connsiteX7" fmla="*/ 108810 w 238362"/>
                  <a:gd name="connsiteY7" fmla="*/ 126241 h 196862"/>
                  <a:gd name="connsiteX8" fmla="*/ 187392 w 238362"/>
                  <a:gd name="connsiteY8" fmla="*/ 59566 h 196862"/>
                  <a:gd name="connsiteX9" fmla="*/ 235017 w 238362"/>
                  <a:gd name="connsiteY9" fmla="*/ 114334 h 196862"/>
                  <a:gd name="connsiteX10" fmla="*/ 94523 w 238362"/>
                  <a:gd name="connsiteY10" fmla="*/ 192916 h 196862"/>
                  <a:gd name="connsiteX11" fmla="*/ 25467 w 238362"/>
                  <a:gd name="connsiteY11" fmla="*/ 171484 h 196862"/>
                  <a:gd name="connsiteX0" fmla="*/ 25685 w 237708"/>
                  <a:gd name="connsiteY0" fmla="*/ 171484 h 196862"/>
                  <a:gd name="connsiteX1" fmla="*/ 1872 w 237708"/>
                  <a:gd name="connsiteY1" fmla="*/ 54804 h 196862"/>
                  <a:gd name="connsiteX2" fmla="*/ 66166 w 237708"/>
                  <a:gd name="connsiteY2" fmla="*/ 7178 h 196862"/>
                  <a:gd name="connsiteX3" fmla="*/ 68547 w 237708"/>
                  <a:gd name="connsiteY3" fmla="*/ 128621 h 196862"/>
                  <a:gd name="connsiteX4" fmla="*/ 78072 w 237708"/>
                  <a:gd name="connsiteY4" fmla="*/ 23847 h 196862"/>
                  <a:gd name="connsiteX5" fmla="*/ 123316 w 237708"/>
                  <a:gd name="connsiteY5" fmla="*/ 34 h 196862"/>
                  <a:gd name="connsiteX6" fmla="*/ 159035 w 237708"/>
                  <a:gd name="connsiteY6" fmla="*/ 26228 h 196862"/>
                  <a:gd name="connsiteX7" fmla="*/ 109028 w 237708"/>
                  <a:gd name="connsiteY7" fmla="*/ 126241 h 196862"/>
                  <a:gd name="connsiteX8" fmla="*/ 187610 w 237708"/>
                  <a:gd name="connsiteY8" fmla="*/ 59566 h 196862"/>
                  <a:gd name="connsiteX9" fmla="*/ 235235 w 237708"/>
                  <a:gd name="connsiteY9" fmla="*/ 114334 h 196862"/>
                  <a:gd name="connsiteX10" fmla="*/ 111409 w 237708"/>
                  <a:gd name="connsiteY10" fmla="*/ 192916 h 196862"/>
                  <a:gd name="connsiteX11" fmla="*/ 25685 w 237708"/>
                  <a:gd name="connsiteY11" fmla="*/ 171484 h 196862"/>
                  <a:gd name="connsiteX0" fmla="*/ 25685 w 237974"/>
                  <a:gd name="connsiteY0" fmla="*/ 171713 h 197091"/>
                  <a:gd name="connsiteX1" fmla="*/ 1872 w 237974"/>
                  <a:gd name="connsiteY1" fmla="*/ 55033 h 197091"/>
                  <a:gd name="connsiteX2" fmla="*/ 66166 w 237974"/>
                  <a:gd name="connsiteY2" fmla="*/ 7407 h 197091"/>
                  <a:gd name="connsiteX3" fmla="*/ 68547 w 237974"/>
                  <a:gd name="connsiteY3" fmla="*/ 128850 h 197091"/>
                  <a:gd name="connsiteX4" fmla="*/ 78072 w 237974"/>
                  <a:gd name="connsiteY4" fmla="*/ 24076 h 197091"/>
                  <a:gd name="connsiteX5" fmla="*/ 123316 w 237974"/>
                  <a:gd name="connsiteY5" fmla="*/ 263 h 197091"/>
                  <a:gd name="connsiteX6" fmla="*/ 159035 w 237974"/>
                  <a:gd name="connsiteY6" fmla="*/ 26457 h 197091"/>
                  <a:gd name="connsiteX7" fmla="*/ 78072 w 237974"/>
                  <a:gd name="connsiteY7" fmla="*/ 193145 h 197091"/>
                  <a:gd name="connsiteX8" fmla="*/ 187610 w 237974"/>
                  <a:gd name="connsiteY8" fmla="*/ 59795 h 197091"/>
                  <a:gd name="connsiteX9" fmla="*/ 235235 w 237974"/>
                  <a:gd name="connsiteY9" fmla="*/ 114563 h 197091"/>
                  <a:gd name="connsiteX10" fmla="*/ 111409 w 237974"/>
                  <a:gd name="connsiteY10" fmla="*/ 193145 h 197091"/>
                  <a:gd name="connsiteX11" fmla="*/ 25685 w 237974"/>
                  <a:gd name="connsiteY11" fmla="*/ 171713 h 197091"/>
                  <a:gd name="connsiteX0" fmla="*/ 25685 w 237974"/>
                  <a:gd name="connsiteY0" fmla="*/ 172338 h 197716"/>
                  <a:gd name="connsiteX1" fmla="*/ 1872 w 237974"/>
                  <a:gd name="connsiteY1" fmla="*/ 55658 h 197716"/>
                  <a:gd name="connsiteX2" fmla="*/ 66166 w 237974"/>
                  <a:gd name="connsiteY2" fmla="*/ 8032 h 197716"/>
                  <a:gd name="connsiteX3" fmla="*/ 70928 w 237974"/>
                  <a:gd name="connsiteY3" fmla="*/ 186625 h 197716"/>
                  <a:gd name="connsiteX4" fmla="*/ 78072 w 237974"/>
                  <a:gd name="connsiteY4" fmla="*/ 24701 h 197716"/>
                  <a:gd name="connsiteX5" fmla="*/ 123316 w 237974"/>
                  <a:gd name="connsiteY5" fmla="*/ 888 h 197716"/>
                  <a:gd name="connsiteX6" fmla="*/ 159035 w 237974"/>
                  <a:gd name="connsiteY6" fmla="*/ 27082 h 197716"/>
                  <a:gd name="connsiteX7" fmla="*/ 78072 w 237974"/>
                  <a:gd name="connsiteY7" fmla="*/ 193770 h 197716"/>
                  <a:gd name="connsiteX8" fmla="*/ 187610 w 237974"/>
                  <a:gd name="connsiteY8" fmla="*/ 60420 h 197716"/>
                  <a:gd name="connsiteX9" fmla="*/ 235235 w 237974"/>
                  <a:gd name="connsiteY9" fmla="*/ 115188 h 197716"/>
                  <a:gd name="connsiteX10" fmla="*/ 111409 w 237974"/>
                  <a:gd name="connsiteY10" fmla="*/ 193770 h 197716"/>
                  <a:gd name="connsiteX11" fmla="*/ 25685 w 237974"/>
                  <a:gd name="connsiteY11" fmla="*/ 172338 h 197716"/>
                  <a:gd name="connsiteX0" fmla="*/ 25685 w 240540"/>
                  <a:gd name="connsiteY0" fmla="*/ 172338 h 197716"/>
                  <a:gd name="connsiteX1" fmla="*/ 1872 w 240540"/>
                  <a:gd name="connsiteY1" fmla="*/ 55658 h 197716"/>
                  <a:gd name="connsiteX2" fmla="*/ 66166 w 240540"/>
                  <a:gd name="connsiteY2" fmla="*/ 8032 h 197716"/>
                  <a:gd name="connsiteX3" fmla="*/ 70928 w 240540"/>
                  <a:gd name="connsiteY3" fmla="*/ 186625 h 197716"/>
                  <a:gd name="connsiteX4" fmla="*/ 78072 w 240540"/>
                  <a:gd name="connsiteY4" fmla="*/ 24701 h 197716"/>
                  <a:gd name="connsiteX5" fmla="*/ 123316 w 240540"/>
                  <a:gd name="connsiteY5" fmla="*/ 888 h 197716"/>
                  <a:gd name="connsiteX6" fmla="*/ 159035 w 240540"/>
                  <a:gd name="connsiteY6" fmla="*/ 27082 h 197716"/>
                  <a:gd name="connsiteX7" fmla="*/ 78072 w 240540"/>
                  <a:gd name="connsiteY7" fmla="*/ 193770 h 197716"/>
                  <a:gd name="connsiteX8" fmla="*/ 187610 w 240540"/>
                  <a:gd name="connsiteY8" fmla="*/ 60420 h 197716"/>
                  <a:gd name="connsiteX9" fmla="*/ 235235 w 240540"/>
                  <a:gd name="connsiteY9" fmla="*/ 115188 h 197716"/>
                  <a:gd name="connsiteX10" fmla="*/ 111409 w 240540"/>
                  <a:gd name="connsiteY10" fmla="*/ 193770 h 197716"/>
                  <a:gd name="connsiteX11" fmla="*/ 25685 w 240540"/>
                  <a:gd name="connsiteY11" fmla="*/ 172338 h 197716"/>
                  <a:gd name="connsiteX0" fmla="*/ 29548 w 244403"/>
                  <a:gd name="connsiteY0" fmla="*/ 172338 h 193899"/>
                  <a:gd name="connsiteX1" fmla="*/ 5735 w 244403"/>
                  <a:gd name="connsiteY1" fmla="*/ 55658 h 193899"/>
                  <a:gd name="connsiteX2" fmla="*/ 70029 w 244403"/>
                  <a:gd name="connsiteY2" fmla="*/ 8032 h 193899"/>
                  <a:gd name="connsiteX3" fmla="*/ 74791 w 244403"/>
                  <a:gd name="connsiteY3" fmla="*/ 186625 h 193899"/>
                  <a:gd name="connsiteX4" fmla="*/ 81935 w 244403"/>
                  <a:gd name="connsiteY4" fmla="*/ 24701 h 193899"/>
                  <a:gd name="connsiteX5" fmla="*/ 127179 w 244403"/>
                  <a:gd name="connsiteY5" fmla="*/ 888 h 193899"/>
                  <a:gd name="connsiteX6" fmla="*/ 162898 w 244403"/>
                  <a:gd name="connsiteY6" fmla="*/ 27082 h 193899"/>
                  <a:gd name="connsiteX7" fmla="*/ 81935 w 244403"/>
                  <a:gd name="connsiteY7" fmla="*/ 193770 h 193899"/>
                  <a:gd name="connsiteX8" fmla="*/ 191473 w 244403"/>
                  <a:gd name="connsiteY8" fmla="*/ 60420 h 193899"/>
                  <a:gd name="connsiteX9" fmla="*/ 239098 w 244403"/>
                  <a:gd name="connsiteY9" fmla="*/ 115188 h 193899"/>
                  <a:gd name="connsiteX10" fmla="*/ 29548 w 244403"/>
                  <a:gd name="connsiteY10" fmla="*/ 172338 h 193899"/>
                  <a:gd name="connsiteX0" fmla="*/ 29548 w 244403"/>
                  <a:gd name="connsiteY0" fmla="*/ 172338 h 186666"/>
                  <a:gd name="connsiteX1" fmla="*/ 5735 w 244403"/>
                  <a:gd name="connsiteY1" fmla="*/ 55658 h 186666"/>
                  <a:gd name="connsiteX2" fmla="*/ 70029 w 244403"/>
                  <a:gd name="connsiteY2" fmla="*/ 8032 h 186666"/>
                  <a:gd name="connsiteX3" fmla="*/ 74791 w 244403"/>
                  <a:gd name="connsiteY3" fmla="*/ 186625 h 186666"/>
                  <a:gd name="connsiteX4" fmla="*/ 81935 w 244403"/>
                  <a:gd name="connsiteY4" fmla="*/ 24701 h 186666"/>
                  <a:gd name="connsiteX5" fmla="*/ 127179 w 244403"/>
                  <a:gd name="connsiteY5" fmla="*/ 888 h 186666"/>
                  <a:gd name="connsiteX6" fmla="*/ 162898 w 244403"/>
                  <a:gd name="connsiteY6" fmla="*/ 27082 h 186666"/>
                  <a:gd name="connsiteX7" fmla="*/ 191473 w 244403"/>
                  <a:gd name="connsiteY7" fmla="*/ 60420 h 186666"/>
                  <a:gd name="connsiteX8" fmla="*/ 239098 w 244403"/>
                  <a:gd name="connsiteY8" fmla="*/ 115188 h 186666"/>
                  <a:gd name="connsiteX9" fmla="*/ 29548 w 244403"/>
                  <a:gd name="connsiteY9" fmla="*/ 172338 h 186666"/>
                  <a:gd name="connsiteX0" fmla="*/ 29548 w 244403"/>
                  <a:gd name="connsiteY0" fmla="*/ 171456 h 172781"/>
                  <a:gd name="connsiteX1" fmla="*/ 5735 w 244403"/>
                  <a:gd name="connsiteY1" fmla="*/ 54776 h 172781"/>
                  <a:gd name="connsiteX2" fmla="*/ 70029 w 244403"/>
                  <a:gd name="connsiteY2" fmla="*/ 7150 h 172781"/>
                  <a:gd name="connsiteX3" fmla="*/ 81935 w 244403"/>
                  <a:gd name="connsiteY3" fmla="*/ 23819 h 172781"/>
                  <a:gd name="connsiteX4" fmla="*/ 127179 w 244403"/>
                  <a:gd name="connsiteY4" fmla="*/ 6 h 172781"/>
                  <a:gd name="connsiteX5" fmla="*/ 162898 w 244403"/>
                  <a:gd name="connsiteY5" fmla="*/ 26200 h 172781"/>
                  <a:gd name="connsiteX6" fmla="*/ 191473 w 244403"/>
                  <a:gd name="connsiteY6" fmla="*/ 59538 h 172781"/>
                  <a:gd name="connsiteX7" fmla="*/ 239098 w 244403"/>
                  <a:gd name="connsiteY7" fmla="*/ 114306 h 172781"/>
                  <a:gd name="connsiteX8" fmla="*/ 29548 w 244403"/>
                  <a:gd name="connsiteY8" fmla="*/ 171456 h 172781"/>
                  <a:gd name="connsiteX0" fmla="*/ 71246 w 241453"/>
                  <a:gd name="connsiteY0" fmla="*/ 314206 h 314630"/>
                  <a:gd name="connsiteX1" fmla="*/ 19 w 241453"/>
                  <a:gd name="connsiteY1" fmla="*/ 54776 h 314630"/>
                  <a:gd name="connsiteX2" fmla="*/ 64313 w 241453"/>
                  <a:gd name="connsiteY2" fmla="*/ 7150 h 314630"/>
                  <a:gd name="connsiteX3" fmla="*/ 76219 w 241453"/>
                  <a:gd name="connsiteY3" fmla="*/ 23819 h 314630"/>
                  <a:gd name="connsiteX4" fmla="*/ 121463 w 241453"/>
                  <a:gd name="connsiteY4" fmla="*/ 6 h 314630"/>
                  <a:gd name="connsiteX5" fmla="*/ 157182 w 241453"/>
                  <a:gd name="connsiteY5" fmla="*/ 26200 h 314630"/>
                  <a:gd name="connsiteX6" fmla="*/ 185757 w 241453"/>
                  <a:gd name="connsiteY6" fmla="*/ 59538 h 314630"/>
                  <a:gd name="connsiteX7" fmla="*/ 233382 w 241453"/>
                  <a:gd name="connsiteY7" fmla="*/ 114306 h 314630"/>
                  <a:gd name="connsiteX8" fmla="*/ 71246 w 241453"/>
                  <a:gd name="connsiteY8" fmla="*/ 314206 h 314630"/>
                  <a:gd name="connsiteX0" fmla="*/ 71246 w 221144"/>
                  <a:gd name="connsiteY0" fmla="*/ 314206 h 317470"/>
                  <a:gd name="connsiteX1" fmla="*/ 19 w 221144"/>
                  <a:gd name="connsiteY1" fmla="*/ 54776 h 317470"/>
                  <a:gd name="connsiteX2" fmla="*/ 64313 w 221144"/>
                  <a:gd name="connsiteY2" fmla="*/ 7150 h 317470"/>
                  <a:gd name="connsiteX3" fmla="*/ 76219 w 221144"/>
                  <a:gd name="connsiteY3" fmla="*/ 23819 h 317470"/>
                  <a:gd name="connsiteX4" fmla="*/ 121463 w 221144"/>
                  <a:gd name="connsiteY4" fmla="*/ 6 h 317470"/>
                  <a:gd name="connsiteX5" fmla="*/ 157182 w 221144"/>
                  <a:gd name="connsiteY5" fmla="*/ 26200 h 317470"/>
                  <a:gd name="connsiteX6" fmla="*/ 185757 w 221144"/>
                  <a:gd name="connsiteY6" fmla="*/ 59538 h 317470"/>
                  <a:gd name="connsiteX7" fmla="*/ 216008 w 221144"/>
                  <a:gd name="connsiteY7" fmla="*/ 191732 h 317470"/>
                  <a:gd name="connsiteX8" fmla="*/ 71246 w 221144"/>
                  <a:gd name="connsiteY8" fmla="*/ 314206 h 317470"/>
                  <a:gd name="connsiteX0" fmla="*/ 124011 w 273909"/>
                  <a:gd name="connsiteY0" fmla="*/ 314206 h 314445"/>
                  <a:gd name="connsiteX1" fmla="*/ 10 w 273909"/>
                  <a:gd name="connsiteY1" fmla="*/ 159648 h 314445"/>
                  <a:gd name="connsiteX2" fmla="*/ 117078 w 273909"/>
                  <a:gd name="connsiteY2" fmla="*/ 7150 h 314445"/>
                  <a:gd name="connsiteX3" fmla="*/ 128984 w 273909"/>
                  <a:gd name="connsiteY3" fmla="*/ 23819 h 314445"/>
                  <a:gd name="connsiteX4" fmla="*/ 174228 w 273909"/>
                  <a:gd name="connsiteY4" fmla="*/ 6 h 314445"/>
                  <a:gd name="connsiteX5" fmla="*/ 209947 w 273909"/>
                  <a:gd name="connsiteY5" fmla="*/ 26200 h 314445"/>
                  <a:gd name="connsiteX6" fmla="*/ 238522 w 273909"/>
                  <a:gd name="connsiteY6" fmla="*/ 59538 h 314445"/>
                  <a:gd name="connsiteX7" fmla="*/ 268773 w 273909"/>
                  <a:gd name="connsiteY7" fmla="*/ 191732 h 314445"/>
                  <a:gd name="connsiteX8" fmla="*/ 124011 w 273909"/>
                  <a:gd name="connsiteY8" fmla="*/ 314206 h 314445"/>
                  <a:gd name="connsiteX0" fmla="*/ 124001 w 273899"/>
                  <a:gd name="connsiteY0" fmla="*/ 314430 h 314669"/>
                  <a:gd name="connsiteX1" fmla="*/ 0 w 273899"/>
                  <a:gd name="connsiteY1" fmla="*/ 159872 h 314669"/>
                  <a:gd name="connsiteX2" fmla="*/ 128974 w 273899"/>
                  <a:gd name="connsiteY2" fmla="*/ 24043 h 314669"/>
                  <a:gd name="connsiteX3" fmla="*/ 174218 w 273899"/>
                  <a:gd name="connsiteY3" fmla="*/ 230 h 314669"/>
                  <a:gd name="connsiteX4" fmla="*/ 209937 w 273899"/>
                  <a:gd name="connsiteY4" fmla="*/ 26424 h 314669"/>
                  <a:gd name="connsiteX5" fmla="*/ 238512 w 273899"/>
                  <a:gd name="connsiteY5" fmla="*/ 59762 h 314669"/>
                  <a:gd name="connsiteX6" fmla="*/ 268763 w 273899"/>
                  <a:gd name="connsiteY6" fmla="*/ 191956 h 314669"/>
                  <a:gd name="connsiteX7" fmla="*/ 124001 w 273899"/>
                  <a:gd name="connsiteY7" fmla="*/ 314430 h 314669"/>
                  <a:gd name="connsiteX0" fmla="*/ 124001 w 273899"/>
                  <a:gd name="connsiteY0" fmla="*/ 321009 h 321248"/>
                  <a:gd name="connsiteX1" fmla="*/ 0 w 273899"/>
                  <a:gd name="connsiteY1" fmla="*/ 166451 h 321248"/>
                  <a:gd name="connsiteX2" fmla="*/ 174218 w 273899"/>
                  <a:gd name="connsiteY2" fmla="*/ 6809 h 321248"/>
                  <a:gd name="connsiteX3" fmla="*/ 209937 w 273899"/>
                  <a:gd name="connsiteY3" fmla="*/ 33003 h 321248"/>
                  <a:gd name="connsiteX4" fmla="*/ 238512 w 273899"/>
                  <a:gd name="connsiteY4" fmla="*/ 66341 h 321248"/>
                  <a:gd name="connsiteX5" fmla="*/ 268763 w 273899"/>
                  <a:gd name="connsiteY5" fmla="*/ 198535 h 321248"/>
                  <a:gd name="connsiteX6" fmla="*/ 124001 w 273899"/>
                  <a:gd name="connsiteY6" fmla="*/ 321009 h 321248"/>
                  <a:gd name="connsiteX0" fmla="*/ 124001 w 273899"/>
                  <a:gd name="connsiteY0" fmla="*/ 288005 h 288244"/>
                  <a:gd name="connsiteX1" fmla="*/ 0 w 273899"/>
                  <a:gd name="connsiteY1" fmla="*/ 133447 h 288244"/>
                  <a:gd name="connsiteX2" fmla="*/ 209937 w 273899"/>
                  <a:gd name="connsiteY2" fmla="*/ -1 h 288244"/>
                  <a:gd name="connsiteX3" fmla="*/ 238512 w 273899"/>
                  <a:gd name="connsiteY3" fmla="*/ 33337 h 288244"/>
                  <a:gd name="connsiteX4" fmla="*/ 268763 w 273899"/>
                  <a:gd name="connsiteY4" fmla="*/ 165531 h 288244"/>
                  <a:gd name="connsiteX5" fmla="*/ 124001 w 273899"/>
                  <a:gd name="connsiteY5" fmla="*/ 288005 h 288244"/>
                  <a:gd name="connsiteX0" fmla="*/ 124001 w 279413"/>
                  <a:gd name="connsiteY0" fmla="*/ 254988 h 255227"/>
                  <a:gd name="connsiteX1" fmla="*/ 0 w 279413"/>
                  <a:gd name="connsiteY1" fmla="*/ 100430 h 255227"/>
                  <a:gd name="connsiteX2" fmla="*/ 238512 w 279413"/>
                  <a:gd name="connsiteY2" fmla="*/ 320 h 255227"/>
                  <a:gd name="connsiteX3" fmla="*/ 268763 w 279413"/>
                  <a:gd name="connsiteY3" fmla="*/ 132514 h 255227"/>
                  <a:gd name="connsiteX4" fmla="*/ 124001 w 279413"/>
                  <a:gd name="connsiteY4" fmla="*/ 254988 h 255227"/>
                  <a:gd name="connsiteX0" fmla="*/ 124001 w 271123"/>
                  <a:gd name="connsiteY0" fmla="*/ 161779 h 161981"/>
                  <a:gd name="connsiteX1" fmla="*/ 0 w 271123"/>
                  <a:gd name="connsiteY1" fmla="*/ 7221 h 161981"/>
                  <a:gd name="connsiteX2" fmla="*/ 268763 w 271123"/>
                  <a:gd name="connsiteY2" fmla="*/ 39305 h 161981"/>
                  <a:gd name="connsiteX3" fmla="*/ 124001 w 271123"/>
                  <a:gd name="connsiteY3" fmla="*/ 161779 h 161981"/>
                  <a:gd name="connsiteX0" fmla="*/ 124001 w 272218"/>
                  <a:gd name="connsiteY0" fmla="*/ 163499 h 163701"/>
                  <a:gd name="connsiteX1" fmla="*/ 0 w 272218"/>
                  <a:gd name="connsiteY1" fmla="*/ 8941 h 163701"/>
                  <a:gd name="connsiteX2" fmla="*/ 207884 w 272218"/>
                  <a:gd name="connsiteY2" fmla="*/ 21011 h 163701"/>
                  <a:gd name="connsiteX3" fmla="*/ 268763 w 272218"/>
                  <a:gd name="connsiteY3" fmla="*/ 41025 h 163701"/>
                  <a:gd name="connsiteX4" fmla="*/ 124001 w 272218"/>
                  <a:gd name="connsiteY4" fmla="*/ 163499 h 163701"/>
                  <a:gd name="connsiteX0" fmla="*/ 124118 w 268998"/>
                  <a:gd name="connsiteY0" fmla="*/ 158355 h 158543"/>
                  <a:gd name="connsiteX1" fmla="*/ 117 w 268998"/>
                  <a:gd name="connsiteY1" fmla="*/ 3797 h 158543"/>
                  <a:gd name="connsiteX2" fmla="*/ 146078 w 268998"/>
                  <a:gd name="connsiteY2" fmla="*/ 46393 h 158543"/>
                  <a:gd name="connsiteX3" fmla="*/ 268880 w 268998"/>
                  <a:gd name="connsiteY3" fmla="*/ 35881 h 158543"/>
                  <a:gd name="connsiteX4" fmla="*/ 124118 w 268998"/>
                  <a:gd name="connsiteY4" fmla="*/ 158355 h 158543"/>
                  <a:gd name="connsiteX0" fmla="*/ 124022 w 268802"/>
                  <a:gd name="connsiteY0" fmla="*/ 157073 h 157259"/>
                  <a:gd name="connsiteX1" fmla="*/ 21 w 268802"/>
                  <a:gd name="connsiteY1" fmla="*/ 2515 h 157259"/>
                  <a:gd name="connsiteX2" fmla="*/ 133023 w 268802"/>
                  <a:gd name="connsiteY2" fmla="*/ 59422 h 157259"/>
                  <a:gd name="connsiteX3" fmla="*/ 268784 w 268802"/>
                  <a:gd name="connsiteY3" fmla="*/ 34599 h 157259"/>
                  <a:gd name="connsiteX4" fmla="*/ 124022 w 268802"/>
                  <a:gd name="connsiteY4" fmla="*/ 157073 h 157259"/>
                  <a:gd name="connsiteX0" fmla="*/ 124022 w 268803"/>
                  <a:gd name="connsiteY0" fmla="*/ 157073 h 157259"/>
                  <a:gd name="connsiteX1" fmla="*/ 21 w 268803"/>
                  <a:gd name="connsiteY1" fmla="*/ 2515 h 157259"/>
                  <a:gd name="connsiteX2" fmla="*/ 133023 w 268803"/>
                  <a:gd name="connsiteY2" fmla="*/ 59422 h 157259"/>
                  <a:gd name="connsiteX3" fmla="*/ 268784 w 268803"/>
                  <a:gd name="connsiteY3" fmla="*/ 34599 h 157259"/>
                  <a:gd name="connsiteX4" fmla="*/ 124022 w 268803"/>
                  <a:gd name="connsiteY4" fmla="*/ 157073 h 157259"/>
                  <a:gd name="connsiteX0" fmla="*/ 124183 w 269162"/>
                  <a:gd name="connsiteY0" fmla="*/ 155188 h 155364"/>
                  <a:gd name="connsiteX1" fmla="*/ 182 w 269162"/>
                  <a:gd name="connsiteY1" fmla="*/ 630 h 155364"/>
                  <a:gd name="connsiteX2" fmla="*/ 151874 w 269162"/>
                  <a:gd name="connsiteY2" fmla="*/ 98048 h 155364"/>
                  <a:gd name="connsiteX3" fmla="*/ 268945 w 269162"/>
                  <a:gd name="connsiteY3" fmla="*/ 32714 h 155364"/>
                  <a:gd name="connsiteX4" fmla="*/ 124183 w 269162"/>
                  <a:gd name="connsiteY4" fmla="*/ 155188 h 155364"/>
                  <a:gd name="connsiteX0" fmla="*/ 124683 w 269662"/>
                  <a:gd name="connsiteY0" fmla="*/ 156970 h 157145"/>
                  <a:gd name="connsiteX1" fmla="*/ 682 w 269662"/>
                  <a:gd name="connsiteY1" fmla="*/ 2412 h 157145"/>
                  <a:gd name="connsiteX2" fmla="*/ 78270 w 269662"/>
                  <a:gd name="connsiteY2" fmla="*/ 65184 h 157145"/>
                  <a:gd name="connsiteX3" fmla="*/ 152374 w 269662"/>
                  <a:gd name="connsiteY3" fmla="*/ 99830 h 157145"/>
                  <a:gd name="connsiteX4" fmla="*/ 269445 w 269662"/>
                  <a:gd name="connsiteY4" fmla="*/ 34496 h 157145"/>
                  <a:gd name="connsiteX5" fmla="*/ 124683 w 269662"/>
                  <a:gd name="connsiteY5" fmla="*/ 156970 h 157145"/>
                  <a:gd name="connsiteX0" fmla="*/ 124290 w 269269"/>
                  <a:gd name="connsiteY0" fmla="*/ 160522 h 160697"/>
                  <a:gd name="connsiteX1" fmla="*/ 289 w 269269"/>
                  <a:gd name="connsiteY1" fmla="*/ 5964 h 160697"/>
                  <a:gd name="connsiteX2" fmla="*/ 91940 w 269269"/>
                  <a:gd name="connsiteY2" fmla="*/ 38647 h 160697"/>
                  <a:gd name="connsiteX3" fmla="*/ 151981 w 269269"/>
                  <a:gd name="connsiteY3" fmla="*/ 103382 h 160697"/>
                  <a:gd name="connsiteX4" fmla="*/ 269052 w 269269"/>
                  <a:gd name="connsiteY4" fmla="*/ 38048 h 160697"/>
                  <a:gd name="connsiteX5" fmla="*/ 124290 w 269269"/>
                  <a:gd name="connsiteY5" fmla="*/ 160522 h 160697"/>
                  <a:gd name="connsiteX0" fmla="*/ 124279 w 269258"/>
                  <a:gd name="connsiteY0" fmla="*/ 169259 h 169434"/>
                  <a:gd name="connsiteX1" fmla="*/ 278 w 269258"/>
                  <a:gd name="connsiteY1" fmla="*/ 14701 h 169434"/>
                  <a:gd name="connsiteX2" fmla="*/ 91929 w 269258"/>
                  <a:gd name="connsiteY2" fmla="*/ 47384 h 169434"/>
                  <a:gd name="connsiteX3" fmla="*/ 151970 w 269258"/>
                  <a:gd name="connsiteY3" fmla="*/ 112119 h 169434"/>
                  <a:gd name="connsiteX4" fmla="*/ 269041 w 269258"/>
                  <a:gd name="connsiteY4" fmla="*/ 46785 h 169434"/>
                  <a:gd name="connsiteX5" fmla="*/ 124279 w 269258"/>
                  <a:gd name="connsiteY5" fmla="*/ 169259 h 169434"/>
                  <a:gd name="connsiteX0" fmla="*/ 124277 w 269256"/>
                  <a:gd name="connsiteY0" fmla="*/ 160375 h 160550"/>
                  <a:gd name="connsiteX1" fmla="*/ 276 w 269256"/>
                  <a:gd name="connsiteY1" fmla="*/ 5817 h 160550"/>
                  <a:gd name="connsiteX2" fmla="*/ 91927 w 269256"/>
                  <a:gd name="connsiteY2" fmla="*/ 38500 h 160550"/>
                  <a:gd name="connsiteX3" fmla="*/ 131073 w 269256"/>
                  <a:gd name="connsiteY3" fmla="*/ 94279 h 160550"/>
                  <a:gd name="connsiteX4" fmla="*/ 151968 w 269256"/>
                  <a:gd name="connsiteY4" fmla="*/ 103235 h 160550"/>
                  <a:gd name="connsiteX5" fmla="*/ 269039 w 269256"/>
                  <a:gd name="connsiteY5" fmla="*/ 37901 h 160550"/>
                  <a:gd name="connsiteX6" fmla="*/ 124277 w 269256"/>
                  <a:gd name="connsiteY6" fmla="*/ 160375 h 160550"/>
                  <a:gd name="connsiteX0" fmla="*/ 124277 w 269256"/>
                  <a:gd name="connsiteY0" fmla="*/ 172188 h 172363"/>
                  <a:gd name="connsiteX1" fmla="*/ 276 w 269256"/>
                  <a:gd name="connsiteY1" fmla="*/ 17630 h 172363"/>
                  <a:gd name="connsiteX2" fmla="*/ 91927 w 269256"/>
                  <a:gd name="connsiteY2" fmla="*/ 50313 h 172363"/>
                  <a:gd name="connsiteX3" fmla="*/ 131243 w 269256"/>
                  <a:gd name="connsiteY3" fmla="*/ 1069 h 172363"/>
                  <a:gd name="connsiteX4" fmla="*/ 151968 w 269256"/>
                  <a:gd name="connsiteY4" fmla="*/ 115048 h 172363"/>
                  <a:gd name="connsiteX5" fmla="*/ 269039 w 269256"/>
                  <a:gd name="connsiteY5" fmla="*/ 49714 h 172363"/>
                  <a:gd name="connsiteX6" fmla="*/ 124277 w 269256"/>
                  <a:gd name="connsiteY6" fmla="*/ 172188 h 172363"/>
                  <a:gd name="connsiteX0" fmla="*/ 124772 w 269751"/>
                  <a:gd name="connsiteY0" fmla="*/ 171668 h 171843"/>
                  <a:gd name="connsiteX1" fmla="*/ 771 w 269751"/>
                  <a:gd name="connsiteY1" fmla="*/ 17110 h 171843"/>
                  <a:gd name="connsiteX2" fmla="*/ 75049 w 269751"/>
                  <a:gd name="connsiteY2" fmla="*/ 127220 h 171843"/>
                  <a:gd name="connsiteX3" fmla="*/ 131738 w 269751"/>
                  <a:gd name="connsiteY3" fmla="*/ 549 h 171843"/>
                  <a:gd name="connsiteX4" fmla="*/ 152463 w 269751"/>
                  <a:gd name="connsiteY4" fmla="*/ 114528 h 171843"/>
                  <a:gd name="connsiteX5" fmla="*/ 269534 w 269751"/>
                  <a:gd name="connsiteY5" fmla="*/ 49194 h 171843"/>
                  <a:gd name="connsiteX6" fmla="*/ 124772 w 269751"/>
                  <a:gd name="connsiteY6" fmla="*/ 171668 h 171843"/>
                  <a:gd name="connsiteX0" fmla="*/ 124352 w 269331"/>
                  <a:gd name="connsiteY0" fmla="*/ 171944 h 172119"/>
                  <a:gd name="connsiteX1" fmla="*/ 351 w 269331"/>
                  <a:gd name="connsiteY1" fmla="*/ 17386 h 172119"/>
                  <a:gd name="connsiteX2" fmla="*/ 74629 w 269331"/>
                  <a:gd name="connsiteY2" fmla="*/ 127496 h 172119"/>
                  <a:gd name="connsiteX3" fmla="*/ 131318 w 269331"/>
                  <a:gd name="connsiteY3" fmla="*/ 825 h 172119"/>
                  <a:gd name="connsiteX4" fmla="*/ 152043 w 269331"/>
                  <a:gd name="connsiteY4" fmla="*/ 114804 h 172119"/>
                  <a:gd name="connsiteX5" fmla="*/ 269114 w 269331"/>
                  <a:gd name="connsiteY5" fmla="*/ 49470 h 172119"/>
                  <a:gd name="connsiteX6" fmla="*/ 124352 w 269331"/>
                  <a:gd name="connsiteY6" fmla="*/ 171944 h 172119"/>
                  <a:gd name="connsiteX0" fmla="*/ 124352 w 269286"/>
                  <a:gd name="connsiteY0" fmla="*/ 171944 h 172119"/>
                  <a:gd name="connsiteX1" fmla="*/ 351 w 269286"/>
                  <a:gd name="connsiteY1" fmla="*/ 17386 h 172119"/>
                  <a:gd name="connsiteX2" fmla="*/ 74629 w 269286"/>
                  <a:gd name="connsiteY2" fmla="*/ 127496 h 172119"/>
                  <a:gd name="connsiteX3" fmla="*/ 152043 w 269286"/>
                  <a:gd name="connsiteY3" fmla="*/ 114804 h 172119"/>
                  <a:gd name="connsiteX4" fmla="*/ 269114 w 269286"/>
                  <a:gd name="connsiteY4" fmla="*/ 49470 h 172119"/>
                  <a:gd name="connsiteX5" fmla="*/ 124352 w 269286"/>
                  <a:gd name="connsiteY5" fmla="*/ 171944 h 172119"/>
                  <a:gd name="connsiteX0" fmla="*/ 124352 w 269236"/>
                  <a:gd name="connsiteY0" fmla="*/ 171944 h 172119"/>
                  <a:gd name="connsiteX1" fmla="*/ 351 w 269236"/>
                  <a:gd name="connsiteY1" fmla="*/ 17386 h 172119"/>
                  <a:gd name="connsiteX2" fmla="*/ 74629 w 269236"/>
                  <a:gd name="connsiteY2" fmla="*/ 127496 h 172119"/>
                  <a:gd name="connsiteX3" fmla="*/ 152043 w 269236"/>
                  <a:gd name="connsiteY3" fmla="*/ 114804 h 172119"/>
                  <a:gd name="connsiteX4" fmla="*/ 269114 w 269236"/>
                  <a:gd name="connsiteY4" fmla="*/ 49470 h 172119"/>
                  <a:gd name="connsiteX5" fmla="*/ 124352 w 269236"/>
                  <a:gd name="connsiteY5" fmla="*/ 171944 h 172119"/>
                  <a:gd name="connsiteX0" fmla="*/ 124352 w 269817"/>
                  <a:gd name="connsiteY0" fmla="*/ 171944 h 172115"/>
                  <a:gd name="connsiteX1" fmla="*/ 351 w 269817"/>
                  <a:gd name="connsiteY1" fmla="*/ 17386 h 172115"/>
                  <a:gd name="connsiteX2" fmla="*/ 74629 w 269817"/>
                  <a:gd name="connsiteY2" fmla="*/ 127496 h 172115"/>
                  <a:gd name="connsiteX3" fmla="*/ 184354 w 269817"/>
                  <a:gd name="connsiteY3" fmla="*/ 131540 h 172115"/>
                  <a:gd name="connsiteX4" fmla="*/ 269114 w 269817"/>
                  <a:gd name="connsiteY4" fmla="*/ 49470 h 172115"/>
                  <a:gd name="connsiteX5" fmla="*/ 124352 w 269817"/>
                  <a:gd name="connsiteY5" fmla="*/ 171944 h 172115"/>
                  <a:gd name="connsiteX0" fmla="*/ 124352 w 269817"/>
                  <a:gd name="connsiteY0" fmla="*/ 171944 h 172115"/>
                  <a:gd name="connsiteX1" fmla="*/ 351 w 269817"/>
                  <a:gd name="connsiteY1" fmla="*/ 17386 h 172115"/>
                  <a:gd name="connsiteX2" fmla="*/ 74629 w 269817"/>
                  <a:gd name="connsiteY2" fmla="*/ 127496 h 172115"/>
                  <a:gd name="connsiteX3" fmla="*/ 184354 w 269817"/>
                  <a:gd name="connsiteY3" fmla="*/ 131540 h 172115"/>
                  <a:gd name="connsiteX4" fmla="*/ 269114 w 269817"/>
                  <a:gd name="connsiteY4" fmla="*/ 49470 h 172115"/>
                  <a:gd name="connsiteX5" fmla="*/ 124352 w 269817"/>
                  <a:gd name="connsiteY5" fmla="*/ 171944 h 172115"/>
                  <a:gd name="connsiteX0" fmla="*/ 124352 w 269817"/>
                  <a:gd name="connsiteY0" fmla="*/ 171944 h 172115"/>
                  <a:gd name="connsiteX1" fmla="*/ 351 w 269817"/>
                  <a:gd name="connsiteY1" fmla="*/ 17386 h 172115"/>
                  <a:gd name="connsiteX2" fmla="*/ 74629 w 269817"/>
                  <a:gd name="connsiteY2" fmla="*/ 127496 h 172115"/>
                  <a:gd name="connsiteX3" fmla="*/ 184354 w 269817"/>
                  <a:gd name="connsiteY3" fmla="*/ 131540 h 172115"/>
                  <a:gd name="connsiteX4" fmla="*/ 269114 w 269817"/>
                  <a:gd name="connsiteY4" fmla="*/ 49470 h 172115"/>
                  <a:gd name="connsiteX5" fmla="*/ 124352 w 269817"/>
                  <a:gd name="connsiteY5" fmla="*/ 171944 h 172115"/>
                  <a:gd name="connsiteX0" fmla="*/ 124352 w 250615"/>
                  <a:gd name="connsiteY0" fmla="*/ 171944 h 172765"/>
                  <a:gd name="connsiteX1" fmla="*/ 351 w 250615"/>
                  <a:gd name="connsiteY1" fmla="*/ 17386 h 172765"/>
                  <a:gd name="connsiteX2" fmla="*/ 74629 w 250615"/>
                  <a:gd name="connsiteY2" fmla="*/ 127496 h 172765"/>
                  <a:gd name="connsiteX3" fmla="*/ 184354 w 250615"/>
                  <a:gd name="connsiteY3" fmla="*/ 131540 h 172765"/>
                  <a:gd name="connsiteX4" fmla="*/ 249756 w 250615"/>
                  <a:gd name="connsiteY4" fmla="*/ 80833 h 172765"/>
                  <a:gd name="connsiteX5" fmla="*/ 124352 w 250615"/>
                  <a:gd name="connsiteY5" fmla="*/ 171944 h 172765"/>
                  <a:gd name="connsiteX0" fmla="*/ 124166 w 250429"/>
                  <a:gd name="connsiteY0" fmla="*/ 208027 h 208846"/>
                  <a:gd name="connsiteX1" fmla="*/ 165 w 250429"/>
                  <a:gd name="connsiteY1" fmla="*/ 53469 h 208846"/>
                  <a:gd name="connsiteX2" fmla="*/ 88876 w 250429"/>
                  <a:gd name="connsiteY2" fmla="*/ 101208 h 208846"/>
                  <a:gd name="connsiteX3" fmla="*/ 184168 w 250429"/>
                  <a:gd name="connsiteY3" fmla="*/ 167623 h 208846"/>
                  <a:gd name="connsiteX4" fmla="*/ 249570 w 250429"/>
                  <a:gd name="connsiteY4" fmla="*/ 116916 h 208846"/>
                  <a:gd name="connsiteX5" fmla="*/ 124166 w 250429"/>
                  <a:gd name="connsiteY5" fmla="*/ 208027 h 208846"/>
                  <a:gd name="connsiteX0" fmla="*/ 129635 w 255898"/>
                  <a:gd name="connsiteY0" fmla="*/ 185693 h 185720"/>
                  <a:gd name="connsiteX1" fmla="*/ 159 w 255898"/>
                  <a:gd name="connsiteY1" fmla="*/ 103945 h 185720"/>
                  <a:gd name="connsiteX2" fmla="*/ 94345 w 255898"/>
                  <a:gd name="connsiteY2" fmla="*/ 78874 h 185720"/>
                  <a:gd name="connsiteX3" fmla="*/ 189637 w 255898"/>
                  <a:gd name="connsiteY3" fmla="*/ 145289 h 185720"/>
                  <a:gd name="connsiteX4" fmla="*/ 255039 w 255898"/>
                  <a:gd name="connsiteY4" fmla="*/ 94582 h 185720"/>
                  <a:gd name="connsiteX5" fmla="*/ 129635 w 255898"/>
                  <a:gd name="connsiteY5" fmla="*/ 185693 h 185720"/>
                  <a:gd name="connsiteX0" fmla="*/ 135671 w 261934"/>
                  <a:gd name="connsiteY0" fmla="*/ 200978 h 201395"/>
                  <a:gd name="connsiteX1" fmla="*/ 153 w 261934"/>
                  <a:gd name="connsiteY1" fmla="*/ 65859 h 201395"/>
                  <a:gd name="connsiteX2" fmla="*/ 100381 w 261934"/>
                  <a:gd name="connsiteY2" fmla="*/ 94159 h 201395"/>
                  <a:gd name="connsiteX3" fmla="*/ 195673 w 261934"/>
                  <a:gd name="connsiteY3" fmla="*/ 160574 h 201395"/>
                  <a:gd name="connsiteX4" fmla="*/ 261075 w 261934"/>
                  <a:gd name="connsiteY4" fmla="*/ 109867 h 201395"/>
                  <a:gd name="connsiteX5" fmla="*/ 135671 w 261934"/>
                  <a:gd name="connsiteY5" fmla="*/ 200978 h 201395"/>
                  <a:gd name="connsiteX0" fmla="*/ 85574 w 263513"/>
                  <a:gd name="connsiteY0" fmla="*/ 191984 h 192435"/>
                  <a:gd name="connsiteX1" fmla="*/ 98 w 263513"/>
                  <a:gd name="connsiteY1" fmla="*/ 65462 h 192435"/>
                  <a:gd name="connsiteX2" fmla="*/ 100326 w 263513"/>
                  <a:gd name="connsiteY2" fmla="*/ 93762 h 192435"/>
                  <a:gd name="connsiteX3" fmla="*/ 195618 w 263513"/>
                  <a:gd name="connsiteY3" fmla="*/ 160177 h 192435"/>
                  <a:gd name="connsiteX4" fmla="*/ 261020 w 263513"/>
                  <a:gd name="connsiteY4" fmla="*/ 109470 h 192435"/>
                  <a:gd name="connsiteX5" fmla="*/ 85574 w 263513"/>
                  <a:gd name="connsiteY5" fmla="*/ 191984 h 192435"/>
                  <a:gd name="connsiteX0" fmla="*/ 85691 w 263630"/>
                  <a:gd name="connsiteY0" fmla="*/ 191984 h 204193"/>
                  <a:gd name="connsiteX1" fmla="*/ 215 w 263630"/>
                  <a:gd name="connsiteY1" fmla="*/ 65462 h 204193"/>
                  <a:gd name="connsiteX2" fmla="*/ 100443 w 263630"/>
                  <a:gd name="connsiteY2" fmla="*/ 93762 h 204193"/>
                  <a:gd name="connsiteX3" fmla="*/ 195735 w 263630"/>
                  <a:gd name="connsiteY3" fmla="*/ 160177 h 204193"/>
                  <a:gd name="connsiteX4" fmla="*/ 261137 w 263630"/>
                  <a:gd name="connsiteY4" fmla="*/ 109470 h 204193"/>
                  <a:gd name="connsiteX5" fmla="*/ 85691 w 263630"/>
                  <a:gd name="connsiteY5" fmla="*/ 191984 h 204193"/>
                  <a:gd name="connsiteX0" fmla="*/ 85510 w 263449"/>
                  <a:gd name="connsiteY0" fmla="*/ 153311 h 165520"/>
                  <a:gd name="connsiteX1" fmla="*/ 34 w 263449"/>
                  <a:gd name="connsiteY1" fmla="*/ 26789 h 165520"/>
                  <a:gd name="connsiteX2" fmla="*/ 70864 w 263449"/>
                  <a:gd name="connsiteY2" fmla="*/ 115191 h 165520"/>
                  <a:gd name="connsiteX3" fmla="*/ 195554 w 263449"/>
                  <a:gd name="connsiteY3" fmla="*/ 121504 h 165520"/>
                  <a:gd name="connsiteX4" fmla="*/ 260956 w 263449"/>
                  <a:gd name="connsiteY4" fmla="*/ 70797 h 165520"/>
                  <a:gd name="connsiteX5" fmla="*/ 85510 w 263449"/>
                  <a:gd name="connsiteY5" fmla="*/ 153311 h 165520"/>
                  <a:gd name="connsiteX0" fmla="*/ 85510 w 262458"/>
                  <a:gd name="connsiteY0" fmla="*/ 153311 h 165312"/>
                  <a:gd name="connsiteX1" fmla="*/ 34 w 262458"/>
                  <a:gd name="connsiteY1" fmla="*/ 26789 h 165312"/>
                  <a:gd name="connsiteX2" fmla="*/ 70864 w 262458"/>
                  <a:gd name="connsiteY2" fmla="*/ 115191 h 165312"/>
                  <a:gd name="connsiteX3" fmla="*/ 176555 w 262458"/>
                  <a:gd name="connsiteY3" fmla="*/ 139807 h 165312"/>
                  <a:gd name="connsiteX4" fmla="*/ 260956 w 262458"/>
                  <a:gd name="connsiteY4" fmla="*/ 70797 h 165312"/>
                  <a:gd name="connsiteX5" fmla="*/ 85510 w 262458"/>
                  <a:gd name="connsiteY5" fmla="*/ 153311 h 165312"/>
                  <a:gd name="connsiteX0" fmla="*/ 85510 w 262244"/>
                  <a:gd name="connsiteY0" fmla="*/ 153311 h 168516"/>
                  <a:gd name="connsiteX1" fmla="*/ 34 w 262244"/>
                  <a:gd name="connsiteY1" fmla="*/ 26789 h 168516"/>
                  <a:gd name="connsiteX2" fmla="*/ 70864 w 262244"/>
                  <a:gd name="connsiteY2" fmla="*/ 115191 h 168516"/>
                  <a:gd name="connsiteX3" fmla="*/ 176555 w 262244"/>
                  <a:gd name="connsiteY3" fmla="*/ 139807 h 168516"/>
                  <a:gd name="connsiteX4" fmla="*/ 260956 w 262244"/>
                  <a:gd name="connsiteY4" fmla="*/ 70797 h 168516"/>
                  <a:gd name="connsiteX5" fmla="*/ 85510 w 262244"/>
                  <a:gd name="connsiteY5" fmla="*/ 153311 h 16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244" h="168516">
                    <a:moveTo>
                      <a:pt x="85510" y="153311"/>
                    </a:moveTo>
                    <a:cubicBezTo>
                      <a:pt x="15506" y="101604"/>
                      <a:pt x="2475" y="33142"/>
                      <a:pt x="34" y="26789"/>
                    </a:cubicBezTo>
                    <a:cubicBezTo>
                      <a:pt x="-2407" y="20436"/>
                      <a:pt x="130185" y="-67760"/>
                      <a:pt x="70864" y="115191"/>
                    </a:cubicBezTo>
                    <a:cubicBezTo>
                      <a:pt x="103593" y="59137"/>
                      <a:pt x="128541" y="68116"/>
                      <a:pt x="176555" y="139807"/>
                    </a:cubicBezTo>
                    <a:cubicBezTo>
                      <a:pt x="171260" y="-17929"/>
                      <a:pt x="274880" y="30023"/>
                      <a:pt x="260956" y="70797"/>
                    </a:cubicBezTo>
                    <a:cubicBezTo>
                      <a:pt x="247032" y="111571"/>
                      <a:pt x="155514" y="205018"/>
                      <a:pt x="85510" y="153311"/>
                    </a:cubicBezTo>
                    <a:close/>
                  </a:path>
                </a:pathLst>
              </a:custGeom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047659" y="3058649"/>
                <a:ext cx="23809" cy="25396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00037" y="3107854"/>
                <a:ext cx="23809" cy="25396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42895" y="3041189"/>
                <a:ext cx="23809" cy="25396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6" name="Freeform 15"/>
          <p:cNvSpPr/>
          <p:nvPr/>
        </p:nvSpPr>
        <p:spPr>
          <a:xfrm>
            <a:off x="1231900" y="1947863"/>
            <a:ext cx="809625" cy="2735262"/>
          </a:xfrm>
          <a:custGeom>
            <a:avLst/>
            <a:gdLst>
              <a:gd name="connsiteX0" fmla="*/ 262644 w 958693"/>
              <a:gd name="connsiteY0" fmla="*/ 44904 h 2932944"/>
              <a:gd name="connsiteX1" fmla="*/ 243594 w 958693"/>
              <a:gd name="connsiteY1" fmla="*/ 502104 h 2932944"/>
              <a:gd name="connsiteX2" fmla="*/ 267406 w 958693"/>
              <a:gd name="connsiteY2" fmla="*/ 1292679 h 2932944"/>
              <a:gd name="connsiteX3" fmla="*/ 705556 w 958693"/>
              <a:gd name="connsiteY3" fmla="*/ 1749879 h 2932944"/>
              <a:gd name="connsiteX4" fmla="*/ 857956 w 958693"/>
              <a:gd name="connsiteY4" fmla="*/ 2111829 h 2932944"/>
              <a:gd name="connsiteX5" fmla="*/ 800806 w 958693"/>
              <a:gd name="connsiteY5" fmla="*/ 2507116 h 2932944"/>
              <a:gd name="connsiteX6" fmla="*/ 453144 w 958693"/>
              <a:gd name="connsiteY6" fmla="*/ 2840491 h 2932944"/>
              <a:gd name="connsiteX7" fmla="*/ 67381 w 958693"/>
              <a:gd name="connsiteY7" fmla="*/ 2788104 h 2932944"/>
              <a:gd name="connsiteX8" fmla="*/ 138819 w 958693"/>
              <a:gd name="connsiteY8" fmla="*/ 2340429 h 2932944"/>
              <a:gd name="connsiteX9" fmla="*/ 76906 w 958693"/>
              <a:gd name="connsiteY9" fmla="*/ 2349954 h 2932944"/>
              <a:gd name="connsiteX10" fmla="*/ 706 w 958693"/>
              <a:gd name="connsiteY10" fmla="*/ 2726191 h 2932944"/>
              <a:gd name="connsiteX11" fmla="*/ 124531 w 958693"/>
              <a:gd name="connsiteY11" fmla="*/ 2902404 h 2932944"/>
              <a:gd name="connsiteX12" fmla="*/ 457906 w 958693"/>
              <a:gd name="connsiteY12" fmla="*/ 2911929 h 2932944"/>
              <a:gd name="connsiteX13" fmla="*/ 715081 w 958693"/>
              <a:gd name="connsiteY13" fmla="*/ 2688091 h 2932944"/>
              <a:gd name="connsiteX14" fmla="*/ 943681 w 958693"/>
              <a:gd name="connsiteY14" fmla="*/ 2397579 h 2932944"/>
              <a:gd name="connsiteX15" fmla="*/ 910344 w 958693"/>
              <a:gd name="connsiteY15" fmla="*/ 2030866 h 2932944"/>
              <a:gd name="connsiteX16" fmla="*/ 696031 w 958693"/>
              <a:gd name="connsiteY16" fmla="*/ 1626054 h 2932944"/>
              <a:gd name="connsiteX17" fmla="*/ 419806 w 958693"/>
              <a:gd name="connsiteY17" fmla="*/ 1426029 h 2932944"/>
              <a:gd name="connsiteX18" fmla="*/ 291219 w 958693"/>
              <a:gd name="connsiteY18" fmla="*/ 1173616 h 2932944"/>
              <a:gd name="connsiteX19" fmla="*/ 281694 w 958693"/>
              <a:gd name="connsiteY19" fmla="*/ 454479 h 2932944"/>
              <a:gd name="connsiteX20" fmla="*/ 315031 w 958693"/>
              <a:gd name="connsiteY20" fmla="*/ 197304 h 2932944"/>
              <a:gd name="connsiteX21" fmla="*/ 319794 w 958693"/>
              <a:gd name="connsiteY21" fmla="*/ 35379 h 2932944"/>
              <a:gd name="connsiteX22" fmla="*/ 262644 w 958693"/>
              <a:gd name="connsiteY22" fmla="*/ 44904 h 2932944"/>
              <a:gd name="connsiteX0" fmla="*/ 262644 w 972071"/>
              <a:gd name="connsiteY0" fmla="*/ 44904 h 2932944"/>
              <a:gd name="connsiteX1" fmla="*/ 243594 w 972071"/>
              <a:gd name="connsiteY1" fmla="*/ 502104 h 2932944"/>
              <a:gd name="connsiteX2" fmla="*/ 267406 w 972071"/>
              <a:gd name="connsiteY2" fmla="*/ 1292679 h 2932944"/>
              <a:gd name="connsiteX3" fmla="*/ 705556 w 972071"/>
              <a:gd name="connsiteY3" fmla="*/ 1749879 h 2932944"/>
              <a:gd name="connsiteX4" fmla="*/ 857956 w 972071"/>
              <a:gd name="connsiteY4" fmla="*/ 2111829 h 2932944"/>
              <a:gd name="connsiteX5" fmla="*/ 800806 w 972071"/>
              <a:gd name="connsiteY5" fmla="*/ 2507116 h 2932944"/>
              <a:gd name="connsiteX6" fmla="*/ 453144 w 972071"/>
              <a:gd name="connsiteY6" fmla="*/ 2840491 h 2932944"/>
              <a:gd name="connsiteX7" fmla="*/ 67381 w 972071"/>
              <a:gd name="connsiteY7" fmla="*/ 2788104 h 2932944"/>
              <a:gd name="connsiteX8" fmla="*/ 138819 w 972071"/>
              <a:gd name="connsiteY8" fmla="*/ 2340429 h 2932944"/>
              <a:gd name="connsiteX9" fmla="*/ 76906 w 972071"/>
              <a:gd name="connsiteY9" fmla="*/ 2349954 h 2932944"/>
              <a:gd name="connsiteX10" fmla="*/ 706 w 972071"/>
              <a:gd name="connsiteY10" fmla="*/ 2726191 h 2932944"/>
              <a:gd name="connsiteX11" fmla="*/ 124531 w 972071"/>
              <a:gd name="connsiteY11" fmla="*/ 2902404 h 2932944"/>
              <a:gd name="connsiteX12" fmla="*/ 457906 w 972071"/>
              <a:gd name="connsiteY12" fmla="*/ 2911929 h 2932944"/>
              <a:gd name="connsiteX13" fmla="*/ 715081 w 972071"/>
              <a:gd name="connsiteY13" fmla="*/ 2688091 h 2932944"/>
              <a:gd name="connsiteX14" fmla="*/ 943681 w 972071"/>
              <a:gd name="connsiteY14" fmla="*/ 2397579 h 2932944"/>
              <a:gd name="connsiteX15" fmla="*/ 910344 w 972071"/>
              <a:gd name="connsiteY15" fmla="*/ 2030866 h 2932944"/>
              <a:gd name="connsiteX16" fmla="*/ 419806 w 972071"/>
              <a:gd name="connsiteY16" fmla="*/ 1426029 h 2932944"/>
              <a:gd name="connsiteX17" fmla="*/ 291219 w 972071"/>
              <a:gd name="connsiteY17" fmla="*/ 1173616 h 2932944"/>
              <a:gd name="connsiteX18" fmla="*/ 281694 w 972071"/>
              <a:gd name="connsiteY18" fmla="*/ 454479 h 2932944"/>
              <a:gd name="connsiteX19" fmla="*/ 315031 w 972071"/>
              <a:gd name="connsiteY19" fmla="*/ 197304 h 2932944"/>
              <a:gd name="connsiteX20" fmla="*/ 319794 w 972071"/>
              <a:gd name="connsiteY20" fmla="*/ 35379 h 2932944"/>
              <a:gd name="connsiteX21" fmla="*/ 262644 w 972071"/>
              <a:gd name="connsiteY21" fmla="*/ 44904 h 2932944"/>
              <a:gd name="connsiteX0" fmla="*/ 262644 w 946955"/>
              <a:gd name="connsiteY0" fmla="*/ 44904 h 2932944"/>
              <a:gd name="connsiteX1" fmla="*/ 243594 w 946955"/>
              <a:gd name="connsiteY1" fmla="*/ 502104 h 2932944"/>
              <a:gd name="connsiteX2" fmla="*/ 267406 w 946955"/>
              <a:gd name="connsiteY2" fmla="*/ 1292679 h 2932944"/>
              <a:gd name="connsiteX3" fmla="*/ 705556 w 946955"/>
              <a:gd name="connsiteY3" fmla="*/ 1749879 h 2932944"/>
              <a:gd name="connsiteX4" fmla="*/ 857956 w 946955"/>
              <a:gd name="connsiteY4" fmla="*/ 2111829 h 2932944"/>
              <a:gd name="connsiteX5" fmla="*/ 800806 w 946955"/>
              <a:gd name="connsiteY5" fmla="*/ 2507116 h 2932944"/>
              <a:gd name="connsiteX6" fmla="*/ 453144 w 946955"/>
              <a:gd name="connsiteY6" fmla="*/ 2840491 h 2932944"/>
              <a:gd name="connsiteX7" fmla="*/ 67381 w 946955"/>
              <a:gd name="connsiteY7" fmla="*/ 2788104 h 2932944"/>
              <a:gd name="connsiteX8" fmla="*/ 138819 w 946955"/>
              <a:gd name="connsiteY8" fmla="*/ 2340429 h 2932944"/>
              <a:gd name="connsiteX9" fmla="*/ 76906 w 946955"/>
              <a:gd name="connsiteY9" fmla="*/ 2349954 h 2932944"/>
              <a:gd name="connsiteX10" fmla="*/ 706 w 946955"/>
              <a:gd name="connsiteY10" fmla="*/ 2726191 h 2932944"/>
              <a:gd name="connsiteX11" fmla="*/ 124531 w 946955"/>
              <a:gd name="connsiteY11" fmla="*/ 2902404 h 2932944"/>
              <a:gd name="connsiteX12" fmla="*/ 457906 w 946955"/>
              <a:gd name="connsiteY12" fmla="*/ 2911929 h 2932944"/>
              <a:gd name="connsiteX13" fmla="*/ 715081 w 946955"/>
              <a:gd name="connsiteY13" fmla="*/ 2688091 h 2932944"/>
              <a:gd name="connsiteX14" fmla="*/ 943681 w 946955"/>
              <a:gd name="connsiteY14" fmla="*/ 2397579 h 2932944"/>
              <a:gd name="connsiteX15" fmla="*/ 819856 w 946955"/>
              <a:gd name="connsiteY15" fmla="*/ 1840366 h 2932944"/>
              <a:gd name="connsiteX16" fmla="*/ 419806 w 946955"/>
              <a:gd name="connsiteY16" fmla="*/ 1426029 h 2932944"/>
              <a:gd name="connsiteX17" fmla="*/ 291219 w 946955"/>
              <a:gd name="connsiteY17" fmla="*/ 1173616 h 2932944"/>
              <a:gd name="connsiteX18" fmla="*/ 281694 w 946955"/>
              <a:gd name="connsiteY18" fmla="*/ 454479 h 2932944"/>
              <a:gd name="connsiteX19" fmla="*/ 315031 w 946955"/>
              <a:gd name="connsiteY19" fmla="*/ 197304 h 2932944"/>
              <a:gd name="connsiteX20" fmla="*/ 319794 w 946955"/>
              <a:gd name="connsiteY20" fmla="*/ 35379 h 2932944"/>
              <a:gd name="connsiteX21" fmla="*/ 262644 w 946955"/>
              <a:gd name="connsiteY21" fmla="*/ 44904 h 2932944"/>
              <a:gd name="connsiteX0" fmla="*/ 262644 w 962454"/>
              <a:gd name="connsiteY0" fmla="*/ 44904 h 2954059"/>
              <a:gd name="connsiteX1" fmla="*/ 243594 w 962454"/>
              <a:gd name="connsiteY1" fmla="*/ 502104 h 2954059"/>
              <a:gd name="connsiteX2" fmla="*/ 267406 w 962454"/>
              <a:gd name="connsiteY2" fmla="*/ 1292679 h 2954059"/>
              <a:gd name="connsiteX3" fmla="*/ 705556 w 962454"/>
              <a:gd name="connsiteY3" fmla="*/ 1749879 h 2954059"/>
              <a:gd name="connsiteX4" fmla="*/ 857956 w 962454"/>
              <a:gd name="connsiteY4" fmla="*/ 2111829 h 2954059"/>
              <a:gd name="connsiteX5" fmla="*/ 800806 w 962454"/>
              <a:gd name="connsiteY5" fmla="*/ 2507116 h 2954059"/>
              <a:gd name="connsiteX6" fmla="*/ 453144 w 962454"/>
              <a:gd name="connsiteY6" fmla="*/ 2840491 h 2954059"/>
              <a:gd name="connsiteX7" fmla="*/ 67381 w 962454"/>
              <a:gd name="connsiteY7" fmla="*/ 2788104 h 2954059"/>
              <a:gd name="connsiteX8" fmla="*/ 138819 w 962454"/>
              <a:gd name="connsiteY8" fmla="*/ 2340429 h 2954059"/>
              <a:gd name="connsiteX9" fmla="*/ 76906 w 962454"/>
              <a:gd name="connsiteY9" fmla="*/ 2349954 h 2954059"/>
              <a:gd name="connsiteX10" fmla="*/ 706 w 962454"/>
              <a:gd name="connsiteY10" fmla="*/ 2726191 h 2954059"/>
              <a:gd name="connsiteX11" fmla="*/ 124531 w 962454"/>
              <a:gd name="connsiteY11" fmla="*/ 2902404 h 2954059"/>
              <a:gd name="connsiteX12" fmla="*/ 457906 w 962454"/>
              <a:gd name="connsiteY12" fmla="*/ 2911929 h 2954059"/>
              <a:gd name="connsiteX13" fmla="*/ 943681 w 962454"/>
              <a:gd name="connsiteY13" fmla="*/ 2397579 h 2954059"/>
              <a:gd name="connsiteX14" fmla="*/ 819856 w 962454"/>
              <a:gd name="connsiteY14" fmla="*/ 1840366 h 2954059"/>
              <a:gd name="connsiteX15" fmla="*/ 419806 w 962454"/>
              <a:gd name="connsiteY15" fmla="*/ 1426029 h 2954059"/>
              <a:gd name="connsiteX16" fmla="*/ 291219 w 962454"/>
              <a:gd name="connsiteY16" fmla="*/ 1173616 h 2954059"/>
              <a:gd name="connsiteX17" fmla="*/ 281694 w 962454"/>
              <a:gd name="connsiteY17" fmla="*/ 454479 h 2954059"/>
              <a:gd name="connsiteX18" fmla="*/ 315031 w 962454"/>
              <a:gd name="connsiteY18" fmla="*/ 197304 h 2954059"/>
              <a:gd name="connsiteX19" fmla="*/ 319794 w 962454"/>
              <a:gd name="connsiteY19" fmla="*/ 35379 h 2954059"/>
              <a:gd name="connsiteX20" fmla="*/ 262644 w 962454"/>
              <a:gd name="connsiteY20" fmla="*/ 44904 h 2954059"/>
              <a:gd name="connsiteX0" fmla="*/ 262644 w 929175"/>
              <a:gd name="connsiteY0" fmla="*/ 44904 h 2952311"/>
              <a:gd name="connsiteX1" fmla="*/ 243594 w 929175"/>
              <a:gd name="connsiteY1" fmla="*/ 502104 h 2952311"/>
              <a:gd name="connsiteX2" fmla="*/ 267406 w 929175"/>
              <a:gd name="connsiteY2" fmla="*/ 1292679 h 2952311"/>
              <a:gd name="connsiteX3" fmla="*/ 705556 w 929175"/>
              <a:gd name="connsiteY3" fmla="*/ 1749879 h 2952311"/>
              <a:gd name="connsiteX4" fmla="*/ 857956 w 929175"/>
              <a:gd name="connsiteY4" fmla="*/ 2111829 h 2952311"/>
              <a:gd name="connsiteX5" fmla="*/ 800806 w 929175"/>
              <a:gd name="connsiteY5" fmla="*/ 2507116 h 2952311"/>
              <a:gd name="connsiteX6" fmla="*/ 453144 w 929175"/>
              <a:gd name="connsiteY6" fmla="*/ 2840491 h 2952311"/>
              <a:gd name="connsiteX7" fmla="*/ 67381 w 929175"/>
              <a:gd name="connsiteY7" fmla="*/ 2788104 h 2952311"/>
              <a:gd name="connsiteX8" fmla="*/ 138819 w 929175"/>
              <a:gd name="connsiteY8" fmla="*/ 2340429 h 2952311"/>
              <a:gd name="connsiteX9" fmla="*/ 76906 w 929175"/>
              <a:gd name="connsiteY9" fmla="*/ 2349954 h 2952311"/>
              <a:gd name="connsiteX10" fmla="*/ 706 w 929175"/>
              <a:gd name="connsiteY10" fmla="*/ 2726191 h 2952311"/>
              <a:gd name="connsiteX11" fmla="*/ 124531 w 929175"/>
              <a:gd name="connsiteY11" fmla="*/ 2902404 h 2952311"/>
              <a:gd name="connsiteX12" fmla="*/ 457906 w 929175"/>
              <a:gd name="connsiteY12" fmla="*/ 2911929 h 2952311"/>
              <a:gd name="connsiteX13" fmla="*/ 905581 w 929175"/>
              <a:gd name="connsiteY13" fmla="*/ 2421392 h 2952311"/>
              <a:gd name="connsiteX14" fmla="*/ 819856 w 929175"/>
              <a:gd name="connsiteY14" fmla="*/ 1840366 h 2952311"/>
              <a:gd name="connsiteX15" fmla="*/ 419806 w 929175"/>
              <a:gd name="connsiteY15" fmla="*/ 1426029 h 2952311"/>
              <a:gd name="connsiteX16" fmla="*/ 291219 w 929175"/>
              <a:gd name="connsiteY16" fmla="*/ 1173616 h 2952311"/>
              <a:gd name="connsiteX17" fmla="*/ 281694 w 929175"/>
              <a:gd name="connsiteY17" fmla="*/ 454479 h 2952311"/>
              <a:gd name="connsiteX18" fmla="*/ 315031 w 929175"/>
              <a:gd name="connsiteY18" fmla="*/ 197304 h 2952311"/>
              <a:gd name="connsiteX19" fmla="*/ 319794 w 929175"/>
              <a:gd name="connsiteY19" fmla="*/ 35379 h 2952311"/>
              <a:gd name="connsiteX20" fmla="*/ 262644 w 929175"/>
              <a:gd name="connsiteY20" fmla="*/ 44904 h 2952311"/>
              <a:gd name="connsiteX0" fmla="*/ 262644 w 898661"/>
              <a:gd name="connsiteY0" fmla="*/ 44904 h 2951262"/>
              <a:gd name="connsiteX1" fmla="*/ 243594 w 898661"/>
              <a:gd name="connsiteY1" fmla="*/ 502104 h 2951262"/>
              <a:gd name="connsiteX2" fmla="*/ 267406 w 898661"/>
              <a:gd name="connsiteY2" fmla="*/ 1292679 h 2951262"/>
              <a:gd name="connsiteX3" fmla="*/ 705556 w 898661"/>
              <a:gd name="connsiteY3" fmla="*/ 1749879 h 2951262"/>
              <a:gd name="connsiteX4" fmla="*/ 857956 w 898661"/>
              <a:gd name="connsiteY4" fmla="*/ 2111829 h 2951262"/>
              <a:gd name="connsiteX5" fmla="*/ 800806 w 898661"/>
              <a:gd name="connsiteY5" fmla="*/ 2507116 h 2951262"/>
              <a:gd name="connsiteX6" fmla="*/ 453144 w 898661"/>
              <a:gd name="connsiteY6" fmla="*/ 2840491 h 2951262"/>
              <a:gd name="connsiteX7" fmla="*/ 67381 w 898661"/>
              <a:gd name="connsiteY7" fmla="*/ 2788104 h 2951262"/>
              <a:gd name="connsiteX8" fmla="*/ 138819 w 898661"/>
              <a:gd name="connsiteY8" fmla="*/ 2340429 h 2951262"/>
              <a:gd name="connsiteX9" fmla="*/ 76906 w 898661"/>
              <a:gd name="connsiteY9" fmla="*/ 2349954 h 2951262"/>
              <a:gd name="connsiteX10" fmla="*/ 706 w 898661"/>
              <a:gd name="connsiteY10" fmla="*/ 2726191 h 2951262"/>
              <a:gd name="connsiteX11" fmla="*/ 124531 w 898661"/>
              <a:gd name="connsiteY11" fmla="*/ 2902404 h 2951262"/>
              <a:gd name="connsiteX12" fmla="*/ 457906 w 898661"/>
              <a:gd name="connsiteY12" fmla="*/ 2911929 h 2951262"/>
              <a:gd name="connsiteX13" fmla="*/ 867481 w 898661"/>
              <a:gd name="connsiteY13" fmla="*/ 2435680 h 2951262"/>
              <a:gd name="connsiteX14" fmla="*/ 819856 w 898661"/>
              <a:gd name="connsiteY14" fmla="*/ 1840366 h 2951262"/>
              <a:gd name="connsiteX15" fmla="*/ 419806 w 898661"/>
              <a:gd name="connsiteY15" fmla="*/ 1426029 h 2951262"/>
              <a:gd name="connsiteX16" fmla="*/ 291219 w 898661"/>
              <a:gd name="connsiteY16" fmla="*/ 1173616 h 2951262"/>
              <a:gd name="connsiteX17" fmla="*/ 281694 w 898661"/>
              <a:gd name="connsiteY17" fmla="*/ 454479 h 2951262"/>
              <a:gd name="connsiteX18" fmla="*/ 315031 w 898661"/>
              <a:gd name="connsiteY18" fmla="*/ 197304 h 2951262"/>
              <a:gd name="connsiteX19" fmla="*/ 319794 w 898661"/>
              <a:gd name="connsiteY19" fmla="*/ 35379 h 2951262"/>
              <a:gd name="connsiteX20" fmla="*/ 262644 w 898661"/>
              <a:gd name="connsiteY20" fmla="*/ 44904 h 2951262"/>
              <a:gd name="connsiteX0" fmla="*/ 262644 w 896962"/>
              <a:gd name="connsiteY0" fmla="*/ 44904 h 2951262"/>
              <a:gd name="connsiteX1" fmla="*/ 243594 w 896962"/>
              <a:gd name="connsiteY1" fmla="*/ 502104 h 2951262"/>
              <a:gd name="connsiteX2" fmla="*/ 267406 w 896962"/>
              <a:gd name="connsiteY2" fmla="*/ 1292679 h 2951262"/>
              <a:gd name="connsiteX3" fmla="*/ 705556 w 896962"/>
              <a:gd name="connsiteY3" fmla="*/ 1749879 h 2951262"/>
              <a:gd name="connsiteX4" fmla="*/ 857956 w 896962"/>
              <a:gd name="connsiteY4" fmla="*/ 2111829 h 2951262"/>
              <a:gd name="connsiteX5" fmla="*/ 800806 w 896962"/>
              <a:gd name="connsiteY5" fmla="*/ 2507116 h 2951262"/>
              <a:gd name="connsiteX6" fmla="*/ 453144 w 896962"/>
              <a:gd name="connsiteY6" fmla="*/ 2840491 h 2951262"/>
              <a:gd name="connsiteX7" fmla="*/ 67381 w 896962"/>
              <a:gd name="connsiteY7" fmla="*/ 2788104 h 2951262"/>
              <a:gd name="connsiteX8" fmla="*/ 138819 w 896962"/>
              <a:gd name="connsiteY8" fmla="*/ 2340429 h 2951262"/>
              <a:gd name="connsiteX9" fmla="*/ 76906 w 896962"/>
              <a:gd name="connsiteY9" fmla="*/ 2349954 h 2951262"/>
              <a:gd name="connsiteX10" fmla="*/ 706 w 896962"/>
              <a:gd name="connsiteY10" fmla="*/ 2726191 h 2951262"/>
              <a:gd name="connsiteX11" fmla="*/ 124531 w 896962"/>
              <a:gd name="connsiteY11" fmla="*/ 2902404 h 2951262"/>
              <a:gd name="connsiteX12" fmla="*/ 457906 w 896962"/>
              <a:gd name="connsiteY12" fmla="*/ 2911929 h 2951262"/>
              <a:gd name="connsiteX13" fmla="*/ 867481 w 896962"/>
              <a:gd name="connsiteY13" fmla="*/ 2435680 h 2951262"/>
              <a:gd name="connsiteX14" fmla="*/ 815094 w 896962"/>
              <a:gd name="connsiteY14" fmla="*/ 1845129 h 2951262"/>
              <a:gd name="connsiteX15" fmla="*/ 419806 w 896962"/>
              <a:gd name="connsiteY15" fmla="*/ 1426029 h 2951262"/>
              <a:gd name="connsiteX16" fmla="*/ 291219 w 896962"/>
              <a:gd name="connsiteY16" fmla="*/ 1173616 h 2951262"/>
              <a:gd name="connsiteX17" fmla="*/ 281694 w 896962"/>
              <a:gd name="connsiteY17" fmla="*/ 454479 h 2951262"/>
              <a:gd name="connsiteX18" fmla="*/ 315031 w 896962"/>
              <a:gd name="connsiteY18" fmla="*/ 197304 h 2951262"/>
              <a:gd name="connsiteX19" fmla="*/ 319794 w 896962"/>
              <a:gd name="connsiteY19" fmla="*/ 35379 h 2951262"/>
              <a:gd name="connsiteX20" fmla="*/ 262644 w 896962"/>
              <a:gd name="connsiteY20" fmla="*/ 44904 h 2951262"/>
              <a:gd name="connsiteX0" fmla="*/ 262644 w 896962"/>
              <a:gd name="connsiteY0" fmla="*/ 44904 h 2951262"/>
              <a:gd name="connsiteX1" fmla="*/ 243594 w 896962"/>
              <a:gd name="connsiteY1" fmla="*/ 502104 h 2951262"/>
              <a:gd name="connsiteX2" fmla="*/ 267406 w 896962"/>
              <a:gd name="connsiteY2" fmla="*/ 1292679 h 2951262"/>
              <a:gd name="connsiteX3" fmla="*/ 705556 w 896962"/>
              <a:gd name="connsiteY3" fmla="*/ 1749879 h 2951262"/>
              <a:gd name="connsiteX4" fmla="*/ 857956 w 896962"/>
              <a:gd name="connsiteY4" fmla="*/ 2111829 h 2951262"/>
              <a:gd name="connsiteX5" fmla="*/ 800806 w 896962"/>
              <a:gd name="connsiteY5" fmla="*/ 2507116 h 2951262"/>
              <a:gd name="connsiteX6" fmla="*/ 405519 w 896962"/>
              <a:gd name="connsiteY6" fmla="*/ 2769054 h 2951262"/>
              <a:gd name="connsiteX7" fmla="*/ 67381 w 896962"/>
              <a:gd name="connsiteY7" fmla="*/ 2788104 h 2951262"/>
              <a:gd name="connsiteX8" fmla="*/ 138819 w 896962"/>
              <a:gd name="connsiteY8" fmla="*/ 2340429 h 2951262"/>
              <a:gd name="connsiteX9" fmla="*/ 76906 w 896962"/>
              <a:gd name="connsiteY9" fmla="*/ 2349954 h 2951262"/>
              <a:gd name="connsiteX10" fmla="*/ 706 w 896962"/>
              <a:gd name="connsiteY10" fmla="*/ 2726191 h 2951262"/>
              <a:gd name="connsiteX11" fmla="*/ 124531 w 896962"/>
              <a:gd name="connsiteY11" fmla="*/ 2902404 h 2951262"/>
              <a:gd name="connsiteX12" fmla="*/ 457906 w 896962"/>
              <a:gd name="connsiteY12" fmla="*/ 2911929 h 2951262"/>
              <a:gd name="connsiteX13" fmla="*/ 867481 w 896962"/>
              <a:gd name="connsiteY13" fmla="*/ 2435680 h 2951262"/>
              <a:gd name="connsiteX14" fmla="*/ 815094 w 896962"/>
              <a:gd name="connsiteY14" fmla="*/ 1845129 h 2951262"/>
              <a:gd name="connsiteX15" fmla="*/ 419806 w 896962"/>
              <a:gd name="connsiteY15" fmla="*/ 1426029 h 2951262"/>
              <a:gd name="connsiteX16" fmla="*/ 291219 w 896962"/>
              <a:gd name="connsiteY16" fmla="*/ 1173616 h 2951262"/>
              <a:gd name="connsiteX17" fmla="*/ 281694 w 896962"/>
              <a:gd name="connsiteY17" fmla="*/ 454479 h 2951262"/>
              <a:gd name="connsiteX18" fmla="*/ 315031 w 896962"/>
              <a:gd name="connsiteY18" fmla="*/ 197304 h 2951262"/>
              <a:gd name="connsiteX19" fmla="*/ 319794 w 896962"/>
              <a:gd name="connsiteY19" fmla="*/ 35379 h 2951262"/>
              <a:gd name="connsiteX20" fmla="*/ 262644 w 896962"/>
              <a:gd name="connsiteY20" fmla="*/ 44904 h 2951262"/>
              <a:gd name="connsiteX0" fmla="*/ 262644 w 887094"/>
              <a:gd name="connsiteY0" fmla="*/ 44904 h 2902409"/>
              <a:gd name="connsiteX1" fmla="*/ 243594 w 887094"/>
              <a:gd name="connsiteY1" fmla="*/ 502104 h 2902409"/>
              <a:gd name="connsiteX2" fmla="*/ 267406 w 887094"/>
              <a:gd name="connsiteY2" fmla="*/ 1292679 h 2902409"/>
              <a:gd name="connsiteX3" fmla="*/ 705556 w 887094"/>
              <a:gd name="connsiteY3" fmla="*/ 1749879 h 2902409"/>
              <a:gd name="connsiteX4" fmla="*/ 857956 w 887094"/>
              <a:gd name="connsiteY4" fmla="*/ 2111829 h 2902409"/>
              <a:gd name="connsiteX5" fmla="*/ 800806 w 887094"/>
              <a:gd name="connsiteY5" fmla="*/ 2507116 h 2902409"/>
              <a:gd name="connsiteX6" fmla="*/ 405519 w 887094"/>
              <a:gd name="connsiteY6" fmla="*/ 2769054 h 2902409"/>
              <a:gd name="connsiteX7" fmla="*/ 67381 w 887094"/>
              <a:gd name="connsiteY7" fmla="*/ 2788104 h 2902409"/>
              <a:gd name="connsiteX8" fmla="*/ 138819 w 887094"/>
              <a:gd name="connsiteY8" fmla="*/ 2340429 h 2902409"/>
              <a:gd name="connsiteX9" fmla="*/ 76906 w 887094"/>
              <a:gd name="connsiteY9" fmla="*/ 2349954 h 2902409"/>
              <a:gd name="connsiteX10" fmla="*/ 706 w 887094"/>
              <a:gd name="connsiteY10" fmla="*/ 2726191 h 2902409"/>
              <a:gd name="connsiteX11" fmla="*/ 124531 w 887094"/>
              <a:gd name="connsiteY11" fmla="*/ 2902404 h 2902409"/>
              <a:gd name="connsiteX12" fmla="*/ 591256 w 887094"/>
              <a:gd name="connsiteY12" fmla="*/ 2721429 h 2902409"/>
              <a:gd name="connsiteX13" fmla="*/ 867481 w 887094"/>
              <a:gd name="connsiteY13" fmla="*/ 2435680 h 2902409"/>
              <a:gd name="connsiteX14" fmla="*/ 815094 w 887094"/>
              <a:gd name="connsiteY14" fmla="*/ 1845129 h 2902409"/>
              <a:gd name="connsiteX15" fmla="*/ 419806 w 887094"/>
              <a:gd name="connsiteY15" fmla="*/ 1426029 h 2902409"/>
              <a:gd name="connsiteX16" fmla="*/ 291219 w 887094"/>
              <a:gd name="connsiteY16" fmla="*/ 1173616 h 2902409"/>
              <a:gd name="connsiteX17" fmla="*/ 281694 w 887094"/>
              <a:gd name="connsiteY17" fmla="*/ 454479 h 2902409"/>
              <a:gd name="connsiteX18" fmla="*/ 315031 w 887094"/>
              <a:gd name="connsiteY18" fmla="*/ 197304 h 2902409"/>
              <a:gd name="connsiteX19" fmla="*/ 319794 w 887094"/>
              <a:gd name="connsiteY19" fmla="*/ 35379 h 2902409"/>
              <a:gd name="connsiteX20" fmla="*/ 262644 w 887094"/>
              <a:gd name="connsiteY20" fmla="*/ 44904 h 2902409"/>
              <a:gd name="connsiteX0" fmla="*/ 263723 w 888173"/>
              <a:gd name="connsiteY0" fmla="*/ 44904 h 2883360"/>
              <a:gd name="connsiteX1" fmla="*/ 244673 w 888173"/>
              <a:gd name="connsiteY1" fmla="*/ 502104 h 2883360"/>
              <a:gd name="connsiteX2" fmla="*/ 268485 w 888173"/>
              <a:gd name="connsiteY2" fmla="*/ 1292679 h 2883360"/>
              <a:gd name="connsiteX3" fmla="*/ 706635 w 888173"/>
              <a:gd name="connsiteY3" fmla="*/ 1749879 h 2883360"/>
              <a:gd name="connsiteX4" fmla="*/ 859035 w 888173"/>
              <a:gd name="connsiteY4" fmla="*/ 2111829 h 2883360"/>
              <a:gd name="connsiteX5" fmla="*/ 801885 w 888173"/>
              <a:gd name="connsiteY5" fmla="*/ 2507116 h 2883360"/>
              <a:gd name="connsiteX6" fmla="*/ 406598 w 888173"/>
              <a:gd name="connsiteY6" fmla="*/ 2769054 h 2883360"/>
              <a:gd name="connsiteX7" fmla="*/ 68460 w 888173"/>
              <a:gd name="connsiteY7" fmla="*/ 2788104 h 2883360"/>
              <a:gd name="connsiteX8" fmla="*/ 139898 w 888173"/>
              <a:gd name="connsiteY8" fmla="*/ 2340429 h 2883360"/>
              <a:gd name="connsiteX9" fmla="*/ 77985 w 888173"/>
              <a:gd name="connsiteY9" fmla="*/ 2349954 h 2883360"/>
              <a:gd name="connsiteX10" fmla="*/ 1785 w 888173"/>
              <a:gd name="connsiteY10" fmla="*/ 2726191 h 2883360"/>
              <a:gd name="connsiteX11" fmla="*/ 158948 w 888173"/>
              <a:gd name="connsiteY11" fmla="*/ 2883354 h 2883360"/>
              <a:gd name="connsiteX12" fmla="*/ 592335 w 888173"/>
              <a:gd name="connsiteY12" fmla="*/ 2721429 h 2883360"/>
              <a:gd name="connsiteX13" fmla="*/ 868560 w 888173"/>
              <a:gd name="connsiteY13" fmla="*/ 2435680 h 2883360"/>
              <a:gd name="connsiteX14" fmla="*/ 816173 w 888173"/>
              <a:gd name="connsiteY14" fmla="*/ 1845129 h 2883360"/>
              <a:gd name="connsiteX15" fmla="*/ 420885 w 888173"/>
              <a:gd name="connsiteY15" fmla="*/ 1426029 h 2883360"/>
              <a:gd name="connsiteX16" fmla="*/ 292298 w 888173"/>
              <a:gd name="connsiteY16" fmla="*/ 1173616 h 2883360"/>
              <a:gd name="connsiteX17" fmla="*/ 282773 w 888173"/>
              <a:gd name="connsiteY17" fmla="*/ 454479 h 2883360"/>
              <a:gd name="connsiteX18" fmla="*/ 316110 w 888173"/>
              <a:gd name="connsiteY18" fmla="*/ 197304 h 2883360"/>
              <a:gd name="connsiteX19" fmla="*/ 320873 w 888173"/>
              <a:gd name="connsiteY19" fmla="*/ 35379 h 2883360"/>
              <a:gd name="connsiteX20" fmla="*/ 263723 w 888173"/>
              <a:gd name="connsiteY20" fmla="*/ 44904 h 2883360"/>
              <a:gd name="connsiteX0" fmla="*/ 263723 w 888173"/>
              <a:gd name="connsiteY0" fmla="*/ 44904 h 2883360"/>
              <a:gd name="connsiteX1" fmla="*/ 244673 w 888173"/>
              <a:gd name="connsiteY1" fmla="*/ 502104 h 2883360"/>
              <a:gd name="connsiteX2" fmla="*/ 268485 w 888173"/>
              <a:gd name="connsiteY2" fmla="*/ 1292679 h 2883360"/>
              <a:gd name="connsiteX3" fmla="*/ 706635 w 888173"/>
              <a:gd name="connsiteY3" fmla="*/ 1749879 h 2883360"/>
              <a:gd name="connsiteX4" fmla="*/ 859035 w 888173"/>
              <a:gd name="connsiteY4" fmla="*/ 2111829 h 2883360"/>
              <a:gd name="connsiteX5" fmla="*/ 801885 w 888173"/>
              <a:gd name="connsiteY5" fmla="*/ 2507116 h 2883360"/>
              <a:gd name="connsiteX6" fmla="*/ 406598 w 888173"/>
              <a:gd name="connsiteY6" fmla="*/ 2769054 h 2883360"/>
              <a:gd name="connsiteX7" fmla="*/ 116085 w 888173"/>
              <a:gd name="connsiteY7" fmla="*/ 2683329 h 2883360"/>
              <a:gd name="connsiteX8" fmla="*/ 139898 w 888173"/>
              <a:gd name="connsiteY8" fmla="*/ 2340429 h 2883360"/>
              <a:gd name="connsiteX9" fmla="*/ 77985 w 888173"/>
              <a:gd name="connsiteY9" fmla="*/ 2349954 h 2883360"/>
              <a:gd name="connsiteX10" fmla="*/ 1785 w 888173"/>
              <a:gd name="connsiteY10" fmla="*/ 2726191 h 2883360"/>
              <a:gd name="connsiteX11" fmla="*/ 158948 w 888173"/>
              <a:gd name="connsiteY11" fmla="*/ 2883354 h 2883360"/>
              <a:gd name="connsiteX12" fmla="*/ 592335 w 888173"/>
              <a:gd name="connsiteY12" fmla="*/ 2721429 h 2883360"/>
              <a:gd name="connsiteX13" fmla="*/ 868560 w 888173"/>
              <a:gd name="connsiteY13" fmla="*/ 2435680 h 2883360"/>
              <a:gd name="connsiteX14" fmla="*/ 816173 w 888173"/>
              <a:gd name="connsiteY14" fmla="*/ 1845129 h 2883360"/>
              <a:gd name="connsiteX15" fmla="*/ 420885 w 888173"/>
              <a:gd name="connsiteY15" fmla="*/ 1426029 h 2883360"/>
              <a:gd name="connsiteX16" fmla="*/ 292298 w 888173"/>
              <a:gd name="connsiteY16" fmla="*/ 1173616 h 2883360"/>
              <a:gd name="connsiteX17" fmla="*/ 282773 w 888173"/>
              <a:gd name="connsiteY17" fmla="*/ 454479 h 2883360"/>
              <a:gd name="connsiteX18" fmla="*/ 316110 w 888173"/>
              <a:gd name="connsiteY18" fmla="*/ 197304 h 2883360"/>
              <a:gd name="connsiteX19" fmla="*/ 320873 w 888173"/>
              <a:gd name="connsiteY19" fmla="*/ 35379 h 2883360"/>
              <a:gd name="connsiteX20" fmla="*/ 263723 w 888173"/>
              <a:gd name="connsiteY20" fmla="*/ 44904 h 2883360"/>
              <a:gd name="connsiteX0" fmla="*/ 231392 w 855842"/>
              <a:gd name="connsiteY0" fmla="*/ 44904 h 2884332"/>
              <a:gd name="connsiteX1" fmla="*/ 212342 w 855842"/>
              <a:gd name="connsiteY1" fmla="*/ 502104 h 2884332"/>
              <a:gd name="connsiteX2" fmla="*/ 236154 w 855842"/>
              <a:gd name="connsiteY2" fmla="*/ 1292679 h 2884332"/>
              <a:gd name="connsiteX3" fmla="*/ 674304 w 855842"/>
              <a:gd name="connsiteY3" fmla="*/ 1749879 h 2884332"/>
              <a:gd name="connsiteX4" fmla="*/ 826704 w 855842"/>
              <a:gd name="connsiteY4" fmla="*/ 2111829 h 2884332"/>
              <a:gd name="connsiteX5" fmla="*/ 769554 w 855842"/>
              <a:gd name="connsiteY5" fmla="*/ 2507116 h 2884332"/>
              <a:gd name="connsiteX6" fmla="*/ 374267 w 855842"/>
              <a:gd name="connsiteY6" fmla="*/ 2769054 h 2884332"/>
              <a:gd name="connsiteX7" fmla="*/ 83754 w 855842"/>
              <a:gd name="connsiteY7" fmla="*/ 2683329 h 2884332"/>
              <a:gd name="connsiteX8" fmla="*/ 107567 w 855842"/>
              <a:gd name="connsiteY8" fmla="*/ 2340429 h 2884332"/>
              <a:gd name="connsiteX9" fmla="*/ 45654 w 855842"/>
              <a:gd name="connsiteY9" fmla="*/ 2349954 h 2884332"/>
              <a:gd name="connsiteX10" fmla="*/ 2791 w 855842"/>
              <a:gd name="connsiteY10" fmla="*/ 2649991 h 2884332"/>
              <a:gd name="connsiteX11" fmla="*/ 126617 w 855842"/>
              <a:gd name="connsiteY11" fmla="*/ 2883354 h 2884332"/>
              <a:gd name="connsiteX12" fmla="*/ 560004 w 855842"/>
              <a:gd name="connsiteY12" fmla="*/ 2721429 h 2884332"/>
              <a:gd name="connsiteX13" fmla="*/ 836229 w 855842"/>
              <a:gd name="connsiteY13" fmla="*/ 2435680 h 2884332"/>
              <a:gd name="connsiteX14" fmla="*/ 783842 w 855842"/>
              <a:gd name="connsiteY14" fmla="*/ 1845129 h 2884332"/>
              <a:gd name="connsiteX15" fmla="*/ 388554 w 855842"/>
              <a:gd name="connsiteY15" fmla="*/ 1426029 h 2884332"/>
              <a:gd name="connsiteX16" fmla="*/ 259967 w 855842"/>
              <a:gd name="connsiteY16" fmla="*/ 1173616 h 2884332"/>
              <a:gd name="connsiteX17" fmla="*/ 250442 w 855842"/>
              <a:gd name="connsiteY17" fmla="*/ 454479 h 2884332"/>
              <a:gd name="connsiteX18" fmla="*/ 283779 w 855842"/>
              <a:gd name="connsiteY18" fmla="*/ 197304 h 2884332"/>
              <a:gd name="connsiteX19" fmla="*/ 288542 w 855842"/>
              <a:gd name="connsiteY19" fmla="*/ 35379 h 2884332"/>
              <a:gd name="connsiteX20" fmla="*/ 231392 w 855842"/>
              <a:gd name="connsiteY20" fmla="*/ 44904 h 2884332"/>
              <a:gd name="connsiteX0" fmla="*/ 237720 w 862170"/>
              <a:gd name="connsiteY0" fmla="*/ 44904 h 2823272"/>
              <a:gd name="connsiteX1" fmla="*/ 218670 w 862170"/>
              <a:gd name="connsiteY1" fmla="*/ 502104 h 2823272"/>
              <a:gd name="connsiteX2" fmla="*/ 242482 w 862170"/>
              <a:gd name="connsiteY2" fmla="*/ 1292679 h 2823272"/>
              <a:gd name="connsiteX3" fmla="*/ 680632 w 862170"/>
              <a:gd name="connsiteY3" fmla="*/ 1749879 h 2823272"/>
              <a:gd name="connsiteX4" fmla="*/ 833032 w 862170"/>
              <a:gd name="connsiteY4" fmla="*/ 2111829 h 2823272"/>
              <a:gd name="connsiteX5" fmla="*/ 775882 w 862170"/>
              <a:gd name="connsiteY5" fmla="*/ 2507116 h 2823272"/>
              <a:gd name="connsiteX6" fmla="*/ 380595 w 862170"/>
              <a:gd name="connsiteY6" fmla="*/ 2769054 h 2823272"/>
              <a:gd name="connsiteX7" fmla="*/ 90082 w 862170"/>
              <a:gd name="connsiteY7" fmla="*/ 2683329 h 2823272"/>
              <a:gd name="connsiteX8" fmla="*/ 113895 w 862170"/>
              <a:gd name="connsiteY8" fmla="*/ 2340429 h 2823272"/>
              <a:gd name="connsiteX9" fmla="*/ 51982 w 862170"/>
              <a:gd name="connsiteY9" fmla="*/ 2349954 h 2823272"/>
              <a:gd name="connsiteX10" fmla="*/ 9119 w 862170"/>
              <a:gd name="connsiteY10" fmla="*/ 2649991 h 2823272"/>
              <a:gd name="connsiteX11" fmla="*/ 237720 w 862170"/>
              <a:gd name="connsiteY11" fmla="*/ 2821441 h 2823272"/>
              <a:gd name="connsiteX12" fmla="*/ 566332 w 862170"/>
              <a:gd name="connsiteY12" fmla="*/ 2721429 h 2823272"/>
              <a:gd name="connsiteX13" fmla="*/ 842557 w 862170"/>
              <a:gd name="connsiteY13" fmla="*/ 2435680 h 2823272"/>
              <a:gd name="connsiteX14" fmla="*/ 790170 w 862170"/>
              <a:gd name="connsiteY14" fmla="*/ 1845129 h 2823272"/>
              <a:gd name="connsiteX15" fmla="*/ 394882 w 862170"/>
              <a:gd name="connsiteY15" fmla="*/ 1426029 h 2823272"/>
              <a:gd name="connsiteX16" fmla="*/ 266295 w 862170"/>
              <a:gd name="connsiteY16" fmla="*/ 1173616 h 2823272"/>
              <a:gd name="connsiteX17" fmla="*/ 256770 w 862170"/>
              <a:gd name="connsiteY17" fmla="*/ 454479 h 2823272"/>
              <a:gd name="connsiteX18" fmla="*/ 290107 w 862170"/>
              <a:gd name="connsiteY18" fmla="*/ 197304 h 2823272"/>
              <a:gd name="connsiteX19" fmla="*/ 294870 w 862170"/>
              <a:gd name="connsiteY19" fmla="*/ 35379 h 2823272"/>
              <a:gd name="connsiteX20" fmla="*/ 237720 w 862170"/>
              <a:gd name="connsiteY20" fmla="*/ 44904 h 2823272"/>
              <a:gd name="connsiteX0" fmla="*/ 216912 w 841362"/>
              <a:gd name="connsiteY0" fmla="*/ 44904 h 2823895"/>
              <a:gd name="connsiteX1" fmla="*/ 197862 w 841362"/>
              <a:gd name="connsiteY1" fmla="*/ 502104 h 2823895"/>
              <a:gd name="connsiteX2" fmla="*/ 221674 w 841362"/>
              <a:gd name="connsiteY2" fmla="*/ 1292679 h 2823895"/>
              <a:gd name="connsiteX3" fmla="*/ 659824 w 841362"/>
              <a:gd name="connsiteY3" fmla="*/ 1749879 h 2823895"/>
              <a:gd name="connsiteX4" fmla="*/ 812224 w 841362"/>
              <a:gd name="connsiteY4" fmla="*/ 2111829 h 2823895"/>
              <a:gd name="connsiteX5" fmla="*/ 755074 w 841362"/>
              <a:gd name="connsiteY5" fmla="*/ 2507116 h 2823895"/>
              <a:gd name="connsiteX6" fmla="*/ 359787 w 841362"/>
              <a:gd name="connsiteY6" fmla="*/ 2769054 h 2823895"/>
              <a:gd name="connsiteX7" fmla="*/ 69274 w 841362"/>
              <a:gd name="connsiteY7" fmla="*/ 2683329 h 2823895"/>
              <a:gd name="connsiteX8" fmla="*/ 93087 w 841362"/>
              <a:gd name="connsiteY8" fmla="*/ 2340429 h 2823895"/>
              <a:gd name="connsiteX9" fmla="*/ 31174 w 841362"/>
              <a:gd name="connsiteY9" fmla="*/ 2349954 h 2823895"/>
              <a:gd name="connsiteX10" fmla="*/ 12123 w 841362"/>
              <a:gd name="connsiteY10" fmla="*/ 2635704 h 2823895"/>
              <a:gd name="connsiteX11" fmla="*/ 216912 w 841362"/>
              <a:gd name="connsiteY11" fmla="*/ 2821441 h 2823895"/>
              <a:gd name="connsiteX12" fmla="*/ 545524 w 841362"/>
              <a:gd name="connsiteY12" fmla="*/ 2721429 h 2823895"/>
              <a:gd name="connsiteX13" fmla="*/ 821749 w 841362"/>
              <a:gd name="connsiteY13" fmla="*/ 2435680 h 2823895"/>
              <a:gd name="connsiteX14" fmla="*/ 769362 w 841362"/>
              <a:gd name="connsiteY14" fmla="*/ 1845129 h 2823895"/>
              <a:gd name="connsiteX15" fmla="*/ 374074 w 841362"/>
              <a:gd name="connsiteY15" fmla="*/ 1426029 h 2823895"/>
              <a:gd name="connsiteX16" fmla="*/ 245487 w 841362"/>
              <a:gd name="connsiteY16" fmla="*/ 1173616 h 2823895"/>
              <a:gd name="connsiteX17" fmla="*/ 235962 w 841362"/>
              <a:gd name="connsiteY17" fmla="*/ 454479 h 2823895"/>
              <a:gd name="connsiteX18" fmla="*/ 269299 w 841362"/>
              <a:gd name="connsiteY18" fmla="*/ 197304 h 2823895"/>
              <a:gd name="connsiteX19" fmla="*/ 274062 w 841362"/>
              <a:gd name="connsiteY19" fmla="*/ 35379 h 2823895"/>
              <a:gd name="connsiteX20" fmla="*/ 216912 w 841362"/>
              <a:gd name="connsiteY20" fmla="*/ 44904 h 2823895"/>
              <a:gd name="connsiteX0" fmla="*/ 216912 w 841362"/>
              <a:gd name="connsiteY0" fmla="*/ 44904 h 2823895"/>
              <a:gd name="connsiteX1" fmla="*/ 197862 w 841362"/>
              <a:gd name="connsiteY1" fmla="*/ 502104 h 2823895"/>
              <a:gd name="connsiteX2" fmla="*/ 221674 w 841362"/>
              <a:gd name="connsiteY2" fmla="*/ 1292679 h 2823895"/>
              <a:gd name="connsiteX3" fmla="*/ 659824 w 841362"/>
              <a:gd name="connsiteY3" fmla="*/ 1749879 h 2823895"/>
              <a:gd name="connsiteX4" fmla="*/ 812224 w 841362"/>
              <a:gd name="connsiteY4" fmla="*/ 2111829 h 2823895"/>
              <a:gd name="connsiteX5" fmla="*/ 755074 w 841362"/>
              <a:gd name="connsiteY5" fmla="*/ 2507116 h 2823895"/>
              <a:gd name="connsiteX6" fmla="*/ 359787 w 841362"/>
              <a:gd name="connsiteY6" fmla="*/ 2769054 h 2823895"/>
              <a:gd name="connsiteX7" fmla="*/ 74037 w 841362"/>
              <a:gd name="connsiteY7" fmla="*/ 2649992 h 2823895"/>
              <a:gd name="connsiteX8" fmla="*/ 93087 w 841362"/>
              <a:gd name="connsiteY8" fmla="*/ 2340429 h 2823895"/>
              <a:gd name="connsiteX9" fmla="*/ 31174 w 841362"/>
              <a:gd name="connsiteY9" fmla="*/ 2349954 h 2823895"/>
              <a:gd name="connsiteX10" fmla="*/ 12123 w 841362"/>
              <a:gd name="connsiteY10" fmla="*/ 2635704 h 2823895"/>
              <a:gd name="connsiteX11" fmla="*/ 216912 w 841362"/>
              <a:gd name="connsiteY11" fmla="*/ 2821441 h 2823895"/>
              <a:gd name="connsiteX12" fmla="*/ 545524 w 841362"/>
              <a:gd name="connsiteY12" fmla="*/ 2721429 h 2823895"/>
              <a:gd name="connsiteX13" fmla="*/ 821749 w 841362"/>
              <a:gd name="connsiteY13" fmla="*/ 2435680 h 2823895"/>
              <a:gd name="connsiteX14" fmla="*/ 769362 w 841362"/>
              <a:gd name="connsiteY14" fmla="*/ 1845129 h 2823895"/>
              <a:gd name="connsiteX15" fmla="*/ 374074 w 841362"/>
              <a:gd name="connsiteY15" fmla="*/ 1426029 h 2823895"/>
              <a:gd name="connsiteX16" fmla="*/ 245487 w 841362"/>
              <a:gd name="connsiteY16" fmla="*/ 1173616 h 2823895"/>
              <a:gd name="connsiteX17" fmla="*/ 235962 w 841362"/>
              <a:gd name="connsiteY17" fmla="*/ 454479 h 2823895"/>
              <a:gd name="connsiteX18" fmla="*/ 269299 w 841362"/>
              <a:gd name="connsiteY18" fmla="*/ 197304 h 2823895"/>
              <a:gd name="connsiteX19" fmla="*/ 274062 w 841362"/>
              <a:gd name="connsiteY19" fmla="*/ 35379 h 2823895"/>
              <a:gd name="connsiteX20" fmla="*/ 216912 w 841362"/>
              <a:gd name="connsiteY20" fmla="*/ 44904 h 2823895"/>
              <a:gd name="connsiteX0" fmla="*/ 216912 w 841362"/>
              <a:gd name="connsiteY0" fmla="*/ 44904 h 2823895"/>
              <a:gd name="connsiteX1" fmla="*/ 197862 w 841362"/>
              <a:gd name="connsiteY1" fmla="*/ 502104 h 2823895"/>
              <a:gd name="connsiteX2" fmla="*/ 221674 w 841362"/>
              <a:gd name="connsiteY2" fmla="*/ 1292679 h 2823895"/>
              <a:gd name="connsiteX3" fmla="*/ 659824 w 841362"/>
              <a:gd name="connsiteY3" fmla="*/ 1749879 h 2823895"/>
              <a:gd name="connsiteX4" fmla="*/ 812224 w 841362"/>
              <a:gd name="connsiteY4" fmla="*/ 2111829 h 2823895"/>
              <a:gd name="connsiteX5" fmla="*/ 755074 w 841362"/>
              <a:gd name="connsiteY5" fmla="*/ 2507116 h 2823895"/>
              <a:gd name="connsiteX6" fmla="*/ 359787 w 841362"/>
              <a:gd name="connsiteY6" fmla="*/ 2769054 h 2823895"/>
              <a:gd name="connsiteX7" fmla="*/ 74037 w 841362"/>
              <a:gd name="connsiteY7" fmla="*/ 2649992 h 2823895"/>
              <a:gd name="connsiteX8" fmla="*/ 93087 w 841362"/>
              <a:gd name="connsiteY8" fmla="*/ 2392816 h 2823895"/>
              <a:gd name="connsiteX9" fmla="*/ 31174 w 841362"/>
              <a:gd name="connsiteY9" fmla="*/ 2349954 h 2823895"/>
              <a:gd name="connsiteX10" fmla="*/ 12123 w 841362"/>
              <a:gd name="connsiteY10" fmla="*/ 2635704 h 2823895"/>
              <a:gd name="connsiteX11" fmla="*/ 216912 w 841362"/>
              <a:gd name="connsiteY11" fmla="*/ 2821441 h 2823895"/>
              <a:gd name="connsiteX12" fmla="*/ 545524 w 841362"/>
              <a:gd name="connsiteY12" fmla="*/ 2721429 h 2823895"/>
              <a:gd name="connsiteX13" fmla="*/ 821749 w 841362"/>
              <a:gd name="connsiteY13" fmla="*/ 2435680 h 2823895"/>
              <a:gd name="connsiteX14" fmla="*/ 769362 w 841362"/>
              <a:gd name="connsiteY14" fmla="*/ 1845129 h 2823895"/>
              <a:gd name="connsiteX15" fmla="*/ 374074 w 841362"/>
              <a:gd name="connsiteY15" fmla="*/ 1426029 h 2823895"/>
              <a:gd name="connsiteX16" fmla="*/ 245487 w 841362"/>
              <a:gd name="connsiteY16" fmla="*/ 1173616 h 2823895"/>
              <a:gd name="connsiteX17" fmla="*/ 235962 w 841362"/>
              <a:gd name="connsiteY17" fmla="*/ 454479 h 2823895"/>
              <a:gd name="connsiteX18" fmla="*/ 269299 w 841362"/>
              <a:gd name="connsiteY18" fmla="*/ 197304 h 2823895"/>
              <a:gd name="connsiteX19" fmla="*/ 274062 w 841362"/>
              <a:gd name="connsiteY19" fmla="*/ 35379 h 2823895"/>
              <a:gd name="connsiteX20" fmla="*/ 216912 w 841362"/>
              <a:gd name="connsiteY20" fmla="*/ 44904 h 2823895"/>
              <a:gd name="connsiteX0" fmla="*/ 216383 w 840833"/>
              <a:gd name="connsiteY0" fmla="*/ 44904 h 2823895"/>
              <a:gd name="connsiteX1" fmla="*/ 197333 w 840833"/>
              <a:gd name="connsiteY1" fmla="*/ 502104 h 2823895"/>
              <a:gd name="connsiteX2" fmla="*/ 221145 w 840833"/>
              <a:gd name="connsiteY2" fmla="*/ 1292679 h 2823895"/>
              <a:gd name="connsiteX3" fmla="*/ 659295 w 840833"/>
              <a:gd name="connsiteY3" fmla="*/ 1749879 h 2823895"/>
              <a:gd name="connsiteX4" fmla="*/ 811695 w 840833"/>
              <a:gd name="connsiteY4" fmla="*/ 2111829 h 2823895"/>
              <a:gd name="connsiteX5" fmla="*/ 754545 w 840833"/>
              <a:gd name="connsiteY5" fmla="*/ 2507116 h 2823895"/>
              <a:gd name="connsiteX6" fmla="*/ 359258 w 840833"/>
              <a:gd name="connsiteY6" fmla="*/ 2769054 h 2823895"/>
              <a:gd name="connsiteX7" fmla="*/ 73508 w 840833"/>
              <a:gd name="connsiteY7" fmla="*/ 2649992 h 2823895"/>
              <a:gd name="connsiteX8" fmla="*/ 30645 w 840833"/>
              <a:gd name="connsiteY8" fmla="*/ 2349954 h 2823895"/>
              <a:gd name="connsiteX9" fmla="*/ 11594 w 840833"/>
              <a:gd name="connsiteY9" fmla="*/ 2635704 h 2823895"/>
              <a:gd name="connsiteX10" fmla="*/ 216383 w 840833"/>
              <a:gd name="connsiteY10" fmla="*/ 2821441 h 2823895"/>
              <a:gd name="connsiteX11" fmla="*/ 544995 w 840833"/>
              <a:gd name="connsiteY11" fmla="*/ 2721429 h 2823895"/>
              <a:gd name="connsiteX12" fmla="*/ 821220 w 840833"/>
              <a:gd name="connsiteY12" fmla="*/ 2435680 h 2823895"/>
              <a:gd name="connsiteX13" fmla="*/ 768833 w 840833"/>
              <a:gd name="connsiteY13" fmla="*/ 1845129 h 2823895"/>
              <a:gd name="connsiteX14" fmla="*/ 373545 w 840833"/>
              <a:gd name="connsiteY14" fmla="*/ 1426029 h 2823895"/>
              <a:gd name="connsiteX15" fmla="*/ 244958 w 840833"/>
              <a:gd name="connsiteY15" fmla="*/ 1173616 h 2823895"/>
              <a:gd name="connsiteX16" fmla="*/ 235433 w 840833"/>
              <a:gd name="connsiteY16" fmla="*/ 454479 h 2823895"/>
              <a:gd name="connsiteX17" fmla="*/ 268770 w 840833"/>
              <a:gd name="connsiteY17" fmla="*/ 197304 h 2823895"/>
              <a:gd name="connsiteX18" fmla="*/ 273533 w 840833"/>
              <a:gd name="connsiteY18" fmla="*/ 35379 h 2823895"/>
              <a:gd name="connsiteX19" fmla="*/ 216383 w 840833"/>
              <a:gd name="connsiteY19" fmla="*/ 44904 h 2823895"/>
              <a:gd name="connsiteX0" fmla="*/ 205656 w 830106"/>
              <a:gd name="connsiteY0" fmla="*/ 44904 h 2823895"/>
              <a:gd name="connsiteX1" fmla="*/ 186606 w 830106"/>
              <a:gd name="connsiteY1" fmla="*/ 502104 h 2823895"/>
              <a:gd name="connsiteX2" fmla="*/ 210418 w 830106"/>
              <a:gd name="connsiteY2" fmla="*/ 1292679 h 2823895"/>
              <a:gd name="connsiteX3" fmla="*/ 648568 w 830106"/>
              <a:gd name="connsiteY3" fmla="*/ 1749879 h 2823895"/>
              <a:gd name="connsiteX4" fmla="*/ 800968 w 830106"/>
              <a:gd name="connsiteY4" fmla="*/ 2111829 h 2823895"/>
              <a:gd name="connsiteX5" fmla="*/ 743818 w 830106"/>
              <a:gd name="connsiteY5" fmla="*/ 2507116 h 2823895"/>
              <a:gd name="connsiteX6" fmla="*/ 348531 w 830106"/>
              <a:gd name="connsiteY6" fmla="*/ 2769054 h 2823895"/>
              <a:gd name="connsiteX7" fmla="*/ 62781 w 830106"/>
              <a:gd name="connsiteY7" fmla="*/ 2649992 h 2823895"/>
              <a:gd name="connsiteX8" fmla="*/ 129456 w 830106"/>
              <a:gd name="connsiteY8" fmla="*/ 2278517 h 2823895"/>
              <a:gd name="connsiteX9" fmla="*/ 867 w 830106"/>
              <a:gd name="connsiteY9" fmla="*/ 2635704 h 2823895"/>
              <a:gd name="connsiteX10" fmla="*/ 205656 w 830106"/>
              <a:gd name="connsiteY10" fmla="*/ 2821441 h 2823895"/>
              <a:gd name="connsiteX11" fmla="*/ 534268 w 830106"/>
              <a:gd name="connsiteY11" fmla="*/ 2721429 h 2823895"/>
              <a:gd name="connsiteX12" fmla="*/ 810493 w 830106"/>
              <a:gd name="connsiteY12" fmla="*/ 2435680 h 2823895"/>
              <a:gd name="connsiteX13" fmla="*/ 758106 w 830106"/>
              <a:gd name="connsiteY13" fmla="*/ 1845129 h 2823895"/>
              <a:gd name="connsiteX14" fmla="*/ 362818 w 830106"/>
              <a:gd name="connsiteY14" fmla="*/ 1426029 h 2823895"/>
              <a:gd name="connsiteX15" fmla="*/ 234231 w 830106"/>
              <a:gd name="connsiteY15" fmla="*/ 1173616 h 2823895"/>
              <a:gd name="connsiteX16" fmla="*/ 224706 w 830106"/>
              <a:gd name="connsiteY16" fmla="*/ 454479 h 2823895"/>
              <a:gd name="connsiteX17" fmla="*/ 258043 w 830106"/>
              <a:gd name="connsiteY17" fmla="*/ 197304 h 2823895"/>
              <a:gd name="connsiteX18" fmla="*/ 262806 w 830106"/>
              <a:gd name="connsiteY18" fmla="*/ 35379 h 2823895"/>
              <a:gd name="connsiteX19" fmla="*/ 205656 w 830106"/>
              <a:gd name="connsiteY19" fmla="*/ 44904 h 2823895"/>
              <a:gd name="connsiteX0" fmla="*/ 205675 w 830125"/>
              <a:gd name="connsiteY0" fmla="*/ 44904 h 2823895"/>
              <a:gd name="connsiteX1" fmla="*/ 186625 w 830125"/>
              <a:gd name="connsiteY1" fmla="*/ 502104 h 2823895"/>
              <a:gd name="connsiteX2" fmla="*/ 210437 w 830125"/>
              <a:gd name="connsiteY2" fmla="*/ 1292679 h 2823895"/>
              <a:gd name="connsiteX3" fmla="*/ 648587 w 830125"/>
              <a:gd name="connsiteY3" fmla="*/ 1749879 h 2823895"/>
              <a:gd name="connsiteX4" fmla="*/ 800987 w 830125"/>
              <a:gd name="connsiteY4" fmla="*/ 2111829 h 2823895"/>
              <a:gd name="connsiteX5" fmla="*/ 743837 w 830125"/>
              <a:gd name="connsiteY5" fmla="*/ 2507116 h 2823895"/>
              <a:gd name="connsiteX6" fmla="*/ 348550 w 830125"/>
              <a:gd name="connsiteY6" fmla="*/ 2769054 h 2823895"/>
              <a:gd name="connsiteX7" fmla="*/ 81850 w 830125"/>
              <a:gd name="connsiteY7" fmla="*/ 2621417 h 2823895"/>
              <a:gd name="connsiteX8" fmla="*/ 129475 w 830125"/>
              <a:gd name="connsiteY8" fmla="*/ 2278517 h 2823895"/>
              <a:gd name="connsiteX9" fmla="*/ 886 w 830125"/>
              <a:gd name="connsiteY9" fmla="*/ 2635704 h 2823895"/>
              <a:gd name="connsiteX10" fmla="*/ 205675 w 830125"/>
              <a:gd name="connsiteY10" fmla="*/ 2821441 h 2823895"/>
              <a:gd name="connsiteX11" fmla="*/ 534287 w 830125"/>
              <a:gd name="connsiteY11" fmla="*/ 2721429 h 2823895"/>
              <a:gd name="connsiteX12" fmla="*/ 810512 w 830125"/>
              <a:gd name="connsiteY12" fmla="*/ 2435680 h 2823895"/>
              <a:gd name="connsiteX13" fmla="*/ 758125 w 830125"/>
              <a:gd name="connsiteY13" fmla="*/ 1845129 h 2823895"/>
              <a:gd name="connsiteX14" fmla="*/ 362837 w 830125"/>
              <a:gd name="connsiteY14" fmla="*/ 1426029 h 2823895"/>
              <a:gd name="connsiteX15" fmla="*/ 234250 w 830125"/>
              <a:gd name="connsiteY15" fmla="*/ 1173616 h 2823895"/>
              <a:gd name="connsiteX16" fmla="*/ 224725 w 830125"/>
              <a:gd name="connsiteY16" fmla="*/ 454479 h 2823895"/>
              <a:gd name="connsiteX17" fmla="*/ 258062 w 830125"/>
              <a:gd name="connsiteY17" fmla="*/ 197304 h 2823895"/>
              <a:gd name="connsiteX18" fmla="*/ 262825 w 830125"/>
              <a:gd name="connsiteY18" fmla="*/ 35379 h 2823895"/>
              <a:gd name="connsiteX19" fmla="*/ 205675 w 830125"/>
              <a:gd name="connsiteY19" fmla="*/ 44904 h 2823895"/>
              <a:gd name="connsiteX0" fmla="*/ 205675 w 830125"/>
              <a:gd name="connsiteY0" fmla="*/ 44904 h 2823895"/>
              <a:gd name="connsiteX1" fmla="*/ 186625 w 830125"/>
              <a:gd name="connsiteY1" fmla="*/ 502104 h 2823895"/>
              <a:gd name="connsiteX2" fmla="*/ 210437 w 830125"/>
              <a:gd name="connsiteY2" fmla="*/ 1292679 h 2823895"/>
              <a:gd name="connsiteX3" fmla="*/ 648587 w 830125"/>
              <a:gd name="connsiteY3" fmla="*/ 1749879 h 2823895"/>
              <a:gd name="connsiteX4" fmla="*/ 800987 w 830125"/>
              <a:gd name="connsiteY4" fmla="*/ 2111829 h 2823895"/>
              <a:gd name="connsiteX5" fmla="*/ 743837 w 830125"/>
              <a:gd name="connsiteY5" fmla="*/ 2507116 h 2823895"/>
              <a:gd name="connsiteX6" fmla="*/ 358075 w 830125"/>
              <a:gd name="connsiteY6" fmla="*/ 2745241 h 2823895"/>
              <a:gd name="connsiteX7" fmla="*/ 81850 w 830125"/>
              <a:gd name="connsiteY7" fmla="*/ 2621417 h 2823895"/>
              <a:gd name="connsiteX8" fmla="*/ 129475 w 830125"/>
              <a:gd name="connsiteY8" fmla="*/ 2278517 h 2823895"/>
              <a:gd name="connsiteX9" fmla="*/ 886 w 830125"/>
              <a:gd name="connsiteY9" fmla="*/ 2635704 h 2823895"/>
              <a:gd name="connsiteX10" fmla="*/ 205675 w 830125"/>
              <a:gd name="connsiteY10" fmla="*/ 2821441 h 2823895"/>
              <a:gd name="connsiteX11" fmla="*/ 534287 w 830125"/>
              <a:gd name="connsiteY11" fmla="*/ 2721429 h 2823895"/>
              <a:gd name="connsiteX12" fmla="*/ 810512 w 830125"/>
              <a:gd name="connsiteY12" fmla="*/ 2435680 h 2823895"/>
              <a:gd name="connsiteX13" fmla="*/ 758125 w 830125"/>
              <a:gd name="connsiteY13" fmla="*/ 1845129 h 2823895"/>
              <a:gd name="connsiteX14" fmla="*/ 362837 w 830125"/>
              <a:gd name="connsiteY14" fmla="*/ 1426029 h 2823895"/>
              <a:gd name="connsiteX15" fmla="*/ 234250 w 830125"/>
              <a:gd name="connsiteY15" fmla="*/ 1173616 h 2823895"/>
              <a:gd name="connsiteX16" fmla="*/ 224725 w 830125"/>
              <a:gd name="connsiteY16" fmla="*/ 454479 h 2823895"/>
              <a:gd name="connsiteX17" fmla="*/ 258062 w 830125"/>
              <a:gd name="connsiteY17" fmla="*/ 197304 h 2823895"/>
              <a:gd name="connsiteX18" fmla="*/ 262825 w 830125"/>
              <a:gd name="connsiteY18" fmla="*/ 35379 h 2823895"/>
              <a:gd name="connsiteX19" fmla="*/ 205675 w 830125"/>
              <a:gd name="connsiteY19" fmla="*/ 44904 h 2823895"/>
              <a:gd name="connsiteX0" fmla="*/ 206002 w 830452"/>
              <a:gd name="connsiteY0" fmla="*/ 44904 h 2783731"/>
              <a:gd name="connsiteX1" fmla="*/ 186952 w 830452"/>
              <a:gd name="connsiteY1" fmla="*/ 502104 h 2783731"/>
              <a:gd name="connsiteX2" fmla="*/ 210764 w 830452"/>
              <a:gd name="connsiteY2" fmla="*/ 1292679 h 2783731"/>
              <a:gd name="connsiteX3" fmla="*/ 648914 w 830452"/>
              <a:gd name="connsiteY3" fmla="*/ 1749879 h 2783731"/>
              <a:gd name="connsiteX4" fmla="*/ 801314 w 830452"/>
              <a:gd name="connsiteY4" fmla="*/ 2111829 h 2783731"/>
              <a:gd name="connsiteX5" fmla="*/ 744164 w 830452"/>
              <a:gd name="connsiteY5" fmla="*/ 2507116 h 2783731"/>
              <a:gd name="connsiteX6" fmla="*/ 358402 w 830452"/>
              <a:gd name="connsiteY6" fmla="*/ 2745241 h 2783731"/>
              <a:gd name="connsiteX7" fmla="*/ 82177 w 830452"/>
              <a:gd name="connsiteY7" fmla="*/ 2621417 h 2783731"/>
              <a:gd name="connsiteX8" fmla="*/ 129802 w 830452"/>
              <a:gd name="connsiteY8" fmla="*/ 2278517 h 2783731"/>
              <a:gd name="connsiteX9" fmla="*/ 1213 w 830452"/>
              <a:gd name="connsiteY9" fmla="*/ 2635704 h 2783731"/>
              <a:gd name="connsiteX10" fmla="*/ 220290 w 830452"/>
              <a:gd name="connsiteY10" fmla="*/ 2778578 h 2783731"/>
              <a:gd name="connsiteX11" fmla="*/ 534614 w 830452"/>
              <a:gd name="connsiteY11" fmla="*/ 2721429 h 2783731"/>
              <a:gd name="connsiteX12" fmla="*/ 810839 w 830452"/>
              <a:gd name="connsiteY12" fmla="*/ 2435680 h 2783731"/>
              <a:gd name="connsiteX13" fmla="*/ 758452 w 830452"/>
              <a:gd name="connsiteY13" fmla="*/ 1845129 h 2783731"/>
              <a:gd name="connsiteX14" fmla="*/ 363164 w 830452"/>
              <a:gd name="connsiteY14" fmla="*/ 1426029 h 2783731"/>
              <a:gd name="connsiteX15" fmla="*/ 234577 w 830452"/>
              <a:gd name="connsiteY15" fmla="*/ 1173616 h 2783731"/>
              <a:gd name="connsiteX16" fmla="*/ 225052 w 830452"/>
              <a:gd name="connsiteY16" fmla="*/ 454479 h 2783731"/>
              <a:gd name="connsiteX17" fmla="*/ 258389 w 830452"/>
              <a:gd name="connsiteY17" fmla="*/ 197304 h 2783731"/>
              <a:gd name="connsiteX18" fmla="*/ 263152 w 830452"/>
              <a:gd name="connsiteY18" fmla="*/ 35379 h 2783731"/>
              <a:gd name="connsiteX19" fmla="*/ 206002 w 830452"/>
              <a:gd name="connsiteY19" fmla="*/ 44904 h 2783731"/>
              <a:gd name="connsiteX0" fmla="*/ 172966 w 797416"/>
              <a:gd name="connsiteY0" fmla="*/ 44904 h 2784390"/>
              <a:gd name="connsiteX1" fmla="*/ 153916 w 797416"/>
              <a:gd name="connsiteY1" fmla="*/ 502104 h 2784390"/>
              <a:gd name="connsiteX2" fmla="*/ 177728 w 797416"/>
              <a:gd name="connsiteY2" fmla="*/ 1292679 h 2784390"/>
              <a:gd name="connsiteX3" fmla="*/ 615878 w 797416"/>
              <a:gd name="connsiteY3" fmla="*/ 1749879 h 2784390"/>
              <a:gd name="connsiteX4" fmla="*/ 768278 w 797416"/>
              <a:gd name="connsiteY4" fmla="*/ 2111829 h 2784390"/>
              <a:gd name="connsiteX5" fmla="*/ 711128 w 797416"/>
              <a:gd name="connsiteY5" fmla="*/ 2507116 h 2784390"/>
              <a:gd name="connsiteX6" fmla="*/ 325366 w 797416"/>
              <a:gd name="connsiteY6" fmla="*/ 2745241 h 2784390"/>
              <a:gd name="connsiteX7" fmla="*/ 49141 w 797416"/>
              <a:gd name="connsiteY7" fmla="*/ 2621417 h 2784390"/>
              <a:gd name="connsiteX8" fmla="*/ 96766 w 797416"/>
              <a:gd name="connsiteY8" fmla="*/ 2278517 h 2784390"/>
              <a:gd name="connsiteX9" fmla="*/ 1514 w 797416"/>
              <a:gd name="connsiteY9" fmla="*/ 2626179 h 2784390"/>
              <a:gd name="connsiteX10" fmla="*/ 187254 w 797416"/>
              <a:gd name="connsiteY10" fmla="*/ 2778578 h 2784390"/>
              <a:gd name="connsiteX11" fmla="*/ 501578 w 797416"/>
              <a:gd name="connsiteY11" fmla="*/ 2721429 h 2784390"/>
              <a:gd name="connsiteX12" fmla="*/ 777803 w 797416"/>
              <a:gd name="connsiteY12" fmla="*/ 2435680 h 2784390"/>
              <a:gd name="connsiteX13" fmla="*/ 725416 w 797416"/>
              <a:gd name="connsiteY13" fmla="*/ 1845129 h 2784390"/>
              <a:gd name="connsiteX14" fmla="*/ 330128 w 797416"/>
              <a:gd name="connsiteY14" fmla="*/ 1426029 h 2784390"/>
              <a:gd name="connsiteX15" fmla="*/ 201541 w 797416"/>
              <a:gd name="connsiteY15" fmla="*/ 1173616 h 2784390"/>
              <a:gd name="connsiteX16" fmla="*/ 192016 w 797416"/>
              <a:gd name="connsiteY16" fmla="*/ 454479 h 2784390"/>
              <a:gd name="connsiteX17" fmla="*/ 225353 w 797416"/>
              <a:gd name="connsiteY17" fmla="*/ 197304 h 2784390"/>
              <a:gd name="connsiteX18" fmla="*/ 230116 w 797416"/>
              <a:gd name="connsiteY18" fmla="*/ 35379 h 2784390"/>
              <a:gd name="connsiteX19" fmla="*/ 172966 w 797416"/>
              <a:gd name="connsiteY19" fmla="*/ 44904 h 2784390"/>
              <a:gd name="connsiteX0" fmla="*/ 176899 w 801349"/>
              <a:gd name="connsiteY0" fmla="*/ 44904 h 2784390"/>
              <a:gd name="connsiteX1" fmla="*/ 157849 w 801349"/>
              <a:gd name="connsiteY1" fmla="*/ 502104 h 2784390"/>
              <a:gd name="connsiteX2" fmla="*/ 181661 w 801349"/>
              <a:gd name="connsiteY2" fmla="*/ 1292679 h 2784390"/>
              <a:gd name="connsiteX3" fmla="*/ 619811 w 801349"/>
              <a:gd name="connsiteY3" fmla="*/ 1749879 h 2784390"/>
              <a:gd name="connsiteX4" fmla="*/ 772211 w 801349"/>
              <a:gd name="connsiteY4" fmla="*/ 2111829 h 2784390"/>
              <a:gd name="connsiteX5" fmla="*/ 715061 w 801349"/>
              <a:gd name="connsiteY5" fmla="*/ 2507116 h 2784390"/>
              <a:gd name="connsiteX6" fmla="*/ 329299 w 801349"/>
              <a:gd name="connsiteY6" fmla="*/ 2745241 h 2784390"/>
              <a:gd name="connsiteX7" fmla="*/ 53074 w 801349"/>
              <a:gd name="connsiteY7" fmla="*/ 2621417 h 2784390"/>
              <a:gd name="connsiteX8" fmla="*/ 100699 w 801349"/>
              <a:gd name="connsiteY8" fmla="*/ 2278517 h 2784390"/>
              <a:gd name="connsiteX9" fmla="*/ 53980 w 801349"/>
              <a:gd name="connsiteY9" fmla="*/ 2373766 h 2784390"/>
              <a:gd name="connsiteX10" fmla="*/ 5447 w 801349"/>
              <a:gd name="connsiteY10" fmla="*/ 2626179 h 2784390"/>
              <a:gd name="connsiteX11" fmla="*/ 191187 w 801349"/>
              <a:gd name="connsiteY11" fmla="*/ 2778578 h 2784390"/>
              <a:gd name="connsiteX12" fmla="*/ 505511 w 801349"/>
              <a:gd name="connsiteY12" fmla="*/ 2721429 h 2784390"/>
              <a:gd name="connsiteX13" fmla="*/ 781736 w 801349"/>
              <a:gd name="connsiteY13" fmla="*/ 2435680 h 2784390"/>
              <a:gd name="connsiteX14" fmla="*/ 729349 w 801349"/>
              <a:gd name="connsiteY14" fmla="*/ 1845129 h 2784390"/>
              <a:gd name="connsiteX15" fmla="*/ 334061 w 801349"/>
              <a:gd name="connsiteY15" fmla="*/ 1426029 h 2784390"/>
              <a:gd name="connsiteX16" fmla="*/ 205474 w 801349"/>
              <a:gd name="connsiteY16" fmla="*/ 1173616 h 2784390"/>
              <a:gd name="connsiteX17" fmla="*/ 195949 w 801349"/>
              <a:gd name="connsiteY17" fmla="*/ 454479 h 2784390"/>
              <a:gd name="connsiteX18" fmla="*/ 229286 w 801349"/>
              <a:gd name="connsiteY18" fmla="*/ 197304 h 2784390"/>
              <a:gd name="connsiteX19" fmla="*/ 234049 w 801349"/>
              <a:gd name="connsiteY19" fmla="*/ 35379 h 2784390"/>
              <a:gd name="connsiteX20" fmla="*/ 176899 w 801349"/>
              <a:gd name="connsiteY20" fmla="*/ 44904 h 2784390"/>
              <a:gd name="connsiteX0" fmla="*/ 174860 w 799310"/>
              <a:gd name="connsiteY0" fmla="*/ 44904 h 2784390"/>
              <a:gd name="connsiteX1" fmla="*/ 155810 w 799310"/>
              <a:gd name="connsiteY1" fmla="*/ 502104 h 2784390"/>
              <a:gd name="connsiteX2" fmla="*/ 179622 w 799310"/>
              <a:gd name="connsiteY2" fmla="*/ 1292679 h 2784390"/>
              <a:gd name="connsiteX3" fmla="*/ 617772 w 799310"/>
              <a:gd name="connsiteY3" fmla="*/ 1749879 h 2784390"/>
              <a:gd name="connsiteX4" fmla="*/ 770172 w 799310"/>
              <a:gd name="connsiteY4" fmla="*/ 2111829 h 2784390"/>
              <a:gd name="connsiteX5" fmla="*/ 713022 w 799310"/>
              <a:gd name="connsiteY5" fmla="*/ 2507116 h 2784390"/>
              <a:gd name="connsiteX6" fmla="*/ 327260 w 799310"/>
              <a:gd name="connsiteY6" fmla="*/ 2745241 h 2784390"/>
              <a:gd name="connsiteX7" fmla="*/ 51035 w 799310"/>
              <a:gd name="connsiteY7" fmla="*/ 2621417 h 2784390"/>
              <a:gd name="connsiteX8" fmla="*/ 98660 w 799310"/>
              <a:gd name="connsiteY8" fmla="*/ 2278517 h 2784390"/>
              <a:gd name="connsiteX9" fmla="*/ 70991 w 799310"/>
              <a:gd name="connsiteY9" fmla="*/ 2292804 h 2784390"/>
              <a:gd name="connsiteX10" fmla="*/ 3408 w 799310"/>
              <a:gd name="connsiteY10" fmla="*/ 2626179 h 2784390"/>
              <a:gd name="connsiteX11" fmla="*/ 189148 w 799310"/>
              <a:gd name="connsiteY11" fmla="*/ 2778578 h 2784390"/>
              <a:gd name="connsiteX12" fmla="*/ 503472 w 799310"/>
              <a:gd name="connsiteY12" fmla="*/ 2721429 h 2784390"/>
              <a:gd name="connsiteX13" fmla="*/ 779697 w 799310"/>
              <a:gd name="connsiteY13" fmla="*/ 2435680 h 2784390"/>
              <a:gd name="connsiteX14" fmla="*/ 727310 w 799310"/>
              <a:gd name="connsiteY14" fmla="*/ 1845129 h 2784390"/>
              <a:gd name="connsiteX15" fmla="*/ 332022 w 799310"/>
              <a:gd name="connsiteY15" fmla="*/ 1426029 h 2784390"/>
              <a:gd name="connsiteX16" fmla="*/ 203435 w 799310"/>
              <a:gd name="connsiteY16" fmla="*/ 1173616 h 2784390"/>
              <a:gd name="connsiteX17" fmla="*/ 193910 w 799310"/>
              <a:gd name="connsiteY17" fmla="*/ 454479 h 2784390"/>
              <a:gd name="connsiteX18" fmla="*/ 227247 w 799310"/>
              <a:gd name="connsiteY18" fmla="*/ 197304 h 2784390"/>
              <a:gd name="connsiteX19" fmla="*/ 232010 w 799310"/>
              <a:gd name="connsiteY19" fmla="*/ 35379 h 2784390"/>
              <a:gd name="connsiteX20" fmla="*/ 174860 w 799310"/>
              <a:gd name="connsiteY20" fmla="*/ 44904 h 2784390"/>
              <a:gd name="connsiteX0" fmla="*/ 174860 w 810314"/>
              <a:gd name="connsiteY0" fmla="*/ 44904 h 2784390"/>
              <a:gd name="connsiteX1" fmla="*/ 155810 w 810314"/>
              <a:gd name="connsiteY1" fmla="*/ 502104 h 2784390"/>
              <a:gd name="connsiteX2" fmla="*/ 179622 w 810314"/>
              <a:gd name="connsiteY2" fmla="*/ 1292679 h 2784390"/>
              <a:gd name="connsiteX3" fmla="*/ 617772 w 810314"/>
              <a:gd name="connsiteY3" fmla="*/ 1749879 h 2784390"/>
              <a:gd name="connsiteX4" fmla="*/ 770172 w 810314"/>
              <a:gd name="connsiteY4" fmla="*/ 2111829 h 2784390"/>
              <a:gd name="connsiteX5" fmla="*/ 713022 w 810314"/>
              <a:gd name="connsiteY5" fmla="*/ 2507116 h 2784390"/>
              <a:gd name="connsiteX6" fmla="*/ 327260 w 810314"/>
              <a:gd name="connsiteY6" fmla="*/ 2745241 h 2784390"/>
              <a:gd name="connsiteX7" fmla="*/ 51035 w 810314"/>
              <a:gd name="connsiteY7" fmla="*/ 2621417 h 2784390"/>
              <a:gd name="connsiteX8" fmla="*/ 98660 w 810314"/>
              <a:gd name="connsiteY8" fmla="*/ 2278517 h 2784390"/>
              <a:gd name="connsiteX9" fmla="*/ 70991 w 810314"/>
              <a:gd name="connsiteY9" fmla="*/ 2292804 h 2784390"/>
              <a:gd name="connsiteX10" fmla="*/ 3408 w 810314"/>
              <a:gd name="connsiteY10" fmla="*/ 2626179 h 2784390"/>
              <a:gd name="connsiteX11" fmla="*/ 189148 w 810314"/>
              <a:gd name="connsiteY11" fmla="*/ 2778578 h 2784390"/>
              <a:gd name="connsiteX12" fmla="*/ 503472 w 810314"/>
              <a:gd name="connsiteY12" fmla="*/ 2721429 h 2784390"/>
              <a:gd name="connsiteX13" fmla="*/ 779697 w 810314"/>
              <a:gd name="connsiteY13" fmla="*/ 2435680 h 2784390"/>
              <a:gd name="connsiteX14" fmla="*/ 727310 w 810314"/>
              <a:gd name="connsiteY14" fmla="*/ 1845129 h 2784390"/>
              <a:gd name="connsiteX15" fmla="*/ 332022 w 810314"/>
              <a:gd name="connsiteY15" fmla="*/ 1426029 h 2784390"/>
              <a:gd name="connsiteX16" fmla="*/ 203435 w 810314"/>
              <a:gd name="connsiteY16" fmla="*/ 1173616 h 2784390"/>
              <a:gd name="connsiteX17" fmla="*/ 193910 w 810314"/>
              <a:gd name="connsiteY17" fmla="*/ 454479 h 2784390"/>
              <a:gd name="connsiteX18" fmla="*/ 227247 w 810314"/>
              <a:gd name="connsiteY18" fmla="*/ 197304 h 2784390"/>
              <a:gd name="connsiteX19" fmla="*/ 232010 w 810314"/>
              <a:gd name="connsiteY19" fmla="*/ 35379 h 2784390"/>
              <a:gd name="connsiteX20" fmla="*/ 174860 w 810314"/>
              <a:gd name="connsiteY20" fmla="*/ 44904 h 2784390"/>
              <a:gd name="connsiteX0" fmla="*/ 174860 w 810314"/>
              <a:gd name="connsiteY0" fmla="*/ 30464 h 2769950"/>
              <a:gd name="connsiteX1" fmla="*/ 155810 w 810314"/>
              <a:gd name="connsiteY1" fmla="*/ 487664 h 2769950"/>
              <a:gd name="connsiteX2" fmla="*/ 179622 w 810314"/>
              <a:gd name="connsiteY2" fmla="*/ 1278239 h 2769950"/>
              <a:gd name="connsiteX3" fmla="*/ 617772 w 810314"/>
              <a:gd name="connsiteY3" fmla="*/ 1735439 h 2769950"/>
              <a:gd name="connsiteX4" fmla="*/ 770172 w 810314"/>
              <a:gd name="connsiteY4" fmla="*/ 2097389 h 2769950"/>
              <a:gd name="connsiteX5" fmla="*/ 713022 w 810314"/>
              <a:gd name="connsiteY5" fmla="*/ 2492676 h 2769950"/>
              <a:gd name="connsiteX6" fmla="*/ 327260 w 810314"/>
              <a:gd name="connsiteY6" fmla="*/ 2730801 h 2769950"/>
              <a:gd name="connsiteX7" fmla="*/ 51035 w 810314"/>
              <a:gd name="connsiteY7" fmla="*/ 2606977 h 2769950"/>
              <a:gd name="connsiteX8" fmla="*/ 98660 w 810314"/>
              <a:gd name="connsiteY8" fmla="*/ 2264077 h 2769950"/>
              <a:gd name="connsiteX9" fmla="*/ 70991 w 810314"/>
              <a:gd name="connsiteY9" fmla="*/ 2278364 h 2769950"/>
              <a:gd name="connsiteX10" fmla="*/ 3408 w 810314"/>
              <a:gd name="connsiteY10" fmla="*/ 2611739 h 2769950"/>
              <a:gd name="connsiteX11" fmla="*/ 189148 w 810314"/>
              <a:gd name="connsiteY11" fmla="*/ 2764138 h 2769950"/>
              <a:gd name="connsiteX12" fmla="*/ 503472 w 810314"/>
              <a:gd name="connsiteY12" fmla="*/ 2706989 h 2769950"/>
              <a:gd name="connsiteX13" fmla="*/ 779697 w 810314"/>
              <a:gd name="connsiteY13" fmla="*/ 2421240 h 2769950"/>
              <a:gd name="connsiteX14" fmla="*/ 727310 w 810314"/>
              <a:gd name="connsiteY14" fmla="*/ 1830689 h 2769950"/>
              <a:gd name="connsiteX15" fmla="*/ 332022 w 810314"/>
              <a:gd name="connsiteY15" fmla="*/ 1411589 h 2769950"/>
              <a:gd name="connsiteX16" fmla="*/ 203435 w 810314"/>
              <a:gd name="connsiteY16" fmla="*/ 1159176 h 2769950"/>
              <a:gd name="connsiteX17" fmla="*/ 193910 w 810314"/>
              <a:gd name="connsiteY17" fmla="*/ 440039 h 2769950"/>
              <a:gd name="connsiteX18" fmla="*/ 227247 w 810314"/>
              <a:gd name="connsiteY18" fmla="*/ 182864 h 2769950"/>
              <a:gd name="connsiteX19" fmla="*/ 227248 w 810314"/>
              <a:gd name="connsiteY19" fmla="*/ 59039 h 2769950"/>
              <a:gd name="connsiteX20" fmla="*/ 174860 w 810314"/>
              <a:gd name="connsiteY20" fmla="*/ 30464 h 2769950"/>
              <a:gd name="connsiteX0" fmla="*/ 174860 w 810314"/>
              <a:gd name="connsiteY0" fmla="*/ 43118 h 2734979"/>
              <a:gd name="connsiteX1" fmla="*/ 155810 w 810314"/>
              <a:gd name="connsiteY1" fmla="*/ 452693 h 2734979"/>
              <a:gd name="connsiteX2" fmla="*/ 179622 w 810314"/>
              <a:gd name="connsiteY2" fmla="*/ 1243268 h 2734979"/>
              <a:gd name="connsiteX3" fmla="*/ 617772 w 810314"/>
              <a:gd name="connsiteY3" fmla="*/ 1700468 h 2734979"/>
              <a:gd name="connsiteX4" fmla="*/ 770172 w 810314"/>
              <a:gd name="connsiteY4" fmla="*/ 2062418 h 2734979"/>
              <a:gd name="connsiteX5" fmla="*/ 713022 w 810314"/>
              <a:gd name="connsiteY5" fmla="*/ 2457705 h 2734979"/>
              <a:gd name="connsiteX6" fmla="*/ 327260 w 810314"/>
              <a:gd name="connsiteY6" fmla="*/ 2695830 h 2734979"/>
              <a:gd name="connsiteX7" fmla="*/ 51035 w 810314"/>
              <a:gd name="connsiteY7" fmla="*/ 2572006 h 2734979"/>
              <a:gd name="connsiteX8" fmla="*/ 98660 w 810314"/>
              <a:gd name="connsiteY8" fmla="*/ 2229106 h 2734979"/>
              <a:gd name="connsiteX9" fmla="*/ 70991 w 810314"/>
              <a:gd name="connsiteY9" fmla="*/ 2243393 h 2734979"/>
              <a:gd name="connsiteX10" fmla="*/ 3408 w 810314"/>
              <a:gd name="connsiteY10" fmla="*/ 2576768 h 2734979"/>
              <a:gd name="connsiteX11" fmla="*/ 189148 w 810314"/>
              <a:gd name="connsiteY11" fmla="*/ 2729167 h 2734979"/>
              <a:gd name="connsiteX12" fmla="*/ 503472 w 810314"/>
              <a:gd name="connsiteY12" fmla="*/ 2672018 h 2734979"/>
              <a:gd name="connsiteX13" fmla="*/ 779697 w 810314"/>
              <a:gd name="connsiteY13" fmla="*/ 2386269 h 2734979"/>
              <a:gd name="connsiteX14" fmla="*/ 727310 w 810314"/>
              <a:gd name="connsiteY14" fmla="*/ 1795718 h 2734979"/>
              <a:gd name="connsiteX15" fmla="*/ 332022 w 810314"/>
              <a:gd name="connsiteY15" fmla="*/ 1376618 h 2734979"/>
              <a:gd name="connsiteX16" fmla="*/ 203435 w 810314"/>
              <a:gd name="connsiteY16" fmla="*/ 1124205 h 2734979"/>
              <a:gd name="connsiteX17" fmla="*/ 193910 w 810314"/>
              <a:gd name="connsiteY17" fmla="*/ 405068 h 2734979"/>
              <a:gd name="connsiteX18" fmla="*/ 227247 w 810314"/>
              <a:gd name="connsiteY18" fmla="*/ 147893 h 2734979"/>
              <a:gd name="connsiteX19" fmla="*/ 227248 w 810314"/>
              <a:gd name="connsiteY19" fmla="*/ 24068 h 2734979"/>
              <a:gd name="connsiteX20" fmla="*/ 174860 w 810314"/>
              <a:gd name="connsiteY20" fmla="*/ 43118 h 273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0314" h="2734979">
                <a:moveTo>
                  <a:pt x="174860" y="43118"/>
                </a:moveTo>
                <a:cubicBezTo>
                  <a:pt x="162954" y="114555"/>
                  <a:pt x="155016" y="252668"/>
                  <a:pt x="155810" y="452693"/>
                </a:cubicBezTo>
                <a:cubicBezTo>
                  <a:pt x="156604" y="652718"/>
                  <a:pt x="102628" y="1035306"/>
                  <a:pt x="179622" y="1243268"/>
                </a:cubicBezTo>
                <a:cubicBezTo>
                  <a:pt x="256616" y="1451231"/>
                  <a:pt x="519347" y="1563943"/>
                  <a:pt x="617772" y="1700468"/>
                </a:cubicBezTo>
                <a:cubicBezTo>
                  <a:pt x="716197" y="1836993"/>
                  <a:pt x="754297" y="1936212"/>
                  <a:pt x="770172" y="2062418"/>
                </a:cubicBezTo>
                <a:cubicBezTo>
                  <a:pt x="786047" y="2188624"/>
                  <a:pt x="786841" y="2352136"/>
                  <a:pt x="713022" y="2457705"/>
                </a:cubicBezTo>
                <a:cubicBezTo>
                  <a:pt x="639203" y="2563274"/>
                  <a:pt x="437591" y="2676780"/>
                  <a:pt x="327260" y="2695830"/>
                </a:cubicBezTo>
                <a:cubicBezTo>
                  <a:pt x="216929" y="2714880"/>
                  <a:pt x="89135" y="2649793"/>
                  <a:pt x="51035" y="2572006"/>
                </a:cubicBezTo>
                <a:cubicBezTo>
                  <a:pt x="12935" y="2494219"/>
                  <a:pt x="95334" y="2283875"/>
                  <a:pt x="98660" y="2229106"/>
                </a:cubicBezTo>
                <a:cubicBezTo>
                  <a:pt x="101986" y="2174337"/>
                  <a:pt x="86866" y="2185449"/>
                  <a:pt x="70991" y="2243393"/>
                </a:cubicBezTo>
                <a:cubicBezTo>
                  <a:pt x="55116" y="2301337"/>
                  <a:pt x="-16285" y="2495806"/>
                  <a:pt x="3408" y="2576768"/>
                </a:cubicBezTo>
                <a:cubicBezTo>
                  <a:pt x="23101" y="2657730"/>
                  <a:pt x="105804" y="2713292"/>
                  <a:pt x="189148" y="2729167"/>
                </a:cubicBezTo>
                <a:cubicBezTo>
                  <a:pt x="272492" y="2745042"/>
                  <a:pt x="405047" y="2729168"/>
                  <a:pt x="503472" y="2672018"/>
                </a:cubicBezTo>
                <a:cubicBezTo>
                  <a:pt x="601897" y="2614868"/>
                  <a:pt x="742391" y="2532319"/>
                  <a:pt x="779697" y="2386269"/>
                </a:cubicBezTo>
                <a:cubicBezTo>
                  <a:pt x="817003" y="2240219"/>
                  <a:pt x="840023" y="1954468"/>
                  <a:pt x="727310" y="1795718"/>
                </a:cubicBezTo>
                <a:cubicBezTo>
                  <a:pt x="652697" y="1627443"/>
                  <a:pt x="419334" y="1488537"/>
                  <a:pt x="332022" y="1376618"/>
                </a:cubicBezTo>
                <a:cubicBezTo>
                  <a:pt x="244710" y="1264699"/>
                  <a:pt x="226454" y="1286130"/>
                  <a:pt x="203435" y="1124205"/>
                </a:cubicBezTo>
                <a:cubicBezTo>
                  <a:pt x="180416" y="962280"/>
                  <a:pt x="189941" y="567787"/>
                  <a:pt x="193910" y="405068"/>
                </a:cubicBezTo>
                <a:cubicBezTo>
                  <a:pt x="197879" y="242349"/>
                  <a:pt x="220897" y="217743"/>
                  <a:pt x="227247" y="147893"/>
                </a:cubicBezTo>
                <a:cubicBezTo>
                  <a:pt x="233597" y="78043"/>
                  <a:pt x="235979" y="41530"/>
                  <a:pt x="227248" y="24068"/>
                </a:cubicBezTo>
                <a:cubicBezTo>
                  <a:pt x="218517" y="6606"/>
                  <a:pt x="186766" y="-28319"/>
                  <a:pt x="174860" y="4311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reeform 16"/>
          <p:cNvSpPr/>
          <p:nvPr/>
        </p:nvSpPr>
        <p:spPr bwMode="auto">
          <a:xfrm rot="252970">
            <a:off x="1395413" y="1873250"/>
            <a:ext cx="103187" cy="92075"/>
          </a:xfrm>
          <a:custGeom>
            <a:avLst/>
            <a:gdLst>
              <a:gd name="connsiteX0" fmla="*/ 45938 w 220463"/>
              <a:gd name="connsiteY0" fmla="*/ 171450 h 197643"/>
              <a:gd name="connsiteX1" fmla="*/ 31650 w 220463"/>
              <a:gd name="connsiteY1" fmla="*/ 173831 h 197643"/>
              <a:gd name="connsiteX2" fmla="*/ 24507 w 220463"/>
              <a:gd name="connsiteY2" fmla="*/ 176212 h 197643"/>
              <a:gd name="connsiteX3" fmla="*/ 22125 w 220463"/>
              <a:gd name="connsiteY3" fmla="*/ 169068 h 197643"/>
              <a:gd name="connsiteX4" fmla="*/ 24507 w 220463"/>
              <a:gd name="connsiteY4" fmla="*/ 157162 h 197643"/>
              <a:gd name="connsiteX5" fmla="*/ 26888 w 220463"/>
              <a:gd name="connsiteY5" fmla="*/ 150018 h 197643"/>
              <a:gd name="connsiteX6" fmla="*/ 19744 w 220463"/>
              <a:gd name="connsiteY6" fmla="*/ 147637 h 197643"/>
              <a:gd name="connsiteX7" fmla="*/ 5457 w 220463"/>
              <a:gd name="connsiteY7" fmla="*/ 138112 h 197643"/>
              <a:gd name="connsiteX8" fmla="*/ 694 w 220463"/>
              <a:gd name="connsiteY8" fmla="*/ 130968 h 197643"/>
              <a:gd name="connsiteX9" fmla="*/ 7838 w 220463"/>
              <a:gd name="connsiteY9" fmla="*/ 128587 h 197643"/>
              <a:gd name="connsiteX10" fmla="*/ 24507 w 220463"/>
              <a:gd name="connsiteY10" fmla="*/ 126206 h 197643"/>
              <a:gd name="connsiteX11" fmla="*/ 12600 w 220463"/>
              <a:gd name="connsiteY11" fmla="*/ 111918 h 197643"/>
              <a:gd name="connsiteX12" fmla="*/ 3075 w 220463"/>
              <a:gd name="connsiteY12" fmla="*/ 97631 h 197643"/>
              <a:gd name="connsiteX13" fmla="*/ 10219 w 220463"/>
              <a:gd name="connsiteY13" fmla="*/ 95250 h 197643"/>
              <a:gd name="connsiteX14" fmla="*/ 22125 w 220463"/>
              <a:gd name="connsiteY14" fmla="*/ 92868 h 197643"/>
              <a:gd name="connsiteX15" fmla="*/ 12600 w 220463"/>
              <a:gd name="connsiteY15" fmla="*/ 76200 h 197643"/>
              <a:gd name="connsiteX16" fmla="*/ 10219 w 220463"/>
              <a:gd name="connsiteY16" fmla="*/ 69056 h 197643"/>
              <a:gd name="connsiteX17" fmla="*/ 34032 w 220463"/>
              <a:gd name="connsiteY17" fmla="*/ 61912 h 197643"/>
              <a:gd name="connsiteX18" fmla="*/ 31650 w 220463"/>
              <a:gd name="connsiteY18" fmla="*/ 47625 h 197643"/>
              <a:gd name="connsiteX19" fmla="*/ 29269 w 220463"/>
              <a:gd name="connsiteY19" fmla="*/ 40481 h 197643"/>
              <a:gd name="connsiteX20" fmla="*/ 31650 w 220463"/>
              <a:gd name="connsiteY20" fmla="*/ 30956 h 197643"/>
              <a:gd name="connsiteX21" fmla="*/ 38794 w 220463"/>
              <a:gd name="connsiteY21" fmla="*/ 33337 h 197643"/>
              <a:gd name="connsiteX22" fmla="*/ 41175 w 220463"/>
              <a:gd name="connsiteY22" fmla="*/ 40481 h 197643"/>
              <a:gd name="connsiteX23" fmla="*/ 55463 w 220463"/>
              <a:gd name="connsiteY23" fmla="*/ 45243 h 197643"/>
              <a:gd name="connsiteX24" fmla="*/ 57844 w 220463"/>
              <a:gd name="connsiteY24" fmla="*/ 11906 h 197643"/>
              <a:gd name="connsiteX25" fmla="*/ 72132 w 220463"/>
              <a:gd name="connsiteY25" fmla="*/ 21431 h 197643"/>
              <a:gd name="connsiteX26" fmla="*/ 79275 w 220463"/>
              <a:gd name="connsiteY26" fmla="*/ 26193 h 197643"/>
              <a:gd name="connsiteX27" fmla="*/ 84038 w 220463"/>
              <a:gd name="connsiteY27" fmla="*/ 19050 h 197643"/>
              <a:gd name="connsiteX28" fmla="*/ 86419 w 220463"/>
              <a:gd name="connsiteY28" fmla="*/ 2381 h 197643"/>
              <a:gd name="connsiteX29" fmla="*/ 93563 w 220463"/>
              <a:gd name="connsiteY29" fmla="*/ 9525 h 197643"/>
              <a:gd name="connsiteX30" fmla="*/ 100707 w 220463"/>
              <a:gd name="connsiteY30" fmla="*/ 11906 h 197643"/>
              <a:gd name="connsiteX31" fmla="*/ 107850 w 220463"/>
              <a:gd name="connsiteY31" fmla="*/ 16668 h 197643"/>
              <a:gd name="connsiteX32" fmla="*/ 117375 w 220463"/>
              <a:gd name="connsiteY32" fmla="*/ 2381 h 197643"/>
              <a:gd name="connsiteX33" fmla="*/ 136425 w 220463"/>
              <a:gd name="connsiteY33" fmla="*/ 11906 h 197643"/>
              <a:gd name="connsiteX34" fmla="*/ 141188 w 220463"/>
              <a:gd name="connsiteY34" fmla="*/ 26193 h 197643"/>
              <a:gd name="connsiteX35" fmla="*/ 148332 w 220463"/>
              <a:gd name="connsiteY35" fmla="*/ 21431 h 197643"/>
              <a:gd name="connsiteX36" fmla="*/ 162619 w 220463"/>
              <a:gd name="connsiteY36" fmla="*/ 16668 h 197643"/>
              <a:gd name="connsiteX37" fmla="*/ 176907 w 220463"/>
              <a:gd name="connsiteY37" fmla="*/ 42862 h 197643"/>
              <a:gd name="connsiteX38" fmla="*/ 198338 w 220463"/>
              <a:gd name="connsiteY38" fmla="*/ 45243 h 197643"/>
              <a:gd name="connsiteX39" fmla="*/ 205482 w 220463"/>
              <a:gd name="connsiteY39" fmla="*/ 50006 h 197643"/>
              <a:gd name="connsiteX40" fmla="*/ 212625 w 220463"/>
              <a:gd name="connsiteY40" fmla="*/ 52387 h 197643"/>
              <a:gd name="connsiteX41" fmla="*/ 205482 w 220463"/>
              <a:gd name="connsiteY41" fmla="*/ 59531 h 197643"/>
              <a:gd name="connsiteX42" fmla="*/ 188813 w 220463"/>
              <a:gd name="connsiteY42" fmla="*/ 64293 h 197643"/>
              <a:gd name="connsiteX43" fmla="*/ 200719 w 220463"/>
              <a:gd name="connsiteY43" fmla="*/ 73818 h 197643"/>
              <a:gd name="connsiteX44" fmla="*/ 207863 w 220463"/>
              <a:gd name="connsiteY44" fmla="*/ 76200 h 197643"/>
              <a:gd name="connsiteX45" fmla="*/ 215007 w 220463"/>
              <a:gd name="connsiteY45" fmla="*/ 80962 h 197643"/>
              <a:gd name="connsiteX46" fmla="*/ 219769 w 220463"/>
              <a:gd name="connsiteY46" fmla="*/ 88106 h 197643"/>
              <a:gd name="connsiteX47" fmla="*/ 212625 w 220463"/>
              <a:gd name="connsiteY47" fmla="*/ 90487 h 197643"/>
              <a:gd name="connsiteX48" fmla="*/ 198338 w 220463"/>
              <a:gd name="connsiteY48" fmla="*/ 100012 h 197643"/>
              <a:gd name="connsiteX49" fmla="*/ 195957 w 220463"/>
              <a:gd name="connsiteY49" fmla="*/ 107156 h 197643"/>
              <a:gd name="connsiteX50" fmla="*/ 205482 w 220463"/>
              <a:gd name="connsiteY50" fmla="*/ 119062 h 197643"/>
              <a:gd name="connsiteX51" fmla="*/ 212625 w 220463"/>
              <a:gd name="connsiteY51" fmla="*/ 145256 h 197643"/>
              <a:gd name="connsiteX52" fmla="*/ 215007 w 220463"/>
              <a:gd name="connsiteY52" fmla="*/ 152400 h 197643"/>
              <a:gd name="connsiteX53" fmla="*/ 207863 w 220463"/>
              <a:gd name="connsiteY53" fmla="*/ 157162 h 197643"/>
              <a:gd name="connsiteX54" fmla="*/ 198338 w 220463"/>
              <a:gd name="connsiteY54" fmla="*/ 164306 h 197643"/>
              <a:gd name="connsiteX55" fmla="*/ 207863 w 220463"/>
              <a:gd name="connsiteY55" fmla="*/ 178593 h 197643"/>
              <a:gd name="connsiteX56" fmla="*/ 210244 w 220463"/>
              <a:gd name="connsiteY56" fmla="*/ 188118 h 197643"/>
              <a:gd name="connsiteX57" fmla="*/ 160238 w 220463"/>
              <a:gd name="connsiteY57" fmla="*/ 197643 h 197643"/>
              <a:gd name="connsiteX0" fmla="*/ 45938 w 220463"/>
              <a:gd name="connsiteY0" fmla="*/ 171450 h 197643"/>
              <a:gd name="connsiteX1" fmla="*/ 31650 w 220463"/>
              <a:gd name="connsiteY1" fmla="*/ 173831 h 197643"/>
              <a:gd name="connsiteX2" fmla="*/ 24507 w 220463"/>
              <a:gd name="connsiteY2" fmla="*/ 176212 h 197643"/>
              <a:gd name="connsiteX3" fmla="*/ 22125 w 220463"/>
              <a:gd name="connsiteY3" fmla="*/ 169068 h 197643"/>
              <a:gd name="connsiteX4" fmla="*/ 24507 w 220463"/>
              <a:gd name="connsiteY4" fmla="*/ 157162 h 197643"/>
              <a:gd name="connsiteX5" fmla="*/ 26888 w 220463"/>
              <a:gd name="connsiteY5" fmla="*/ 150018 h 197643"/>
              <a:gd name="connsiteX6" fmla="*/ 19744 w 220463"/>
              <a:gd name="connsiteY6" fmla="*/ 147637 h 197643"/>
              <a:gd name="connsiteX7" fmla="*/ 5457 w 220463"/>
              <a:gd name="connsiteY7" fmla="*/ 138112 h 197643"/>
              <a:gd name="connsiteX8" fmla="*/ 694 w 220463"/>
              <a:gd name="connsiteY8" fmla="*/ 130968 h 197643"/>
              <a:gd name="connsiteX9" fmla="*/ 7838 w 220463"/>
              <a:gd name="connsiteY9" fmla="*/ 128587 h 197643"/>
              <a:gd name="connsiteX10" fmla="*/ 24507 w 220463"/>
              <a:gd name="connsiteY10" fmla="*/ 126206 h 197643"/>
              <a:gd name="connsiteX11" fmla="*/ 12600 w 220463"/>
              <a:gd name="connsiteY11" fmla="*/ 111918 h 197643"/>
              <a:gd name="connsiteX12" fmla="*/ 3075 w 220463"/>
              <a:gd name="connsiteY12" fmla="*/ 97631 h 197643"/>
              <a:gd name="connsiteX13" fmla="*/ 10219 w 220463"/>
              <a:gd name="connsiteY13" fmla="*/ 95250 h 197643"/>
              <a:gd name="connsiteX14" fmla="*/ 22125 w 220463"/>
              <a:gd name="connsiteY14" fmla="*/ 92868 h 197643"/>
              <a:gd name="connsiteX15" fmla="*/ 12600 w 220463"/>
              <a:gd name="connsiteY15" fmla="*/ 76200 h 197643"/>
              <a:gd name="connsiteX16" fmla="*/ 10219 w 220463"/>
              <a:gd name="connsiteY16" fmla="*/ 69056 h 197643"/>
              <a:gd name="connsiteX17" fmla="*/ 34032 w 220463"/>
              <a:gd name="connsiteY17" fmla="*/ 61912 h 197643"/>
              <a:gd name="connsiteX18" fmla="*/ 31650 w 220463"/>
              <a:gd name="connsiteY18" fmla="*/ 47625 h 197643"/>
              <a:gd name="connsiteX19" fmla="*/ 29269 w 220463"/>
              <a:gd name="connsiteY19" fmla="*/ 40481 h 197643"/>
              <a:gd name="connsiteX20" fmla="*/ 31650 w 220463"/>
              <a:gd name="connsiteY20" fmla="*/ 30956 h 197643"/>
              <a:gd name="connsiteX21" fmla="*/ 38794 w 220463"/>
              <a:gd name="connsiteY21" fmla="*/ 33337 h 197643"/>
              <a:gd name="connsiteX22" fmla="*/ 41175 w 220463"/>
              <a:gd name="connsiteY22" fmla="*/ 40481 h 197643"/>
              <a:gd name="connsiteX23" fmla="*/ 55463 w 220463"/>
              <a:gd name="connsiteY23" fmla="*/ 45243 h 197643"/>
              <a:gd name="connsiteX24" fmla="*/ 57844 w 220463"/>
              <a:gd name="connsiteY24" fmla="*/ 11906 h 197643"/>
              <a:gd name="connsiteX25" fmla="*/ 72132 w 220463"/>
              <a:gd name="connsiteY25" fmla="*/ 21431 h 197643"/>
              <a:gd name="connsiteX26" fmla="*/ 79275 w 220463"/>
              <a:gd name="connsiteY26" fmla="*/ 26193 h 197643"/>
              <a:gd name="connsiteX27" fmla="*/ 84038 w 220463"/>
              <a:gd name="connsiteY27" fmla="*/ 19050 h 197643"/>
              <a:gd name="connsiteX28" fmla="*/ 86419 w 220463"/>
              <a:gd name="connsiteY28" fmla="*/ 2381 h 197643"/>
              <a:gd name="connsiteX29" fmla="*/ 93563 w 220463"/>
              <a:gd name="connsiteY29" fmla="*/ 9525 h 197643"/>
              <a:gd name="connsiteX30" fmla="*/ 100707 w 220463"/>
              <a:gd name="connsiteY30" fmla="*/ 11906 h 197643"/>
              <a:gd name="connsiteX31" fmla="*/ 107850 w 220463"/>
              <a:gd name="connsiteY31" fmla="*/ 16668 h 197643"/>
              <a:gd name="connsiteX32" fmla="*/ 117375 w 220463"/>
              <a:gd name="connsiteY32" fmla="*/ 2381 h 197643"/>
              <a:gd name="connsiteX33" fmla="*/ 136425 w 220463"/>
              <a:gd name="connsiteY33" fmla="*/ 11906 h 197643"/>
              <a:gd name="connsiteX34" fmla="*/ 141188 w 220463"/>
              <a:gd name="connsiteY34" fmla="*/ 26193 h 197643"/>
              <a:gd name="connsiteX35" fmla="*/ 148332 w 220463"/>
              <a:gd name="connsiteY35" fmla="*/ 21431 h 197643"/>
              <a:gd name="connsiteX36" fmla="*/ 162619 w 220463"/>
              <a:gd name="connsiteY36" fmla="*/ 16668 h 197643"/>
              <a:gd name="connsiteX37" fmla="*/ 176907 w 220463"/>
              <a:gd name="connsiteY37" fmla="*/ 16668 h 197643"/>
              <a:gd name="connsiteX38" fmla="*/ 176907 w 220463"/>
              <a:gd name="connsiteY38" fmla="*/ 42862 h 197643"/>
              <a:gd name="connsiteX39" fmla="*/ 198338 w 220463"/>
              <a:gd name="connsiteY39" fmla="*/ 45243 h 197643"/>
              <a:gd name="connsiteX40" fmla="*/ 205482 w 220463"/>
              <a:gd name="connsiteY40" fmla="*/ 50006 h 197643"/>
              <a:gd name="connsiteX41" fmla="*/ 212625 w 220463"/>
              <a:gd name="connsiteY41" fmla="*/ 52387 h 197643"/>
              <a:gd name="connsiteX42" fmla="*/ 205482 w 220463"/>
              <a:gd name="connsiteY42" fmla="*/ 59531 h 197643"/>
              <a:gd name="connsiteX43" fmla="*/ 188813 w 220463"/>
              <a:gd name="connsiteY43" fmla="*/ 64293 h 197643"/>
              <a:gd name="connsiteX44" fmla="*/ 200719 w 220463"/>
              <a:gd name="connsiteY44" fmla="*/ 73818 h 197643"/>
              <a:gd name="connsiteX45" fmla="*/ 207863 w 220463"/>
              <a:gd name="connsiteY45" fmla="*/ 76200 h 197643"/>
              <a:gd name="connsiteX46" fmla="*/ 215007 w 220463"/>
              <a:gd name="connsiteY46" fmla="*/ 80962 h 197643"/>
              <a:gd name="connsiteX47" fmla="*/ 219769 w 220463"/>
              <a:gd name="connsiteY47" fmla="*/ 88106 h 197643"/>
              <a:gd name="connsiteX48" fmla="*/ 212625 w 220463"/>
              <a:gd name="connsiteY48" fmla="*/ 90487 h 197643"/>
              <a:gd name="connsiteX49" fmla="*/ 198338 w 220463"/>
              <a:gd name="connsiteY49" fmla="*/ 100012 h 197643"/>
              <a:gd name="connsiteX50" fmla="*/ 195957 w 220463"/>
              <a:gd name="connsiteY50" fmla="*/ 107156 h 197643"/>
              <a:gd name="connsiteX51" fmla="*/ 205482 w 220463"/>
              <a:gd name="connsiteY51" fmla="*/ 119062 h 197643"/>
              <a:gd name="connsiteX52" fmla="*/ 212625 w 220463"/>
              <a:gd name="connsiteY52" fmla="*/ 145256 h 197643"/>
              <a:gd name="connsiteX53" fmla="*/ 215007 w 220463"/>
              <a:gd name="connsiteY53" fmla="*/ 152400 h 197643"/>
              <a:gd name="connsiteX54" fmla="*/ 207863 w 220463"/>
              <a:gd name="connsiteY54" fmla="*/ 157162 h 197643"/>
              <a:gd name="connsiteX55" fmla="*/ 198338 w 220463"/>
              <a:gd name="connsiteY55" fmla="*/ 164306 h 197643"/>
              <a:gd name="connsiteX56" fmla="*/ 207863 w 220463"/>
              <a:gd name="connsiteY56" fmla="*/ 178593 h 197643"/>
              <a:gd name="connsiteX57" fmla="*/ 210244 w 220463"/>
              <a:gd name="connsiteY57" fmla="*/ 188118 h 197643"/>
              <a:gd name="connsiteX58" fmla="*/ 160238 w 220463"/>
              <a:gd name="connsiteY58" fmla="*/ 197643 h 197643"/>
              <a:gd name="connsiteX0" fmla="*/ 45938 w 220463"/>
              <a:gd name="connsiteY0" fmla="*/ 171450 h 197643"/>
              <a:gd name="connsiteX1" fmla="*/ 31650 w 220463"/>
              <a:gd name="connsiteY1" fmla="*/ 173831 h 197643"/>
              <a:gd name="connsiteX2" fmla="*/ 24507 w 220463"/>
              <a:gd name="connsiteY2" fmla="*/ 176212 h 197643"/>
              <a:gd name="connsiteX3" fmla="*/ 22125 w 220463"/>
              <a:gd name="connsiteY3" fmla="*/ 169068 h 197643"/>
              <a:gd name="connsiteX4" fmla="*/ 24507 w 220463"/>
              <a:gd name="connsiteY4" fmla="*/ 157162 h 197643"/>
              <a:gd name="connsiteX5" fmla="*/ 26888 w 220463"/>
              <a:gd name="connsiteY5" fmla="*/ 150018 h 197643"/>
              <a:gd name="connsiteX6" fmla="*/ 19744 w 220463"/>
              <a:gd name="connsiteY6" fmla="*/ 147637 h 197643"/>
              <a:gd name="connsiteX7" fmla="*/ 5457 w 220463"/>
              <a:gd name="connsiteY7" fmla="*/ 138112 h 197643"/>
              <a:gd name="connsiteX8" fmla="*/ 694 w 220463"/>
              <a:gd name="connsiteY8" fmla="*/ 130968 h 197643"/>
              <a:gd name="connsiteX9" fmla="*/ 7838 w 220463"/>
              <a:gd name="connsiteY9" fmla="*/ 128587 h 197643"/>
              <a:gd name="connsiteX10" fmla="*/ 24507 w 220463"/>
              <a:gd name="connsiteY10" fmla="*/ 126206 h 197643"/>
              <a:gd name="connsiteX11" fmla="*/ 12600 w 220463"/>
              <a:gd name="connsiteY11" fmla="*/ 111918 h 197643"/>
              <a:gd name="connsiteX12" fmla="*/ 3075 w 220463"/>
              <a:gd name="connsiteY12" fmla="*/ 97631 h 197643"/>
              <a:gd name="connsiteX13" fmla="*/ 10219 w 220463"/>
              <a:gd name="connsiteY13" fmla="*/ 95250 h 197643"/>
              <a:gd name="connsiteX14" fmla="*/ 22125 w 220463"/>
              <a:gd name="connsiteY14" fmla="*/ 92868 h 197643"/>
              <a:gd name="connsiteX15" fmla="*/ 12600 w 220463"/>
              <a:gd name="connsiteY15" fmla="*/ 76200 h 197643"/>
              <a:gd name="connsiteX16" fmla="*/ 10219 w 220463"/>
              <a:gd name="connsiteY16" fmla="*/ 69056 h 197643"/>
              <a:gd name="connsiteX17" fmla="*/ 34032 w 220463"/>
              <a:gd name="connsiteY17" fmla="*/ 61912 h 197643"/>
              <a:gd name="connsiteX18" fmla="*/ 31650 w 220463"/>
              <a:gd name="connsiteY18" fmla="*/ 47625 h 197643"/>
              <a:gd name="connsiteX19" fmla="*/ 29269 w 220463"/>
              <a:gd name="connsiteY19" fmla="*/ 40481 h 197643"/>
              <a:gd name="connsiteX20" fmla="*/ 31650 w 220463"/>
              <a:gd name="connsiteY20" fmla="*/ 30956 h 197643"/>
              <a:gd name="connsiteX21" fmla="*/ 38794 w 220463"/>
              <a:gd name="connsiteY21" fmla="*/ 33337 h 197643"/>
              <a:gd name="connsiteX22" fmla="*/ 41175 w 220463"/>
              <a:gd name="connsiteY22" fmla="*/ 40481 h 197643"/>
              <a:gd name="connsiteX23" fmla="*/ 55463 w 220463"/>
              <a:gd name="connsiteY23" fmla="*/ 45243 h 197643"/>
              <a:gd name="connsiteX24" fmla="*/ 57844 w 220463"/>
              <a:gd name="connsiteY24" fmla="*/ 11906 h 197643"/>
              <a:gd name="connsiteX25" fmla="*/ 72132 w 220463"/>
              <a:gd name="connsiteY25" fmla="*/ 21431 h 197643"/>
              <a:gd name="connsiteX26" fmla="*/ 79275 w 220463"/>
              <a:gd name="connsiteY26" fmla="*/ 26193 h 197643"/>
              <a:gd name="connsiteX27" fmla="*/ 84038 w 220463"/>
              <a:gd name="connsiteY27" fmla="*/ 19050 h 197643"/>
              <a:gd name="connsiteX28" fmla="*/ 86419 w 220463"/>
              <a:gd name="connsiteY28" fmla="*/ 2381 h 197643"/>
              <a:gd name="connsiteX29" fmla="*/ 93563 w 220463"/>
              <a:gd name="connsiteY29" fmla="*/ 9525 h 197643"/>
              <a:gd name="connsiteX30" fmla="*/ 100707 w 220463"/>
              <a:gd name="connsiteY30" fmla="*/ 11906 h 197643"/>
              <a:gd name="connsiteX31" fmla="*/ 107850 w 220463"/>
              <a:gd name="connsiteY31" fmla="*/ 16668 h 197643"/>
              <a:gd name="connsiteX32" fmla="*/ 117375 w 220463"/>
              <a:gd name="connsiteY32" fmla="*/ 2381 h 197643"/>
              <a:gd name="connsiteX33" fmla="*/ 136425 w 220463"/>
              <a:gd name="connsiteY33" fmla="*/ 11906 h 197643"/>
              <a:gd name="connsiteX34" fmla="*/ 141188 w 220463"/>
              <a:gd name="connsiteY34" fmla="*/ 26193 h 197643"/>
              <a:gd name="connsiteX35" fmla="*/ 148332 w 220463"/>
              <a:gd name="connsiteY35" fmla="*/ 21431 h 197643"/>
              <a:gd name="connsiteX36" fmla="*/ 162619 w 220463"/>
              <a:gd name="connsiteY36" fmla="*/ 16668 h 197643"/>
              <a:gd name="connsiteX37" fmla="*/ 176907 w 220463"/>
              <a:gd name="connsiteY37" fmla="*/ 16668 h 197643"/>
              <a:gd name="connsiteX38" fmla="*/ 176907 w 220463"/>
              <a:gd name="connsiteY38" fmla="*/ 42862 h 197643"/>
              <a:gd name="connsiteX39" fmla="*/ 198338 w 220463"/>
              <a:gd name="connsiteY39" fmla="*/ 45243 h 197643"/>
              <a:gd name="connsiteX40" fmla="*/ 205482 w 220463"/>
              <a:gd name="connsiteY40" fmla="*/ 50006 h 197643"/>
              <a:gd name="connsiteX41" fmla="*/ 212625 w 220463"/>
              <a:gd name="connsiteY41" fmla="*/ 52387 h 197643"/>
              <a:gd name="connsiteX42" fmla="*/ 205482 w 220463"/>
              <a:gd name="connsiteY42" fmla="*/ 59531 h 197643"/>
              <a:gd name="connsiteX43" fmla="*/ 188813 w 220463"/>
              <a:gd name="connsiteY43" fmla="*/ 64293 h 197643"/>
              <a:gd name="connsiteX44" fmla="*/ 200719 w 220463"/>
              <a:gd name="connsiteY44" fmla="*/ 73818 h 197643"/>
              <a:gd name="connsiteX45" fmla="*/ 207863 w 220463"/>
              <a:gd name="connsiteY45" fmla="*/ 76200 h 197643"/>
              <a:gd name="connsiteX46" fmla="*/ 215007 w 220463"/>
              <a:gd name="connsiteY46" fmla="*/ 80962 h 197643"/>
              <a:gd name="connsiteX47" fmla="*/ 219769 w 220463"/>
              <a:gd name="connsiteY47" fmla="*/ 88106 h 197643"/>
              <a:gd name="connsiteX48" fmla="*/ 212625 w 220463"/>
              <a:gd name="connsiteY48" fmla="*/ 90487 h 197643"/>
              <a:gd name="connsiteX49" fmla="*/ 198338 w 220463"/>
              <a:gd name="connsiteY49" fmla="*/ 100012 h 197643"/>
              <a:gd name="connsiteX50" fmla="*/ 195957 w 220463"/>
              <a:gd name="connsiteY50" fmla="*/ 107156 h 197643"/>
              <a:gd name="connsiteX51" fmla="*/ 205482 w 220463"/>
              <a:gd name="connsiteY51" fmla="*/ 119062 h 197643"/>
              <a:gd name="connsiteX52" fmla="*/ 212625 w 220463"/>
              <a:gd name="connsiteY52" fmla="*/ 145256 h 197643"/>
              <a:gd name="connsiteX53" fmla="*/ 215007 w 220463"/>
              <a:gd name="connsiteY53" fmla="*/ 152400 h 197643"/>
              <a:gd name="connsiteX54" fmla="*/ 207863 w 220463"/>
              <a:gd name="connsiteY54" fmla="*/ 157162 h 197643"/>
              <a:gd name="connsiteX55" fmla="*/ 198338 w 220463"/>
              <a:gd name="connsiteY55" fmla="*/ 164306 h 197643"/>
              <a:gd name="connsiteX56" fmla="*/ 207863 w 220463"/>
              <a:gd name="connsiteY56" fmla="*/ 178593 h 197643"/>
              <a:gd name="connsiteX57" fmla="*/ 210244 w 220463"/>
              <a:gd name="connsiteY57" fmla="*/ 188118 h 197643"/>
              <a:gd name="connsiteX58" fmla="*/ 160238 w 220463"/>
              <a:gd name="connsiteY58" fmla="*/ 197643 h 1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0463" h="197643">
                <a:moveTo>
                  <a:pt x="45938" y="171450"/>
                </a:moveTo>
                <a:cubicBezTo>
                  <a:pt x="41175" y="172244"/>
                  <a:pt x="36363" y="172784"/>
                  <a:pt x="31650" y="173831"/>
                </a:cubicBezTo>
                <a:cubicBezTo>
                  <a:pt x="29200" y="174375"/>
                  <a:pt x="26752" y="177335"/>
                  <a:pt x="24507" y="176212"/>
                </a:cubicBezTo>
                <a:cubicBezTo>
                  <a:pt x="22262" y="175089"/>
                  <a:pt x="22919" y="171449"/>
                  <a:pt x="22125" y="169068"/>
                </a:cubicBezTo>
                <a:cubicBezTo>
                  <a:pt x="22919" y="165099"/>
                  <a:pt x="23525" y="161088"/>
                  <a:pt x="24507" y="157162"/>
                </a:cubicBezTo>
                <a:cubicBezTo>
                  <a:pt x="25116" y="154727"/>
                  <a:pt x="28011" y="152263"/>
                  <a:pt x="26888" y="150018"/>
                </a:cubicBezTo>
                <a:cubicBezTo>
                  <a:pt x="25765" y="147773"/>
                  <a:pt x="21938" y="148856"/>
                  <a:pt x="19744" y="147637"/>
                </a:cubicBezTo>
                <a:cubicBezTo>
                  <a:pt x="14741" y="144857"/>
                  <a:pt x="5457" y="138112"/>
                  <a:pt x="5457" y="138112"/>
                </a:cubicBezTo>
                <a:cubicBezTo>
                  <a:pt x="3869" y="135731"/>
                  <a:pt x="0" y="133745"/>
                  <a:pt x="694" y="130968"/>
                </a:cubicBezTo>
                <a:cubicBezTo>
                  <a:pt x="1303" y="128533"/>
                  <a:pt x="5377" y="129079"/>
                  <a:pt x="7838" y="128587"/>
                </a:cubicBezTo>
                <a:cubicBezTo>
                  <a:pt x="13342" y="127486"/>
                  <a:pt x="18951" y="127000"/>
                  <a:pt x="24507" y="126206"/>
                </a:cubicBezTo>
                <a:cubicBezTo>
                  <a:pt x="7485" y="100675"/>
                  <a:pt x="33994" y="139424"/>
                  <a:pt x="12600" y="111918"/>
                </a:cubicBezTo>
                <a:cubicBezTo>
                  <a:pt x="9086" y="107400"/>
                  <a:pt x="3075" y="97631"/>
                  <a:pt x="3075" y="97631"/>
                </a:cubicBezTo>
                <a:cubicBezTo>
                  <a:pt x="5456" y="96837"/>
                  <a:pt x="7784" y="95859"/>
                  <a:pt x="10219" y="95250"/>
                </a:cubicBezTo>
                <a:cubicBezTo>
                  <a:pt x="14145" y="94268"/>
                  <a:pt x="20043" y="96339"/>
                  <a:pt x="22125" y="92868"/>
                </a:cubicBezTo>
                <a:cubicBezTo>
                  <a:pt x="23080" y="91276"/>
                  <a:pt x="13691" y="77837"/>
                  <a:pt x="12600" y="76200"/>
                </a:cubicBezTo>
                <a:cubicBezTo>
                  <a:pt x="11806" y="73819"/>
                  <a:pt x="9287" y="71387"/>
                  <a:pt x="10219" y="69056"/>
                </a:cubicBezTo>
                <a:cubicBezTo>
                  <a:pt x="12845" y="62492"/>
                  <a:pt x="32548" y="62124"/>
                  <a:pt x="34032" y="61912"/>
                </a:cubicBezTo>
                <a:cubicBezTo>
                  <a:pt x="33238" y="57150"/>
                  <a:pt x="32697" y="52338"/>
                  <a:pt x="31650" y="47625"/>
                </a:cubicBezTo>
                <a:cubicBezTo>
                  <a:pt x="31105" y="45175"/>
                  <a:pt x="29269" y="42991"/>
                  <a:pt x="29269" y="40481"/>
                </a:cubicBezTo>
                <a:cubicBezTo>
                  <a:pt x="29269" y="37208"/>
                  <a:pt x="30856" y="34131"/>
                  <a:pt x="31650" y="30956"/>
                </a:cubicBezTo>
                <a:cubicBezTo>
                  <a:pt x="34031" y="31750"/>
                  <a:pt x="37019" y="31562"/>
                  <a:pt x="38794" y="33337"/>
                </a:cubicBezTo>
                <a:cubicBezTo>
                  <a:pt x="40569" y="35112"/>
                  <a:pt x="39132" y="39022"/>
                  <a:pt x="41175" y="40481"/>
                </a:cubicBezTo>
                <a:cubicBezTo>
                  <a:pt x="45260" y="43399"/>
                  <a:pt x="55463" y="45243"/>
                  <a:pt x="55463" y="45243"/>
                </a:cubicBezTo>
                <a:cubicBezTo>
                  <a:pt x="56257" y="34131"/>
                  <a:pt x="51455" y="21033"/>
                  <a:pt x="57844" y="11906"/>
                </a:cubicBezTo>
                <a:cubicBezTo>
                  <a:pt x="61127" y="7217"/>
                  <a:pt x="67369" y="18256"/>
                  <a:pt x="72132" y="21431"/>
                </a:cubicBezTo>
                <a:lnTo>
                  <a:pt x="79275" y="26193"/>
                </a:lnTo>
                <a:cubicBezTo>
                  <a:pt x="80863" y="23812"/>
                  <a:pt x="83216" y="21791"/>
                  <a:pt x="84038" y="19050"/>
                </a:cubicBezTo>
                <a:cubicBezTo>
                  <a:pt x="85651" y="13674"/>
                  <a:pt x="82450" y="6350"/>
                  <a:pt x="86419" y="2381"/>
                </a:cubicBezTo>
                <a:cubicBezTo>
                  <a:pt x="88800" y="0"/>
                  <a:pt x="90761" y="7657"/>
                  <a:pt x="93563" y="9525"/>
                </a:cubicBezTo>
                <a:cubicBezTo>
                  <a:pt x="95652" y="10917"/>
                  <a:pt x="98326" y="11112"/>
                  <a:pt x="100707" y="11906"/>
                </a:cubicBezTo>
                <a:cubicBezTo>
                  <a:pt x="103088" y="13493"/>
                  <a:pt x="105365" y="18088"/>
                  <a:pt x="107850" y="16668"/>
                </a:cubicBezTo>
                <a:cubicBezTo>
                  <a:pt x="112819" y="13828"/>
                  <a:pt x="117375" y="2381"/>
                  <a:pt x="117375" y="2381"/>
                </a:cubicBezTo>
                <a:cubicBezTo>
                  <a:pt x="126572" y="4220"/>
                  <a:pt x="131422" y="2900"/>
                  <a:pt x="136425" y="11906"/>
                </a:cubicBezTo>
                <a:cubicBezTo>
                  <a:pt x="138863" y="16294"/>
                  <a:pt x="141188" y="26193"/>
                  <a:pt x="141188" y="26193"/>
                </a:cubicBezTo>
                <a:cubicBezTo>
                  <a:pt x="143569" y="24606"/>
                  <a:pt x="145717" y="22593"/>
                  <a:pt x="148332" y="21431"/>
                </a:cubicBezTo>
                <a:cubicBezTo>
                  <a:pt x="152919" y="19392"/>
                  <a:pt x="162619" y="16668"/>
                  <a:pt x="162619" y="16668"/>
                </a:cubicBezTo>
                <a:cubicBezTo>
                  <a:pt x="167381" y="15874"/>
                  <a:pt x="174526" y="12302"/>
                  <a:pt x="176907" y="16668"/>
                </a:cubicBezTo>
                <a:cubicBezTo>
                  <a:pt x="179288" y="21034"/>
                  <a:pt x="173335" y="38100"/>
                  <a:pt x="176907" y="42862"/>
                </a:cubicBezTo>
                <a:cubicBezTo>
                  <a:pt x="181135" y="48675"/>
                  <a:pt x="191194" y="44449"/>
                  <a:pt x="198338" y="45243"/>
                </a:cubicBezTo>
                <a:cubicBezTo>
                  <a:pt x="200719" y="46831"/>
                  <a:pt x="202922" y="48726"/>
                  <a:pt x="205482" y="50006"/>
                </a:cubicBezTo>
                <a:cubicBezTo>
                  <a:pt x="207727" y="51128"/>
                  <a:pt x="212625" y="49877"/>
                  <a:pt x="212625" y="52387"/>
                </a:cubicBezTo>
                <a:cubicBezTo>
                  <a:pt x="212625" y="55754"/>
                  <a:pt x="208284" y="57663"/>
                  <a:pt x="205482" y="59531"/>
                </a:cubicBezTo>
                <a:cubicBezTo>
                  <a:pt x="203433" y="60897"/>
                  <a:pt x="190082" y="63976"/>
                  <a:pt x="188813" y="64293"/>
                </a:cubicBezTo>
                <a:cubicBezTo>
                  <a:pt x="212652" y="70255"/>
                  <a:pt x="188193" y="61292"/>
                  <a:pt x="200719" y="73818"/>
                </a:cubicBezTo>
                <a:cubicBezTo>
                  <a:pt x="202494" y="75593"/>
                  <a:pt x="205618" y="75077"/>
                  <a:pt x="207863" y="76200"/>
                </a:cubicBezTo>
                <a:cubicBezTo>
                  <a:pt x="210423" y="77480"/>
                  <a:pt x="212626" y="79375"/>
                  <a:pt x="215007" y="80962"/>
                </a:cubicBezTo>
                <a:cubicBezTo>
                  <a:pt x="216594" y="83343"/>
                  <a:pt x="220463" y="85330"/>
                  <a:pt x="219769" y="88106"/>
                </a:cubicBezTo>
                <a:cubicBezTo>
                  <a:pt x="219160" y="90541"/>
                  <a:pt x="214819" y="89268"/>
                  <a:pt x="212625" y="90487"/>
                </a:cubicBezTo>
                <a:cubicBezTo>
                  <a:pt x="207622" y="93267"/>
                  <a:pt x="198338" y="100012"/>
                  <a:pt x="198338" y="100012"/>
                </a:cubicBezTo>
                <a:cubicBezTo>
                  <a:pt x="197544" y="102393"/>
                  <a:pt x="195957" y="104646"/>
                  <a:pt x="195957" y="107156"/>
                </a:cubicBezTo>
                <a:cubicBezTo>
                  <a:pt x="195957" y="114825"/>
                  <a:pt x="199996" y="115405"/>
                  <a:pt x="205482" y="119062"/>
                </a:cubicBezTo>
                <a:cubicBezTo>
                  <a:pt x="208846" y="135886"/>
                  <a:pt x="206585" y="127135"/>
                  <a:pt x="212625" y="145256"/>
                </a:cubicBezTo>
                <a:lnTo>
                  <a:pt x="215007" y="152400"/>
                </a:lnTo>
                <a:cubicBezTo>
                  <a:pt x="212626" y="153987"/>
                  <a:pt x="210604" y="156340"/>
                  <a:pt x="207863" y="157162"/>
                </a:cubicBezTo>
                <a:cubicBezTo>
                  <a:pt x="191531" y="162061"/>
                  <a:pt x="184908" y="155352"/>
                  <a:pt x="198338" y="164306"/>
                </a:cubicBezTo>
                <a:cubicBezTo>
                  <a:pt x="205771" y="186609"/>
                  <a:pt x="193594" y="153624"/>
                  <a:pt x="207863" y="178593"/>
                </a:cubicBezTo>
                <a:cubicBezTo>
                  <a:pt x="209487" y="181434"/>
                  <a:pt x="209450" y="184943"/>
                  <a:pt x="210244" y="188118"/>
                </a:cubicBezTo>
                <a:cubicBezTo>
                  <a:pt x="157860" y="190613"/>
                  <a:pt x="160238" y="173812"/>
                  <a:pt x="160238" y="197643"/>
                </a:cubicBezTo>
              </a:path>
            </a:pathLst>
          </a:custGeom>
          <a:solidFill>
            <a:srgbClr val="C4BA32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1244600" y="1878013"/>
            <a:ext cx="92075" cy="93662"/>
          </a:xfrm>
          <a:custGeom>
            <a:avLst/>
            <a:gdLst>
              <a:gd name="connsiteX0" fmla="*/ 80356 w 197732"/>
              <a:gd name="connsiteY0" fmla="*/ 173743 h 202318"/>
              <a:gd name="connsiteX1" fmla="*/ 77975 w 197732"/>
              <a:gd name="connsiteY1" fmla="*/ 180886 h 202318"/>
              <a:gd name="connsiteX2" fmla="*/ 68450 w 197732"/>
              <a:gd name="connsiteY2" fmla="*/ 195174 h 202318"/>
              <a:gd name="connsiteX3" fmla="*/ 66069 w 197732"/>
              <a:gd name="connsiteY3" fmla="*/ 202318 h 202318"/>
              <a:gd name="connsiteX4" fmla="*/ 63688 w 197732"/>
              <a:gd name="connsiteY4" fmla="*/ 195174 h 202318"/>
              <a:gd name="connsiteX5" fmla="*/ 61306 w 197732"/>
              <a:gd name="connsiteY5" fmla="*/ 176124 h 202318"/>
              <a:gd name="connsiteX6" fmla="*/ 25588 w 197732"/>
              <a:gd name="connsiteY6" fmla="*/ 173743 h 202318"/>
              <a:gd name="connsiteX7" fmla="*/ 27969 w 197732"/>
              <a:gd name="connsiteY7" fmla="*/ 142786 h 202318"/>
              <a:gd name="connsiteX8" fmla="*/ 25588 w 197732"/>
              <a:gd name="connsiteY8" fmla="*/ 135643 h 202318"/>
              <a:gd name="connsiteX9" fmla="*/ 11300 w 197732"/>
              <a:gd name="connsiteY9" fmla="*/ 138024 h 202318"/>
              <a:gd name="connsiteX10" fmla="*/ 20825 w 197732"/>
              <a:gd name="connsiteY10" fmla="*/ 128499 h 202318"/>
              <a:gd name="connsiteX11" fmla="*/ 25588 w 197732"/>
              <a:gd name="connsiteY11" fmla="*/ 121355 h 202318"/>
              <a:gd name="connsiteX12" fmla="*/ 4156 w 197732"/>
              <a:gd name="connsiteY12" fmla="*/ 111830 h 202318"/>
              <a:gd name="connsiteX13" fmla="*/ 1775 w 197732"/>
              <a:gd name="connsiteY13" fmla="*/ 104686 h 202318"/>
              <a:gd name="connsiteX14" fmla="*/ 8919 w 197732"/>
              <a:gd name="connsiteY14" fmla="*/ 107068 h 202318"/>
              <a:gd name="connsiteX15" fmla="*/ 32731 w 197732"/>
              <a:gd name="connsiteY15" fmla="*/ 104686 h 202318"/>
              <a:gd name="connsiteX16" fmla="*/ 20825 w 197732"/>
              <a:gd name="connsiteY16" fmla="*/ 92780 h 202318"/>
              <a:gd name="connsiteX17" fmla="*/ 8919 w 197732"/>
              <a:gd name="connsiteY17" fmla="*/ 80874 h 202318"/>
              <a:gd name="connsiteX18" fmla="*/ 6538 w 197732"/>
              <a:gd name="connsiteY18" fmla="*/ 73730 h 202318"/>
              <a:gd name="connsiteX19" fmla="*/ 20825 w 197732"/>
              <a:gd name="connsiteY19" fmla="*/ 76111 h 202318"/>
              <a:gd name="connsiteX20" fmla="*/ 39875 w 197732"/>
              <a:gd name="connsiteY20" fmla="*/ 73730 h 202318"/>
              <a:gd name="connsiteX21" fmla="*/ 30350 w 197732"/>
              <a:gd name="connsiteY21" fmla="*/ 59443 h 202318"/>
              <a:gd name="connsiteX22" fmla="*/ 27969 w 197732"/>
              <a:gd name="connsiteY22" fmla="*/ 52299 h 202318"/>
              <a:gd name="connsiteX23" fmla="*/ 35113 w 197732"/>
              <a:gd name="connsiteY23" fmla="*/ 54680 h 202318"/>
              <a:gd name="connsiteX24" fmla="*/ 54163 w 197732"/>
              <a:gd name="connsiteY24" fmla="*/ 52299 h 202318"/>
              <a:gd name="connsiteX25" fmla="*/ 56544 w 197732"/>
              <a:gd name="connsiteY25" fmla="*/ 21343 h 202318"/>
              <a:gd name="connsiteX26" fmla="*/ 70831 w 197732"/>
              <a:gd name="connsiteY26" fmla="*/ 30868 h 202318"/>
              <a:gd name="connsiteX27" fmla="*/ 77975 w 197732"/>
              <a:gd name="connsiteY27" fmla="*/ 33249 h 202318"/>
              <a:gd name="connsiteX28" fmla="*/ 80356 w 197732"/>
              <a:gd name="connsiteY28" fmla="*/ 26105 h 202318"/>
              <a:gd name="connsiteX29" fmla="*/ 82738 w 197732"/>
              <a:gd name="connsiteY29" fmla="*/ 2293 h 202318"/>
              <a:gd name="connsiteX30" fmla="*/ 89881 w 197732"/>
              <a:gd name="connsiteY30" fmla="*/ 4674 h 202318"/>
              <a:gd name="connsiteX31" fmla="*/ 97025 w 197732"/>
              <a:gd name="connsiteY31" fmla="*/ 28486 h 202318"/>
              <a:gd name="connsiteX32" fmla="*/ 116075 w 197732"/>
              <a:gd name="connsiteY32" fmla="*/ 23724 h 202318"/>
              <a:gd name="connsiteX33" fmla="*/ 125600 w 197732"/>
              <a:gd name="connsiteY33" fmla="*/ 21343 h 202318"/>
              <a:gd name="connsiteX34" fmla="*/ 127981 w 197732"/>
              <a:gd name="connsiteY34" fmla="*/ 7055 h 202318"/>
              <a:gd name="connsiteX35" fmla="*/ 135125 w 197732"/>
              <a:gd name="connsiteY35" fmla="*/ 9436 h 202318"/>
              <a:gd name="connsiteX36" fmla="*/ 137506 w 197732"/>
              <a:gd name="connsiteY36" fmla="*/ 16580 h 202318"/>
              <a:gd name="connsiteX37" fmla="*/ 135125 w 197732"/>
              <a:gd name="connsiteY37" fmla="*/ 26105 h 202318"/>
              <a:gd name="connsiteX38" fmla="*/ 127981 w 197732"/>
              <a:gd name="connsiteY38" fmla="*/ 28486 h 202318"/>
              <a:gd name="connsiteX39" fmla="*/ 170844 w 197732"/>
              <a:gd name="connsiteY39" fmla="*/ 30868 h 202318"/>
              <a:gd name="connsiteX40" fmla="*/ 166081 w 197732"/>
              <a:gd name="connsiteY40" fmla="*/ 38011 h 202318"/>
              <a:gd name="connsiteX41" fmla="*/ 149413 w 197732"/>
              <a:gd name="connsiteY41" fmla="*/ 45155 h 202318"/>
              <a:gd name="connsiteX42" fmla="*/ 175606 w 197732"/>
              <a:gd name="connsiteY42" fmla="*/ 47536 h 202318"/>
              <a:gd name="connsiteX43" fmla="*/ 182750 w 197732"/>
              <a:gd name="connsiteY43" fmla="*/ 49918 h 202318"/>
              <a:gd name="connsiteX44" fmla="*/ 173225 w 197732"/>
              <a:gd name="connsiteY44" fmla="*/ 57061 h 202318"/>
              <a:gd name="connsiteX45" fmla="*/ 158938 w 197732"/>
              <a:gd name="connsiteY45" fmla="*/ 64205 h 202318"/>
              <a:gd name="connsiteX46" fmla="*/ 175606 w 197732"/>
              <a:gd name="connsiteY46" fmla="*/ 71349 h 202318"/>
              <a:gd name="connsiteX47" fmla="*/ 185131 w 197732"/>
              <a:gd name="connsiteY47" fmla="*/ 73730 h 202318"/>
              <a:gd name="connsiteX48" fmla="*/ 192275 w 197732"/>
              <a:gd name="connsiteY48" fmla="*/ 76111 h 202318"/>
              <a:gd name="connsiteX49" fmla="*/ 197038 w 197732"/>
              <a:gd name="connsiteY49" fmla="*/ 83255 h 202318"/>
              <a:gd name="connsiteX50" fmla="*/ 189894 w 197732"/>
              <a:gd name="connsiteY50" fmla="*/ 85636 h 202318"/>
              <a:gd name="connsiteX51" fmla="*/ 182750 w 197732"/>
              <a:gd name="connsiteY51" fmla="*/ 90399 h 202318"/>
              <a:gd name="connsiteX52" fmla="*/ 166081 w 197732"/>
              <a:gd name="connsiteY52" fmla="*/ 95161 h 202318"/>
              <a:gd name="connsiteX53" fmla="*/ 177988 w 197732"/>
              <a:gd name="connsiteY53" fmla="*/ 109449 h 202318"/>
              <a:gd name="connsiteX54" fmla="*/ 189894 w 197732"/>
              <a:gd name="connsiteY54" fmla="*/ 121355 h 202318"/>
              <a:gd name="connsiteX55" fmla="*/ 163700 w 197732"/>
              <a:gd name="connsiteY55" fmla="*/ 123736 h 202318"/>
              <a:gd name="connsiteX56" fmla="*/ 170844 w 197732"/>
              <a:gd name="connsiteY56" fmla="*/ 130880 h 202318"/>
              <a:gd name="connsiteX57" fmla="*/ 177988 w 197732"/>
              <a:gd name="connsiteY57" fmla="*/ 135643 h 202318"/>
              <a:gd name="connsiteX58" fmla="*/ 180369 w 197732"/>
              <a:gd name="connsiteY58" fmla="*/ 147549 h 202318"/>
              <a:gd name="connsiteX59" fmla="*/ 182750 w 197732"/>
              <a:gd name="connsiteY59" fmla="*/ 154693 h 202318"/>
              <a:gd name="connsiteX60" fmla="*/ 175606 w 197732"/>
              <a:gd name="connsiteY60" fmla="*/ 157074 h 202318"/>
              <a:gd name="connsiteX61" fmla="*/ 166081 w 197732"/>
              <a:gd name="connsiteY61" fmla="*/ 154693 h 202318"/>
              <a:gd name="connsiteX62" fmla="*/ 147031 w 197732"/>
              <a:gd name="connsiteY62" fmla="*/ 149930 h 202318"/>
              <a:gd name="connsiteX63" fmla="*/ 142269 w 197732"/>
              <a:gd name="connsiteY63" fmla="*/ 147549 h 202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7732" h="202318">
                <a:moveTo>
                  <a:pt x="80356" y="173743"/>
                </a:moveTo>
                <a:cubicBezTo>
                  <a:pt x="79562" y="176124"/>
                  <a:pt x="79194" y="178692"/>
                  <a:pt x="77975" y="180886"/>
                </a:cubicBezTo>
                <a:cubicBezTo>
                  <a:pt x="75195" y="185890"/>
                  <a:pt x="68450" y="195174"/>
                  <a:pt x="68450" y="195174"/>
                </a:cubicBezTo>
                <a:cubicBezTo>
                  <a:pt x="67656" y="197555"/>
                  <a:pt x="68579" y="202318"/>
                  <a:pt x="66069" y="202318"/>
                </a:cubicBezTo>
                <a:cubicBezTo>
                  <a:pt x="63559" y="202318"/>
                  <a:pt x="64137" y="197644"/>
                  <a:pt x="63688" y="195174"/>
                </a:cubicBezTo>
                <a:cubicBezTo>
                  <a:pt x="62543" y="188878"/>
                  <a:pt x="66884" y="179261"/>
                  <a:pt x="61306" y="176124"/>
                </a:cubicBezTo>
                <a:cubicBezTo>
                  <a:pt x="50906" y="170274"/>
                  <a:pt x="37494" y="174537"/>
                  <a:pt x="25588" y="173743"/>
                </a:cubicBezTo>
                <a:cubicBezTo>
                  <a:pt x="26382" y="163424"/>
                  <a:pt x="27969" y="153135"/>
                  <a:pt x="27969" y="142786"/>
                </a:cubicBezTo>
                <a:cubicBezTo>
                  <a:pt x="27969" y="140276"/>
                  <a:pt x="28001" y="136332"/>
                  <a:pt x="25588" y="135643"/>
                </a:cubicBezTo>
                <a:cubicBezTo>
                  <a:pt x="20945" y="134317"/>
                  <a:pt x="16063" y="137230"/>
                  <a:pt x="11300" y="138024"/>
                </a:cubicBezTo>
                <a:cubicBezTo>
                  <a:pt x="16495" y="122438"/>
                  <a:pt x="9280" y="137735"/>
                  <a:pt x="20825" y="128499"/>
                </a:cubicBezTo>
                <a:cubicBezTo>
                  <a:pt x="23060" y="126711"/>
                  <a:pt x="24000" y="123736"/>
                  <a:pt x="25588" y="121355"/>
                </a:cubicBezTo>
                <a:cubicBezTo>
                  <a:pt x="8585" y="115688"/>
                  <a:pt x="15477" y="119378"/>
                  <a:pt x="4156" y="111830"/>
                </a:cubicBezTo>
                <a:cubicBezTo>
                  <a:pt x="3362" y="109449"/>
                  <a:pt x="0" y="106461"/>
                  <a:pt x="1775" y="104686"/>
                </a:cubicBezTo>
                <a:cubicBezTo>
                  <a:pt x="3550" y="102911"/>
                  <a:pt x="6409" y="107068"/>
                  <a:pt x="8919" y="107068"/>
                </a:cubicBezTo>
                <a:cubicBezTo>
                  <a:pt x="16896" y="107068"/>
                  <a:pt x="24794" y="105480"/>
                  <a:pt x="32731" y="104686"/>
                </a:cubicBezTo>
                <a:cubicBezTo>
                  <a:pt x="20031" y="85636"/>
                  <a:pt x="36702" y="108658"/>
                  <a:pt x="20825" y="92780"/>
                </a:cubicBezTo>
                <a:cubicBezTo>
                  <a:pt x="4954" y="76908"/>
                  <a:pt x="27966" y="93570"/>
                  <a:pt x="8919" y="80874"/>
                </a:cubicBezTo>
                <a:cubicBezTo>
                  <a:pt x="8125" y="78493"/>
                  <a:pt x="5416" y="75975"/>
                  <a:pt x="6538" y="73730"/>
                </a:cubicBezTo>
                <a:cubicBezTo>
                  <a:pt x="10234" y="66337"/>
                  <a:pt x="18619" y="74640"/>
                  <a:pt x="20825" y="76111"/>
                </a:cubicBezTo>
                <a:cubicBezTo>
                  <a:pt x="27175" y="75317"/>
                  <a:pt x="36700" y="79286"/>
                  <a:pt x="39875" y="73730"/>
                </a:cubicBezTo>
                <a:cubicBezTo>
                  <a:pt x="42715" y="68761"/>
                  <a:pt x="30350" y="59443"/>
                  <a:pt x="30350" y="59443"/>
                </a:cubicBezTo>
                <a:cubicBezTo>
                  <a:pt x="29556" y="57062"/>
                  <a:pt x="26194" y="54074"/>
                  <a:pt x="27969" y="52299"/>
                </a:cubicBezTo>
                <a:cubicBezTo>
                  <a:pt x="29744" y="50524"/>
                  <a:pt x="32603" y="54680"/>
                  <a:pt x="35113" y="54680"/>
                </a:cubicBezTo>
                <a:cubicBezTo>
                  <a:pt x="41512" y="54680"/>
                  <a:pt x="47813" y="53093"/>
                  <a:pt x="54163" y="52299"/>
                </a:cubicBezTo>
                <a:cubicBezTo>
                  <a:pt x="54957" y="41980"/>
                  <a:pt x="50190" y="29512"/>
                  <a:pt x="56544" y="21343"/>
                </a:cubicBezTo>
                <a:cubicBezTo>
                  <a:pt x="60058" y="16825"/>
                  <a:pt x="65401" y="29058"/>
                  <a:pt x="70831" y="30868"/>
                </a:cubicBezTo>
                <a:lnTo>
                  <a:pt x="77975" y="33249"/>
                </a:lnTo>
                <a:cubicBezTo>
                  <a:pt x="78769" y="30868"/>
                  <a:pt x="79974" y="28586"/>
                  <a:pt x="80356" y="26105"/>
                </a:cubicBezTo>
                <a:cubicBezTo>
                  <a:pt x="81569" y="18221"/>
                  <a:pt x="79498" y="9582"/>
                  <a:pt x="82738" y="2293"/>
                </a:cubicBezTo>
                <a:cubicBezTo>
                  <a:pt x="83757" y="0"/>
                  <a:pt x="87500" y="3880"/>
                  <a:pt x="89881" y="4674"/>
                </a:cubicBezTo>
                <a:cubicBezTo>
                  <a:pt x="95679" y="22066"/>
                  <a:pt x="93427" y="14091"/>
                  <a:pt x="97025" y="28486"/>
                </a:cubicBezTo>
                <a:lnTo>
                  <a:pt x="116075" y="23724"/>
                </a:lnTo>
                <a:lnTo>
                  <a:pt x="125600" y="21343"/>
                </a:lnTo>
                <a:cubicBezTo>
                  <a:pt x="126394" y="16580"/>
                  <a:pt x="124965" y="10825"/>
                  <a:pt x="127981" y="7055"/>
                </a:cubicBezTo>
                <a:cubicBezTo>
                  <a:pt x="129549" y="5095"/>
                  <a:pt x="133350" y="7661"/>
                  <a:pt x="135125" y="9436"/>
                </a:cubicBezTo>
                <a:cubicBezTo>
                  <a:pt x="136900" y="11211"/>
                  <a:pt x="136712" y="14199"/>
                  <a:pt x="137506" y="16580"/>
                </a:cubicBezTo>
                <a:cubicBezTo>
                  <a:pt x="136712" y="19755"/>
                  <a:pt x="137169" y="23549"/>
                  <a:pt x="135125" y="26105"/>
                </a:cubicBezTo>
                <a:cubicBezTo>
                  <a:pt x="133557" y="28065"/>
                  <a:pt x="125493" y="28154"/>
                  <a:pt x="127981" y="28486"/>
                </a:cubicBezTo>
                <a:cubicBezTo>
                  <a:pt x="142165" y="30377"/>
                  <a:pt x="156556" y="30074"/>
                  <a:pt x="170844" y="30868"/>
                </a:cubicBezTo>
                <a:cubicBezTo>
                  <a:pt x="169256" y="33249"/>
                  <a:pt x="168280" y="36179"/>
                  <a:pt x="166081" y="38011"/>
                </a:cubicBezTo>
                <a:cubicBezTo>
                  <a:pt x="162156" y="41282"/>
                  <a:pt x="154377" y="43500"/>
                  <a:pt x="149413" y="45155"/>
                </a:cubicBezTo>
                <a:cubicBezTo>
                  <a:pt x="158144" y="45949"/>
                  <a:pt x="166927" y="46296"/>
                  <a:pt x="175606" y="47536"/>
                </a:cubicBezTo>
                <a:cubicBezTo>
                  <a:pt x="178091" y="47891"/>
                  <a:pt x="183359" y="47483"/>
                  <a:pt x="182750" y="49918"/>
                </a:cubicBezTo>
                <a:cubicBezTo>
                  <a:pt x="181788" y="53768"/>
                  <a:pt x="176454" y="54754"/>
                  <a:pt x="173225" y="57061"/>
                </a:cubicBezTo>
                <a:cubicBezTo>
                  <a:pt x="165145" y="62832"/>
                  <a:pt x="167786" y="61256"/>
                  <a:pt x="158938" y="64205"/>
                </a:cubicBezTo>
                <a:cubicBezTo>
                  <a:pt x="186284" y="71041"/>
                  <a:pt x="152584" y="61482"/>
                  <a:pt x="175606" y="71349"/>
                </a:cubicBezTo>
                <a:cubicBezTo>
                  <a:pt x="178614" y="72638"/>
                  <a:pt x="181984" y="72831"/>
                  <a:pt x="185131" y="73730"/>
                </a:cubicBezTo>
                <a:cubicBezTo>
                  <a:pt x="187545" y="74420"/>
                  <a:pt x="189894" y="75317"/>
                  <a:pt x="192275" y="76111"/>
                </a:cubicBezTo>
                <a:cubicBezTo>
                  <a:pt x="193863" y="78492"/>
                  <a:pt x="197732" y="80478"/>
                  <a:pt x="197038" y="83255"/>
                </a:cubicBezTo>
                <a:cubicBezTo>
                  <a:pt x="196429" y="85690"/>
                  <a:pt x="192139" y="84513"/>
                  <a:pt x="189894" y="85636"/>
                </a:cubicBezTo>
                <a:cubicBezTo>
                  <a:pt x="187334" y="86916"/>
                  <a:pt x="185310" y="89119"/>
                  <a:pt x="182750" y="90399"/>
                </a:cubicBezTo>
                <a:cubicBezTo>
                  <a:pt x="179335" y="92107"/>
                  <a:pt x="169131" y="94398"/>
                  <a:pt x="166081" y="95161"/>
                </a:cubicBezTo>
                <a:cubicBezTo>
                  <a:pt x="177911" y="112905"/>
                  <a:pt x="162703" y="91106"/>
                  <a:pt x="177988" y="109449"/>
                </a:cubicBezTo>
                <a:cubicBezTo>
                  <a:pt x="187909" y="121355"/>
                  <a:pt x="176797" y="112625"/>
                  <a:pt x="189894" y="121355"/>
                </a:cubicBezTo>
                <a:lnTo>
                  <a:pt x="163700" y="123736"/>
                </a:lnTo>
                <a:cubicBezTo>
                  <a:pt x="160688" y="125242"/>
                  <a:pt x="168257" y="128724"/>
                  <a:pt x="170844" y="130880"/>
                </a:cubicBezTo>
                <a:cubicBezTo>
                  <a:pt x="173043" y="132712"/>
                  <a:pt x="175607" y="134055"/>
                  <a:pt x="177988" y="135643"/>
                </a:cubicBezTo>
                <a:cubicBezTo>
                  <a:pt x="178782" y="139612"/>
                  <a:pt x="179387" y="143623"/>
                  <a:pt x="180369" y="147549"/>
                </a:cubicBezTo>
                <a:cubicBezTo>
                  <a:pt x="180978" y="149984"/>
                  <a:pt x="183873" y="152448"/>
                  <a:pt x="182750" y="154693"/>
                </a:cubicBezTo>
                <a:cubicBezTo>
                  <a:pt x="181627" y="156938"/>
                  <a:pt x="177987" y="156280"/>
                  <a:pt x="175606" y="157074"/>
                </a:cubicBezTo>
                <a:cubicBezTo>
                  <a:pt x="172431" y="156280"/>
                  <a:pt x="169276" y="155403"/>
                  <a:pt x="166081" y="154693"/>
                </a:cubicBezTo>
                <a:cubicBezTo>
                  <a:pt x="156565" y="152578"/>
                  <a:pt x="155006" y="153120"/>
                  <a:pt x="147031" y="149930"/>
                </a:cubicBezTo>
                <a:cubicBezTo>
                  <a:pt x="145383" y="149271"/>
                  <a:pt x="143856" y="148343"/>
                  <a:pt x="142269" y="147549"/>
                </a:cubicBezTo>
              </a:path>
            </a:pathLst>
          </a:custGeom>
          <a:solidFill>
            <a:srgbClr val="C4BA32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19225" y="1944688"/>
            <a:ext cx="49213" cy="53975"/>
          </a:xfrm>
          <a:prstGeom prst="ellipse">
            <a:avLst/>
          </a:prstGeom>
          <a:solidFill>
            <a:schemeClr val="tx1"/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 rot="660000">
            <a:off x="1447800" y="1343025"/>
            <a:ext cx="3930650" cy="1595438"/>
            <a:chOff x="1341223" y="673959"/>
            <a:chExt cx="3929777" cy="1595683"/>
          </a:xfrm>
        </p:grpSpPr>
        <p:sp>
          <p:nvSpPr>
            <p:cNvPr id="21" name="Isosceles Triangle 2048"/>
            <p:cNvSpPr/>
            <p:nvPr/>
          </p:nvSpPr>
          <p:spPr>
            <a:xfrm rot="15773750">
              <a:off x="2172464" y="261667"/>
              <a:ext cx="1176519" cy="2839406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331260"/>
                <a:gd name="connsiteY0" fmla="*/ 2838813 h 2838813"/>
                <a:gd name="connsiteX1" fmla="*/ 800908 w 1331260"/>
                <a:gd name="connsiteY1" fmla="*/ 0 h 2838813"/>
                <a:gd name="connsiteX2" fmla="*/ 1331260 w 1331260"/>
                <a:gd name="connsiteY2" fmla="*/ 914400 h 2838813"/>
                <a:gd name="connsiteX3" fmla="*/ 0 w 1331260"/>
                <a:gd name="connsiteY3" fmla="*/ 2838813 h 2838813"/>
                <a:gd name="connsiteX0" fmla="*/ 0 w 1176954"/>
                <a:gd name="connsiteY0" fmla="*/ 2838813 h 2838813"/>
                <a:gd name="connsiteX1" fmla="*/ 800908 w 1176954"/>
                <a:gd name="connsiteY1" fmla="*/ 0 h 2838813"/>
                <a:gd name="connsiteX2" fmla="*/ 1176954 w 1176954"/>
                <a:gd name="connsiteY2" fmla="*/ 2830265 h 2838813"/>
                <a:gd name="connsiteX3" fmla="*/ 0 w 1176954"/>
                <a:gd name="connsiteY3" fmla="*/ 2838813 h 283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6954" h="2838813">
                  <a:moveTo>
                    <a:pt x="0" y="2838813"/>
                  </a:moveTo>
                  <a:lnTo>
                    <a:pt x="800908" y="0"/>
                  </a:lnTo>
                  <a:lnTo>
                    <a:pt x="1176954" y="2830265"/>
                  </a:lnTo>
                  <a:lnTo>
                    <a:pt x="0" y="2838813"/>
                  </a:lnTo>
                  <a:close/>
                </a:path>
              </a:pathLst>
            </a:cu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928" name="Group 21"/>
            <p:cNvGrpSpPr>
              <a:grpSpLocks/>
            </p:cNvGrpSpPr>
            <p:nvPr/>
          </p:nvGrpSpPr>
          <p:grpSpPr bwMode="auto">
            <a:xfrm>
              <a:off x="3812763" y="673959"/>
              <a:ext cx="1458237" cy="1511318"/>
              <a:chOff x="3510216" y="-2564145"/>
              <a:chExt cx="1458237" cy="1511318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467251" y="-2571054"/>
                <a:ext cx="1464938" cy="1514708"/>
              </a:xfrm>
              <a:custGeom>
                <a:avLst/>
                <a:gdLst>
                  <a:gd name="connsiteX0" fmla="*/ 1562100 w 4160520"/>
                  <a:gd name="connsiteY0" fmla="*/ 19900 h 2869780"/>
                  <a:gd name="connsiteX1" fmla="*/ 1874520 w 4160520"/>
                  <a:gd name="connsiteY1" fmla="*/ 157060 h 2869780"/>
                  <a:gd name="connsiteX2" fmla="*/ 2331720 w 4160520"/>
                  <a:gd name="connsiteY2" fmla="*/ 149440 h 2869780"/>
                  <a:gd name="connsiteX3" fmla="*/ 2575560 w 4160520"/>
                  <a:gd name="connsiteY3" fmla="*/ 4660 h 2869780"/>
                  <a:gd name="connsiteX4" fmla="*/ 2849880 w 4160520"/>
                  <a:gd name="connsiteY4" fmla="*/ 256120 h 2869780"/>
                  <a:gd name="connsiteX5" fmla="*/ 3124200 w 4160520"/>
                  <a:gd name="connsiteY5" fmla="*/ 362800 h 2869780"/>
                  <a:gd name="connsiteX6" fmla="*/ 3512820 w 4160520"/>
                  <a:gd name="connsiteY6" fmla="*/ 378040 h 2869780"/>
                  <a:gd name="connsiteX7" fmla="*/ 3512820 w 4160520"/>
                  <a:gd name="connsiteY7" fmla="*/ 378040 h 2869780"/>
                  <a:gd name="connsiteX8" fmla="*/ 3596640 w 4160520"/>
                  <a:gd name="connsiteY8" fmla="*/ 599020 h 2869780"/>
                  <a:gd name="connsiteX9" fmla="*/ 3970020 w 4160520"/>
                  <a:gd name="connsiteY9" fmla="*/ 850480 h 2869780"/>
                  <a:gd name="connsiteX10" fmla="*/ 3970020 w 4160520"/>
                  <a:gd name="connsiteY10" fmla="*/ 850480 h 2869780"/>
                  <a:gd name="connsiteX11" fmla="*/ 3977640 w 4160520"/>
                  <a:gd name="connsiteY11" fmla="*/ 1246720 h 2869780"/>
                  <a:gd name="connsiteX12" fmla="*/ 4160520 w 4160520"/>
                  <a:gd name="connsiteY12" fmla="*/ 1490560 h 2869780"/>
                  <a:gd name="connsiteX13" fmla="*/ 4160520 w 4160520"/>
                  <a:gd name="connsiteY13" fmla="*/ 1490560 h 2869780"/>
                  <a:gd name="connsiteX14" fmla="*/ 4015740 w 4160520"/>
                  <a:gd name="connsiteY14" fmla="*/ 1726780 h 2869780"/>
                  <a:gd name="connsiteX15" fmla="*/ 4015740 w 4160520"/>
                  <a:gd name="connsiteY15" fmla="*/ 2031580 h 2869780"/>
                  <a:gd name="connsiteX16" fmla="*/ 3817620 w 4160520"/>
                  <a:gd name="connsiteY16" fmla="*/ 2115400 h 2869780"/>
                  <a:gd name="connsiteX17" fmla="*/ 3528060 w 4160520"/>
                  <a:gd name="connsiteY17" fmla="*/ 2336380 h 2869780"/>
                  <a:gd name="connsiteX18" fmla="*/ 3451860 w 4160520"/>
                  <a:gd name="connsiteY18" fmla="*/ 2595460 h 2869780"/>
                  <a:gd name="connsiteX19" fmla="*/ 3116580 w 4160520"/>
                  <a:gd name="connsiteY19" fmla="*/ 2595460 h 2869780"/>
                  <a:gd name="connsiteX20" fmla="*/ 2796540 w 4160520"/>
                  <a:gd name="connsiteY20" fmla="*/ 2686900 h 2869780"/>
                  <a:gd name="connsiteX21" fmla="*/ 2628900 w 4160520"/>
                  <a:gd name="connsiteY21" fmla="*/ 2869780 h 2869780"/>
                  <a:gd name="connsiteX22" fmla="*/ 2263140 w 4160520"/>
                  <a:gd name="connsiteY22" fmla="*/ 2740240 h 2869780"/>
                  <a:gd name="connsiteX23" fmla="*/ 1828800 w 4160520"/>
                  <a:gd name="connsiteY23" fmla="*/ 2801200 h 2869780"/>
                  <a:gd name="connsiteX24" fmla="*/ 1638300 w 4160520"/>
                  <a:gd name="connsiteY24" fmla="*/ 2846920 h 2869780"/>
                  <a:gd name="connsiteX25" fmla="*/ 1402080 w 4160520"/>
                  <a:gd name="connsiteY25" fmla="*/ 2664040 h 2869780"/>
                  <a:gd name="connsiteX26" fmla="*/ 800100 w 4160520"/>
                  <a:gd name="connsiteY26" fmla="*/ 2595460 h 2869780"/>
                  <a:gd name="connsiteX27" fmla="*/ 601980 w 4160520"/>
                  <a:gd name="connsiteY27" fmla="*/ 2321140 h 2869780"/>
                  <a:gd name="connsiteX28" fmla="*/ 281940 w 4160520"/>
                  <a:gd name="connsiteY28" fmla="*/ 2115400 h 2869780"/>
                  <a:gd name="connsiteX29" fmla="*/ 236220 w 4160520"/>
                  <a:gd name="connsiteY29" fmla="*/ 2092540 h 2869780"/>
                  <a:gd name="connsiteX30" fmla="*/ 198120 w 4160520"/>
                  <a:gd name="connsiteY30" fmla="*/ 1749640 h 2869780"/>
                  <a:gd name="connsiteX31" fmla="*/ 0 w 4160520"/>
                  <a:gd name="connsiteY31" fmla="*/ 1498180 h 2869780"/>
                  <a:gd name="connsiteX32" fmla="*/ 175260 w 4160520"/>
                  <a:gd name="connsiteY32" fmla="*/ 1216240 h 2869780"/>
                  <a:gd name="connsiteX33" fmla="*/ 198120 w 4160520"/>
                  <a:gd name="connsiteY33" fmla="*/ 850480 h 2869780"/>
                  <a:gd name="connsiteX34" fmla="*/ 175260 w 4160520"/>
                  <a:gd name="connsiteY34" fmla="*/ 797140 h 2869780"/>
                  <a:gd name="connsiteX35" fmla="*/ 571500 w 4160520"/>
                  <a:gd name="connsiteY35" fmla="*/ 621880 h 2869780"/>
                  <a:gd name="connsiteX36" fmla="*/ 731520 w 4160520"/>
                  <a:gd name="connsiteY36" fmla="*/ 378040 h 2869780"/>
                  <a:gd name="connsiteX37" fmla="*/ 1013460 w 4160520"/>
                  <a:gd name="connsiteY37" fmla="*/ 362800 h 2869780"/>
                  <a:gd name="connsiteX38" fmla="*/ 1379220 w 4160520"/>
                  <a:gd name="connsiteY38" fmla="*/ 202780 h 2869780"/>
                  <a:gd name="connsiteX39" fmla="*/ 1562100 w 4160520"/>
                  <a:gd name="connsiteY39" fmla="*/ 19900 h 2869780"/>
                  <a:gd name="connsiteX0" fmla="*/ 1562100 w 4160520"/>
                  <a:gd name="connsiteY0" fmla="*/ 19900 h 2869780"/>
                  <a:gd name="connsiteX1" fmla="*/ 1874520 w 4160520"/>
                  <a:gd name="connsiteY1" fmla="*/ 157060 h 2869780"/>
                  <a:gd name="connsiteX2" fmla="*/ 2331720 w 4160520"/>
                  <a:gd name="connsiteY2" fmla="*/ 149440 h 2869780"/>
                  <a:gd name="connsiteX3" fmla="*/ 2575560 w 4160520"/>
                  <a:gd name="connsiteY3" fmla="*/ 4660 h 2869780"/>
                  <a:gd name="connsiteX4" fmla="*/ 2849880 w 4160520"/>
                  <a:gd name="connsiteY4" fmla="*/ 256120 h 2869780"/>
                  <a:gd name="connsiteX5" fmla="*/ 3124200 w 4160520"/>
                  <a:gd name="connsiteY5" fmla="*/ 362800 h 2869780"/>
                  <a:gd name="connsiteX6" fmla="*/ 3512820 w 4160520"/>
                  <a:gd name="connsiteY6" fmla="*/ 378040 h 2869780"/>
                  <a:gd name="connsiteX7" fmla="*/ 3512820 w 4160520"/>
                  <a:gd name="connsiteY7" fmla="*/ 378040 h 2869780"/>
                  <a:gd name="connsiteX8" fmla="*/ 3596640 w 4160520"/>
                  <a:gd name="connsiteY8" fmla="*/ 599020 h 2869780"/>
                  <a:gd name="connsiteX9" fmla="*/ 3970020 w 4160520"/>
                  <a:gd name="connsiteY9" fmla="*/ 850480 h 2869780"/>
                  <a:gd name="connsiteX10" fmla="*/ 3970020 w 4160520"/>
                  <a:gd name="connsiteY10" fmla="*/ 850480 h 2869780"/>
                  <a:gd name="connsiteX11" fmla="*/ 3977640 w 4160520"/>
                  <a:gd name="connsiteY11" fmla="*/ 1246720 h 2869780"/>
                  <a:gd name="connsiteX12" fmla="*/ 4160520 w 4160520"/>
                  <a:gd name="connsiteY12" fmla="*/ 1490560 h 2869780"/>
                  <a:gd name="connsiteX13" fmla="*/ 4160520 w 4160520"/>
                  <a:gd name="connsiteY13" fmla="*/ 1490560 h 2869780"/>
                  <a:gd name="connsiteX14" fmla="*/ 4015740 w 4160520"/>
                  <a:gd name="connsiteY14" fmla="*/ 1726780 h 2869780"/>
                  <a:gd name="connsiteX15" fmla="*/ 4015740 w 4160520"/>
                  <a:gd name="connsiteY15" fmla="*/ 2031580 h 2869780"/>
                  <a:gd name="connsiteX16" fmla="*/ 3817620 w 4160520"/>
                  <a:gd name="connsiteY16" fmla="*/ 2115400 h 2869780"/>
                  <a:gd name="connsiteX17" fmla="*/ 3528060 w 4160520"/>
                  <a:gd name="connsiteY17" fmla="*/ 2336380 h 2869780"/>
                  <a:gd name="connsiteX18" fmla="*/ 3451860 w 4160520"/>
                  <a:gd name="connsiteY18" fmla="*/ 2595460 h 2869780"/>
                  <a:gd name="connsiteX19" fmla="*/ 3116580 w 4160520"/>
                  <a:gd name="connsiteY19" fmla="*/ 2595460 h 2869780"/>
                  <a:gd name="connsiteX20" fmla="*/ 2796540 w 4160520"/>
                  <a:gd name="connsiteY20" fmla="*/ 2686900 h 2869780"/>
                  <a:gd name="connsiteX21" fmla="*/ 2628900 w 4160520"/>
                  <a:gd name="connsiteY21" fmla="*/ 2869780 h 2869780"/>
                  <a:gd name="connsiteX22" fmla="*/ 2263140 w 4160520"/>
                  <a:gd name="connsiteY22" fmla="*/ 2740240 h 2869780"/>
                  <a:gd name="connsiteX23" fmla="*/ 1828800 w 4160520"/>
                  <a:gd name="connsiteY23" fmla="*/ 2801200 h 2869780"/>
                  <a:gd name="connsiteX24" fmla="*/ 1638300 w 4160520"/>
                  <a:gd name="connsiteY24" fmla="*/ 2846920 h 2869780"/>
                  <a:gd name="connsiteX25" fmla="*/ 1402080 w 4160520"/>
                  <a:gd name="connsiteY25" fmla="*/ 2664040 h 2869780"/>
                  <a:gd name="connsiteX26" fmla="*/ 800100 w 4160520"/>
                  <a:gd name="connsiteY26" fmla="*/ 2595460 h 2869780"/>
                  <a:gd name="connsiteX27" fmla="*/ 601980 w 4160520"/>
                  <a:gd name="connsiteY27" fmla="*/ 2321140 h 2869780"/>
                  <a:gd name="connsiteX28" fmla="*/ 281940 w 4160520"/>
                  <a:gd name="connsiteY28" fmla="*/ 2115400 h 2869780"/>
                  <a:gd name="connsiteX29" fmla="*/ 236220 w 4160520"/>
                  <a:gd name="connsiteY29" fmla="*/ 2092540 h 2869780"/>
                  <a:gd name="connsiteX30" fmla="*/ 198120 w 4160520"/>
                  <a:gd name="connsiteY30" fmla="*/ 1749640 h 2869780"/>
                  <a:gd name="connsiteX31" fmla="*/ 0 w 4160520"/>
                  <a:gd name="connsiteY31" fmla="*/ 1498180 h 2869780"/>
                  <a:gd name="connsiteX32" fmla="*/ 175260 w 4160520"/>
                  <a:gd name="connsiteY32" fmla="*/ 1216240 h 2869780"/>
                  <a:gd name="connsiteX33" fmla="*/ 198120 w 4160520"/>
                  <a:gd name="connsiteY33" fmla="*/ 850480 h 2869780"/>
                  <a:gd name="connsiteX34" fmla="*/ 175260 w 4160520"/>
                  <a:gd name="connsiteY34" fmla="*/ 797140 h 2869780"/>
                  <a:gd name="connsiteX35" fmla="*/ 731520 w 4160520"/>
                  <a:gd name="connsiteY35" fmla="*/ 378040 h 2869780"/>
                  <a:gd name="connsiteX36" fmla="*/ 1013460 w 4160520"/>
                  <a:gd name="connsiteY36" fmla="*/ 362800 h 2869780"/>
                  <a:gd name="connsiteX37" fmla="*/ 1379220 w 4160520"/>
                  <a:gd name="connsiteY37" fmla="*/ 202780 h 2869780"/>
                  <a:gd name="connsiteX38" fmla="*/ 1562100 w 4160520"/>
                  <a:gd name="connsiteY38" fmla="*/ 19900 h 2869780"/>
                  <a:gd name="connsiteX0" fmla="*/ 1562100 w 4160520"/>
                  <a:gd name="connsiteY0" fmla="*/ 19900 h 2869780"/>
                  <a:gd name="connsiteX1" fmla="*/ 1874520 w 4160520"/>
                  <a:gd name="connsiteY1" fmla="*/ 157060 h 2869780"/>
                  <a:gd name="connsiteX2" fmla="*/ 2331720 w 4160520"/>
                  <a:gd name="connsiteY2" fmla="*/ 149440 h 2869780"/>
                  <a:gd name="connsiteX3" fmla="*/ 2575560 w 4160520"/>
                  <a:gd name="connsiteY3" fmla="*/ 4660 h 2869780"/>
                  <a:gd name="connsiteX4" fmla="*/ 2849880 w 4160520"/>
                  <a:gd name="connsiteY4" fmla="*/ 256120 h 2869780"/>
                  <a:gd name="connsiteX5" fmla="*/ 3124200 w 4160520"/>
                  <a:gd name="connsiteY5" fmla="*/ 362800 h 2869780"/>
                  <a:gd name="connsiteX6" fmla="*/ 3512820 w 4160520"/>
                  <a:gd name="connsiteY6" fmla="*/ 378040 h 2869780"/>
                  <a:gd name="connsiteX7" fmla="*/ 3512820 w 4160520"/>
                  <a:gd name="connsiteY7" fmla="*/ 378040 h 2869780"/>
                  <a:gd name="connsiteX8" fmla="*/ 3596640 w 4160520"/>
                  <a:gd name="connsiteY8" fmla="*/ 599020 h 2869780"/>
                  <a:gd name="connsiteX9" fmla="*/ 3970020 w 4160520"/>
                  <a:gd name="connsiteY9" fmla="*/ 850480 h 2869780"/>
                  <a:gd name="connsiteX10" fmla="*/ 3970020 w 4160520"/>
                  <a:gd name="connsiteY10" fmla="*/ 850480 h 2869780"/>
                  <a:gd name="connsiteX11" fmla="*/ 3977640 w 4160520"/>
                  <a:gd name="connsiteY11" fmla="*/ 1246720 h 2869780"/>
                  <a:gd name="connsiteX12" fmla="*/ 4160520 w 4160520"/>
                  <a:gd name="connsiteY12" fmla="*/ 1490560 h 2869780"/>
                  <a:gd name="connsiteX13" fmla="*/ 4160520 w 4160520"/>
                  <a:gd name="connsiteY13" fmla="*/ 1490560 h 2869780"/>
                  <a:gd name="connsiteX14" fmla="*/ 4015740 w 4160520"/>
                  <a:gd name="connsiteY14" fmla="*/ 1726780 h 2869780"/>
                  <a:gd name="connsiteX15" fmla="*/ 4015740 w 4160520"/>
                  <a:gd name="connsiteY15" fmla="*/ 2031580 h 2869780"/>
                  <a:gd name="connsiteX16" fmla="*/ 3817620 w 4160520"/>
                  <a:gd name="connsiteY16" fmla="*/ 2115400 h 2869780"/>
                  <a:gd name="connsiteX17" fmla="*/ 3528060 w 4160520"/>
                  <a:gd name="connsiteY17" fmla="*/ 2336380 h 2869780"/>
                  <a:gd name="connsiteX18" fmla="*/ 3451860 w 4160520"/>
                  <a:gd name="connsiteY18" fmla="*/ 2595460 h 2869780"/>
                  <a:gd name="connsiteX19" fmla="*/ 3116580 w 4160520"/>
                  <a:gd name="connsiteY19" fmla="*/ 2595460 h 2869780"/>
                  <a:gd name="connsiteX20" fmla="*/ 2796540 w 4160520"/>
                  <a:gd name="connsiteY20" fmla="*/ 2686900 h 2869780"/>
                  <a:gd name="connsiteX21" fmla="*/ 2628900 w 4160520"/>
                  <a:gd name="connsiteY21" fmla="*/ 2869780 h 2869780"/>
                  <a:gd name="connsiteX22" fmla="*/ 2263140 w 4160520"/>
                  <a:gd name="connsiteY22" fmla="*/ 2740240 h 2869780"/>
                  <a:gd name="connsiteX23" fmla="*/ 1828800 w 4160520"/>
                  <a:gd name="connsiteY23" fmla="*/ 2801200 h 2869780"/>
                  <a:gd name="connsiteX24" fmla="*/ 1638300 w 4160520"/>
                  <a:gd name="connsiteY24" fmla="*/ 2846920 h 2869780"/>
                  <a:gd name="connsiteX25" fmla="*/ 1402080 w 4160520"/>
                  <a:gd name="connsiteY25" fmla="*/ 2664040 h 2869780"/>
                  <a:gd name="connsiteX26" fmla="*/ 800100 w 4160520"/>
                  <a:gd name="connsiteY26" fmla="*/ 2595460 h 2869780"/>
                  <a:gd name="connsiteX27" fmla="*/ 601980 w 4160520"/>
                  <a:gd name="connsiteY27" fmla="*/ 2321140 h 2869780"/>
                  <a:gd name="connsiteX28" fmla="*/ 281940 w 4160520"/>
                  <a:gd name="connsiteY28" fmla="*/ 2115400 h 2869780"/>
                  <a:gd name="connsiteX29" fmla="*/ 236220 w 4160520"/>
                  <a:gd name="connsiteY29" fmla="*/ 2092540 h 2869780"/>
                  <a:gd name="connsiteX30" fmla="*/ 198120 w 4160520"/>
                  <a:gd name="connsiteY30" fmla="*/ 1749640 h 2869780"/>
                  <a:gd name="connsiteX31" fmla="*/ 0 w 4160520"/>
                  <a:gd name="connsiteY31" fmla="*/ 1498180 h 2869780"/>
                  <a:gd name="connsiteX32" fmla="*/ 175260 w 4160520"/>
                  <a:gd name="connsiteY32" fmla="*/ 1216240 h 2869780"/>
                  <a:gd name="connsiteX33" fmla="*/ 198120 w 4160520"/>
                  <a:gd name="connsiteY33" fmla="*/ 850480 h 2869780"/>
                  <a:gd name="connsiteX34" fmla="*/ 175260 w 4160520"/>
                  <a:gd name="connsiteY34" fmla="*/ 797140 h 2869780"/>
                  <a:gd name="connsiteX35" fmla="*/ 731520 w 4160520"/>
                  <a:gd name="connsiteY35" fmla="*/ 378040 h 2869780"/>
                  <a:gd name="connsiteX36" fmla="*/ 1013460 w 4160520"/>
                  <a:gd name="connsiteY36" fmla="*/ 362800 h 2869780"/>
                  <a:gd name="connsiteX37" fmla="*/ 1379220 w 4160520"/>
                  <a:gd name="connsiteY37" fmla="*/ 202780 h 2869780"/>
                  <a:gd name="connsiteX38" fmla="*/ 1562100 w 4160520"/>
                  <a:gd name="connsiteY38" fmla="*/ 19900 h 2869780"/>
                  <a:gd name="connsiteX0" fmla="*/ 1562100 w 4160520"/>
                  <a:gd name="connsiteY0" fmla="*/ 19900 h 2869780"/>
                  <a:gd name="connsiteX1" fmla="*/ 1874520 w 4160520"/>
                  <a:gd name="connsiteY1" fmla="*/ 157060 h 2869780"/>
                  <a:gd name="connsiteX2" fmla="*/ 2331720 w 4160520"/>
                  <a:gd name="connsiteY2" fmla="*/ 149440 h 2869780"/>
                  <a:gd name="connsiteX3" fmla="*/ 2575560 w 4160520"/>
                  <a:gd name="connsiteY3" fmla="*/ 4660 h 2869780"/>
                  <a:gd name="connsiteX4" fmla="*/ 2849880 w 4160520"/>
                  <a:gd name="connsiteY4" fmla="*/ 256120 h 2869780"/>
                  <a:gd name="connsiteX5" fmla="*/ 3124200 w 4160520"/>
                  <a:gd name="connsiteY5" fmla="*/ 362800 h 2869780"/>
                  <a:gd name="connsiteX6" fmla="*/ 3512820 w 4160520"/>
                  <a:gd name="connsiteY6" fmla="*/ 378040 h 2869780"/>
                  <a:gd name="connsiteX7" fmla="*/ 3512820 w 4160520"/>
                  <a:gd name="connsiteY7" fmla="*/ 378040 h 2869780"/>
                  <a:gd name="connsiteX8" fmla="*/ 3596640 w 4160520"/>
                  <a:gd name="connsiteY8" fmla="*/ 599020 h 2869780"/>
                  <a:gd name="connsiteX9" fmla="*/ 3970020 w 4160520"/>
                  <a:gd name="connsiteY9" fmla="*/ 850480 h 2869780"/>
                  <a:gd name="connsiteX10" fmla="*/ 3970020 w 4160520"/>
                  <a:gd name="connsiteY10" fmla="*/ 850480 h 2869780"/>
                  <a:gd name="connsiteX11" fmla="*/ 3977640 w 4160520"/>
                  <a:gd name="connsiteY11" fmla="*/ 1246720 h 2869780"/>
                  <a:gd name="connsiteX12" fmla="*/ 4160520 w 4160520"/>
                  <a:gd name="connsiteY12" fmla="*/ 1490560 h 2869780"/>
                  <a:gd name="connsiteX13" fmla="*/ 4160520 w 4160520"/>
                  <a:gd name="connsiteY13" fmla="*/ 1490560 h 2869780"/>
                  <a:gd name="connsiteX14" fmla="*/ 4015740 w 4160520"/>
                  <a:gd name="connsiteY14" fmla="*/ 1726780 h 2869780"/>
                  <a:gd name="connsiteX15" fmla="*/ 4015740 w 4160520"/>
                  <a:gd name="connsiteY15" fmla="*/ 2031580 h 2869780"/>
                  <a:gd name="connsiteX16" fmla="*/ 3817620 w 4160520"/>
                  <a:gd name="connsiteY16" fmla="*/ 2115400 h 2869780"/>
                  <a:gd name="connsiteX17" fmla="*/ 3528060 w 4160520"/>
                  <a:gd name="connsiteY17" fmla="*/ 2336380 h 2869780"/>
                  <a:gd name="connsiteX18" fmla="*/ 3451860 w 4160520"/>
                  <a:gd name="connsiteY18" fmla="*/ 2595460 h 2869780"/>
                  <a:gd name="connsiteX19" fmla="*/ 3116580 w 4160520"/>
                  <a:gd name="connsiteY19" fmla="*/ 2595460 h 2869780"/>
                  <a:gd name="connsiteX20" fmla="*/ 2796540 w 4160520"/>
                  <a:gd name="connsiteY20" fmla="*/ 2686900 h 2869780"/>
                  <a:gd name="connsiteX21" fmla="*/ 2628900 w 4160520"/>
                  <a:gd name="connsiteY21" fmla="*/ 2869780 h 2869780"/>
                  <a:gd name="connsiteX22" fmla="*/ 2263140 w 4160520"/>
                  <a:gd name="connsiteY22" fmla="*/ 2740240 h 2869780"/>
                  <a:gd name="connsiteX23" fmla="*/ 1828800 w 4160520"/>
                  <a:gd name="connsiteY23" fmla="*/ 2801200 h 2869780"/>
                  <a:gd name="connsiteX24" fmla="*/ 1638300 w 4160520"/>
                  <a:gd name="connsiteY24" fmla="*/ 2846920 h 2869780"/>
                  <a:gd name="connsiteX25" fmla="*/ 1402080 w 4160520"/>
                  <a:gd name="connsiteY25" fmla="*/ 2664040 h 2869780"/>
                  <a:gd name="connsiteX26" fmla="*/ 800100 w 4160520"/>
                  <a:gd name="connsiteY26" fmla="*/ 2595460 h 2869780"/>
                  <a:gd name="connsiteX27" fmla="*/ 601980 w 4160520"/>
                  <a:gd name="connsiteY27" fmla="*/ 2321140 h 2869780"/>
                  <a:gd name="connsiteX28" fmla="*/ 281940 w 4160520"/>
                  <a:gd name="connsiteY28" fmla="*/ 2115400 h 2869780"/>
                  <a:gd name="connsiteX29" fmla="*/ 236220 w 4160520"/>
                  <a:gd name="connsiteY29" fmla="*/ 2092540 h 2869780"/>
                  <a:gd name="connsiteX30" fmla="*/ 198120 w 4160520"/>
                  <a:gd name="connsiteY30" fmla="*/ 1749640 h 2869780"/>
                  <a:gd name="connsiteX31" fmla="*/ 0 w 4160520"/>
                  <a:gd name="connsiteY31" fmla="*/ 1498180 h 2869780"/>
                  <a:gd name="connsiteX32" fmla="*/ 175260 w 4160520"/>
                  <a:gd name="connsiteY32" fmla="*/ 1216240 h 2869780"/>
                  <a:gd name="connsiteX33" fmla="*/ 198120 w 4160520"/>
                  <a:gd name="connsiteY33" fmla="*/ 850480 h 2869780"/>
                  <a:gd name="connsiteX34" fmla="*/ 175260 w 4160520"/>
                  <a:gd name="connsiteY34" fmla="*/ 797140 h 2869780"/>
                  <a:gd name="connsiteX35" fmla="*/ 731520 w 4160520"/>
                  <a:gd name="connsiteY35" fmla="*/ 378040 h 2869780"/>
                  <a:gd name="connsiteX36" fmla="*/ 1013460 w 4160520"/>
                  <a:gd name="connsiteY36" fmla="*/ 362800 h 2869780"/>
                  <a:gd name="connsiteX37" fmla="*/ 1562100 w 4160520"/>
                  <a:gd name="connsiteY37" fmla="*/ 19900 h 2869780"/>
                  <a:gd name="connsiteX0" fmla="*/ 1562100 w 4160520"/>
                  <a:gd name="connsiteY0" fmla="*/ 19900 h 2869780"/>
                  <a:gd name="connsiteX1" fmla="*/ 1874520 w 4160520"/>
                  <a:gd name="connsiteY1" fmla="*/ 157060 h 2869780"/>
                  <a:gd name="connsiteX2" fmla="*/ 2331720 w 4160520"/>
                  <a:gd name="connsiteY2" fmla="*/ 149440 h 2869780"/>
                  <a:gd name="connsiteX3" fmla="*/ 2575560 w 4160520"/>
                  <a:gd name="connsiteY3" fmla="*/ 4660 h 2869780"/>
                  <a:gd name="connsiteX4" fmla="*/ 2849880 w 4160520"/>
                  <a:gd name="connsiteY4" fmla="*/ 256120 h 2869780"/>
                  <a:gd name="connsiteX5" fmla="*/ 3124200 w 4160520"/>
                  <a:gd name="connsiteY5" fmla="*/ 362800 h 2869780"/>
                  <a:gd name="connsiteX6" fmla="*/ 3512820 w 4160520"/>
                  <a:gd name="connsiteY6" fmla="*/ 378040 h 2869780"/>
                  <a:gd name="connsiteX7" fmla="*/ 3512820 w 4160520"/>
                  <a:gd name="connsiteY7" fmla="*/ 378040 h 2869780"/>
                  <a:gd name="connsiteX8" fmla="*/ 3596640 w 4160520"/>
                  <a:gd name="connsiteY8" fmla="*/ 599020 h 2869780"/>
                  <a:gd name="connsiteX9" fmla="*/ 3970020 w 4160520"/>
                  <a:gd name="connsiteY9" fmla="*/ 850480 h 2869780"/>
                  <a:gd name="connsiteX10" fmla="*/ 3970020 w 4160520"/>
                  <a:gd name="connsiteY10" fmla="*/ 850480 h 2869780"/>
                  <a:gd name="connsiteX11" fmla="*/ 3977640 w 4160520"/>
                  <a:gd name="connsiteY11" fmla="*/ 1246720 h 2869780"/>
                  <a:gd name="connsiteX12" fmla="*/ 4160520 w 4160520"/>
                  <a:gd name="connsiteY12" fmla="*/ 1490560 h 2869780"/>
                  <a:gd name="connsiteX13" fmla="*/ 4160520 w 4160520"/>
                  <a:gd name="connsiteY13" fmla="*/ 1490560 h 2869780"/>
                  <a:gd name="connsiteX14" fmla="*/ 4015740 w 4160520"/>
                  <a:gd name="connsiteY14" fmla="*/ 1726780 h 2869780"/>
                  <a:gd name="connsiteX15" fmla="*/ 4015740 w 4160520"/>
                  <a:gd name="connsiteY15" fmla="*/ 2031580 h 2869780"/>
                  <a:gd name="connsiteX16" fmla="*/ 3817620 w 4160520"/>
                  <a:gd name="connsiteY16" fmla="*/ 2115400 h 2869780"/>
                  <a:gd name="connsiteX17" fmla="*/ 3528060 w 4160520"/>
                  <a:gd name="connsiteY17" fmla="*/ 2336380 h 2869780"/>
                  <a:gd name="connsiteX18" fmla="*/ 3451860 w 4160520"/>
                  <a:gd name="connsiteY18" fmla="*/ 2595460 h 2869780"/>
                  <a:gd name="connsiteX19" fmla="*/ 3116580 w 4160520"/>
                  <a:gd name="connsiteY19" fmla="*/ 2595460 h 2869780"/>
                  <a:gd name="connsiteX20" fmla="*/ 2796540 w 4160520"/>
                  <a:gd name="connsiteY20" fmla="*/ 2686900 h 2869780"/>
                  <a:gd name="connsiteX21" fmla="*/ 2628900 w 4160520"/>
                  <a:gd name="connsiteY21" fmla="*/ 2869780 h 2869780"/>
                  <a:gd name="connsiteX22" fmla="*/ 2263140 w 4160520"/>
                  <a:gd name="connsiteY22" fmla="*/ 2740240 h 2869780"/>
                  <a:gd name="connsiteX23" fmla="*/ 1828800 w 4160520"/>
                  <a:gd name="connsiteY23" fmla="*/ 2801200 h 2869780"/>
                  <a:gd name="connsiteX24" fmla="*/ 1638300 w 4160520"/>
                  <a:gd name="connsiteY24" fmla="*/ 2846920 h 2869780"/>
                  <a:gd name="connsiteX25" fmla="*/ 1402080 w 4160520"/>
                  <a:gd name="connsiteY25" fmla="*/ 2664040 h 2869780"/>
                  <a:gd name="connsiteX26" fmla="*/ 800100 w 4160520"/>
                  <a:gd name="connsiteY26" fmla="*/ 2595460 h 2869780"/>
                  <a:gd name="connsiteX27" fmla="*/ 601980 w 4160520"/>
                  <a:gd name="connsiteY27" fmla="*/ 2321140 h 2869780"/>
                  <a:gd name="connsiteX28" fmla="*/ 281940 w 4160520"/>
                  <a:gd name="connsiteY28" fmla="*/ 2115400 h 2869780"/>
                  <a:gd name="connsiteX29" fmla="*/ 236220 w 4160520"/>
                  <a:gd name="connsiteY29" fmla="*/ 2092540 h 2869780"/>
                  <a:gd name="connsiteX30" fmla="*/ 198120 w 4160520"/>
                  <a:gd name="connsiteY30" fmla="*/ 1749640 h 2869780"/>
                  <a:gd name="connsiteX31" fmla="*/ 0 w 4160520"/>
                  <a:gd name="connsiteY31" fmla="*/ 1498180 h 2869780"/>
                  <a:gd name="connsiteX32" fmla="*/ 175260 w 4160520"/>
                  <a:gd name="connsiteY32" fmla="*/ 1216240 h 2869780"/>
                  <a:gd name="connsiteX33" fmla="*/ 198120 w 4160520"/>
                  <a:gd name="connsiteY33" fmla="*/ 850480 h 2869780"/>
                  <a:gd name="connsiteX34" fmla="*/ 175260 w 4160520"/>
                  <a:gd name="connsiteY34" fmla="*/ 797140 h 2869780"/>
                  <a:gd name="connsiteX35" fmla="*/ 731520 w 4160520"/>
                  <a:gd name="connsiteY35" fmla="*/ 378040 h 2869780"/>
                  <a:gd name="connsiteX36" fmla="*/ 1562100 w 4160520"/>
                  <a:gd name="connsiteY36" fmla="*/ 19900 h 2869780"/>
                  <a:gd name="connsiteX0" fmla="*/ 1562100 w 4160520"/>
                  <a:gd name="connsiteY0" fmla="*/ 19900 h 2869780"/>
                  <a:gd name="connsiteX1" fmla="*/ 1874520 w 4160520"/>
                  <a:gd name="connsiteY1" fmla="*/ 157060 h 2869780"/>
                  <a:gd name="connsiteX2" fmla="*/ 2331720 w 4160520"/>
                  <a:gd name="connsiteY2" fmla="*/ 149440 h 2869780"/>
                  <a:gd name="connsiteX3" fmla="*/ 2575560 w 4160520"/>
                  <a:gd name="connsiteY3" fmla="*/ 4660 h 2869780"/>
                  <a:gd name="connsiteX4" fmla="*/ 2849880 w 4160520"/>
                  <a:gd name="connsiteY4" fmla="*/ 256120 h 2869780"/>
                  <a:gd name="connsiteX5" fmla="*/ 3124200 w 4160520"/>
                  <a:gd name="connsiteY5" fmla="*/ 362800 h 2869780"/>
                  <a:gd name="connsiteX6" fmla="*/ 3512820 w 4160520"/>
                  <a:gd name="connsiteY6" fmla="*/ 378040 h 2869780"/>
                  <a:gd name="connsiteX7" fmla="*/ 3512820 w 4160520"/>
                  <a:gd name="connsiteY7" fmla="*/ 378040 h 2869780"/>
                  <a:gd name="connsiteX8" fmla="*/ 3596640 w 4160520"/>
                  <a:gd name="connsiteY8" fmla="*/ 599020 h 2869780"/>
                  <a:gd name="connsiteX9" fmla="*/ 3970020 w 4160520"/>
                  <a:gd name="connsiteY9" fmla="*/ 850480 h 2869780"/>
                  <a:gd name="connsiteX10" fmla="*/ 3970020 w 4160520"/>
                  <a:gd name="connsiteY10" fmla="*/ 850480 h 2869780"/>
                  <a:gd name="connsiteX11" fmla="*/ 3977640 w 4160520"/>
                  <a:gd name="connsiteY11" fmla="*/ 1246720 h 2869780"/>
                  <a:gd name="connsiteX12" fmla="*/ 4160520 w 4160520"/>
                  <a:gd name="connsiteY12" fmla="*/ 1490560 h 2869780"/>
                  <a:gd name="connsiteX13" fmla="*/ 4160520 w 4160520"/>
                  <a:gd name="connsiteY13" fmla="*/ 1490560 h 2869780"/>
                  <a:gd name="connsiteX14" fmla="*/ 4015740 w 4160520"/>
                  <a:gd name="connsiteY14" fmla="*/ 1726780 h 2869780"/>
                  <a:gd name="connsiteX15" fmla="*/ 4015740 w 4160520"/>
                  <a:gd name="connsiteY15" fmla="*/ 2031580 h 2869780"/>
                  <a:gd name="connsiteX16" fmla="*/ 3817620 w 4160520"/>
                  <a:gd name="connsiteY16" fmla="*/ 2115400 h 2869780"/>
                  <a:gd name="connsiteX17" fmla="*/ 3528060 w 4160520"/>
                  <a:gd name="connsiteY17" fmla="*/ 2336380 h 2869780"/>
                  <a:gd name="connsiteX18" fmla="*/ 3451860 w 4160520"/>
                  <a:gd name="connsiteY18" fmla="*/ 2595460 h 2869780"/>
                  <a:gd name="connsiteX19" fmla="*/ 3116580 w 4160520"/>
                  <a:gd name="connsiteY19" fmla="*/ 2595460 h 2869780"/>
                  <a:gd name="connsiteX20" fmla="*/ 2796540 w 4160520"/>
                  <a:gd name="connsiteY20" fmla="*/ 2686900 h 2869780"/>
                  <a:gd name="connsiteX21" fmla="*/ 2628900 w 4160520"/>
                  <a:gd name="connsiteY21" fmla="*/ 2869780 h 2869780"/>
                  <a:gd name="connsiteX22" fmla="*/ 2263140 w 4160520"/>
                  <a:gd name="connsiteY22" fmla="*/ 2740240 h 2869780"/>
                  <a:gd name="connsiteX23" fmla="*/ 1828800 w 4160520"/>
                  <a:gd name="connsiteY23" fmla="*/ 2801200 h 2869780"/>
                  <a:gd name="connsiteX24" fmla="*/ 1638300 w 4160520"/>
                  <a:gd name="connsiteY24" fmla="*/ 2846920 h 2869780"/>
                  <a:gd name="connsiteX25" fmla="*/ 1402080 w 4160520"/>
                  <a:gd name="connsiteY25" fmla="*/ 2664040 h 2869780"/>
                  <a:gd name="connsiteX26" fmla="*/ 800100 w 4160520"/>
                  <a:gd name="connsiteY26" fmla="*/ 2595460 h 2869780"/>
                  <a:gd name="connsiteX27" fmla="*/ 601980 w 4160520"/>
                  <a:gd name="connsiteY27" fmla="*/ 2321140 h 2869780"/>
                  <a:gd name="connsiteX28" fmla="*/ 281940 w 4160520"/>
                  <a:gd name="connsiteY28" fmla="*/ 2115400 h 2869780"/>
                  <a:gd name="connsiteX29" fmla="*/ 236220 w 4160520"/>
                  <a:gd name="connsiteY29" fmla="*/ 2092540 h 2869780"/>
                  <a:gd name="connsiteX30" fmla="*/ 198120 w 4160520"/>
                  <a:gd name="connsiteY30" fmla="*/ 1749640 h 2869780"/>
                  <a:gd name="connsiteX31" fmla="*/ 0 w 4160520"/>
                  <a:gd name="connsiteY31" fmla="*/ 1498180 h 2869780"/>
                  <a:gd name="connsiteX32" fmla="*/ 175260 w 4160520"/>
                  <a:gd name="connsiteY32" fmla="*/ 1216240 h 2869780"/>
                  <a:gd name="connsiteX33" fmla="*/ 198120 w 4160520"/>
                  <a:gd name="connsiteY33" fmla="*/ 850480 h 2869780"/>
                  <a:gd name="connsiteX34" fmla="*/ 175260 w 4160520"/>
                  <a:gd name="connsiteY34" fmla="*/ 797140 h 2869780"/>
                  <a:gd name="connsiteX35" fmla="*/ 731520 w 4160520"/>
                  <a:gd name="connsiteY35" fmla="*/ 378040 h 2869780"/>
                  <a:gd name="connsiteX36" fmla="*/ 1562100 w 4160520"/>
                  <a:gd name="connsiteY36" fmla="*/ 19900 h 2869780"/>
                  <a:gd name="connsiteX0" fmla="*/ 1562100 w 4160520"/>
                  <a:gd name="connsiteY0" fmla="*/ 19900 h 2869780"/>
                  <a:gd name="connsiteX1" fmla="*/ 2331720 w 4160520"/>
                  <a:gd name="connsiteY1" fmla="*/ 149440 h 2869780"/>
                  <a:gd name="connsiteX2" fmla="*/ 2575560 w 4160520"/>
                  <a:gd name="connsiteY2" fmla="*/ 4660 h 2869780"/>
                  <a:gd name="connsiteX3" fmla="*/ 2849880 w 4160520"/>
                  <a:gd name="connsiteY3" fmla="*/ 256120 h 2869780"/>
                  <a:gd name="connsiteX4" fmla="*/ 3124200 w 4160520"/>
                  <a:gd name="connsiteY4" fmla="*/ 362800 h 2869780"/>
                  <a:gd name="connsiteX5" fmla="*/ 3512820 w 4160520"/>
                  <a:gd name="connsiteY5" fmla="*/ 378040 h 2869780"/>
                  <a:gd name="connsiteX6" fmla="*/ 3512820 w 4160520"/>
                  <a:gd name="connsiteY6" fmla="*/ 378040 h 2869780"/>
                  <a:gd name="connsiteX7" fmla="*/ 3596640 w 4160520"/>
                  <a:gd name="connsiteY7" fmla="*/ 599020 h 2869780"/>
                  <a:gd name="connsiteX8" fmla="*/ 3970020 w 4160520"/>
                  <a:gd name="connsiteY8" fmla="*/ 850480 h 2869780"/>
                  <a:gd name="connsiteX9" fmla="*/ 3970020 w 4160520"/>
                  <a:gd name="connsiteY9" fmla="*/ 850480 h 2869780"/>
                  <a:gd name="connsiteX10" fmla="*/ 3977640 w 4160520"/>
                  <a:gd name="connsiteY10" fmla="*/ 1246720 h 2869780"/>
                  <a:gd name="connsiteX11" fmla="*/ 4160520 w 4160520"/>
                  <a:gd name="connsiteY11" fmla="*/ 1490560 h 2869780"/>
                  <a:gd name="connsiteX12" fmla="*/ 4160520 w 4160520"/>
                  <a:gd name="connsiteY12" fmla="*/ 1490560 h 2869780"/>
                  <a:gd name="connsiteX13" fmla="*/ 4015740 w 4160520"/>
                  <a:gd name="connsiteY13" fmla="*/ 1726780 h 2869780"/>
                  <a:gd name="connsiteX14" fmla="*/ 4015740 w 4160520"/>
                  <a:gd name="connsiteY14" fmla="*/ 2031580 h 2869780"/>
                  <a:gd name="connsiteX15" fmla="*/ 3817620 w 4160520"/>
                  <a:gd name="connsiteY15" fmla="*/ 2115400 h 2869780"/>
                  <a:gd name="connsiteX16" fmla="*/ 3528060 w 4160520"/>
                  <a:gd name="connsiteY16" fmla="*/ 2336380 h 2869780"/>
                  <a:gd name="connsiteX17" fmla="*/ 3451860 w 4160520"/>
                  <a:gd name="connsiteY17" fmla="*/ 2595460 h 2869780"/>
                  <a:gd name="connsiteX18" fmla="*/ 3116580 w 4160520"/>
                  <a:gd name="connsiteY18" fmla="*/ 2595460 h 2869780"/>
                  <a:gd name="connsiteX19" fmla="*/ 2796540 w 4160520"/>
                  <a:gd name="connsiteY19" fmla="*/ 2686900 h 2869780"/>
                  <a:gd name="connsiteX20" fmla="*/ 2628900 w 4160520"/>
                  <a:gd name="connsiteY20" fmla="*/ 2869780 h 2869780"/>
                  <a:gd name="connsiteX21" fmla="*/ 2263140 w 4160520"/>
                  <a:gd name="connsiteY21" fmla="*/ 2740240 h 2869780"/>
                  <a:gd name="connsiteX22" fmla="*/ 1828800 w 4160520"/>
                  <a:gd name="connsiteY22" fmla="*/ 2801200 h 2869780"/>
                  <a:gd name="connsiteX23" fmla="*/ 1638300 w 4160520"/>
                  <a:gd name="connsiteY23" fmla="*/ 2846920 h 2869780"/>
                  <a:gd name="connsiteX24" fmla="*/ 1402080 w 4160520"/>
                  <a:gd name="connsiteY24" fmla="*/ 2664040 h 2869780"/>
                  <a:gd name="connsiteX25" fmla="*/ 800100 w 4160520"/>
                  <a:gd name="connsiteY25" fmla="*/ 2595460 h 2869780"/>
                  <a:gd name="connsiteX26" fmla="*/ 601980 w 4160520"/>
                  <a:gd name="connsiteY26" fmla="*/ 2321140 h 2869780"/>
                  <a:gd name="connsiteX27" fmla="*/ 281940 w 4160520"/>
                  <a:gd name="connsiteY27" fmla="*/ 2115400 h 2869780"/>
                  <a:gd name="connsiteX28" fmla="*/ 236220 w 4160520"/>
                  <a:gd name="connsiteY28" fmla="*/ 2092540 h 2869780"/>
                  <a:gd name="connsiteX29" fmla="*/ 198120 w 4160520"/>
                  <a:gd name="connsiteY29" fmla="*/ 1749640 h 2869780"/>
                  <a:gd name="connsiteX30" fmla="*/ 0 w 4160520"/>
                  <a:gd name="connsiteY30" fmla="*/ 1498180 h 2869780"/>
                  <a:gd name="connsiteX31" fmla="*/ 175260 w 4160520"/>
                  <a:gd name="connsiteY31" fmla="*/ 1216240 h 2869780"/>
                  <a:gd name="connsiteX32" fmla="*/ 198120 w 4160520"/>
                  <a:gd name="connsiteY32" fmla="*/ 850480 h 2869780"/>
                  <a:gd name="connsiteX33" fmla="*/ 175260 w 4160520"/>
                  <a:gd name="connsiteY33" fmla="*/ 797140 h 2869780"/>
                  <a:gd name="connsiteX34" fmla="*/ 731520 w 4160520"/>
                  <a:gd name="connsiteY34" fmla="*/ 378040 h 2869780"/>
                  <a:gd name="connsiteX35" fmla="*/ 1562100 w 4160520"/>
                  <a:gd name="connsiteY35" fmla="*/ 19900 h 2869780"/>
                  <a:gd name="connsiteX0" fmla="*/ 1562100 w 4160520"/>
                  <a:gd name="connsiteY0" fmla="*/ 19366 h 2869246"/>
                  <a:gd name="connsiteX1" fmla="*/ 2118360 w 4160520"/>
                  <a:gd name="connsiteY1" fmla="*/ 171766 h 2869246"/>
                  <a:gd name="connsiteX2" fmla="*/ 2575560 w 4160520"/>
                  <a:gd name="connsiteY2" fmla="*/ 4126 h 2869246"/>
                  <a:gd name="connsiteX3" fmla="*/ 2849880 w 4160520"/>
                  <a:gd name="connsiteY3" fmla="*/ 255586 h 2869246"/>
                  <a:gd name="connsiteX4" fmla="*/ 3124200 w 4160520"/>
                  <a:gd name="connsiteY4" fmla="*/ 362266 h 2869246"/>
                  <a:gd name="connsiteX5" fmla="*/ 3512820 w 4160520"/>
                  <a:gd name="connsiteY5" fmla="*/ 377506 h 2869246"/>
                  <a:gd name="connsiteX6" fmla="*/ 3512820 w 4160520"/>
                  <a:gd name="connsiteY6" fmla="*/ 377506 h 2869246"/>
                  <a:gd name="connsiteX7" fmla="*/ 3596640 w 4160520"/>
                  <a:gd name="connsiteY7" fmla="*/ 598486 h 2869246"/>
                  <a:gd name="connsiteX8" fmla="*/ 3970020 w 4160520"/>
                  <a:gd name="connsiteY8" fmla="*/ 849946 h 2869246"/>
                  <a:gd name="connsiteX9" fmla="*/ 3970020 w 4160520"/>
                  <a:gd name="connsiteY9" fmla="*/ 849946 h 2869246"/>
                  <a:gd name="connsiteX10" fmla="*/ 3977640 w 4160520"/>
                  <a:gd name="connsiteY10" fmla="*/ 1246186 h 2869246"/>
                  <a:gd name="connsiteX11" fmla="*/ 4160520 w 4160520"/>
                  <a:gd name="connsiteY11" fmla="*/ 1490026 h 2869246"/>
                  <a:gd name="connsiteX12" fmla="*/ 4160520 w 4160520"/>
                  <a:gd name="connsiteY12" fmla="*/ 1490026 h 2869246"/>
                  <a:gd name="connsiteX13" fmla="*/ 4015740 w 4160520"/>
                  <a:gd name="connsiteY13" fmla="*/ 1726246 h 2869246"/>
                  <a:gd name="connsiteX14" fmla="*/ 4015740 w 4160520"/>
                  <a:gd name="connsiteY14" fmla="*/ 2031046 h 2869246"/>
                  <a:gd name="connsiteX15" fmla="*/ 3817620 w 4160520"/>
                  <a:gd name="connsiteY15" fmla="*/ 2114866 h 2869246"/>
                  <a:gd name="connsiteX16" fmla="*/ 3528060 w 4160520"/>
                  <a:gd name="connsiteY16" fmla="*/ 2335846 h 2869246"/>
                  <a:gd name="connsiteX17" fmla="*/ 3451860 w 4160520"/>
                  <a:gd name="connsiteY17" fmla="*/ 2594926 h 2869246"/>
                  <a:gd name="connsiteX18" fmla="*/ 3116580 w 4160520"/>
                  <a:gd name="connsiteY18" fmla="*/ 2594926 h 2869246"/>
                  <a:gd name="connsiteX19" fmla="*/ 2796540 w 4160520"/>
                  <a:gd name="connsiteY19" fmla="*/ 2686366 h 2869246"/>
                  <a:gd name="connsiteX20" fmla="*/ 2628900 w 4160520"/>
                  <a:gd name="connsiteY20" fmla="*/ 2869246 h 2869246"/>
                  <a:gd name="connsiteX21" fmla="*/ 2263140 w 4160520"/>
                  <a:gd name="connsiteY21" fmla="*/ 2739706 h 2869246"/>
                  <a:gd name="connsiteX22" fmla="*/ 1828800 w 4160520"/>
                  <a:gd name="connsiteY22" fmla="*/ 2800666 h 2869246"/>
                  <a:gd name="connsiteX23" fmla="*/ 1638300 w 4160520"/>
                  <a:gd name="connsiteY23" fmla="*/ 2846386 h 2869246"/>
                  <a:gd name="connsiteX24" fmla="*/ 1402080 w 4160520"/>
                  <a:gd name="connsiteY24" fmla="*/ 2663506 h 2869246"/>
                  <a:gd name="connsiteX25" fmla="*/ 800100 w 4160520"/>
                  <a:gd name="connsiteY25" fmla="*/ 2594926 h 2869246"/>
                  <a:gd name="connsiteX26" fmla="*/ 601980 w 4160520"/>
                  <a:gd name="connsiteY26" fmla="*/ 2320606 h 2869246"/>
                  <a:gd name="connsiteX27" fmla="*/ 281940 w 4160520"/>
                  <a:gd name="connsiteY27" fmla="*/ 2114866 h 2869246"/>
                  <a:gd name="connsiteX28" fmla="*/ 236220 w 4160520"/>
                  <a:gd name="connsiteY28" fmla="*/ 2092006 h 2869246"/>
                  <a:gd name="connsiteX29" fmla="*/ 198120 w 4160520"/>
                  <a:gd name="connsiteY29" fmla="*/ 1749106 h 2869246"/>
                  <a:gd name="connsiteX30" fmla="*/ 0 w 4160520"/>
                  <a:gd name="connsiteY30" fmla="*/ 1497646 h 2869246"/>
                  <a:gd name="connsiteX31" fmla="*/ 175260 w 4160520"/>
                  <a:gd name="connsiteY31" fmla="*/ 1215706 h 2869246"/>
                  <a:gd name="connsiteX32" fmla="*/ 198120 w 4160520"/>
                  <a:gd name="connsiteY32" fmla="*/ 849946 h 2869246"/>
                  <a:gd name="connsiteX33" fmla="*/ 175260 w 4160520"/>
                  <a:gd name="connsiteY33" fmla="*/ 796606 h 2869246"/>
                  <a:gd name="connsiteX34" fmla="*/ 731520 w 4160520"/>
                  <a:gd name="connsiteY34" fmla="*/ 377506 h 2869246"/>
                  <a:gd name="connsiteX35" fmla="*/ 1562100 w 4160520"/>
                  <a:gd name="connsiteY35" fmla="*/ 19366 h 2869246"/>
                  <a:gd name="connsiteX0" fmla="*/ 1562100 w 4160520"/>
                  <a:gd name="connsiteY0" fmla="*/ 19366 h 2869246"/>
                  <a:gd name="connsiteX1" fmla="*/ 2118360 w 4160520"/>
                  <a:gd name="connsiteY1" fmla="*/ 171766 h 2869246"/>
                  <a:gd name="connsiteX2" fmla="*/ 2575560 w 4160520"/>
                  <a:gd name="connsiteY2" fmla="*/ 4126 h 2869246"/>
                  <a:gd name="connsiteX3" fmla="*/ 2849880 w 4160520"/>
                  <a:gd name="connsiteY3" fmla="*/ 255586 h 2869246"/>
                  <a:gd name="connsiteX4" fmla="*/ 3124200 w 4160520"/>
                  <a:gd name="connsiteY4" fmla="*/ 362266 h 2869246"/>
                  <a:gd name="connsiteX5" fmla="*/ 3512820 w 4160520"/>
                  <a:gd name="connsiteY5" fmla="*/ 377506 h 2869246"/>
                  <a:gd name="connsiteX6" fmla="*/ 3512820 w 4160520"/>
                  <a:gd name="connsiteY6" fmla="*/ 377506 h 2869246"/>
                  <a:gd name="connsiteX7" fmla="*/ 3596640 w 4160520"/>
                  <a:gd name="connsiteY7" fmla="*/ 598486 h 2869246"/>
                  <a:gd name="connsiteX8" fmla="*/ 3970020 w 4160520"/>
                  <a:gd name="connsiteY8" fmla="*/ 849946 h 2869246"/>
                  <a:gd name="connsiteX9" fmla="*/ 3970020 w 4160520"/>
                  <a:gd name="connsiteY9" fmla="*/ 849946 h 2869246"/>
                  <a:gd name="connsiteX10" fmla="*/ 3977640 w 4160520"/>
                  <a:gd name="connsiteY10" fmla="*/ 1246186 h 2869246"/>
                  <a:gd name="connsiteX11" fmla="*/ 4160520 w 4160520"/>
                  <a:gd name="connsiteY11" fmla="*/ 1490026 h 2869246"/>
                  <a:gd name="connsiteX12" fmla="*/ 4160520 w 4160520"/>
                  <a:gd name="connsiteY12" fmla="*/ 1490026 h 2869246"/>
                  <a:gd name="connsiteX13" fmla="*/ 4015740 w 4160520"/>
                  <a:gd name="connsiteY13" fmla="*/ 1726246 h 2869246"/>
                  <a:gd name="connsiteX14" fmla="*/ 4015740 w 4160520"/>
                  <a:gd name="connsiteY14" fmla="*/ 2031046 h 2869246"/>
                  <a:gd name="connsiteX15" fmla="*/ 3817620 w 4160520"/>
                  <a:gd name="connsiteY15" fmla="*/ 2114866 h 2869246"/>
                  <a:gd name="connsiteX16" fmla="*/ 3528060 w 4160520"/>
                  <a:gd name="connsiteY16" fmla="*/ 2335846 h 2869246"/>
                  <a:gd name="connsiteX17" fmla="*/ 3451860 w 4160520"/>
                  <a:gd name="connsiteY17" fmla="*/ 2594926 h 2869246"/>
                  <a:gd name="connsiteX18" fmla="*/ 3116580 w 4160520"/>
                  <a:gd name="connsiteY18" fmla="*/ 2594926 h 2869246"/>
                  <a:gd name="connsiteX19" fmla="*/ 2796540 w 4160520"/>
                  <a:gd name="connsiteY19" fmla="*/ 2686366 h 2869246"/>
                  <a:gd name="connsiteX20" fmla="*/ 2628900 w 4160520"/>
                  <a:gd name="connsiteY20" fmla="*/ 2869246 h 2869246"/>
                  <a:gd name="connsiteX21" fmla="*/ 2263140 w 4160520"/>
                  <a:gd name="connsiteY21" fmla="*/ 2739706 h 2869246"/>
                  <a:gd name="connsiteX22" fmla="*/ 1828800 w 4160520"/>
                  <a:gd name="connsiteY22" fmla="*/ 2800666 h 2869246"/>
                  <a:gd name="connsiteX23" fmla="*/ 1638300 w 4160520"/>
                  <a:gd name="connsiteY23" fmla="*/ 2846386 h 2869246"/>
                  <a:gd name="connsiteX24" fmla="*/ 1402080 w 4160520"/>
                  <a:gd name="connsiteY24" fmla="*/ 2663506 h 2869246"/>
                  <a:gd name="connsiteX25" fmla="*/ 800100 w 4160520"/>
                  <a:gd name="connsiteY25" fmla="*/ 2594926 h 2869246"/>
                  <a:gd name="connsiteX26" fmla="*/ 601980 w 4160520"/>
                  <a:gd name="connsiteY26" fmla="*/ 2320606 h 2869246"/>
                  <a:gd name="connsiteX27" fmla="*/ 281940 w 4160520"/>
                  <a:gd name="connsiteY27" fmla="*/ 2114866 h 2869246"/>
                  <a:gd name="connsiteX28" fmla="*/ 236220 w 4160520"/>
                  <a:gd name="connsiteY28" fmla="*/ 2092006 h 2869246"/>
                  <a:gd name="connsiteX29" fmla="*/ 198120 w 4160520"/>
                  <a:gd name="connsiteY29" fmla="*/ 1749106 h 2869246"/>
                  <a:gd name="connsiteX30" fmla="*/ 0 w 4160520"/>
                  <a:gd name="connsiteY30" fmla="*/ 1497646 h 2869246"/>
                  <a:gd name="connsiteX31" fmla="*/ 175260 w 4160520"/>
                  <a:gd name="connsiteY31" fmla="*/ 1215706 h 2869246"/>
                  <a:gd name="connsiteX32" fmla="*/ 198120 w 4160520"/>
                  <a:gd name="connsiteY32" fmla="*/ 849946 h 2869246"/>
                  <a:gd name="connsiteX33" fmla="*/ 175260 w 4160520"/>
                  <a:gd name="connsiteY33" fmla="*/ 796606 h 2869246"/>
                  <a:gd name="connsiteX34" fmla="*/ 731520 w 4160520"/>
                  <a:gd name="connsiteY34" fmla="*/ 377506 h 2869246"/>
                  <a:gd name="connsiteX35" fmla="*/ 1562100 w 4160520"/>
                  <a:gd name="connsiteY35" fmla="*/ 19366 h 2869246"/>
                  <a:gd name="connsiteX0" fmla="*/ 1562100 w 4160520"/>
                  <a:gd name="connsiteY0" fmla="*/ 19366 h 2869246"/>
                  <a:gd name="connsiteX1" fmla="*/ 2118360 w 4160520"/>
                  <a:gd name="connsiteY1" fmla="*/ 171766 h 2869246"/>
                  <a:gd name="connsiteX2" fmla="*/ 2575560 w 4160520"/>
                  <a:gd name="connsiteY2" fmla="*/ 4126 h 2869246"/>
                  <a:gd name="connsiteX3" fmla="*/ 2849880 w 4160520"/>
                  <a:gd name="connsiteY3" fmla="*/ 255586 h 2869246"/>
                  <a:gd name="connsiteX4" fmla="*/ 3124200 w 4160520"/>
                  <a:gd name="connsiteY4" fmla="*/ 362266 h 2869246"/>
                  <a:gd name="connsiteX5" fmla="*/ 3512820 w 4160520"/>
                  <a:gd name="connsiteY5" fmla="*/ 377506 h 2869246"/>
                  <a:gd name="connsiteX6" fmla="*/ 3512820 w 4160520"/>
                  <a:gd name="connsiteY6" fmla="*/ 377506 h 2869246"/>
                  <a:gd name="connsiteX7" fmla="*/ 3596640 w 4160520"/>
                  <a:gd name="connsiteY7" fmla="*/ 598486 h 2869246"/>
                  <a:gd name="connsiteX8" fmla="*/ 3970020 w 4160520"/>
                  <a:gd name="connsiteY8" fmla="*/ 849946 h 2869246"/>
                  <a:gd name="connsiteX9" fmla="*/ 3970020 w 4160520"/>
                  <a:gd name="connsiteY9" fmla="*/ 849946 h 2869246"/>
                  <a:gd name="connsiteX10" fmla="*/ 3977640 w 4160520"/>
                  <a:gd name="connsiteY10" fmla="*/ 1246186 h 2869246"/>
                  <a:gd name="connsiteX11" fmla="*/ 4160520 w 4160520"/>
                  <a:gd name="connsiteY11" fmla="*/ 1490026 h 2869246"/>
                  <a:gd name="connsiteX12" fmla="*/ 4160520 w 4160520"/>
                  <a:gd name="connsiteY12" fmla="*/ 1490026 h 2869246"/>
                  <a:gd name="connsiteX13" fmla="*/ 4015740 w 4160520"/>
                  <a:gd name="connsiteY13" fmla="*/ 1726246 h 2869246"/>
                  <a:gd name="connsiteX14" fmla="*/ 4015740 w 4160520"/>
                  <a:gd name="connsiteY14" fmla="*/ 2031046 h 2869246"/>
                  <a:gd name="connsiteX15" fmla="*/ 3817620 w 4160520"/>
                  <a:gd name="connsiteY15" fmla="*/ 2114866 h 2869246"/>
                  <a:gd name="connsiteX16" fmla="*/ 3528060 w 4160520"/>
                  <a:gd name="connsiteY16" fmla="*/ 2335846 h 2869246"/>
                  <a:gd name="connsiteX17" fmla="*/ 3451860 w 4160520"/>
                  <a:gd name="connsiteY17" fmla="*/ 2594926 h 2869246"/>
                  <a:gd name="connsiteX18" fmla="*/ 3116580 w 4160520"/>
                  <a:gd name="connsiteY18" fmla="*/ 2594926 h 2869246"/>
                  <a:gd name="connsiteX19" fmla="*/ 2796540 w 4160520"/>
                  <a:gd name="connsiteY19" fmla="*/ 2686366 h 2869246"/>
                  <a:gd name="connsiteX20" fmla="*/ 2628900 w 4160520"/>
                  <a:gd name="connsiteY20" fmla="*/ 2869246 h 2869246"/>
                  <a:gd name="connsiteX21" fmla="*/ 2263140 w 4160520"/>
                  <a:gd name="connsiteY21" fmla="*/ 2739706 h 2869246"/>
                  <a:gd name="connsiteX22" fmla="*/ 1828800 w 4160520"/>
                  <a:gd name="connsiteY22" fmla="*/ 2800666 h 2869246"/>
                  <a:gd name="connsiteX23" fmla="*/ 1638300 w 4160520"/>
                  <a:gd name="connsiteY23" fmla="*/ 2846386 h 2869246"/>
                  <a:gd name="connsiteX24" fmla="*/ 1402080 w 4160520"/>
                  <a:gd name="connsiteY24" fmla="*/ 2663506 h 2869246"/>
                  <a:gd name="connsiteX25" fmla="*/ 800100 w 4160520"/>
                  <a:gd name="connsiteY25" fmla="*/ 2594926 h 2869246"/>
                  <a:gd name="connsiteX26" fmla="*/ 601980 w 4160520"/>
                  <a:gd name="connsiteY26" fmla="*/ 2320606 h 2869246"/>
                  <a:gd name="connsiteX27" fmla="*/ 281940 w 4160520"/>
                  <a:gd name="connsiteY27" fmla="*/ 2114866 h 2869246"/>
                  <a:gd name="connsiteX28" fmla="*/ 236220 w 4160520"/>
                  <a:gd name="connsiteY28" fmla="*/ 2092006 h 2869246"/>
                  <a:gd name="connsiteX29" fmla="*/ 198120 w 4160520"/>
                  <a:gd name="connsiteY29" fmla="*/ 1749106 h 2869246"/>
                  <a:gd name="connsiteX30" fmla="*/ 0 w 4160520"/>
                  <a:gd name="connsiteY30" fmla="*/ 1497646 h 2869246"/>
                  <a:gd name="connsiteX31" fmla="*/ 175260 w 4160520"/>
                  <a:gd name="connsiteY31" fmla="*/ 1215706 h 2869246"/>
                  <a:gd name="connsiteX32" fmla="*/ 175260 w 4160520"/>
                  <a:gd name="connsiteY32" fmla="*/ 796606 h 2869246"/>
                  <a:gd name="connsiteX33" fmla="*/ 731520 w 4160520"/>
                  <a:gd name="connsiteY33" fmla="*/ 377506 h 2869246"/>
                  <a:gd name="connsiteX34" fmla="*/ 1562100 w 4160520"/>
                  <a:gd name="connsiteY34" fmla="*/ 19366 h 2869246"/>
                  <a:gd name="connsiteX0" fmla="*/ 1562100 w 4160520"/>
                  <a:gd name="connsiteY0" fmla="*/ 19366 h 2869246"/>
                  <a:gd name="connsiteX1" fmla="*/ 2118360 w 4160520"/>
                  <a:gd name="connsiteY1" fmla="*/ 171766 h 2869246"/>
                  <a:gd name="connsiteX2" fmla="*/ 2575560 w 4160520"/>
                  <a:gd name="connsiteY2" fmla="*/ 4126 h 2869246"/>
                  <a:gd name="connsiteX3" fmla="*/ 2849880 w 4160520"/>
                  <a:gd name="connsiteY3" fmla="*/ 255586 h 2869246"/>
                  <a:gd name="connsiteX4" fmla="*/ 3124200 w 4160520"/>
                  <a:gd name="connsiteY4" fmla="*/ 362266 h 2869246"/>
                  <a:gd name="connsiteX5" fmla="*/ 3512820 w 4160520"/>
                  <a:gd name="connsiteY5" fmla="*/ 377506 h 2869246"/>
                  <a:gd name="connsiteX6" fmla="*/ 3512820 w 4160520"/>
                  <a:gd name="connsiteY6" fmla="*/ 377506 h 2869246"/>
                  <a:gd name="connsiteX7" fmla="*/ 3596640 w 4160520"/>
                  <a:gd name="connsiteY7" fmla="*/ 598486 h 2869246"/>
                  <a:gd name="connsiteX8" fmla="*/ 3970020 w 4160520"/>
                  <a:gd name="connsiteY8" fmla="*/ 849946 h 2869246"/>
                  <a:gd name="connsiteX9" fmla="*/ 3970020 w 4160520"/>
                  <a:gd name="connsiteY9" fmla="*/ 849946 h 2869246"/>
                  <a:gd name="connsiteX10" fmla="*/ 3977640 w 4160520"/>
                  <a:gd name="connsiteY10" fmla="*/ 1246186 h 2869246"/>
                  <a:gd name="connsiteX11" fmla="*/ 4160520 w 4160520"/>
                  <a:gd name="connsiteY11" fmla="*/ 1490026 h 2869246"/>
                  <a:gd name="connsiteX12" fmla="*/ 4160520 w 4160520"/>
                  <a:gd name="connsiteY12" fmla="*/ 1490026 h 2869246"/>
                  <a:gd name="connsiteX13" fmla="*/ 4015740 w 4160520"/>
                  <a:gd name="connsiteY13" fmla="*/ 1726246 h 2869246"/>
                  <a:gd name="connsiteX14" fmla="*/ 4015740 w 4160520"/>
                  <a:gd name="connsiteY14" fmla="*/ 2031046 h 2869246"/>
                  <a:gd name="connsiteX15" fmla="*/ 3817620 w 4160520"/>
                  <a:gd name="connsiteY15" fmla="*/ 2114866 h 2869246"/>
                  <a:gd name="connsiteX16" fmla="*/ 3528060 w 4160520"/>
                  <a:gd name="connsiteY16" fmla="*/ 2335846 h 2869246"/>
                  <a:gd name="connsiteX17" fmla="*/ 3451860 w 4160520"/>
                  <a:gd name="connsiteY17" fmla="*/ 2594926 h 2869246"/>
                  <a:gd name="connsiteX18" fmla="*/ 3116580 w 4160520"/>
                  <a:gd name="connsiteY18" fmla="*/ 2594926 h 2869246"/>
                  <a:gd name="connsiteX19" fmla="*/ 2796540 w 4160520"/>
                  <a:gd name="connsiteY19" fmla="*/ 2686366 h 2869246"/>
                  <a:gd name="connsiteX20" fmla="*/ 2628900 w 4160520"/>
                  <a:gd name="connsiteY20" fmla="*/ 2869246 h 2869246"/>
                  <a:gd name="connsiteX21" fmla="*/ 2263140 w 4160520"/>
                  <a:gd name="connsiteY21" fmla="*/ 2739706 h 2869246"/>
                  <a:gd name="connsiteX22" fmla="*/ 1828800 w 4160520"/>
                  <a:gd name="connsiteY22" fmla="*/ 2800666 h 2869246"/>
                  <a:gd name="connsiteX23" fmla="*/ 1638300 w 4160520"/>
                  <a:gd name="connsiteY23" fmla="*/ 2846386 h 2869246"/>
                  <a:gd name="connsiteX24" fmla="*/ 1402080 w 4160520"/>
                  <a:gd name="connsiteY24" fmla="*/ 2663506 h 2869246"/>
                  <a:gd name="connsiteX25" fmla="*/ 800100 w 4160520"/>
                  <a:gd name="connsiteY25" fmla="*/ 2594926 h 2869246"/>
                  <a:gd name="connsiteX26" fmla="*/ 601980 w 4160520"/>
                  <a:gd name="connsiteY26" fmla="*/ 2320606 h 2869246"/>
                  <a:gd name="connsiteX27" fmla="*/ 281940 w 4160520"/>
                  <a:gd name="connsiteY27" fmla="*/ 2114866 h 2869246"/>
                  <a:gd name="connsiteX28" fmla="*/ 236220 w 4160520"/>
                  <a:gd name="connsiteY28" fmla="*/ 2092006 h 2869246"/>
                  <a:gd name="connsiteX29" fmla="*/ 198120 w 4160520"/>
                  <a:gd name="connsiteY29" fmla="*/ 1749106 h 2869246"/>
                  <a:gd name="connsiteX30" fmla="*/ 0 w 4160520"/>
                  <a:gd name="connsiteY30" fmla="*/ 1497646 h 2869246"/>
                  <a:gd name="connsiteX31" fmla="*/ 175260 w 4160520"/>
                  <a:gd name="connsiteY31" fmla="*/ 1215706 h 2869246"/>
                  <a:gd name="connsiteX32" fmla="*/ 175260 w 4160520"/>
                  <a:gd name="connsiteY32" fmla="*/ 796606 h 2869246"/>
                  <a:gd name="connsiteX33" fmla="*/ 731520 w 4160520"/>
                  <a:gd name="connsiteY33" fmla="*/ 377506 h 2869246"/>
                  <a:gd name="connsiteX34" fmla="*/ 1562100 w 4160520"/>
                  <a:gd name="connsiteY34" fmla="*/ 19366 h 2869246"/>
                  <a:gd name="connsiteX0" fmla="*/ 1562100 w 4160520"/>
                  <a:gd name="connsiteY0" fmla="*/ 19366 h 2869246"/>
                  <a:gd name="connsiteX1" fmla="*/ 2118360 w 4160520"/>
                  <a:gd name="connsiteY1" fmla="*/ 171766 h 2869246"/>
                  <a:gd name="connsiteX2" fmla="*/ 2575560 w 4160520"/>
                  <a:gd name="connsiteY2" fmla="*/ 4126 h 2869246"/>
                  <a:gd name="connsiteX3" fmla="*/ 2849880 w 4160520"/>
                  <a:gd name="connsiteY3" fmla="*/ 255586 h 2869246"/>
                  <a:gd name="connsiteX4" fmla="*/ 3124200 w 4160520"/>
                  <a:gd name="connsiteY4" fmla="*/ 362266 h 2869246"/>
                  <a:gd name="connsiteX5" fmla="*/ 3512820 w 4160520"/>
                  <a:gd name="connsiteY5" fmla="*/ 377506 h 2869246"/>
                  <a:gd name="connsiteX6" fmla="*/ 3512820 w 4160520"/>
                  <a:gd name="connsiteY6" fmla="*/ 377506 h 2869246"/>
                  <a:gd name="connsiteX7" fmla="*/ 3596640 w 4160520"/>
                  <a:gd name="connsiteY7" fmla="*/ 598486 h 2869246"/>
                  <a:gd name="connsiteX8" fmla="*/ 3970020 w 4160520"/>
                  <a:gd name="connsiteY8" fmla="*/ 849946 h 2869246"/>
                  <a:gd name="connsiteX9" fmla="*/ 3970020 w 4160520"/>
                  <a:gd name="connsiteY9" fmla="*/ 849946 h 2869246"/>
                  <a:gd name="connsiteX10" fmla="*/ 3977640 w 4160520"/>
                  <a:gd name="connsiteY10" fmla="*/ 1246186 h 2869246"/>
                  <a:gd name="connsiteX11" fmla="*/ 4160520 w 4160520"/>
                  <a:gd name="connsiteY11" fmla="*/ 1490026 h 2869246"/>
                  <a:gd name="connsiteX12" fmla="*/ 4160520 w 4160520"/>
                  <a:gd name="connsiteY12" fmla="*/ 1490026 h 2869246"/>
                  <a:gd name="connsiteX13" fmla="*/ 4015740 w 4160520"/>
                  <a:gd name="connsiteY13" fmla="*/ 1726246 h 2869246"/>
                  <a:gd name="connsiteX14" fmla="*/ 4015740 w 4160520"/>
                  <a:gd name="connsiteY14" fmla="*/ 2031046 h 2869246"/>
                  <a:gd name="connsiteX15" fmla="*/ 3817620 w 4160520"/>
                  <a:gd name="connsiteY15" fmla="*/ 2114866 h 2869246"/>
                  <a:gd name="connsiteX16" fmla="*/ 3528060 w 4160520"/>
                  <a:gd name="connsiteY16" fmla="*/ 2335846 h 2869246"/>
                  <a:gd name="connsiteX17" fmla="*/ 3451860 w 4160520"/>
                  <a:gd name="connsiteY17" fmla="*/ 2594926 h 2869246"/>
                  <a:gd name="connsiteX18" fmla="*/ 3116580 w 4160520"/>
                  <a:gd name="connsiteY18" fmla="*/ 2594926 h 2869246"/>
                  <a:gd name="connsiteX19" fmla="*/ 2796540 w 4160520"/>
                  <a:gd name="connsiteY19" fmla="*/ 2686366 h 2869246"/>
                  <a:gd name="connsiteX20" fmla="*/ 2628900 w 4160520"/>
                  <a:gd name="connsiteY20" fmla="*/ 2869246 h 2869246"/>
                  <a:gd name="connsiteX21" fmla="*/ 2263140 w 4160520"/>
                  <a:gd name="connsiteY21" fmla="*/ 2739706 h 2869246"/>
                  <a:gd name="connsiteX22" fmla="*/ 1828800 w 4160520"/>
                  <a:gd name="connsiteY22" fmla="*/ 2800666 h 2869246"/>
                  <a:gd name="connsiteX23" fmla="*/ 1638300 w 4160520"/>
                  <a:gd name="connsiteY23" fmla="*/ 2846386 h 2869246"/>
                  <a:gd name="connsiteX24" fmla="*/ 1402080 w 4160520"/>
                  <a:gd name="connsiteY24" fmla="*/ 2663506 h 2869246"/>
                  <a:gd name="connsiteX25" fmla="*/ 800100 w 4160520"/>
                  <a:gd name="connsiteY25" fmla="*/ 2594926 h 2869246"/>
                  <a:gd name="connsiteX26" fmla="*/ 601980 w 4160520"/>
                  <a:gd name="connsiteY26" fmla="*/ 2320606 h 2869246"/>
                  <a:gd name="connsiteX27" fmla="*/ 281940 w 4160520"/>
                  <a:gd name="connsiteY27" fmla="*/ 2114866 h 2869246"/>
                  <a:gd name="connsiteX28" fmla="*/ 236220 w 4160520"/>
                  <a:gd name="connsiteY28" fmla="*/ 2092006 h 2869246"/>
                  <a:gd name="connsiteX29" fmla="*/ 198120 w 4160520"/>
                  <a:gd name="connsiteY29" fmla="*/ 1749106 h 2869246"/>
                  <a:gd name="connsiteX30" fmla="*/ 0 w 4160520"/>
                  <a:gd name="connsiteY30" fmla="*/ 1497646 h 2869246"/>
                  <a:gd name="connsiteX31" fmla="*/ 175260 w 4160520"/>
                  <a:gd name="connsiteY31" fmla="*/ 1215706 h 2869246"/>
                  <a:gd name="connsiteX32" fmla="*/ 175260 w 4160520"/>
                  <a:gd name="connsiteY32" fmla="*/ 796606 h 2869246"/>
                  <a:gd name="connsiteX33" fmla="*/ 731520 w 4160520"/>
                  <a:gd name="connsiteY33" fmla="*/ 377506 h 2869246"/>
                  <a:gd name="connsiteX34" fmla="*/ 1562100 w 4160520"/>
                  <a:gd name="connsiteY34" fmla="*/ 19366 h 2869246"/>
                  <a:gd name="connsiteX0" fmla="*/ 1562100 w 4160520"/>
                  <a:gd name="connsiteY0" fmla="*/ 19366 h 2869246"/>
                  <a:gd name="connsiteX1" fmla="*/ 2118360 w 4160520"/>
                  <a:gd name="connsiteY1" fmla="*/ 171766 h 2869246"/>
                  <a:gd name="connsiteX2" fmla="*/ 2575560 w 4160520"/>
                  <a:gd name="connsiteY2" fmla="*/ 4126 h 2869246"/>
                  <a:gd name="connsiteX3" fmla="*/ 2849880 w 4160520"/>
                  <a:gd name="connsiteY3" fmla="*/ 255586 h 2869246"/>
                  <a:gd name="connsiteX4" fmla="*/ 3124200 w 4160520"/>
                  <a:gd name="connsiteY4" fmla="*/ 362266 h 2869246"/>
                  <a:gd name="connsiteX5" fmla="*/ 3512820 w 4160520"/>
                  <a:gd name="connsiteY5" fmla="*/ 377506 h 2869246"/>
                  <a:gd name="connsiteX6" fmla="*/ 3512820 w 4160520"/>
                  <a:gd name="connsiteY6" fmla="*/ 377506 h 2869246"/>
                  <a:gd name="connsiteX7" fmla="*/ 3596640 w 4160520"/>
                  <a:gd name="connsiteY7" fmla="*/ 598486 h 2869246"/>
                  <a:gd name="connsiteX8" fmla="*/ 3970020 w 4160520"/>
                  <a:gd name="connsiteY8" fmla="*/ 849946 h 2869246"/>
                  <a:gd name="connsiteX9" fmla="*/ 3970020 w 4160520"/>
                  <a:gd name="connsiteY9" fmla="*/ 849946 h 2869246"/>
                  <a:gd name="connsiteX10" fmla="*/ 3977640 w 4160520"/>
                  <a:gd name="connsiteY10" fmla="*/ 1246186 h 2869246"/>
                  <a:gd name="connsiteX11" fmla="*/ 4160520 w 4160520"/>
                  <a:gd name="connsiteY11" fmla="*/ 1490026 h 2869246"/>
                  <a:gd name="connsiteX12" fmla="*/ 4160520 w 4160520"/>
                  <a:gd name="connsiteY12" fmla="*/ 1490026 h 2869246"/>
                  <a:gd name="connsiteX13" fmla="*/ 4015740 w 4160520"/>
                  <a:gd name="connsiteY13" fmla="*/ 1726246 h 2869246"/>
                  <a:gd name="connsiteX14" fmla="*/ 4015740 w 4160520"/>
                  <a:gd name="connsiteY14" fmla="*/ 2031046 h 2869246"/>
                  <a:gd name="connsiteX15" fmla="*/ 3817620 w 4160520"/>
                  <a:gd name="connsiteY15" fmla="*/ 2114866 h 2869246"/>
                  <a:gd name="connsiteX16" fmla="*/ 3528060 w 4160520"/>
                  <a:gd name="connsiteY16" fmla="*/ 2335846 h 2869246"/>
                  <a:gd name="connsiteX17" fmla="*/ 3451860 w 4160520"/>
                  <a:gd name="connsiteY17" fmla="*/ 2594926 h 2869246"/>
                  <a:gd name="connsiteX18" fmla="*/ 3116580 w 4160520"/>
                  <a:gd name="connsiteY18" fmla="*/ 2594926 h 2869246"/>
                  <a:gd name="connsiteX19" fmla="*/ 2796540 w 4160520"/>
                  <a:gd name="connsiteY19" fmla="*/ 2686366 h 2869246"/>
                  <a:gd name="connsiteX20" fmla="*/ 2628900 w 4160520"/>
                  <a:gd name="connsiteY20" fmla="*/ 2869246 h 2869246"/>
                  <a:gd name="connsiteX21" fmla="*/ 2263140 w 4160520"/>
                  <a:gd name="connsiteY21" fmla="*/ 2739706 h 2869246"/>
                  <a:gd name="connsiteX22" fmla="*/ 1828800 w 4160520"/>
                  <a:gd name="connsiteY22" fmla="*/ 2800666 h 2869246"/>
                  <a:gd name="connsiteX23" fmla="*/ 1638300 w 4160520"/>
                  <a:gd name="connsiteY23" fmla="*/ 2846386 h 2869246"/>
                  <a:gd name="connsiteX24" fmla="*/ 1402080 w 4160520"/>
                  <a:gd name="connsiteY24" fmla="*/ 2663506 h 2869246"/>
                  <a:gd name="connsiteX25" fmla="*/ 800100 w 4160520"/>
                  <a:gd name="connsiteY25" fmla="*/ 2594926 h 2869246"/>
                  <a:gd name="connsiteX26" fmla="*/ 601980 w 4160520"/>
                  <a:gd name="connsiteY26" fmla="*/ 2320606 h 2869246"/>
                  <a:gd name="connsiteX27" fmla="*/ 281940 w 4160520"/>
                  <a:gd name="connsiteY27" fmla="*/ 2114866 h 2869246"/>
                  <a:gd name="connsiteX28" fmla="*/ 236220 w 4160520"/>
                  <a:gd name="connsiteY28" fmla="*/ 2092006 h 2869246"/>
                  <a:gd name="connsiteX29" fmla="*/ 198120 w 4160520"/>
                  <a:gd name="connsiteY29" fmla="*/ 1749106 h 2869246"/>
                  <a:gd name="connsiteX30" fmla="*/ 0 w 4160520"/>
                  <a:gd name="connsiteY30" fmla="*/ 1497646 h 2869246"/>
                  <a:gd name="connsiteX31" fmla="*/ 175260 w 4160520"/>
                  <a:gd name="connsiteY31" fmla="*/ 1215706 h 2869246"/>
                  <a:gd name="connsiteX32" fmla="*/ 175260 w 4160520"/>
                  <a:gd name="connsiteY32" fmla="*/ 796606 h 2869246"/>
                  <a:gd name="connsiteX33" fmla="*/ 731520 w 4160520"/>
                  <a:gd name="connsiteY33" fmla="*/ 377506 h 2869246"/>
                  <a:gd name="connsiteX34" fmla="*/ 1562100 w 4160520"/>
                  <a:gd name="connsiteY34" fmla="*/ 19366 h 2869246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1638300 w 4160520"/>
                  <a:gd name="connsiteY23" fmla="*/ 2922270 h 2945130"/>
                  <a:gd name="connsiteX24" fmla="*/ 1402080 w 4160520"/>
                  <a:gd name="connsiteY24" fmla="*/ 2739390 h 2945130"/>
                  <a:gd name="connsiteX25" fmla="*/ 800100 w 4160520"/>
                  <a:gd name="connsiteY25" fmla="*/ 2670810 h 2945130"/>
                  <a:gd name="connsiteX26" fmla="*/ 601980 w 4160520"/>
                  <a:gd name="connsiteY26" fmla="*/ 2396490 h 2945130"/>
                  <a:gd name="connsiteX27" fmla="*/ 281940 w 4160520"/>
                  <a:gd name="connsiteY27" fmla="*/ 2190750 h 2945130"/>
                  <a:gd name="connsiteX28" fmla="*/ 236220 w 4160520"/>
                  <a:gd name="connsiteY28" fmla="*/ 2167890 h 2945130"/>
                  <a:gd name="connsiteX29" fmla="*/ 198120 w 4160520"/>
                  <a:gd name="connsiteY29" fmla="*/ 1824990 h 2945130"/>
                  <a:gd name="connsiteX30" fmla="*/ 0 w 4160520"/>
                  <a:gd name="connsiteY30" fmla="*/ 1573530 h 2945130"/>
                  <a:gd name="connsiteX31" fmla="*/ 175260 w 4160520"/>
                  <a:gd name="connsiteY31" fmla="*/ 1291590 h 2945130"/>
                  <a:gd name="connsiteX32" fmla="*/ 175260 w 4160520"/>
                  <a:gd name="connsiteY32" fmla="*/ 872490 h 2945130"/>
                  <a:gd name="connsiteX33" fmla="*/ 731520 w 4160520"/>
                  <a:gd name="connsiteY33" fmla="*/ 453390 h 2945130"/>
                  <a:gd name="connsiteX34" fmla="*/ 1631950 w 4160520"/>
                  <a:gd name="connsiteY34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1638300 w 4160520"/>
                  <a:gd name="connsiteY23" fmla="*/ 2922270 h 2945130"/>
                  <a:gd name="connsiteX24" fmla="*/ 800100 w 4160520"/>
                  <a:gd name="connsiteY24" fmla="*/ 2670810 h 2945130"/>
                  <a:gd name="connsiteX25" fmla="*/ 601980 w 4160520"/>
                  <a:gd name="connsiteY25" fmla="*/ 2396490 h 2945130"/>
                  <a:gd name="connsiteX26" fmla="*/ 281940 w 4160520"/>
                  <a:gd name="connsiteY26" fmla="*/ 2190750 h 2945130"/>
                  <a:gd name="connsiteX27" fmla="*/ 236220 w 4160520"/>
                  <a:gd name="connsiteY27" fmla="*/ 2167890 h 2945130"/>
                  <a:gd name="connsiteX28" fmla="*/ 198120 w 4160520"/>
                  <a:gd name="connsiteY28" fmla="*/ 1824990 h 2945130"/>
                  <a:gd name="connsiteX29" fmla="*/ 0 w 4160520"/>
                  <a:gd name="connsiteY29" fmla="*/ 1573530 h 2945130"/>
                  <a:gd name="connsiteX30" fmla="*/ 175260 w 4160520"/>
                  <a:gd name="connsiteY30" fmla="*/ 1291590 h 2945130"/>
                  <a:gd name="connsiteX31" fmla="*/ 175260 w 4160520"/>
                  <a:gd name="connsiteY31" fmla="*/ 872490 h 2945130"/>
                  <a:gd name="connsiteX32" fmla="*/ 731520 w 4160520"/>
                  <a:gd name="connsiteY32" fmla="*/ 453390 h 2945130"/>
                  <a:gd name="connsiteX33" fmla="*/ 1631950 w 4160520"/>
                  <a:gd name="connsiteY33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800100 w 4160520"/>
                  <a:gd name="connsiteY23" fmla="*/ 2670810 h 2945130"/>
                  <a:gd name="connsiteX24" fmla="*/ 601980 w 4160520"/>
                  <a:gd name="connsiteY24" fmla="*/ 2396490 h 2945130"/>
                  <a:gd name="connsiteX25" fmla="*/ 281940 w 4160520"/>
                  <a:gd name="connsiteY25" fmla="*/ 2190750 h 2945130"/>
                  <a:gd name="connsiteX26" fmla="*/ 236220 w 4160520"/>
                  <a:gd name="connsiteY26" fmla="*/ 2167890 h 2945130"/>
                  <a:gd name="connsiteX27" fmla="*/ 198120 w 4160520"/>
                  <a:gd name="connsiteY27" fmla="*/ 1824990 h 2945130"/>
                  <a:gd name="connsiteX28" fmla="*/ 0 w 4160520"/>
                  <a:gd name="connsiteY28" fmla="*/ 1573530 h 2945130"/>
                  <a:gd name="connsiteX29" fmla="*/ 175260 w 4160520"/>
                  <a:gd name="connsiteY29" fmla="*/ 1291590 h 2945130"/>
                  <a:gd name="connsiteX30" fmla="*/ 175260 w 4160520"/>
                  <a:gd name="connsiteY30" fmla="*/ 872490 h 2945130"/>
                  <a:gd name="connsiteX31" fmla="*/ 731520 w 4160520"/>
                  <a:gd name="connsiteY31" fmla="*/ 453390 h 2945130"/>
                  <a:gd name="connsiteX32" fmla="*/ 1631950 w 4160520"/>
                  <a:gd name="connsiteY32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800100 w 4160520"/>
                  <a:gd name="connsiteY23" fmla="*/ 2670810 h 2945130"/>
                  <a:gd name="connsiteX24" fmla="*/ 281940 w 4160520"/>
                  <a:gd name="connsiteY24" fmla="*/ 2190750 h 2945130"/>
                  <a:gd name="connsiteX25" fmla="*/ 236220 w 4160520"/>
                  <a:gd name="connsiteY25" fmla="*/ 2167890 h 2945130"/>
                  <a:gd name="connsiteX26" fmla="*/ 198120 w 4160520"/>
                  <a:gd name="connsiteY26" fmla="*/ 1824990 h 2945130"/>
                  <a:gd name="connsiteX27" fmla="*/ 0 w 4160520"/>
                  <a:gd name="connsiteY27" fmla="*/ 1573530 h 2945130"/>
                  <a:gd name="connsiteX28" fmla="*/ 175260 w 4160520"/>
                  <a:gd name="connsiteY28" fmla="*/ 1291590 h 2945130"/>
                  <a:gd name="connsiteX29" fmla="*/ 175260 w 4160520"/>
                  <a:gd name="connsiteY29" fmla="*/ 872490 h 2945130"/>
                  <a:gd name="connsiteX30" fmla="*/ 731520 w 4160520"/>
                  <a:gd name="connsiteY30" fmla="*/ 453390 h 2945130"/>
                  <a:gd name="connsiteX31" fmla="*/ 1631950 w 4160520"/>
                  <a:gd name="connsiteY31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800100 w 4160520"/>
                  <a:gd name="connsiteY23" fmla="*/ 2670810 h 2945130"/>
                  <a:gd name="connsiteX24" fmla="*/ 548640 w 4160520"/>
                  <a:gd name="connsiteY24" fmla="*/ 2463800 h 2945130"/>
                  <a:gd name="connsiteX25" fmla="*/ 236220 w 4160520"/>
                  <a:gd name="connsiteY25" fmla="*/ 2167890 h 2945130"/>
                  <a:gd name="connsiteX26" fmla="*/ 198120 w 4160520"/>
                  <a:gd name="connsiteY26" fmla="*/ 1824990 h 2945130"/>
                  <a:gd name="connsiteX27" fmla="*/ 0 w 4160520"/>
                  <a:gd name="connsiteY27" fmla="*/ 1573530 h 2945130"/>
                  <a:gd name="connsiteX28" fmla="*/ 175260 w 4160520"/>
                  <a:gd name="connsiteY28" fmla="*/ 1291590 h 2945130"/>
                  <a:gd name="connsiteX29" fmla="*/ 175260 w 4160520"/>
                  <a:gd name="connsiteY29" fmla="*/ 872490 h 2945130"/>
                  <a:gd name="connsiteX30" fmla="*/ 731520 w 4160520"/>
                  <a:gd name="connsiteY30" fmla="*/ 453390 h 2945130"/>
                  <a:gd name="connsiteX31" fmla="*/ 1631950 w 4160520"/>
                  <a:gd name="connsiteY31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800100 w 4160520"/>
                  <a:gd name="connsiteY23" fmla="*/ 2670810 h 2945130"/>
                  <a:gd name="connsiteX24" fmla="*/ 548640 w 4160520"/>
                  <a:gd name="connsiteY24" fmla="*/ 2463800 h 2945130"/>
                  <a:gd name="connsiteX25" fmla="*/ 236220 w 4160520"/>
                  <a:gd name="connsiteY25" fmla="*/ 2167890 h 2945130"/>
                  <a:gd name="connsiteX26" fmla="*/ 198120 w 4160520"/>
                  <a:gd name="connsiteY26" fmla="*/ 1824990 h 2945130"/>
                  <a:gd name="connsiteX27" fmla="*/ 0 w 4160520"/>
                  <a:gd name="connsiteY27" fmla="*/ 1573530 h 2945130"/>
                  <a:gd name="connsiteX28" fmla="*/ 175260 w 4160520"/>
                  <a:gd name="connsiteY28" fmla="*/ 1291590 h 2945130"/>
                  <a:gd name="connsiteX29" fmla="*/ 175260 w 4160520"/>
                  <a:gd name="connsiteY29" fmla="*/ 872490 h 2945130"/>
                  <a:gd name="connsiteX30" fmla="*/ 731520 w 4160520"/>
                  <a:gd name="connsiteY30" fmla="*/ 453390 h 2945130"/>
                  <a:gd name="connsiteX31" fmla="*/ 1631950 w 4160520"/>
                  <a:gd name="connsiteY31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800100 w 4160520"/>
                  <a:gd name="connsiteY23" fmla="*/ 2670810 h 2945130"/>
                  <a:gd name="connsiteX24" fmla="*/ 567690 w 4160520"/>
                  <a:gd name="connsiteY24" fmla="*/ 2462530 h 2945130"/>
                  <a:gd name="connsiteX25" fmla="*/ 548640 w 4160520"/>
                  <a:gd name="connsiteY25" fmla="*/ 2463800 h 2945130"/>
                  <a:gd name="connsiteX26" fmla="*/ 236220 w 4160520"/>
                  <a:gd name="connsiteY26" fmla="*/ 2167890 h 2945130"/>
                  <a:gd name="connsiteX27" fmla="*/ 198120 w 4160520"/>
                  <a:gd name="connsiteY27" fmla="*/ 1824990 h 2945130"/>
                  <a:gd name="connsiteX28" fmla="*/ 0 w 4160520"/>
                  <a:gd name="connsiteY28" fmla="*/ 1573530 h 2945130"/>
                  <a:gd name="connsiteX29" fmla="*/ 175260 w 4160520"/>
                  <a:gd name="connsiteY29" fmla="*/ 1291590 h 2945130"/>
                  <a:gd name="connsiteX30" fmla="*/ 175260 w 4160520"/>
                  <a:gd name="connsiteY30" fmla="*/ 872490 h 2945130"/>
                  <a:gd name="connsiteX31" fmla="*/ 731520 w 4160520"/>
                  <a:gd name="connsiteY31" fmla="*/ 453390 h 2945130"/>
                  <a:gd name="connsiteX32" fmla="*/ 1631950 w 4160520"/>
                  <a:gd name="connsiteY32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567690 w 4160520"/>
                  <a:gd name="connsiteY23" fmla="*/ 2462530 h 2945130"/>
                  <a:gd name="connsiteX24" fmla="*/ 548640 w 4160520"/>
                  <a:gd name="connsiteY24" fmla="*/ 2463800 h 2945130"/>
                  <a:gd name="connsiteX25" fmla="*/ 236220 w 4160520"/>
                  <a:gd name="connsiteY25" fmla="*/ 2167890 h 2945130"/>
                  <a:gd name="connsiteX26" fmla="*/ 198120 w 4160520"/>
                  <a:gd name="connsiteY26" fmla="*/ 1824990 h 2945130"/>
                  <a:gd name="connsiteX27" fmla="*/ 0 w 4160520"/>
                  <a:gd name="connsiteY27" fmla="*/ 1573530 h 2945130"/>
                  <a:gd name="connsiteX28" fmla="*/ 175260 w 4160520"/>
                  <a:gd name="connsiteY28" fmla="*/ 1291590 h 2945130"/>
                  <a:gd name="connsiteX29" fmla="*/ 175260 w 4160520"/>
                  <a:gd name="connsiteY29" fmla="*/ 872490 h 2945130"/>
                  <a:gd name="connsiteX30" fmla="*/ 731520 w 4160520"/>
                  <a:gd name="connsiteY30" fmla="*/ 453390 h 2945130"/>
                  <a:gd name="connsiteX31" fmla="*/ 1631950 w 4160520"/>
                  <a:gd name="connsiteY31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567690 w 4160520"/>
                  <a:gd name="connsiteY23" fmla="*/ 2462530 h 2945130"/>
                  <a:gd name="connsiteX24" fmla="*/ 236220 w 4160520"/>
                  <a:gd name="connsiteY24" fmla="*/ 2167890 h 2945130"/>
                  <a:gd name="connsiteX25" fmla="*/ 198120 w 4160520"/>
                  <a:gd name="connsiteY25" fmla="*/ 1824990 h 2945130"/>
                  <a:gd name="connsiteX26" fmla="*/ 0 w 4160520"/>
                  <a:gd name="connsiteY26" fmla="*/ 1573530 h 2945130"/>
                  <a:gd name="connsiteX27" fmla="*/ 175260 w 4160520"/>
                  <a:gd name="connsiteY27" fmla="*/ 1291590 h 2945130"/>
                  <a:gd name="connsiteX28" fmla="*/ 175260 w 4160520"/>
                  <a:gd name="connsiteY28" fmla="*/ 872490 h 2945130"/>
                  <a:gd name="connsiteX29" fmla="*/ 731520 w 4160520"/>
                  <a:gd name="connsiteY29" fmla="*/ 453390 h 2945130"/>
                  <a:gd name="connsiteX30" fmla="*/ 1631950 w 4160520"/>
                  <a:gd name="connsiteY30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236220 w 4160520"/>
                  <a:gd name="connsiteY23" fmla="*/ 2167890 h 2945130"/>
                  <a:gd name="connsiteX24" fmla="*/ 198120 w 4160520"/>
                  <a:gd name="connsiteY24" fmla="*/ 1824990 h 2945130"/>
                  <a:gd name="connsiteX25" fmla="*/ 0 w 4160520"/>
                  <a:gd name="connsiteY25" fmla="*/ 1573530 h 2945130"/>
                  <a:gd name="connsiteX26" fmla="*/ 175260 w 4160520"/>
                  <a:gd name="connsiteY26" fmla="*/ 129159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198120 w 4160520"/>
                  <a:gd name="connsiteY23" fmla="*/ 1824990 h 2945130"/>
                  <a:gd name="connsiteX24" fmla="*/ 0 w 4160520"/>
                  <a:gd name="connsiteY24" fmla="*/ 1573530 h 2945130"/>
                  <a:gd name="connsiteX25" fmla="*/ 175260 w 4160520"/>
                  <a:gd name="connsiteY25" fmla="*/ 1291590 h 2945130"/>
                  <a:gd name="connsiteX26" fmla="*/ 175260 w 4160520"/>
                  <a:gd name="connsiteY26" fmla="*/ 872490 h 2945130"/>
                  <a:gd name="connsiteX27" fmla="*/ 731520 w 4160520"/>
                  <a:gd name="connsiteY27" fmla="*/ 453390 h 2945130"/>
                  <a:gd name="connsiteX28" fmla="*/ 1631950 w 4160520"/>
                  <a:gd name="connsiteY28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198120 w 4160520"/>
                  <a:gd name="connsiteY23" fmla="*/ 1824990 h 2945130"/>
                  <a:gd name="connsiteX24" fmla="*/ 0 w 4160520"/>
                  <a:gd name="connsiteY24" fmla="*/ 1573530 h 2945130"/>
                  <a:gd name="connsiteX25" fmla="*/ 175260 w 4160520"/>
                  <a:gd name="connsiteY25" fmla="*/ 1291590 h 2945130"/>
                  <a:gd name="connsiteX26" fmla="*/ 175260 w 4160520"/>
                  <a:gd name="connsiteY26" fmla="*/ 872490 h 2945130"/>
                  <a:gd name="connsiteX27" fmla="*/ 731520 w 4160520"/>
                  <a:gd name="connsiteY27" fmla="*/ 453390 h 2945130"/>
                  <a:gd name="connsiteX28" fmla="*/ 1631950 w 4160520"/>
                  <a:gd name="connsiteY28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1329690 w 4160520"/>
                  <a:gd name="connsiteY23" fmla="*/ 2767330 h 2945130"/>
                  <a:gd name="connsiteX24" fmla="*/ 198120 w 4160520"/>
                  <a:gd name="connsiteY24" fmla="*/ 1824990 h 2945130"/>
                  <a:gd name="connsiteX25" fmla="*/ 0 w 4160520"/>
                  <a:gd name="connsiteY25" fmla="*/ 1573530 h 2945130"/>
                  <a:gd name="connsiteX26" fmla="*/ 175260 w 4160520"/>
                  <a:gd name="connsiteY26" fmla="*/ 129159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198120 w 4160520"/>
                  <a:gd name="connsiteY24" fmla="*/ 1824990 h 2945130"/>
                  <a:gd name="connsiteX25" fmla="*/ 0 w 4160520"/>
                  <a:gd name="connsiteY25" fmla="*/ 1573530 h 2945130"/>
                  <a:gd name="connsiteX26" fmla="*/ 175260 w 4160520"/>
                  <a:gd name="connsiteY26" fmla="*/ 129159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198120 w 4160520"/>
                  <a:gd name="connsiteY24" fmla="*/ 1824990 h 2945130"/>
                  <a:gd name="connsiteX25" fmla="*/ 0 w 4160520"/>
                  <a:gd name="connsiteY25" fmla="*/ 1573530 h 2945130"/>
                  <a:gd name="connsiteX26" fmla="*/ 175260 w 4160520"/>
                  <a:gd name="connsiteY26" fmla="*/ 129159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8155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198120 w 4160520"/>
                  <a:gd name="connsiteY24" fmla="*/ 1824990 h 2945130"/>
                  <a:gd name="connsiteX25" fmla="*/ 0 w 4160520"/>
                  <a:gd name="connsiteY25" fmla="*/ 1573530 h 2945130"/>
                  <a:gd name="connsiteX26" fmla="*/ 175260 w 4160520"/>
                  <a:gd name="connsiteY26" fmla="*/ 129159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198120 w 4160520"/>
                  <a:gd name="connsiteY24" fmla="*/ 1824990 h 2945130"/>
                  <a:gd name="connsiteX25" fmla="*/ 0 w 4160520"/>
                  <a:gd name="connsiteY25" fmla="*/ 1573530 h 2945130"/>
                  <a:gd name="connsiteX26" fmla="*/ 175260 w 4160520"/>
                  <a:gd name="connsiteY26" fmla="*/ 129159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6225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198120 w 4160520"/>
                  <a:gd name="connsiteY24" fmla="*/ 1824990 h 2945130"/>
                  <a:gd name="connsiteX25" fmla="*/ 0 w 4160520"/>
                  <a:gd name="connsiteY25" fmla="*/ 1573530 h 2945130"/>
                  <a:gd name="connsiteX26" fmla="*/ 175260 w 4160520"/>
                  <a:gd name="connsiteY26" fmla="*/ 129159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16580 w 4160520"/>
                  <a:gd name="connsiteY18" fmla="*/ 267081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198120 w 4160520"/>
                  <a:gd name="connsiteY24" fmla="*/ 1824990 h 2945130"/>
                  <a:gd name="connsiteX25" fmla="*/ 0 w 4160520"/>
                  <a:gd name="connsiteY25" fmla="*/ 1573530 h 2945130"/>
                  <a:gd name="connsiteX26" fmla="*/ 175260 w 4160520"/>
                  <a:gd name="connsiteY26" fmla="*/ 129159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198120 w 4160520"/>
                  <a:gd name="connsiteY24" fmla="*/ 1824990 h 2945130"/>
                  <a:gd name="connsiteX25" fmla="*/ 0 w 4160520"/>
                  <a:gd name="connsiteY25" fmla="*/ 1573530 h 2945130"/>
                  <a:gd name="connsiteX26" fmla="*/ 175260 w 4160520"/>
                  <a:gd name="connsiteY26" fmla="*/ 129159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751840 w 4160520"/>
                  <a:gd name="connsiteY24" fmla="*/ 2392680 h 2945130"/>
                  <a:gd name="connsiteX25" fmla="*/ 198120 w 4160520"/>
                  <a:gd name="connsiteY25" fmla="*/ 1824990 h 2945130"/>
                  <a:gd name="connsiteX26" fmla="*/ 0 w 4160520"/>
                  <a:gd name="connsiteY26" fmla="*/ 1573530 h 2945130"/>
                  <a:gd name="connsiteX27" fmla="*/ 175260 w 4160520"/>
                  <a:gd name="connsiteY27" fmla="*/ 1291590 h 2945130"/>
                  <a:gd name="connsiteX28" fmla="*/ 175260 w 4160520"/>
                  <a:gd name="connsiteY28" fmla="*/ 872490 h 2945130"/>
                  <a:gd name="connsiteX29" fmla="*/ 731520 w 4160520"/>
                  <a:gd name="connsiteY29" fmla="*/ 453390 h 2945130"/>
                  <a:gd name="connsiteX30" fmla="*/ 1631950 w 4160520"/>
                  <a:gd name="connsiteY30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866140 w 4160520"/>
                  <a:gd name="connsiteY24" fmla="*/ 2602230 h 2945130"/>
                  <a:gd name="connsiteX25" fmla="*/ 198120 w 4160520"/>
                  <a:gd name="connsiteY25" fmla="*/ 1824990 h 2945130"/>
                  <a:gd name="connsiteX26" fmla="*/ 0 w 4160520"/>
                  <a:gd name="connsiteY26" fmla="*/ 1573530 h 2945130"/>
                  <a:gd name="connsiteX27" fmla="*/ 175260 w 4160520"/>
                  <a:gd name="connsiteY27" fmla="*/ 1291590 h 2945130"/>
                  <a:gd name="connsiteX28" fmla="*/ 175260 w 4160520"/>
                  <a:gd name="connsiteY28" fmla="*/ 872490 h 2945130"/>
                  <a:gd name="connsiteX29" fmla="*/ 731520 w 4160520"/>
                  <a:gd name="connsiteY29" fmla="*/ 453390 h 2945130"/>
                  <a:gd name="connsiteX30" fmla="*/ 1631950 w 4160520"/>
                  <a:gd name="connsiteY30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866140 w 4160520"/>
                  <a:gd name="connsiteY24" fmla="*/ 2602230 h 2945130"/>
                  <a:gd name="connsiteX25" fmla="*/ 198120 w 4160520"/>
                  <a:gd name="connsiteY25" fmla="*/ 1824990 h 2945130"/>
                  <a:gd name="connsiteX26" fmla="*/ 0 w 4160520"/>
                  <a:gd name="connsiteY26" fmla="*/ 1573530 h 2945130"/>
                  <a:gd name="connsiteX27" fmla="*/ 175260 w 4160520"/>
                  <a:gd name="connsiteY27" fmla="*/ 1291590 h 2945130"/>
                  <a:gd name="connsiteX28" fmla="*/ 175260 w 4160520"/>
                  <a:gd name="connsiteY28" fmla="*/ 872490 h 2945130"/>
                  <a:gd name="connsiteX29" fmla="*/ 731520 w 4160520"/>
                  <a:gd name="connsiteY29" fmla="*/ 453390 h 2945130"/>
                  <a:gd name="connsiteX30" fmla="*/ 1631950 w 4160520"/>
                  <a:gd name="connsiteY30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866140 w 4160520"/>
                  <a:gd name="connsiteY24" fmla="*/ 2602230 h 2945130"/>
                  <a:gd name="connsiteX25" fmla="*/ 198120 w 4160520"/>
                  <a:gd name="connsiteY25" fmla="*/ 1824990 h 2945130"/>
                  <a:gd name="connsiteX26" fmla="*/ 0 w 4160520"/>
                  <a:gd name="connsiteY26" fmla="*/ 1573530 h 2945130"/>
                  <a:gd name="connsiteX27" fmla="*/ 175260 w 4160520"/>
                  <a:gd name="connsiteY27" fmla="*/ 1291590 h 2945130"/>
                  <a:gd name="connsiteX28" fmla="*/ 175260 w 4160520"/>
                  <a:gd name="connsiteY28" fmla="*/ 872490 h 2945130"/>
                  <a:gd name="connsiteX29" fmla="*/ 731520 w 4160520"/>
                  <a:gd name="connsiteY29" fmla="*/ 453390 h 2945130"/>
                  <a:gd name="connsiteX30" fmla="*/ 1631950 w 4160520"/>
                  <a:gd name="connsiteY30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866140 w 4160520"/>
                  <a:gd name="connsiteY24" fmla="*/ 2602230 h 2945130"/>
                  <a:gd name="connsiteX25" fmla="*/ 198120 w 4160520"/>
                  <a:gd name="connsiteY25" fmla="*/ 1824990 h 2945130"/>
                  <a:gd name="connsiteX26" fmla="*/ 0 w 4160520"/>
                  <a:gd name="connsiteY26" fmla="*/ 1573530 h 2945130"/>
                  <a:gd name="connsiteX27" fmla="*/ 175260 w 4160520"/>
                  <a:gd name="connsiteY27" fmla="*/ 1291590 h 2945130"/>
                  <a:gd name="connsiteX28" fmla="*/ 175260 w 4160520"/>
                  <a:gd name="connsiteY28" fmla="*/ 872490 h 2945130"/>
                  <a:gd name="connsiteX29" fmla="*/ 731520 w 4160520"/>
                  <a:gd name="connsiteY29" fmla="*/ 453390 h 2945130"/>
                  <a:gd name="connsiteX30" fmla="*/ 1631950 w 4160520"/>
                  <a:gd name="connsiteY30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15390 w 4160520"/>
                  <a:gd name="connsiteY23" fmla="*/ 2786380 h 2945130"/>
                  <a:gd name="connsiteX24" fmla="*/ 586740 w 4160520"/>
                  <a:gd name="connsiteY24" fmla="*/ 2462530 h 2945130"/>
                  <a:gd name="connsiteX25" fmla="*/ 198120 w 4160520"/>
                  <a:gd name="connsiteY25" fmla="*/ 1824990 h 2945130"/>
                  <a:gd name="connsiteX26" fmla="*/ 0 w 4160520"/>
                  <a:gd name="connsiteY26" fmla="*/ 1573530 h 2945130"/>
                  <a:gd name="connsiteX27" fmla="*/ 175260 w 4160520"/>
                  <a:gd name="connsiteY27" fmla="*/ 1291590 h 2945130"/>
                  <a:gd name="connsiteX28" fmla="*/ 175260 w 4160520"/>
                  <a:gd name="connsiteY28" fmla="*/ 872490 h 2945130"/>
                  <a:gd name="connsiteX29" fmla="*/ 731520 w 4160520"/>
                  <a:gd name="connsiteY29" fmla="*/ 453390 h 2945130"/>
                  <a:gd name="connsiteX30" fmla="*/ 1631950 w 4160520"/>
                  <a:gd name="connsiteY30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198120 w 4160520"/>
                  <a:gd name="connsiteY25" fmla="*/ 1824990 h 2945130"/>
                  <a:gd name="connsiteX26" fmla="*/ 0 w 4160520"/>
                  <a:gd name="connsiteY26" fmla="*/ 1573530 h 2945130"/>
                  <a:gd name="connsiteX27" fmla="*/ 175260 w 4160520"/>
                  <a:gd name="connsiteY27" fmla="*/ 1291590 h 2945130"/>
                  <a:gd name="connsiteX28" fmla="*/ 175260 w 4160520"/>
                  <a:gd name="connsiteY28" fmla="*/ 872490 h 2945130"/>
                  <a:gd name="connsiteX29" fmla="*/ 731520 w 4160520"/>
                  <a:gd name="connsiteY29" fmla="*/ 453390 h 2945130"/>
                  <a:gd name="connsiteX30" fmla="*/ 1631950 w 4160520"/>
                  <a:gd name="connsiteY30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351790 w 4160520"/>
                  <a:gd name="connsiteY25" fmla="*/ 2106930 h 2945130"/>
                  <a:gd name="connsiteX26" fmla="*/ 198120 w 4160520"/>
                  <a:gd name="connsiteY26" fmla="*/ 1824990 h 2945130"/>
                  <a:gd name="connsiteX27" fmla="*/ 0 w 4160520"/>
                  <a:gd name="connsiteY27" fmla="*/ 1573530 h 2945130"/>
                  <a:gd name="connsiteX28" fmla="*/ 175260 w 4160520"/>
                  <a:gd name="connsiteY28" fmla="*/ 1291590 h 2945130"/>
                  <a:gd name="connsiteX29" fmla="*/ 175260 w 4160520"/>
                  <a:gd name="connsiteY29" fmla="*/ 872490 h 2945130"/>
                  <a:gd name="connsiteX30" fmla="*/ 731520 w 4160520"/>
                  <a:gd name="connsiteY30" fmla="*/ 453390 h 2945130"/>
                  <a:gd name="connsiteX31" fmla="*/ 1631950 w 4160520"/>
                  <a:gd name="connsiteY31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351790 w 4160520"/>
                  <a:gd name="connsiteY25" fmla="*/ 2106930 h 2945130"/>
                  <a:gd name="connsiteX26" fmla="*/ 198120 w 4160520"/>
                  <a:gd name="connsiteY26" fmla="*/ 1824990 h 2945130"/>
                  <a:gd name="connsiteX27" fmla="*/ 0 w 4160520"/>
                  <a:gd name="connsiteY27" fmla="*/ 1573530 h 2945130"/>
                  <a:gd name="connsiteX28" fmla="*/ 175260 w 4160520"/>
                  <a:gd name="connsiteY28" fmla="*/ 1291590 h 2945130"/>
                  <a:gd name="connsiteX29" fmla="*/ 175260 w 4160520"/>
                  <a:gd name="connsiteY29" fmla="*/ 872490 h 2945130"/>
                  <a:gd name="connsiteX30" fmla="*/ 731520 w 4160520"/>
                  <a:gd name="connsiteY30" fmla="*/ 453390 h 2945130"/>
                  <a:gd name="connsiteX31" fmla="*/ 1631950 w 4160520"/>
                  <a:gd name="connsiteY31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351790 w 4160520"/>
                  <a:gd name="connsiteY25" fmla="*/ 2106930 h 2945130"/>
                  <a:gd name="connsiteX26" fmla="*/ 198120 w 4160520"/>
                  <a:gd name="connsiteY26" fmla="*/ 1824990 h 2945130"/>
                  <a:gd name="connsiteX27" fmla="*/ 0 w 4160520"/>
                  <a:gd name="connsiteY27" fmla="*/ 1573530 h 2945130"/>
                  <a:gd name="connsiteX28" fmla="*/ 175260 w 4160520"/>
                  <a:gd name="connsiteY28" fmla="*/ 1291590 h 2945130"/>
                  <a:gd name="connsiteX29" fmla="*/ 175260 w 4160520"/>
                  <a:gd name="connsiteY29" fmla="*/ 872490 h 2945130"/>
                  <a:gd name="connsiteX30" fmla="*/ 731520 w 4160520"/>
                  <a:gd name="connsiteY30" fmla="*/ 453390 h 2945130"/>
                  <a:gd name="connsiteX31" fmla="*/ 1631950 w 4160520"/>
                  <a:gd name="connsiteY31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351790 w 4160520"/>
                  <a:gd name="connsiteY25" fmla="*/ 2106930 h 2945130"/>
                  <a:gd name="connsiteX26" fmla="*/ 198120 w 4160520"/>
                  <a:gd name="connsiteY26" fmla="*/ 1824990 h 2945130"/>
                  <a:gd name="connsiteX27" fmla="*/ 0 w 4160520"/>
                  <a:gd name="connsiteY27" fmla="*/ 1573530 h 2945130"/>
                  <a:gd name="connsiteX28" fmla="*/ 175260 w 4160520"/>
                  <a:gd name="connsiteY28" fmla="*/ 1291590 h 2945130"/>
                  <a:gd name="connsiteX29" fmla="*/ 175260 w 4160520"/>
                  <a:gd name="connsiteY29" fmla="*/ 872490 h 2945130"/>
                  <a:gd name="connsiteX30" fmla="*/ 731520 w 4160520"/>
                  <a:gd name="connsiteY30" fmla="*/ 453390 h 2945130"/>
                  <a:gd name="connsiteX31" fmla="*/ 1631950 w 4160520"/>
                  <a:gd name="connsiteY31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351790 w 4160520"/>
                  <a:gd name="connsiteY25" fmla="*/ 2106930 h 2945130"/>
                  <a:gd name="connsiteX26" fmla="*/ 198120 w 4160520"/>
                  <a:gd name="connsiteY26" fmla="*/ 1824990 h 2945130"/>
                  <a:gd name="connsiteX27" fmla="*/ 0 w 4160520"/>
                  <a:gd name="connsiteY27" fmla="*/ 1573530 h 2945130"/>
                  <a:gd name="connsiteX28" fmla="*/ 175260 w 4160520"/>
                  <a:gd name="connsiteY28" fmla="*/ 1291590 h 2945130"/>
                  <a:gd name="connsiteX29" fmla="*/ 175260 w 4160520"/>
                  <a:gd name="connsiteY29" fmla="*/ 872490 h 2945130"/>
                  <a:gd name="connsiteX30" fmla="*/ 731520 w 4160520"/>
                  <a:gd name="connsiteY30" fmla="*/ 453390 h 2945130"/>
                  <a:gd name="connsiteX31" fmla="*/ 1631950 w 4160520"/>
                  <a:gd name="connsiteY31" fmla="*/ 0 h 2945130"/>
                  <a:gd name="connsiteX0" fmla="*/ 1635262 w 4163832"/>
                  <a:gd name="connsiteY0" fmla="*/ 0 h 2945130"/>
                  <a:gd name="connsiteX1" fmla="*/ 2121672 w 4163832"/>
                  <a:gd name="connsiteY1" fmla="*/ 247650 h 2945130"/>
                  <a:gd name="connsiteX2" fmla="*/ 2578872 w 4163832"/>
                  <a:gd name="connsiteY2" fmla="*/ 80010 h 2945130"/>
                  <a:gd name="connsiteX3" fmla="*/ 2853192 w 4163832"/>
                  <a:gd name="connsiteY3" fmla="*/ 331470 h 2945130"/>
                  <a:gd name="connsiteX4" fmla="*/ 3127512 w 4163832"/>
                  <a:gd name="connsiteY4" fmla="*/ 438150 h 2945130"/>
                  <a:gd name="connsiteX5" fmla="*/ 3516132 w 4163832"/>
                  <a:gd name="connsiteY5" fmla="*/ 453390 h 2945130"/>
                  <a:gd name="connsiteX6" fmla="*/ 3516132 w 4163832"/>
                  <a:gd name="connsiteY6" fmla="*/ 453390 h 2945130"/>
                  <a:gd name="connsiteX7" fmla="*/ 3599952 w 4163832"/>
                  <a:gd name="connsiteY7" fmla="*/ 674370 h 2945130"/>
                  <a:gd name="connsiteX8" fmla="*/ 3973332 w 4163832"/>
                  <a:gd name="connsiteY8" fmla="*/ 925830 h 2945130"/>
                  <a:gd name="connsiteX9" fmla="*/ 3973332 w 4163832"/>
                  <a:gd name="connsiteY9" fmla="*/ 925830 h 2945130"/>
                  <a:gd name="connsiteX10" fmla="*/ 3980952 w 4163832"/>
                  <a:gd name="connsiteY10" fmla="*/ 1322070 h 2945130"/>
                  <a:gd name="connsiteX11" fmla="*/ 4163832 w 4163832"/>
                  <a:gd name="connsiteY11" fmla="*/ 1565910 h 2945130"/>
                  <a:gd name="connsiteX12" fmla="*/ 4163832 w 4163832"/>
                  <a:gd name="connsiteY12" fmla="*/ 1565910 h 2945130"/>
                  <a:gd name="connsiteX13" fmla="*/ 4019052 w 4163832"/>
                  <a:gd name="connsiteY13" fmla="*/ 1802130 h 2945130"/>
                  <a:gd name="connsiteX14" fmla="*/ 4019052 w 4163832"/>
                  <a:gd name="connsiteY14" fmla="*/ 2106930 h 2945130"/>
                  <a:gd name="connsiteX15" fmla="*/ 3820932 w 4163832"/>
                  <a:gd name="connsiteY15" fmla="*/ 2190750 h 2945130"/>
                  <a:gd name="connsiteX16" fmla="*/ 3531372 w 4163832"/>
                  <a:gd name="connsiteY16" fmla="*/ 2411730 h 2945130"/>
                  <a:gd name="connsiteX17" fmla="*/ 3455172 w 4163832"/>
                  <a:gd name="connsiteY17" fmla="*/ 2670810 h 2945130"/>
                  <a:gd name="connsiteX18" fmla="*/ 3126242 w 4163832"/>
                  <a:gd name="connsiteY18" fmla="*/ 2613660 h 2945130"/>
                  <a:gd name="connsiteX19" fmla="*/ 2799852 w 4163832"/>
                  <a:gd name="connsiteY19" fmla="*/ 2705100 h 2945130"/>
                  <a:gd name="connsiteX20" fmla="*/ 2632212 w 4163832"/>
                  <a:gd name="connsiteY20" fmla="*/ 2945130 h 2945130"/>
                  <a:gd name="connsiteX21" fmla="*/ 2266452 w 4163832"/>
                  <a:gd name="connsiteY21" fmla="*/ 2739390 h 2945130"/>
                  <a:gd name="connsiteX22" fmla="*/ 1832112 w 4163832"/>
                  <a:gd name="connsiteY22" fmla="*/ 2876550 h 2945130"/>
                  <a:gd name="connsiteX23" fmla="*/ 1275852 w 4163832"/>
                  <a:gd name="connsiteY23" fmla="*/ 2824480 h 2945130"/>
                  <a:gd name="connsiteX24" fmla="*/ 590052 w 4163832"/>
                  <a:gd name="connsiteY24" fmla="*/ 2462530 h 2945130"/>
                  <a:gd name="connsiteX25" fmla="*/ 355102 w 4163832"/>
                  <a:gd name="connsiteY25" fmla="*/ 2106930 h 2945130"/>
                  <a:gd name="connsiteX26" fmla="*/ 3312 w 4163832"/>
                  <a:gd name="connsiteY26" fmla="*/ 1573530 h 2945130"/>
                  <a:gd name="connsiteX27" fmla="*/ 178572 w 4163832"/>
                  <a:gd name="connsiteY27" fmla="*/ 1291590 h 2945130"/>
                  <a:gd name="connsiteX28" fmla="*/ 178572 w 4163832"/>
                  <a:gd name="connsiteY28" fmla="*/ 872490 h 2945130"/>
                  <a:gd name="connsiteX29" fmla="*/ 734832 w 4163832"/>
                  <a:gd name="connsiteY29" fmla="*/ 453390 h 2945130"/>
                  <a:gd name="connsiteX30" fmla="*/ 1635262 w 4163832"/>
                  <a:gd name="connsiteY30" fmla="*/ 0 h 2945130"/>
                  <a:gd name="connsiteX0" fmla="*/ 1669797 w 4198367"/>
                  <a:gd name="connsiteY0" fmla="*/ 0 h 2945130"/>
                  <a:gd name="connsiteX1" fmla="*/ 2156207 w 4198367"/>
                  <a:gd name="connsiteY1" fmla="*/ 247650 h 2945130"/>
                  <a:gd name="connsiteX2" fmla="*/ 2613407 w 4198367"/>
                  <a:gd name="connsiteY2" fmla="*/ 80010 h 2945130"/>
                  <a:gd name="connsiteX3" fmla="*/ 2887727 w 4198367"/>
                  <a:gd name="connsiteY3" fmla="*/ 331470 h 2945130"/>
                  <a:gd name="connsiteX4" fmla="*/ 3162047 w 4198367"/>
                  <a:gd name="connsiteY4" fmla="*/ 438150 h 2945130"/>
                  <a:gd name="connsiteX5" fmla="*/ 3550667 w 4198367"/>
                  <a:gd name="connsiteY5" fmla="*/ 453390 h 2945130"/>
                  <a:gd name="connsiteX6" fmla="*/ 3550667 w 4198367"/>
                  <a:gd name="connsiteY6" fmla="*/ 453390 h 2945130"/>
                  <a:gd name="connsiteX7" fmla="*/ 3634487 w 4198367"/>
                  <a:gd name="connsiteY7" fmla="*/ 674370 h 2945130"/>
                  <a:gd name="connsiteX8" fmla="*/ 4007867 w 4198367"/>
                  <a:gd name="connsiteY8" fmla="*/ 925830 h 2945130"/>
                  <a:gd name="connsiteX9" fmla="*/ 4007867 w 4198367"/>
                  <a:gd name="connsiteY9" fmla="*/ 925830 h 2945130"/>
                  <a:gd name="connsiteX10" fmla="*/ 4015487 w 4198367"/>
                  <a:gd name="connsiteY10" fmla="*/ 1322070 h 2945130"/>
                  <a:gd name="connsiteX11" fmla="*/ 4198367 w 4198367"/>
                  <a:gd name="connsiteY11" fmla="*/ 1565910 h 2945130"/>
                  <a:gd name="connsiteX12" fmla="*/ 4198367 w 4198367"/>
                  <a:gd name="connsiteY12" fmla="*/ 1565910 h 2945130"/>
                  <a:gd name="connsiteX13" fmla="*/ 4053587 w 4198367"/>
                  <a:gd name="connsiteY13" fmla="*/ 1802130 h 2945130"/>
                  <a:gd name="connsiteX14" fmla="*/ 4053587 w 4198367"/>
                  <a:gd name="connsiteY14" fmla="*/ 2106930 h 2945130"/>
                  <a:gd name="connsiteX15" fmla="*/ 3855467 w 4198367"/>
                  <a:gd name="connsiteY15" fmla="*/ 2190750 h 2945130"/>
                  <a:gd name="connsiteX16" fmla="*/ 3565907 w 4198367"/>
                  <a:gd name="connsiteY16" fmla="*/ 2411730 h 2945130"/>
                  <a:gd name="connsiteX17" fmla="*/ 3489707 w 4198367"/>
                  <a:gd name="connsiteY17" fmla="*/ 2670810 h 2945130"/>
                  <a:gd name="connsiteX18" fmla="*/ 3160777 w 4198367"/>
                  <a:gd name="connsiteY18" fmla="*/ 2613660 h 2945130"/>
                  <a:gd name="connsiteX19" fmla="*/ 2834387 w 4198367"/>
                  <a:gd name="connsiteY19" fmla="*/ 2705100 h 2945130"/>
                  <a:gd name="connsiteX20" fmla="*/ 2666747 w 4198367"/>
                  <a:gd name="connsiteY20" fmla="*/ 2945130 h 2945130"/>
                  <a:gd name="connsiteX21" fmla="*/ 2300987 w 4198367"/>
                  <a:gd name="connsiteY21" fmla="*/ 2739390 h 2945130"/>
                  <a:gd name="connsiteX22" fmla="*/ 1866647 w 4198367"/>
                  <a:gd name="connsiteY22" fmla="*/ 2876550 h 2945130"/>
                  <a:gd name="connsiteX23" fmla="*/ 1310387 w 4198367"/>
                  <a:gd name="connsiteY23" fmla="*/ 2824480 h 2945130"/>
                  <a:gd name="connsiteX24" fmla="*/ 624587 w 4198367"/>
                  <a:gd name="connsiteY24" fmla="*/ 2462530 h 2945130"/>
                  <a:gd name="connsiteX25" fmla="*/ 389637 w 4198367"/>
                  <a:gd name="connsiteY25" fmla="*/ 2106930 h 2945130"/>
                  <a:gd name="connsiteX26" fmla="*/ 37847 w 4198367"/>
                  <a:gd name="connsiteY26" fmla="*/ 1573530 h 2945130"/>
                  <a:gd name="connsiteX27" fmla="*/ 213107 w 4198367"/>
                  <a:gd name="connsiteY27" fmla="*/ 1291590 h 2945130"/>
                  <a:gd name="connsiteX28" fmla="*/ 213107 w 4198367"/>
                  <a:gd name="connsiteY28" fmla="*/ 872490 h 2945130"/>
                  <a:gd name="connsiteX29" fmla="*/ 769367 w 4198367"/>
                  <a:gd name="connsiteY29" fmla="*/ 453390 h 2945130"/>
                  <a:gd name="connsiteX30" fmla="*/ 1669797 w 4198367"/>
                  <a:gd name="connsiteY30" fmla="*/ 0 h 2945130"/>
                  <a:gd name="connsiteX0" fmla="*/ 1632543 w 4161113"/>
                  <a:gd name="connsiteY0" fmla="*/ 0 h 2945130"/>
                  <a:gd name="connsiteX1" fmla="*/ 2118953 w 4161113"/>
                  <a:gd name="connsiteY1" fmla="*/ 247650 h 2945130"/>
                  <a:gd name="connsiteX2" fmla="*/ 2576153 w 4161113"/>
                  <a:gd name="connsiteY2" fmla="*/ 80010 h 2945130"/>
                  <a:gd name="connsiteX3" fmla="*/ 2850473 w 4161113"/>
                  <a:gd name="connsiteY3" fmla="*/ 331470 h 2945130"/>
                  <a:gd name="connsiteX4" fmla="*/ 3124793 w 4161113"/>
                  <a:gd name="connsiteY4" fmla="*/ 438150 h 2945130"/>
                  <a:gd name="connsiteX5" fmla="*/ 3513413 w 4161113"/>
                  <a:gd name="connsiteY5" fmla="*/ 453390 h 2945130"/>
                  <a:gd name="connsiteX6" fmla="*/ 3513413 w 4161113"/>
                  <a:gd name="connsiteY6" fmla="*/ 453390 h 2945130"/>
                  <a:gd name="connsiteX7" fmla="*/ 3597233 w 4161113"/>
                  <a:gd name="connsiteY7" fmla="*/ 674370 h 2945130"/>
                  <a:gd name="connsiteX8" fmla="*/ 3970613 w 4161113"/>
                  <a:gd name="connsiteY8" fmla="*/ 925830 h 2945130"/>
                  <a:gd name="connsiteX9" fmla="*/ 3970613 w 4161113"/>
                  <a:gd name="connsiteY9" fmla="*/ 925830 h 2945130"/>
                  <a:gd name="connsiteX10" fmla="*/ 3978233 w 4161113"/>
                  <a:gd name="connsiteY10" fmla="*/ 1322070 h 2945130"/>
                  <a:gd name="connsiteX11" fmla="*/ 4161113 w 4161113"/>
                  <a:gd name="connsiteY11" fmla="*/ 1565910 h 2945130"/>
                  <a:gd name="connsiteX12" fmla="*/ 4161113 w 4161113"/>
                  <a:gd name="connsiteY12" fmla="*/ 1565910 h 2945130"/>
                  <a:gd name="connsiteX13" fmla="*/ 4016333 w 4161113"/>
                  <a:gd name="connsiteY13" fmla="*/ 1802130 h 2945130"/>
                  <a:gd name="connsiteX14" fmla="*/ 4016333 w 4161113"/>
                  <a:gd name="connsiteY14" fmla="*/ 2106930 h 2945130"/>
                  <a:gd name="connsiteX15" fmla="*/ 3818213 w 4161113"/>
                  <a:gd name="connsiteY15" fmla="*/ 2190750 h 2945130"/>
                  <a:gd name="connsiteX16" fmla="*/ 3528653 w 4161113"/>
                  <a:gd name="connsiteY16" fmla="*/ 2411730 h 2945130"/>
                  <a:gd name="connsiteX17" fmla="*/ 3452453 w 4161113"/>
                  <a:gd name="connsiteY17" fmla="*/ 2670810 h 2945130"/>
                  <a:gd name="connsiteX18" fmla="*/ 3123523 w 4161113"/>
                  <a:gd name="connsiteY18" fmla="*/ 2613660 h 2945130"/>
                  <a:gd name="connsiteX19" fmla="*/ 2797133 w 4161113"/>
                  <a:gd name="connsiteY19" fmla="*/ 2705100 h 2945130"/>
                  <a:gd name="connsiteX20" fmla="*/ 2629493 w 4161113"/>
                  <a:gd name="connsiteY20" fmla="*/ 2945130 h 2945130"/>
                  <a:gd name="connsiteX21" fmla="*/ 2263733 w 4161113"/>
                  <a:gd name="connsiteY21" fmla="*/ 2739390 h 2945130"/>
                  <a:gd name="connsiteX22" fmla="*/ 1829393 w 4161113"/>
                  <a:gd name="connsiteY22" fmla="*/ 2876550 h 2945130"/>
                  <a:gd name="connsiteX23" fmla="*/ 1273133 w 4161113"/>
                  <a:gd name="connsiteY23" fmla="*/ 2824480 h 2945130"/>
                  <a:gd name="connsiteX24" fmla="*/ 587333 w 4161113"/>
                  <a:gd name="connsiteY24" fmla="*/ 2462530 h 2945130"/>
                  <a:gd name="connsiteX25" fmla="*/ 244433 w 4161113"/>
                  <a:gd name="connsiteY25" fmla="*/ 2164080 h 2945130"/>
                  <a:gd name="connsiteX26" fmla="*/ 593 w 4161113"/>
                  <a:gd name="connsiteY26" fmla="*/ 1573530 h 2945130"/>
                  <a:gd name="connsiteX27" fmla="*/ 175853 w 4161113"/>
                  <a:gd name="connsiteY27" fmla="*/ 1291590 h 2945130"/>
                  <a:gd name="connsiteX28" fmla="*/ 175853 w 4161113"/>
                  <a:gd name="connsiteY28" fmla="*/ 872490 h 2945130"/>
                  <a:gd name="connsiteX29" fmla="*/ 732113 w 4161113"/>
                  <a:gd name="connsiteY29" fmla="*/ 453390 h 2945130"/>
                  <a:gd name="connsiteX30" fmla="*/ 1632543 w 4161113"/>
                  <a:gd name="connsiteY30" fmla="*/ 0 h 2945130"/>
                  <a:gd name="connsiteX0" fmla="*/ 1632543 w 4161113"/>
                  <a:gd name="connsiteY0" fmla="*/ 0 h 2945130"/>
                  <a:gd name="connsiteX1" fmla="*/ 2118953 w 4161113"/>
                  <a:gd name="connsiteY1" fmla="*/ 247650 h 2945130"/>
                  <a:gd name="connsiteX2" fmla="*/ 2576153 w 4161113"/>
                  <a:gd name="connsiteY2" fmla="*/ 80010 h 2945130"/>
                  <a:gd name="connsiteX3" fmla="*/ 2850473 w 4161113"/>
                  <a:gd name="connsiteY3" fmla="*/ 331470 h 2945130"/>
                  <a:gd name="connsiteX4" fmla="*/ 3124793 w 4161113"/>
                  <a:gd name="connsiteY4" fmla="*/ 438150 h 2945130"/>
                  <a:gd name="connsiteX5" fmla="*/ 3513413 w 4161113"/>
                  <a:gd name="connsiteY5" fmla="*/ 453390 h 2945130"/>
                  <a:gd name="connsiteX6" fmla="*/ 3513413 w 4161113"/>
                  <a:gd name="connsiteY6" fmla="*/ 453390 h 2945130"/>
                  <a:gd name="connsiteX7" fmla="*/ 3597233 w 4161113"/>
                  <a:gd name="connsiteY7" fmla="*/ 674370 h 2945130"/>
                  <a:gd name="connsiteX8" fmla="*/ 3970613 w 4161113"/>
                  <a:gd name="connsiteY8" fmla="*/ 925830 h 2945130"/>
                  <a:gd name="connsiteX9" fmla="*/ 3970613 w 4161113"/>
                  <a:gd name="connsiteY9" fmla="*/ 925830 h 2945130"/>
                  <a:gd name="connsiteX10" fmla="*/ 3978233 w 4161113"/>
                  <a:gd name="connsiteY10" fmla="*/ 1322070 h 2945130"/>
                  <a:gd name="connsiteX11" fmla="*/ 4161113 w 4161113"/>
                  <a:gd name="connsiteY11" fmla="*/ 1565910 h 2945130"/>
                  <a:gd name="connsiteX12" fmla="*/ 4161113 w 4161113"/>
                  <a:gd name="connsiteY12" fmla="*/ 1565910 h 2945130"/>
                  <a:gd name="connsiteX13" fmla="*/ 4016333 w 4161113"/>
                  <a:gd name="connsiteY13" fmla="*/ 1802130 h 2945130"/>
                  <a:gd name="connsiteX14" fmla="*/ 4016333 w 4161113"/>
                  <a:gd name="connsiteY14" fmla="*/ 2106930 h 2945130"/>
                  <a:gd name="connsiteX15" fmla="*/ 3818213 w 4161113"/>
                  <a:gd name="connsiteY15" fmla="*/ 2190750 h 2945130"/>
                  <a:gd name="connsiteX16" fmla="*/ 3528653 w 4161113"/>
                  <a:gd name="connsiteY16" fmla="*/ 2411730 h 2945130"/>
                  <a:gd name="connsiteX17" fmla="*/ 3452453 w 4161113"/>
                  <a:gd name="connsiteY17" fmla="*/ 2670810 h 2945130"/>
                  <a:gd name="connsiteX18" fmla="*/ 3123523 w 4161113"/>
                  <a:gd name="connsiteY18" fmla="*/ 2613660 h 2945130"/>
                  <a:gd name="connsiteX19" fmla="*/ 2797133 w 4161113"/>
                  <a:gd name="connsiteY19" fmla="*/ 2705100 h 2945130"/>
                  <a:gd name="connsiteX20" fmla="*/ 2629493 w 4161113"/>
                  <a:gd name="connsiteY20" fmla="*/ 2945130 h 2945130"/>
                  <a:gd name="connsiteX21" fmla="*/ 2263733 w 4161113"/>
                  <a:gd name="connsiteY21" fmla="*/ 2739390 h 2945130"/>
                  <a:gd name="connsiteX22" fmla="*/ 1829393 w 4161113"/>
                  <a:gd name="connsiteY22" fmla="*/ 2876550 h 2945130"/>
                  <a:gd name="connsiteX23" fmla="*/ 1273133 w 4161113"/>
                  <a:gd name="connsiteY23" fmla="*/ 2824480 h 2945130"/>
                  <a:gd name="connsiteX24" fmla="*/ 587333 w 4161113"/>
                  <a:gd name="connsiteY24" fmla="*/ 2462530 h 2945130"/>
                  <a:gd name="connsiteX25" fmla="*/ 244433 w 4161113"/>
                  <a:gd name="connsiteY25" fmla="*/ 2164080 h 2945130"/>
                  <a:gd name="connsiteX26" fmla="*/ 593 w 4161113"/>
                  <a:gd name="connsiteY26" fmla="*/ 1573530 h 2945130"/>
                  <a:gd name="connsiteX27" fmla="*/ 175853 w 4161113"/>
                  <a:gd name="connsiteY27" fmla="*/ 1291590 h 2945130"/>
                  <a:gd name="connsiteX28" fmla="*/ 175853 w 4161113"/>
                  <a:gd name="connsiteY28" fmla="*/ 872490 h 2945130"/>
                  <a:gd name="connsiteX29" fmla="*/ 732113 w 4161113"/>
                  <a:gd name="connsiteY29" fmla="*/ 453390 h 2945130"/>
                  <a:gd name="connsiteX30" fmla="*/ 1632543 w 4161113"/>
                  <a:gd name="connsiteY30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243840 w 4160520"/>
                  <a:gd name="connsiteY25" fmla="*/ 2164080 h 2945130"/>
                  <a:gd name="connsiteX26" fmla="*/ 0 w 4160520"/>
                  <a:gd name="connsiteY26" fmla="*/ 1573530 h 2945130"/>
                  <a:gd name="connsiteX27" fmla="*/ 175260 w 4160520"/>
                  <a:gd name="connsiteY27" fmla="*/ 1291590 h 2945130"/>
                  <a:gd name="connsiteX28" fmla="*/ 175260 w 4160520"/>
                  <a:gd name="connsiteY28" fmla="*/ 872490 h 2945130"/>
                  <a:gd name="connsiteX29" fmla="*/ 731520 w 4160520"/>
                  <a:gd name="connsiteY29" fmla="*/ 453390 h 2945130"/>
                  <a:gd name="connsiteX30" fmla="*/ 1631950 w 4160520"/>
                  <a:gd name="connsiteY30" fmla="*/ 0 h 2945130"/>
                  <a:gd name="connsiteX0" fmla="*/ 1633244 w 4161814"/>
                  <a:gd name="connsiteY0" fmla="*/ 0 h 2945130"/>
                  <a:gd name="connsiteX1" fmla="*/ 2119654 w 4161814"/>
                  <a:gd name="connsiteY1" fmla="*/ 247650 h 2945130"/>
                  <a:gd name="connsiteX2" fmla="*/ 2576854 w 4161814"/>
                  <a:gd name="connsiteY2" fmla="*/ 80010 h 2945130"/>
                  <a:gd name="connsiteX3" fmla="*/ 2851174 w 4161814"/>
                  <a:gd name="connsiteY3" fmla="*/ 331470 h 2945130"/>
                  <a:gd name="connsiteX4" fmla="*/ 3125494 w 4161814"/>
                  <a:gd name="connsiteY4" fmla="*/ 438150 h 2945130"/>
                  <a:gd name="connsiteX5" fmla="*/ 3514114 w 4161814"/>
                  <a:gd name="connsiteY5" fmla="*/ 453390 h 2945130"/>
                  <a:gd name="connsiteX6" fmla="*/ 3514114 w 4161814"/>
                  <a:gd name="connsiteY6" fmla="*/ 453390 h 2945130"/>
                  <a:gd name="connsiteX7" fmla="*/ 3597934 w 4161814"/>
                  <a:gd name="connsiteY7" fmla="*/ 674370 h 2945130"/>
                  <a:gd name="connsiteX8" fmla="*/ 3971314 w 4161814"/>
                  <a:gd name="connsiteY8" fmla="*/ 925830 h 2945130"/>
                  <a:gd name="connsiteX9" fmla="*/ 3971314 w 4161814"/>
                  <a:gd name="connsiteY9" fmla="*/ 925830 h 2945130"/>
                  <a:gd name="connsiteX10" fmla="*/ 3978934 w 4161814"/>
                  <a:gd name="connsiteY10" fmla="*/ 1322070 h 2945130"/>
                  <a:gd name="connsiteX11" fmla="*/ 4161814 w 4161814"/>
                  <a:gd name="connsiteY11" fmla="*/ 1565910 h 2945130"/>
                  <a:gd name="connsiteX12" fmla="*/ 4161814 w 4161814"/>
                  <a:gd name="connsiteY12" fmla="*/ 1565910 h 2945130"/>
                  <a:gd name="connsiteX13" fmla="*/ 4017034 w 4161814"/>
                  <a:gd name="connsiteY13" fmla="*/ 1802130 h 2945130"/>
                  <a:gd name="connsiteX14" fmla="*/ 4017034 w 4161814"/>
                  <a:gd name="connsiteY14" fmla="*/ 2106930 h 2945130"/>
                  <a:gd name="connsiteX15" fmla="*/ 3818914 w 4161814"/>
                  <a:gd name="connsiteY15" fmla="*/ 2190750 h 2945130"/>
                  <a:gd name="connsiteX16" fmla="*/ 3529354 w 4161814"/>
                  <a:gd name="connsiteY16" fmla="*/ 2411730 h 2945130"/>
                  <a:gd name="connsiteX17" fmla="*/ 3453154 w 4161814"/>
                  <a:gd name="connsiteY17" fmla="*/ 2670810 h 2945130"/>
                  <a:gd name="connsiteX18" fmla="*/ 3124224 w 4161814"/>
                  <a:gd name="connsiteY18" fmla="*/ 2613660 h 2945130"/>
                  <a:gd name="connsiteX19" fmla="*/ 2797834 w 4161814"/>
                  <a:gd name="connsiteY19" fmla="*/ 2705100 h 2945130"/>
                  <a:gd name="connsiteX20" fmla="*/ 2630194 w 4161814"/>
                  <a:gd name="connsiteY20" fmla="*/ 2945130 h 2945130"/>
                  <a:gd name="connsiteX21" fmla="*/ 2264434 w 4161814"/>
                  <a:gd name="connsiteY21" fmla="*/ 2739390 h 2945130"/>
                  <a:gd name="connsiteX22" fmla="*/ 1830094 w 4161814"/>
                  <a:gd name="connsiteY22" fmla="*/ 2876550 h 2945130"/>
                  <a:gd name="connsiteX23" fmla="*/ 1273834 w 4161814"/>
                  <a:gd name="connsiteY23" fmla="*/ 2824480 h 2945130"/>
                  <a:gd name="connsiteX24" fmla="*/ 588034 w 4161814"/>
                  <a:gd name="connsiteY24" fmla="*/ 2462530 h 2945130"/>
                  <a:gd name="connsiteX25" fmla="*/ 245134 w 4161814"/>
                  <a:gd name="connsiteY25" fmla="*/ 2164080 h 2945130"/>
                  <a:gd name="connsiteX26" fmla="*/ 1294 w 4161814"/>
                  <a:gd name="connsiteY26" fmla="*/ 1573530 h 2945130"/>
                  <a:gd name="connsiteX27" fmla="*/ 176554 w 4161814"/>
                  <a:gd name="connsiteY27" fmla="*/ 872490 h 2945130"/>
                  <a:gd name="connsiteX28" fmla="*/ 732814 w 4161814"/>
                  <a:gd name="connsiteY28" fmla="*/ 453390 h 2945130"/>
                  <a:gd name="connsiteX29" fmla="*/ 1633244 w 4161814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243840 w 4160520"/>
                  <a:gd name="connsiteY25" fmla="*/ 2164080 h 2945130"/>
                  <a:gd name="connsiteX26" fmla="*/ 0 w 4160520"/>
                  <a:gd name="connsiteY26" fmla="*/ 157353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243840 w 4160520"/>
                  <a:gd name="connsiteY25" fmla="*/ 2164080 h 2945130"/>
                  <a:gd name="connsiteX26" fmla="*/ 0 w 4160520"/>
                  <a:gd name="connsiteY26" fmla="*/ 157353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123190 w 4160520"/>
                  <a:gd name="connsiteY25" fmla="*/ 2024380 h 2945130"/>
                  <a:gd name="connsiteX26" fmla="*/ 0 w 4160520"/>
                  <a:gd name="connsiteY26" fmla="*/ 157353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  <a:gd name="connsiteX0" fmla="*/ 1631950 w 4160520"/>
                  <a:gd name="connsiteY0" fmla="*/ 0 h 2945130"/>
                  <a:gd name="connsiteX1" fmla="*/ 2118360 w 4160520"/>
                  <a:gd name="connsiteY1" fmla="*/ 247650 h 2945130"/>
                  <a:gd name="connsiteX2" fmla="*/ 2575560 w 4160520"/>
                  <a:gd name="connsiteY2" fmla="*/ 80010 h 2945130"/>
                  <a:gd name="connsiteX3" fmla="*/ 2849880 w 4160520"/>
                  <a:gd name="connsiteY3" fmla="*/ 331470 h 2945130"/>
                  <a:gd name="connsiteX4" fmla="*/ 3124200 w 4160520"/>
                  <a:gd name="connsiteY4" fmla="*/ 438150 h 2945130"/>
                  <a:gd name="connsiteX5" fmla="*/ 3512820 w 4160520"/>
                  <a:gd name="connsiteY5" fmla="*/ 453390 h 2945130"/>
                  <a:gd name="connsiteX6" fmla="*/ 3512820 w 4160520"/>
                  <a:gd name="connsiteY6" fmla="*/ 453390 h 2945130"/>
                  <a:gd name="connsiteX7" fmla="*/ 3596640 w 4160520"/>
                  <a:gd name="connsiteY7" fmla="*/ 674370 h 2945130"/>
                  <a:gd name="connsiteX8" fmla="*/ 3970020 w 4160520"/>
                  <a:gd name="connsiteY8" fmla="*/ 925830 h 2945130"/>
                  <a:gd name="connsiteX9" fmla="*/ 3970020 w 4160520"/>
                  <a:gd name="connsiteY9" fmla="*/ 925830 h 2945130"/>
                  <a:gd name="connsiteX10" fmla="*/ 3977640 w 4160520"/>
                  <a:gd name="connsiteY10" fmla="*/ 1322070 h 2945130"/>
                  <a:gd name="connsiteX11" fmla="*/ 4160520 w 4160520"/>
                  <a:gd name="connsiteY11" fmla="*/ 1565910 h 2945130"/>
                  <a:gd name="connsiteX12" fmla="*/ 4160520 w 4160520"/>
                  <a:gd name="connsiteY12" fmla="*/ 1565910 h 2945130"/>
                  <a:gd name="connsiteX13" fmla="*/ 4015740 w 4160520"/>
                  <a:gd name="connsiteY13" fmla="*/ 1802130 h 2945130"/>
                  <a:gd name="connsiteX14" fmla="*/ 4015740 w 4160520"/>
                  <a:gd name="connsiteY14" fmla="*/ 2106930 h 2945130"/>
                  <a:gd name="connsiteX15" fmla="*/ 3817620 w 4160520"/>
                  <a:gd name="connsiteY15" fmla="*/ 2190750 h 2945130"/>
                  <a:gd name="connsiteX16" fmla="*/ 3528060 w 4160520"/>
                  <a:gd name="connsiteY16" fmla="*/ 2411730 h 2945130"/>
                  <a:gd name="connsiteX17" fmla="*/ 3451860 w 4160520"/>
                  <a:gd name="connsiteY17" fmla="*/ 2670810 h 2945130"/>
                  <a:gd name="connsiteX18" fmla="*/ 3122930 w 4160520"/>
                  <a:gd name="connsiteY18" fmla="*/ 2613660 h 2945130"/>
                  <a:gd name="connsiteX19" fmla="*/ 2796540 w 4160520"/>
                  <a:gd name="connsiteY19" fmla="*/ 2705100 h 2945130"/>
                  <a:gd name="connsiteX20" fmla="*/ 2628900 w 4160520"/>
                  <a:gd name="connsiteY20" fmla="*/ 2945130 h 2945130"/>
                  <a:gd name="connsiteX21" fmla="*/ 2263140 w 4160520"/>
                  <a:gd name="connsiteY21" fmla="*/ 2739390 h 2945130"/>
                  <a:gd name="connsiteX22" fmla="*/ 1828800 w 4160520"/>
                  <a:gd name="connsiteY22" fmla="*/ 2876550 h 2945130"/>
                  <a:gd name="connsiteX23" fmla="*/ 1272540 w 4160520"/>
                  <a:gd name="connsiteY23" fmla="*/ 2824480 h 2945130"/>
                  <a:gd name="connsiteX24" fmla="*/ 586740 w 4160520"/>
                  <a:gd name="connsiteY24" fmla="*/ 2462530 h 2945130"/>
                  <a:gd name="connsiteX25" fmla="*/ 123190 w 4160520"/>
                  <a:gd name="connsiteY25" fmla="*/ 2024380 h 2945130"/>
                  <a:gd name="connsiteX26" fmla="*/ 0 w 4160520"/>
                  <a:gd name="connsiteY26" fmla="*/ 1573530 h 2945130"/>
                  <a:gd name="connsiteX27" fmla="*/ 175260 w 4160520"/>
                  <a:gd name="connsiteY27" fmla="*/ 872490 h 2945130"/>
                  <a:gd name="connsiteX28" fmla="*/ 731520 w 4160520"/>
                  <a:gd name="connsiteY28" fmla="*/ 453390 h 2945130"/>
                  <a:gd name="connsiteX29" fmla="*/ 1631950 w 4160520"/>
                  <a:gd name="connsiteY29" fmla="*/ 0 h 2945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60520" h="2945130">
                    <a:moveTo>
                      <a:pt x="1631950" y="0"/>
                    </a:moveTo>
                    <a:cubicBezTo>
                      <a:pt x="1852930" y="205740"/>
                      <a:pt x="1961092" y="234315"/>
                      <a:pt x="2118360" y="247650"/>
                    </a:cubicBezTo>
                    <a:cubicBezTo>
                      <a:pt x="2275628" y="260985"/>
                      <a:pt x="2571750" y="46990"/>
                      <a:pt x="2575560" y="80010"/>
                    </a:cubicBezTo>
                    <a:cubicBezTo>
                      <a:pt x="2667000" y="163830"/>
                      <a:pt x="2758440" y="271780"/>
                      <a:pt x="2849880" y="331470"/>
                    </a:cubicBezTo>
                    <a:cubicBezTo>
                      <a:pt x="2941320" y="391160"/>
                      <a:pt x="3013710" y="417830"/>
                      <a:pt x="3124200" y="438150"/>
                    </a:cubicBezTo>
                    <a:cubicBezTo>
                      <a:pt x="3234690" y="458470"/>
                      <a:pt x="3373755" y="455930"/>
                      <a:pt x="3512820" y="453390"/>
                    </a:cubicBezTo>
                    <a:lnTo>
                      <a:pt x="3512820" y="453390"/>
                    </a:lnTo>
                    <a:cubicBezTo>
                      <a:pt x="3526790" y="490220"/>
                      <a:pt x="3520440" y="595630"/>
                      <a:pt x="3596640" y="674370"/>
                    </a:cubicBezTo>
                    <a:cubicBezTo>
                      <a:pt x="3672840" y="753110"/>
                      <a:pt x="3821430" y="839470"/>
                      <a:pt x="3970020" y="925830"/>
                    </a:cubicBezTo>
                    <a:lnTo>
                      <a:pt x="3970020" y="925830"/>
                    </a:lnTo>
                    <a:cubicBezTo>
                      <a:pt x="3971290" y="991870"/>
                      <a:pt x="3945890" y="1215390"/>
                      <a:pt x="3977640" y="1322070"/>
                    </a:cubicBezTo>
                    <a:cubicBezTo>
                      <a:pt x="4009390" y="1428750"/>
                      <a:pt x="4084955" y="1497330"/>
                      <a:pt x="4160520" y="1565910"/>
                    </a:cubicBezTo>
                    <a:lnTo>
                      <a:pt x="4160520" y="1565910"/>
                    </a:lnTo>
                    <a:cubicBezTo>
                      <a:pt x="4136390" y="1605280"/>
                      <a:pt x="4039870" y="1711960"/>
                      <a:pt x="4015740" y="1802130"/>
                    </a:cubicBezTo>
                    <a:cubicBezTo>
                      <a:pt x="3991610" y="1892300"/>
                      <a:pt x="4041140" y="2037080"/>
                      <a:pt x="4015740" y="2106930"/>
                    </a:cubicBezTo>
                    <a:cubicBezTo>
                      <a:pt x="3949700" y="2134870"/>
                      <a:pt x="3898900" y="2139950"/>
                      <a:pt x="3817620" y="2190750"/>
                    </a:cubicBezTo>
                    <a:cubicBezTo>
                      <a:pt x="3736340" y="2241550"/>
                      <a:pt x="3589020" y="2331720"/>
                      <a:pt x="3528060" y="2411730"/>
                    </a:cubicBezTo>
                    <a:cubicBezTo>
                      <a:pt x="3467100" y="2491740"/>
                      <a:pt x="3488690" y="2617470"/>
                      <a:pt x="3451860" y="2670810"/>
                    </a:cubicBezTo>
                    <a:cubicBezTo>
                      <a:pt x="3340100" y="2670810"/>
                      <a:pt x="3232150" y="2607945"/>
                      <a:pt x="3122930" y="2613660"/>
                    </a:cubicBezTo>
                    <a:cubicBezTo>
                      <a:pt x="3013710" y="2619375"/>
                      <a:pt x="2878878" y="2649855"/>
                      <a:pt x="2796540" y="2705100"/>
                    </a:cubicBezTo>
                    <a:cubicBezTo>
                      <a:pt x="2714202" y="2760345"/>
                      <a:pt x="2672080" y="2782570"/>
                      <a:pt x="2628900" y="2945130"/>
                    </a:cubicBezTo>
                    <a:cubicBezTo>
                      <a:pt x="2506980" y="2901950"/>
                      <a:pt x="2396490" y="2750820"/>
                      <a:pt x="2263140" y="2739390"/>
                    </a:cubicBezTo>
                    <a:cubicBezTo>
                      <a:pt x="2129790" y="2727960"/>
                      <a:pt x="2028825" y="2760768"/>
                      <a:pt x="1828800" y="2876550"/>
                    </a:cubicBezTo>
                    <a:cubicBezTo>
                      <a:pt x="1520825" y="2598632"/>
                      <a:pt x="1506220" y="2713990"/>
                      <a:pt x="1272540" y="2824480"/>
                    </a:cubicBezTo>
                    <a:cubicBezTo>
                      <a:pt x="1258147" y="2578735"/>
                      <a:pt x="908685" y="2324312"/>
                      <a:pt x="586740" y="2462530"/>
                    </a:cubicBezTo>
                    <a:cubicBezTo>
                      <a:pt x="661882" y="2260388"/>
                      <a:pt x="441960" y="1971887"/>
                      <a:pt x="123190" y="2024380"/>
                    </a:cubicBezTo>
                    <a:cubicBezTo>
                      <a:pt x="234950" y="1844463"/>
                      <a:pt x="379730" y="1649095"/>
                      <a:pt x="0" y="1573530"/>
                    </a:cubicBezTo>
                    <a:cubicBezTo>
                      <a:pt x="375920" y="1383665"/>
                      <a:pt x="320040" y="1059180"/>
                      <a:pt x="175260" y="872490"/>
                    </a:cubicBezTo>
                    <a:cubicBezTo>
                      <a:pt x="287020" y="897890"/>
                      <a:pt x="645160" y="960120"/>
                      <a:pt x="731520" y="453390"/>
                    </a:cubicBezTo>
                    <a:cubicBezTo>
                      <a:pt x="816610" y="438150"/>
                      <a:pt x="1273810" y="676910"/>
                      <a:pt x="1631950" y="0"/>
                    </a:cubicBezTo>
                    <a:close/>
                  </a:path>
                </a:pathLst>
              </a:custGeom>
              <a:solidFill>
                <a:srgbClr val="C4BA32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703762" y="-2362139"/>
                <a:ext cx="1116865" cy="1133977"/>
              </a:xfrm>
              <a:prstGeom prst="ellipse">
                <a:avLst/>
              </a:prstGeom>
              <a:gradFill flip="none" rotWithShape="1">
                <a:gsLst>
                  <a:gs pos="47000">
                    <a:srgbClr val="FFC000"/>
                  </a:gs>
                  <a:gs pos="94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B050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451350" y="1998663"/>
            <a:ext cx="442913" cy="638175"/>
            <a:chOff x="4346240" y="1085454"/>
            <a:chExt cx="442582" cy="637301"/>
          </a:xfrm>
        </p:grpSpPr>
        <p:sp>
          <p:nvSpPr>
            <p:cNvPr id="38" name="Oval 37"/>
            <p:cNvSpPr/>
            <p:nvPr/>
          </p:nvSpPr>
          <p:spPr>
            <a:xfrm>
              <a:off x="4346240" y="1085454"/>
              <a:ext cx="442582" cy="171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17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28667" y="1137769"/>
              <a:ext cx="72970" cy="66584"/>
            </a:xfrm>
            <a:prstGeom prst="ellipse">
              <a:avLst/>
            </a:prstGeom>
            <a:solidFill>
              <a:schemeClr val="tx1"/>
            </a:solidFill>
            <a:ln w="317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54109" y="1594343"/>
              <a:ext cx="141182" cy="128412"/>
            </a:xfrm>
            <a:prstGeom prst="ellipse">
              <a:avLst/>
            </a:prstGeom>
            <a:solidFill>
              <a:schemeClr val="tx1"/>
            </a:solidFill>
            <a:ln w="3175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1" name="Freeform 40"/>
          <p:cNvSpPr/>
          <p:nvPr/>
        </p:nvSpPr>
        <p:spPr>
          <a:xfrm>
            <a:off x="4483100" y="2868613"/>
            <a:ext cx="712788" cy="1565275"/>
          </a:xfrm>
          <a:custGeom>
            <a:avLst/>
            <a:gdLst>
              <a:gd name="connsiteX0" fmla="*/ 0 w 724706"/>
              <a:gd name="connsiteY0" fmla="*/ 47410 h 1640988"/>
              <a:gd name="connsiteX1" fmla="*/ 123825 w 724706"/>
              <a:gd name="connsiteY1" fmla="*/ 704635 h 1640988"/>
              <a:gd name="connsiteX2" fmla="*/ 142875 w 724706"/>
              <a:gd name="connsiteY2" fmla="*/ 1314235 h 1640988"/>
              <a:gd name="connsiteX3" fmla="*/ 409575 w 724706"/>
              <a:gd name="connsiteY3" fmla="*/ 1628560 h 1640988"/>
              <a:gd name="connsiteX4" fmla="*/ 685800 w 724706"/>
              <a:gd name="connsiteY4" fmla="*/ 1552360 h 1640988"/>
              <a:gd name="connsiteX5" fmla="*/ 695325 w 724706"/>
              <a:gd name="connsiteY5" fmla="*/ 1314235 h 1640988"/>
              <a:gd name="connsiteX6" fmla="*/ 428625 w 724706"/>
              <a:gd name="connsiteY6" fmla="*/ 1247560 h 1640988"/>
              <a:gd name="connsiteX7" fmla="*/ 381000 w 724706"/>
              <a:gd name="connsiteY7" fmla="*/ 914185 h 1640988"/>
              <a:gd name="connsiteX8" fmla="*/ 352425 w 724706"/>
              <a:gd name="connsiteY8" fmla="*/ 428410 h 1640988"/>
              <a:gd name="connsiteX9" fmla="*/ 381000 w 724706"/>
              <a:gd name="connsiteY9" fmla="*/ 47410 h 1640988"/>
              <a:gd name="connsiteX10" fmla="*/ 400050 w 724706"/>
              <a:gd name="connsiteY10" fmla="*/ 18835 h 1640988"/>
              <a:gd name="connsiteX0" fmla="*/ 0 w 724706"/>
              <a:gd name="connsiteY0" fmla="*/ 38441 h 1632019"/>
              <a:gd name="connsiteX1" fmla="*/ 123825 w 724706"/>
              <a:gd name="connsiteY1" fmla="*/ 695666 h 1632019"/>
              <a:gd name="connsiteX2" fmla="*/ 142875 w 724706"/>
              <a:gd name="connsiteY2" fmla="*/ 1305266 h 1632019"/>
              <a:gd name="connsiteX3" fmla="*/ 409575 w 724706"/>
              <a:gd name="connsiteY3" fmla="*/ 1619591 h 1632019"/>
              <a:gd name="connsiteX4" fmla="*/ 685800 w 724706"/>
              <a:gd name="connsiteY4" fmla="*/ 1543391 h 1632019"/>
              <a:gd name="connsiteX5" fmla="*/ 695325 w 724706"/>
              <a:gd name="connsiteY5" fmla="*/ 1305266 h 1632019"/>
              <a:gd name="connsiteX6" fmla="*/ 428625 w 724706"/>
              <a:gd name="connsiteY6" fmla="*/ 1238591 h 1632019"/>
              <a:gd name="connsiteX7" fmla="*/ 381000 w 724706"/>
              <a:gd name="connsiteY7" fmla="*/ 905216 h 1632019"/>
              <a:gd name="connsiteX8" fmla="*/ 352425 w 724706"/>
              <a:gd name="connsiteY8" fmla="*/ 419441 h 1632019"/>
              <a:gd name="connsiteX9" fmla="*/ 381000 w 724706"/>
              <a:gd name="connsiteY9" fmla="*/ 38441 h 1632019"/>
              <a:gd name="connsiteX10" fmla="*/ 384175 w 724706"/>
              <a:gd name="connsiteY10" fmla="*/ 9866 h 1632019"/>
              <a:gd name="connsiteX11" fmla="*/ 400050 w 724706"/>
              <a:gd name="connsiteY11" fmla="*/ 9866 h 1632019"/>
              <a:gd name="connsiteX0" fmla="*/ 0 w 724706"/>
              <a:gd name="connsiteY0" fmla="*/ 38050 h 1631628"/>
              <a:gd name="connsiteX1" fmla="*/ 123825 w 724706"/>
              <a:gd name="connsiteY1" fmla="*/ 695275 h 1631628"/>
              <a:gd name="connsiteX2" fmla="*/ 142875 w 724706"/>
              <a:gd name="connsiteY2" fmla="*/ 1304875 h 1631628"/>
              <a:gd name="connsiteX3" fmla="*/ 409575 w 724706"/>
              <a:gd name="connsiteY3" fmla="*/ 1619200 h 1631628"/>
              <a:gd name="connsiteX4" fmla="*/ 685800 w 724706"/>
              <a:gd name="connsiteY4" fmla="*/ 1543000 h 1631628"/>
              <a:gd name="connsiteX5" fmla="*/ 695325 w 724706"/>
              <a:gd name="connsiteY5" fmla="*/ 1304875 h 1631628"/>
              <a:gd name="connsiteX6" fmla="*/ 428625 w 724706"/>
              <a:gd name="connsiteY6" fmla="*/ 1238200 h 1631628"/>
              <a:gd name="connsiteX7" fmla="*/ 381000 w 724706"/>
              <a:gd name="connsiteY7" fmla="*/ 904825 h 1631628"/>
              <a:gd name="connsiteX8" fmla="*/ 352425 w 724706"/>
              <a:gd name="connsiteY8" fmla="*/ 419050 h 1631628"/>
              <a:gd name="connsiteX9" fmla="*/ 381000 w 724706"/>
              <a:gd name="connsiteY9" fmla="*/ 38050 h 1631628"/>
              <a:gd name="connsiteX10" fmla="*/ 400050 w 724706"/>
              <a:gd name="connsiteY10" fmla="*/ 9475 h 1631628"/>
              <a:gd name="connsiteX0" fmla="*/ 0 w 724706"/>
              <a:gd name="connsiteY0" fmla="*/ 0 h 1593578"/>
              <a:gd name="connsiteX1" fmla="*/ 123825 w 724706"/>
              <a:gd name="connsiteY1" fmla="*/ 657225 h 1593578"/>
              <a:gd name="connsiteX2" fmla="*/ 142875 w 724706"/>
              <a:gd name="connsiteY2" fmla="*/ 1266825 h 1593578"/>
              <a:gd name="connsiteX3" fmla="*/ 409575 w 724706"/>
              <a:gd name="connsiteY3" fmla="*/ 1581150 h 1593578"/>
              <a:gd name="connsiteX4" fmla="*/ 685800 w 724706"/>
              <a:gd name="connsiteY4" fmla="*/ 1504950 h 1593578"/>
              <a:gd name="connsiteX5" fmla="*/ 695325 w 724706"/>
              <a:gd name="connsiteY5" fmla="*/ 1266825 h 1593578"/>
              <a:gd name="connsiteX6" fmla="*/ 428625 w 724706"/>
              <a:gd name="connsiteY6" fmla="*/ 1200150 h 1593578"/>
              <a:gd name="connsiteX7" fmla="*/ 381000 w 724706"/>
              <a:gd name="connsiteY7" fmla="*/ 866775 h 1593578"/>
              <a:gd name="connsiteX8" fmla="*/ 352425 w 724706"/>
              <a:gd name="connsiteY8" fmla="*/ 381000 h 1593578"/>
              <a:gd name="connsiteX9" fmla="*/ 381000 w 724706"/>
              <a:gd name="connsiteY9" fmla="*/ 0 h 1593578"/>
              <a:gd name="connsiteX0" fmla="*/ 0 w 724706"/>
              <a:gd name="connsiteY0" fmla="*/ 0 h 1593578"/>
              <a:gd name="connsiteX1" fmla="*/ 123825 w 724706"/>
              <a:gd name="connsiteY1" fmla="*/ 657225 h 1593578"/>
              <a:gd name="connsiteX2" fmla="*/ 142875 w 724706"/>
              <a:gd name="connsiteY2" fmla="*/ 1266825 h 1593578"/>
              <a:gd name="connsiteX3" fmla="*/ 409575 w 724706"/>
              <a:gd name="connsiteY3" fmla="*/ 1581150 h 1593578"/>
              <a:gd name="connsiteX4" fmla="*/ 685800 w 724706"/>
              <a:gd name="connsiteY4" fmla="*/ 1504950 h 1593578"/>
              <a:gd name="connsiteX5" fmla="*/ 695325 w 724706"/>
              <a:gd name="connsiteY5" fmla="*/ 1266825 h 1593578"/>
              <a:gd name="connsiteX6" fmla="*/ 428625 w 724706"/>
              <a:gd name="connsiteY6" fmla="*/ 1200150 h 1593578"/>
              <a:gd name="connsiteX7" fmla="*/ 381000 w 724706"/>
              <a:gd name="connsiteY7" fmla="*/ 866775 h 1593578"/>
              <a:gd name="connsiteX8" fmla="*/ 352425 w 724706"/>
              <a:gd name="connsiteY8" fmla="*/ 381000 h 1593578"/>
              <a:gd name="connsiteX9" fmla="*/ 377825 w 724706"/>
              <a:gd name="connsiteY9" fmla="*/ 57150 h 1593578"/>
              <a:gd name="connsiteX0" fmla="*/ 0 w 724706"/>
              <a:gd name="connsiteY0" fmla="*/ 0 h 1593578"/>
              <a:gd name="connsiteX1" fmla="*/ 123825 w 724706"/>
              <a:gd name="connsiteY1" fmla="*/ 657225 h 1593578"/>
              <a:gd name="connsiteX2" fmla="*/ 142875 w 724706"/>
              <a:gd name="connsiteY2" fmla="*/ 1266825 h 1593578"/>
              <a:gd name="connsiteX3" fmla="*/ 409575 w 724706"/>
              <a:gd name="connsiteY3" fmla="*/ 1581150 h 1593578"/>
              <a:gd name="connsiteX4" fmla="*/ 685800 w 724706"/>
              <a:gd name="connsiteY4" fmla="*/ 1504950 h 1593578"/>
              <a:gd name="connsiteX5" fmla="*/ 695325 w 724706"/>
              <a:gd name="connsiteY5" fmla="*/ 1266825 h 1593578"/>
              <a:gd name="connsiteX6" fmla="*/ 428625 w 724706"/>
              <a:gd name="connsiteY6" fmla="*/ 1200150 h 1593578"/>
              <a:gd name="connsiteX7" fmla="*/ 381000 w 724706"/>
              <a:gd name="connsiteY7" fmla="*/ 866775 h 1593578"/>
              <a:gd name="connsiteX8" fmla="*/ 352425 w 724706"/>
              <a:gd name="connsiteY8" fmla="*/ 381000 h 1593578"/>
              <a:gd name="connsiteX9" fmla="*/ 361950 w 724706"/>
              <a:gd name="connsiteY9" fmla="*/ 38100 h 1593578"/>
              <a:gd name="connsiteX0" fmla="*/ 0 w 712006"/>
              <a:gd name="connsiteY0" fmla="*/ 0 h 1565003"/>
              <a:gd name="connsiteX1" fmla="*/ 111125 w 712006"/>
              <a:gd name="connsiteY1" fmla="*/ 628650 h 1565003"/>
              <a:gd name="connsiteX2" fmla="*/ 130175 w 712006"/>
              <a:gd name="connsiteY2" fmla="*/ 1238250 h 1565003"/>
              <a:gd name="connsiteX3" fmla="*/ 396875 w 712006"/>
              <a:gd name="connsiteY3" fmla="*/ 1552575 h 1565003"/>
              <a:gd name="connsiteX4" fmla="*/ 673100 w 712006"/>
              <a:gd name="connsiteY4" fmla="*/ 1476375 h 1565003"/>
              <a:gd name="connsiteX5" fmla="*/ 682625 w 712006"/>
              <a:gd name="connsiteY5" fmla="*/ 1238250 h 1565003"/>
              <a:gd name="connsiteX6" fmla="*/ 415925 w 712006"/>
              <a:gd name="connsiteY6" fmla="*/ 1171575 h 1565003"/>
              <a:gd name="connsiteX7" fmla="*/ 368300 w 712006"/>
              <a:gd name="connsiteY7" fmla="*/ 838200 h 1565003"/>
              <a:gd name="connsiteX8" fmla="*/ 339725 w 712006"/>
              <a:gd name="connsiteY8" fmla="*/ 352425 h 1565003"/>
              <a:gd name="connsiteX9" fmla="*/ 349250 w 712006"/>
              <a:gd name="connsiteY9" fmla="*/ 9525 h 1565003"/>
              <a:gd name="connsiteX0" fmla="*/ 0 w 712006"/>
              <a:gd name="connsiteY0" fmla="*/ 0 h 1565003"/>
              <a:gd name="connsiteX1" fmla="*/ 111125 w 712006"/>
              <a:gd name="connsiteY1" fmla="*/ 628650 h 1565003"/>
              <a:gd name="connsiteX2" fmla="*/ 130175 w 712006"/>
              <a:gd name="connsiteY2" fmla="*/ 1238250 h 1565003"/>
              <a:gd name="connsiteX3" fmla="*/ 396875 w 712006"/>
              <a:gd name="connsiteY3" fmla="*/ 1552575 h 1565003"/>
              <a:gd name="connsiteX4" fmla="*/ 673100 w 712006"/>
              <a:gd name="connsiteY4" fmla="*/ 1476375 h 1565003"/>
              <a:gd name="connsiteX5" fmla="*/ 682625 w 712006"/>
              <a:gd name="connsiteY5" fmla="*/ 1238250 h 1565003"/>
              <a:gd name="connsiteX6" fmla="*/ 415925 w 712006"/>
              <a:gd name="connsiteY6" fmla="*/ 1171575 h 1565003"/>
              <a:gd name="connsiteX7" fmla="*/ 368300 w 712006"/>
              <a:gd name="connsiteY7" fmla="*/ 838200 h 1565003"/>
              <a:gd name="connsiteX8" fmla="*/ 349250 w 712006"/>
              <a:gd name="connsiteY8" fmla="*/ 9525 h 1565003"/>
              <a:gd name="connsiteX0" fmla="*/ 0 w 712006"/>
              <a:gd name="connsiteY0" fmla="*/ 0 h 1565003"/>
              <a:gd name="connsiteX1" fmla="*/ 111125 w 712006"/>
              <a:gd name="connsiteY1" fmla="*/ 628650 h 1565003"/>
              <a:gd name="connsiteX2" fmla="*/ 130175 w 712006"/>
              <a:gd name="connsiteY2" fmla="*/ 1238250 h 1565003"/>
              <a:gd name="connsiteX3" fmla="*/ 396875 w 712006"/>
              <a:gd name="connsiteY3" fmla="*/ 1552575 h 1565003"/>
              <a:gd name="connsiteX4" fmla="*/ 673100 w 712006"/>
              <a:gd name="connsiteY4" fmla="*/ 1476375 h 1565003"/>
              <a:gd name="connsiteX5" fmla="*/ 682625 w 712006"/>
              <a:gd name="connsiteY5" fmla="*/ 1238250 h 1565003"/>
              <a:gd name="connsiteX6" fmla="*/ 415925 w 712006"/>
              <a:gd name="connsiteY6" fmla="*/ 1171575 h 1565003"/>
              <a:gd name="connsiteX7" fmla="*/ 349250 w 712006"/>
              <a:gd name="connsiteY7" fmla="*/ 9525 h 1565003"/>
              <a:gd name="connsiteX0" fmla="*/ 0 w 712006"/>
              <a:gd name="connsiteY0" fmla="*/ 0 h 1565003"/>
              <a:gd name="connsiteX1" fmla="*/ 130175 w 712006"/>
              <a:gd name="connsiteY1" fmla="*/ 1238250 h 1565003"/>
              <a:gd name="connsiteX2" fmla="*/ 396875 w 712006"/>
              <a:gd name="connsiteY2" fmla="*/ 1552575 h 1565003"/>
              <a:gd name="connsiteX3" fmla="*/ 673100 w 712006"/>
              <a:gd name="connsiteY3" fmla="*/ 1476375 h 1565003"/>
              <a:gd name="connsiteX4" fmla="*/ 682625 w 712006"/>
              <a:gd name="connsiteY4" fmla="*/ 1238250 h 1565003"/>
              <a:gd name="connsiteX5" fmla="*/ 415925 w 712006"/>
              <a:gd name="connsiteY5" fmla="*/ 1171575 h 1565003"/>
              <a:gd name="connsiteX6" fmla="*/ 349250 w 712006"/>
              <a:gd name="connsiteY6" fmla="*/ 9525 h 156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006" h="1565003">
                <a:moveTo>
                  <a:pt x="0" y="0"/>
                </a:moveTo>
                <a:cubicBezTo>
                  <a:pt x="27120" y="257969"/>
                  <a:pt x="64029" y="979488"/>
                  <a:pt x="130175" y="1238250"/>
                </a:cubicBezTo>
                <a:cubicBezTo>
                  <a:pt x="196321" y="1497012"/>
                  <a:pt x="306387" y="1512887"/>
                  <a:pt x="396875" y="1552575"/>
                </a:cubicBezTo>
                <a:cubicBezTo>
                  <a:pt x="487363" y="1592263"/>
                  <a:pt x="625475" y="1528763"/>
                  <a:pt x="673100" y="1476375"/>
                </a:cubicBezTo>
                <a:cubicBezTo>
                  <a:pt x="720725" y="1423988"/>
                  <a:pt x="725487" y="1289050"/>
                  <a:pt x="682625" y="1238250"/>
                </a:cubicBezTo>
                <a:cubicBezTo>
                  <a:pt x="639763" y="1187450"/>
                  <a:pt x="471488" y="1376363"/>
                  <a:pt x="415925" y="1171575"/>
                </a:cubicBezTo>
                <a:cubicBezTo>
                  <a:pt x="360363" y="966788"/>
                  <a:pt x="363141" y="251619"/>
                  <a:pt x="349250" y="9525"/>
                </a:cubicBezTo>
              </a:path>
            </a:pathLst>
          </a:custGeom>
          <a:gradFill flip="none" rotWithShape="1">
            <a:gsLst>
              <a:gs pos="10833">
                <a:srgbClr val="FFC000"/>
              </a:gs>
              <a:gs pos="28000">
                <a:srgbClr val="92D050"/>
              </a:gs>
              <a:gs pos="100000">
                <a:srgbClr val="92D050"/>
              </a:gs>
              <a:gs pos="72000">
                <a:srgbClr val="9CCF49"/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4600575" y="2997200"/>
            <a:ext cx="119063" cy="352425"/>
            <a:chOff x="8242758" y="-636923"/>
            <a:chExt cx="118413" cy="353437"/>
          </a:xfrm>
        </p:grpSpPr>
        <p:grpSp>
          <p:nvGrpSpPr>
            <p:cNvPr id="79918" name="Group 42"/>
            <p:cNvGrpSpPr>
              <a:grpSpLocks/>
            </p:cNvGrpSpPr>
            <p:nvPr/>
          </p:nvGrpSpPr>
          <p:grpSpPr bwMode="auto">
            <a:xfrm>
              <a:off x="8254926" y="-636923"/>
              <a:ext cx="105950" cy="187697"/>
              <a:chOff x="6932393" y="-694478"/>
              <a:chExt cx="170634" cy="302289"/>
            </a:xfrm>
          </p:grpSpPr>
          <p:sp>
            <p:nvSpPr>
              <p:cNvPr id="47" name="Oval 46"/>
              <p:cNvSpPr/>
              <p:nvPr/>
            </p:nvSpPr>
            <p:spPr>
              <a:xfrm rot="16200000">
                <a:off x="6867042" y="-628382"/>
                <a:ext cx="302555" cy="17036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 rot="16200000">
                <a:off x="6997828" y="-569898"/>
                <a:ext cx="35896" cy="53398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9919" name="Group 43"/>
            <p:cNvGrpSpPr>
              <a:grpSpLocks/>
            </p:cNvGrpSpPr>
            <p:nvPr/>
          </p:nvGrpSpPr>
          <p:grpSpPr bwMode="auto">
            <a:xfrm>
              <a:off x="8242758" y="-467254"/>
              <a:ext cx="118413" cy="183768"/>
              <a:chOff x="6912801" y="-685230"/>
              <a:chExt cx="190706" cy="295960"/>
            </a:xfrm>
          </p:grpSpPr>
          <p:sp>
            <p:nvSpPr>
              <p:cNvPr id="45" name="Oval 127"/>
              <p:cNvSpPr/>
              <p:nvPr/>
            </p:nvSpPr>
            <p:spPr>
              <a:xfrm rot="16200000">
                <a:off x="6860724" y="-632055"/>
                <a:ext cx="294862" cy="190706"/>
              </a:xfrm>
              <a:custGeom>
                <a:avLst/>
                <a:gdLst>
                  <a:gd name="connsiteX0" fmla="*/ 0 w 187697"/>
                  <a:gd name="connsiteY0" fmla="*/ 52975 h 105950"/>
                  <a:gd name="connsiteX1" fmla="*/ 93849 w 187697"/>
                  <a:gd name="connsiteY1" fmla="*/ 0 h 105950"/>
                  <a:gd name="connsiteX2" fmla="*/ 187698 w 187697"/>
                  <a:gd name="connsiteY2" fmla="*/ 52975 h 105950"/>
                  <a:gd name="connsiteX3" fmla="*/ 93849 w 187697"/>
                  <a:gd name="connsiteY3" fmla="*/ 105950 h 105950"/>
                  <a:gd name="connsiteX4" fmla="*/ 0 w 187697"/>
                  <a:gd name="connsiteY4" fmla="*/ 52975 h 105950"/>
                  <a:gd name="connsiteX0" fmla="*/ 187698 w 279138"/>
                  <a:gd name="connsiteY0" fmla="*/ 52975 h 144415"/>
                  <a:gd name="connsiteX1" fmla="*/ 93849 w 279138"/>
                  <a:gd name="connsiteY1" fmla="*/ 105950 h 144415"/>
                  <a:gd name="connsiteX2" fmla="*/ 0 w 279138"/>
                  <a:gd name="connsiteY2" fmla="*/ 52975 h 144415"/>
                  <a:gd name="connsiteX3" fmla="*/ 93849 w 279138"/>
                  <a:gd name="connsiteY3" fmla="*/ 0 h 144415"/>
                  <a:gd name="connsiteX4" fmla="*/ 279138 w 279138"/>
                  <a:gd name="connsiteY4" fmla="*/ 144415 h 144415"/>
                  <a:gd name="connsiteX0" fmla="*/ 187698 w 187698"/>
                  <a:gd name="connsiteY0" fmla="*/ 52975 h 105950"/>
                  <a:gd name="connsiteX1" fmla="*/ 93849 w 187698"/>
                  <a:gd name="connsiteY1" fmla="*/ 105950 h 105950"/>
                  <a:gd name="connsiteX2" fmla="*/ 0 w 187698"/>
                  <a:gd name="connsiteY2" fmla="*/ 52975 h 105950"/>
                  <a:gd name="connsiteX3" fmla="*/ 93849 w 187698"/>
                  <a:gd name="connsiteY3" fmla="*/ 0 h 105950"/>
                  <a:gd name="connsiteX0" fmla="*/ 180554 w 180554"/>
                  <a:gd name="connsiteY0" fmla="*/ 67262 h 106247"/>
                  <a:gd name="connsiteX1" fmla="*/ 93849 w 180554"/>
                  <a:gd name="connsiteY1" fmla="*/ 105950 h 106247"/>
                  <a:gd name="connsiteX2" fmla="*/ 0 w 180554"/>
                  <a:gd name="connsiteY2" fmla="*/ 52975 h 106247"/>
                  <a:gd name="connsiteX3" fmla="*/ 93849 w 180554"/>
                  <a:gd name="connsiteY3" fmla="*/ 0 h 106247"/>
                  <a:gd name="connsiteX0" fmla="*/ 182366 w 183768"/>
                  <a:gd name="connsiteY0" fmla="*/ 48209 h 87194"/>
                  <a:gd name="connsiteX1" fmla="*/ 95661 w 183768"/>
                  <a:gd name="connsiteY1" fmla="*/ 86897 h 87194"/>
                  <a:gd name="connsiteX2" fmla="*/ 1812 w 183768"/>
                  <a:gd name="connsiteY2" fmla="*/ 33922 h 87194"/>
                  <a:gd name="connsiteX3" fmla="*/ 183768 w 183768"/>
                  <a:gd name="connsiteY3" fmla="*/ 0 h 87194"/>
                  <a:gd name="connsiteX0" fmla="*/ 182366 w 183768"/>
                  <a:gd name="connsiteY0" fmla="*/ 79428 h 118413"/>
                  <a:gd name="connsiteX1" fmla="*/ 95661 w 183768"/>
                  <a:gd name="connsiteY1" fmla="*/ 118116 h 118413"/>
                  <a:gd name="connsiteX2" fmla="*/ 1812 w 183768"/>
                  <a:gd name="connsiteY2" fmla="*/ 65141 h 118413"/>
                  <a:gd name="connsiteX3" fmla="*/ 183768 w 183768"/>
                  <a:gd name="connsiteY3" fmla="*/ 31219 h 1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768" h="118413">
                    <a:moveTo>
                      <a:pt x="182366" y="79428"/>
                    </a:moveTo>
                    <a:cubicBezTo>
                      <a:pt x="182366" y="108685"/>
                      <a:pt x="125753" y="120497"/>
                      <a:pt x="95661" y="118116"/>
                    </a:cubicBezTo>
                    <a:cubicBezTo>
                      <a:pt x="65569" y="115735"/>
                      <a:pt x="-12872" y="79624"/>
                      <a:pt x="1812" y="65141"/>
                    </a:cubicBezTo>
                    <a:cubicBezTo>
                      <a:pt x="16496" y="50658"/>
                      <a:pt x="41450" y="-49743"/>
                      <a:pt x="183768" y="31219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6200000">
                <a:off x="6996563" y="-571081"/>
                <a:ext cx="35896" cy="55940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9" name="Group 48"/>
          <p:cNvGrpSpPr>
            <a:grpSpLocks/>
          </p:cNvGrpSpPr>
          <p:nvPr/>
        </p:nvGrpSpPr>
        <p:grpSpPr bwMode="auto">
          <a:xfrm rot="-600000">
            <a:off x="4652963" y="3452813"/>
            <a:ext cx="106362" cy="434975"/>
            <a:chOff x="8254926" y="-636923"/>
            <a:chExt cx="105950" cy="435700"/>
          </a:xfrm>
        </p:grpSpPr>
        <p:grpSp>
          <p:nvGrpSpPr>
            <p:cNvPr id="79912" name="Group 49"/>
            <p:cNvGrpSpPr>
              <a:grpSpLocks/>
            </p:cNvGrpSpPr>
            <p:nvPr/>
          </p:nvGrpSpPr>
          <p:grpSpPr bwMode="auto">
            <a:xfrm>
              <a:off x="8254926" y="-636923"/>
              <a:ext cx="105950" cy="187697"/>
              <a:chOff x="6932393" y="-694478"/>
              <a:chExt cx="170634" cy="302289"/>
            </a:xfrm>
          </p:grpSpPr>
          <p:sp>
            <p:nvSpPr>
              <p:cNvPr id="54" name="Oval 53"/>
              <p:cNvSpPr/>
              <p:nvPr/>
            </p:nvSpPr>
            <p:spPr>
              <a:xfrm rot="16200000">
                <a:off x="6865553" y="-629369"/>
                <a:ext cx="302192" cy="1706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 rot="16200000">
                <a:off x="6996215" y="-571238"/>
                <a:ext cx="35853" cy="53482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9913" name="Group 50"/>
            <p:cNvGrpSpPr>
              <a:grpSpLocks/>
            </p:cNvGrpSpPr>
            <p:nvPr/>
          </p:nvGrpSpPr>
          <p:grpSpPr bwMode="auto">
            <a:xfrm>
              <a:off x="8254926" y="-388920"/>
              <a:ext cx="105950" cy="187697"/>
              <a:chOff x="6932393" y="-559072"/>
              <a:chExt cx="170634" cy="302289"/>
            </a:xfrm>
          </p:grpSpPr>
          <p:sp>
            <p:nvSpPr>
              <p:cNvPr id="52" name="Oval 51"/>
              <p:cNvSpPr/>
              <p:nvPr/>
            </p:nvSpPr>
            <p:spPr>
              <a:xfrm rot="16200000">
                <a:off x="6837448" y="-548823"/>
                <a:ext cx="299630" cy="1706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 rot="16200000">
                <a:off x="6964984" y="-494920"/>
                <a:ext cx="35853" cy="53483"/>
              </a:xfrm>
              <a:prstGeom prst="ellipse">
                <a:avLst/>
              </a:prstGeom>
              <a:solidFill>
                <a:schemeClr val="tx1"/>
              </a:solidFill>
              <a:ln w="3175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533400" y="666750"/>
            <a:ext cx="8118475" cy="1044575"/>
          </a:xfrm>
          <a:prstGeom prst="roundRect">
            <a:avLst>
              <a:gd name="adj" fmla="val 16667"/>
            </a:avLst>
          </a:prstGeom>
          <a:solidFill>
            <a:srgbClr val="FF474B">
              <a:alpha val="56078"/>
            </a:srgbClr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After the pollen lands on a suitable stigma, it has to reach the female germ-cells which are in the ovary. </a:t>
            </a:r>
          </a:p>
          <a:p>
            <a:pPr eaLnBrk="1" hangingPunct="1">
              <a:spcAft>
                <a:spcPts val="1000"/>
              </a:spcAft>
              <a:buClr>
                <a:srgbClr val="FF0000"/>
              </a:buClr>
            </a:pPr>
            <a:endParaRPr lang="en-US" altLang="en-US" sz="1100">
              <a:solidFill>
                <a:srgbClr val="00206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609600" y="788988"/>
            <a:ext cx="8159750" cy="407987"/>
          </a:xfrm>
          <a:prstGeom prst="roundRect">
            <a:avLst>
              <a:gd name="adj" fmla="val 16667"/>
            </a:avLst>
          </a:prstGeom>
          <a:solidFill>
            <a:srgbClr val="FF474B">
              <a:alpha val="56078"/>
            </a:srgbClr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 b="1" i="1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Two male gametes appear at this point in the pollen tube.</a:t>
            </a:r>
            <a:endParaRPr lang="en-US" altLang="en-US">
              <a:solidFill>
                <a:srgbClr val="002060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609600" y="788988"/>
            <a:ext cx="8121650" cy="806450"/>
          </a:xfrm>
          <a:prstGeom prst="roundRect">
            <a:avLst>
              <a:gd name="adj" fmla="val 16667"/>
            </a:avLst>
          </a:prstGeom>
          <a:solidFill>
            <a:srgbClr val="FF474B">
              <a:alpha val="56078"/>
            </a:srgbClr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 pollen tube grows through the stigma and style by dissolving the tissues and reaches the ovary</a:t>
            </a:r>
            <a:endParaRPr lang="en-US" altLang="en-US" sz="1100">
              <a:solidFill>
                <a:srgbClr val="00206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420813" y="1906588"/>
            <a:ext cx="49212" cy="53975"/>
          </a:xfrm>
          <a:prstGeom prst="ellipse">
            <a:avLst/>
          </a:prstGeom>
          <a:solidFill>
            <a:schemeClr val="tx1"/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409700" y="2547938"/>
            <a:ext cx="685800" cy="0"/>
          </a:xfrm>
          <a:prstGeom prst="straightConnector1">
            <a:avLst/>
          </a:prstGeom>
          <a:ln>
            <a:solidFill>
              <a:srgbClr val="C00000"/>
            </a:solidFill>
            <a:headEnd type="stealt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2093913" y="23717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2060"/>
                </a:solidFill>
                <a:latin typeface="Bookman Old Style" pitchFamily="18" charset="0"/>
              </a:rPr>
              <a:t>Pollen tube</a:t>
            </a:r>
          </a:p>
        </p:txBody>
      </p:sp>
      <p:sp>
        <p:nvSpPr>
          <p:cNvPr id="67" name="Oval 66"/>
          <p:cNvSpPr/>
          <p:nvPr/>
        </p:nvSpPr>
        <p:spPr>
          <a:xfrm>
            <a:off x="4699000" y="3929063"/>
            <a:ext cx="141288" cy="127000"/>
          </a:xfrm>
          <a:prstGeom prst="ellipse">
            <a:avLst/>
          </a:prstGeom>
          <a:solidFill>
            <a:schemeClr val="tx1"/>
          </a:solidFill>
          <a:ln w="3175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609600" y="788988"/>
            <a:ext cx="7924800" cy="1020762"/>
          </a:xfrm>
          <a:prstGeom prst="roundRect">
            <a:avLst>
              <a:gd name="adj" fmla="val 16667"/>
            </a:avLst>
          </a:prstGeom>
          <a:solidFill>
            <a:srgbClr val="FF474B">
              <a:alpha val="56078"/>
            </a:srgbClr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Of these, one sperm nucleus enters the egg cell and fuses with its nucleus, </a:t>
            </a:r>
          </a:p>
          <a:p>
            <a:pPr eaLnBrk="1" hangingPunct="1">
              <a:buClr>
                <a:srgbClr val="FF0000"/>
              </a:buClr>
            </a:pPr>
            <a:endParaRPr lang="en-US" altLang="en-US">
              <a:solidFill>
                <a:srgbClr val="002060"/>
              </a:solidFill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609600" y="788988"/>
            <a:ext cx="8072438" cy="407987"/>
          </a:xfrm>
          <a:prstGeom prst="roundRect">
            <a:avLst>
              <a:gd name="adj" fmla="val 16667"/>
            </a:avLst>
          </a:prstGeom>
          <a:solidFill>
            <a:srgbClr val="FF474B">
              <a:alpha val="56078"/>
            </a:srgbClr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All together there have occurred two fertilizations. 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4251325" y="1758950"/>
            <a:ext cx="3551238" cy="584200"/>
          </a:xfrm>
          <a:prstGeom prst="wedgeRectCallout">
            <a:avLst>
              <a:gd name="adj1" fmla="val -65664"/>
              <a:gd name="adj2" fmla="val -504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  <a:tabLst>
                <a:tab pos="342900" algn="l"/>
              </a:tabLst>
              <a:defRPr/>
            </a:pPr>
            <a:r>
              <a:rPr lang="en-US" sz="1600" dirty="0">
                <a:latin typeface="Bookman Old Style"/>
                <a:ea typeface="Calibri"/>
                <a:cs typeface="Times New Roman"/>
              </a:rPr>
              <a:t>Thus 3 nuclei together to produce the endosperm nucleus</a:t>
            </a:r>
            <a:endParaRPr lang="en-US" sz="1600" b="1" dirty="0">
              <a:ea typeface="Calibri"/>
              <a:cs typeface="Times New Roman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511300" y="3367088"/>
            <a:ext cx="3009900" cy="544512"/>
            <a:chOff x="1512070" y="3367712"/>
            <a:chExt cx="3009092" cy="543802"/>
          </a:xfrm>
        </p:grpSpPr>
        <p:sp>
          <p:nvSpPr>
            <p:cNvPr id="79910" name="Rectangle 72"/>
            <p:cNvSpPr>
              <a:spLocks noChangeArrowheads="1"/>
            </p:cNvSpPr>
            <p:nvPr/>
          </p:nvSpPr>
          <p:spPr bwMode="auto">
            <a:xfrm>
              <a:off x="1512070" y="3367712"/>
              <a:ext cx="28892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1400" b="1" i="1">
                  <a:solidFill>
                    <a:srgbClr val="002060"/>
                  </a:solidFill>
                  <a:latin typeface="Bookman Old Style" pitchFamily="18" charset="0"/>
                  <a:ea typeface="Calibri" pitchFamily="34" charset="0"/>
                  <a:cs typeface="Times New Roman" pitchFamily="18" charset="0"/>
                </a:rPr>
                <a:t>Male gamete nuclei </a:t>
              </a:r>
            </a:p>
          </p:txBody>
        </p:sp>
        <p:sp>
          <p:nvSpPr>
            <p:cNvPr id="74" name="Right Brace 73"/>
            <p:cNvSpPr/>
            <p:nvPr/>
          </p:nvSpPr>
          <p:spPr>
            <a:xfrm rot="21240000" flipH="1">
              <a:off x="4402132" y="3534182"/>
              <a:ext cx="119030" cy="377332"/>
            </a:xfrm>
            <a:prstGeom prst="rightBrace">
              <a:avLst>
                <a:gd name="adj1" fmla="val 28006"/>
                <a:gd name="adj2" fmla="val 50000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5" name="Rounded Rectangle 74"/>
          <p:cNvSpPr>
            <a:spLocks noChangeArrowheads="1"/>
          </p:cNvSpPr>
          <p:nvPr/>
        </p:nvSpPr>
        <p:spPr bwMode="auto">
          <a:xfrm>
            <a:off x="609600" y="788988"/>
            <a:ext cx="8072438" cy="407987"/>
          </a:xfrm>
          <a:prstGeom prst="roundRect">
            <a:avLst>
              <a:gd name="adj" fmla="val 16667"/>
            </a:avLst>
          </a:prstGeom>
          <a:solidFill>
            <a:srgbClr val="FF474B">
              <a:alpha val="56078"/>
            </a:srgbClr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Thus it is called as </a:t>
            </a:r>
            <a:r>
              <a:rPr lang="en-US" altLang="en-US" b="1" i="1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DOUBLE FERTILISATION</a:t>
            </a: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76" name="Rectangular Callout 75"/>
          <p:cNvSpPr/>
          <p:nvPr/>
        </p:nvSpPr>
        <p:spPr>
          <a:xfrm>
            <a:off x="2771775" y="1231900"/>
            <a:ext cx="5602288" cy="958850"/>
          </a:xfrm>
          <a:prstGeom prst="wedgeRectCallout">
            <a:avLst>
              <a:gd name="adj1" fmla="val -65664"/>
              <a:gd name="adj2" fmla="val -504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342900" algn="l"/>
              </a:tabLst>
              <a:defRPr/>
            </a:pPr>
            <a:r>
              <a:rPr lang="en-US" sz="1600" dirty="0">
                <a:latin typeface="Bookman Old Style"/>
                <a:ea typeface="Calibri"/>
                <a:cs typeface="Times New Roman"/>
              </a:rPr>
              <a:t>One sperm nucleus fused with egg cell nucleus.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342900" algn="l"/>
              </a:tabLst>
              <a:defRPr/>
            </a:pPr>
            <a:r>
              <a:rPr lang="en-US" sz="1600" dirty="0">
                <a:latin typeface="Bookman Old Style"/>
                <a:ea typeface="Calibri"/>
                <a:cs typeface="Times New Roman"/>
              </a:rPr>
              <a:t>The other sperm nucleus fuses with two polar nuclei together.</a:t>
            </a:r>
            <a:endParaRPr lang="en-US" sz="1600" dirty="0"/>
          </a:p>
        </p:txBody>
      </p:sp>
      <p:sp>
        <p:nvSpPr>
          <p:cNvPr id="78" name="Oval 77"/>
          <p:cNvSpPr/>
          <p:nvPr/>
        </p:nvSpPr>
        <p:spPr bwMode="auto">
          <a:xfrm rot="1200000">
            <a:off x="1269664" y="3828360"/>
            <a:ext cx="216241" cy="33585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447800" y="3890963"/>
            <a:ext cx="685800" cy="1587"/>
          </a:xfrm>
          <a:prstGeom prst="straightConnector1">
            <a:avLst/>
          </a:prstGeom>
          <a:ln>
            <a:solidFill>
              <a:srgbClr val="C00000"/>
            </a:solidFill>
            <a:headEnd type="stealth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130425" y="3714750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2060"/>
                </a:solidFill>
                <a:latin typeface="Bookman Old Style" pitchFamily="18" charset="0"/>
              </a:rPr>
              <a:t>Endosperm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406900" y="99695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For this, a tube grows out of the</a:t>
            </a:r>
            <a:endParaRPr lang="en-US" altLang="en-US" sz="1100">
              <a:solidFill>
                <a:srgbClr val="00206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96900" y="1317625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pollen grain and travels through the style to reach the ovary.</a:t>
            </a:r>
            <a:endParaRPr lang="en-US" altLang="en-US" sz="1100">
              <a:solidFill>
                <a:srgbClr val="00206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676400" y="1136650"/>
            <a:ext cx="6477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while the other sperm nucleus moves towards the two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73100" y="1439863"/>
            <a:ext cx="609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polar nuclei in the central cell and fuses with them.</a:t>
            </a:r>
          </a:p>
        </p:txBody>
      </p:sp>
      <p:sp>
        <p:nvSpPr>
          <p:cNvPr id="3" name="Oval 2"/>
          <p:cNvSpPr/>
          <p:nvPr/>
        </p:nvSpPr>
        <p:spPr>
          <a:xfrm>
            <a:off x="822677" y="3407641"/>
            <a:ext cx="1186745" cy="131445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71605E-6 C -0.00087 0.02006 -0.004 0.08333 -0.00486 0.12068 C -0.00573 0.15802 -0.00521 0.20278 -0.00539 0.22438 " pathEditMode="relative" rAng="0" ptsTypes="aaa">
                                      <p:cBhvr>
                                        <p:cTn id="1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9 0.22438 C -0.00365 0.23117 -0.00018 0.2537 0.00503 0.26605 C 0.01024 0.27839 0.02118 0.29105 0.02534 0.29753 " pathEditMode="relative" rAng="0" ptsTypes="aaa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8 0.29938 C 0.02691 0.30463 0.03715 0.31759 0.04305 0.33086 C 0.04895 0.34413 0.05642 0.36543 0.05972 0.37901 C 0.06302 0.39259 0.06267 0.40617 0.06336 0.41327 " pathEditMode="relative" rAng="0" ptsTypes="aaaa">
                                      <p:cBhvr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89 0.41327 C 0.06302 0.42438 0.06371 0.46265 0.05816 0.48086 C 0.0526 0.49907 0.03628 0.51327 0.03055 0.5216 " pathEditMode="relative" rAng="0" ptsTypes="aaa">
                                      <p:cBhvr>
                                        <p:cTn id="1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3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55 0.52161 C 0.02673 0.52562 0.02291 0.52963 0.01961 0.53087 C 0.01632 0.5321 0.01336 0.53087 0.01041 0.52963 " pathEditMode="relative" rAng="0" ptsTypes="aaA">
                                      <p:cBhvr>
                                        <p:cTn id="1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" y="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2 0.53457 C 0.00694 0.53024 -0.01563 0.52407 -0.01997 0.50771 C -0.02431 0.49136 -0.01493 0.45123 -0.01372 0.43642 " pathEditMode="relative" rAng="0" ptsTypes="aaa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7 C -0.00087 0.02006 -0.00434 0.08333 -0.00486 0.12068 C -0.00538 0.15802 -0.00382 0.20247 -0.00364 0.22377 " pathEditMode="relative" rAng="0" ptsTypes="aaa">
                                      <p:cBhvr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11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22284 C -0.00156 0.22963 0.00365 0.25185 0.00886 0.26358 C 0.01406 0.27531 0.02396 0.28704 0.02795 0.29321 " pathEditMode="relative" rAng="0" ptsTypes="aaa">
                                      <p:cBhvr>
                                        <p:cTn id="1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47 0.29321 C 0.03177 0.29877 0.04306 0.31327 0.04844 0.32716 C 0.05382 0.34105 0.05851 0.36327 0.06129 0.37716 C 0.06406 0.39105 0.06424 0.40432 0.06493 0.41142 " pathEditMode="relative" rAng="0" ptsTypes="aaaa">
                                      <p:cBhvr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0.41235 C 0.06354 0.42161 0.06493 0.45123 0.05938 0.4679 C 0.05382 0.48457 0.03698 0.50278 0.03108 0.51173 " pathEditMode="relative" rAng="0" ptsTypes="aaa">
                                      <p:cBhvr>
                                        <p:cTn id="1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" y="4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08 0.51173 C 0.02726 0.51574 0.02396 0.51883 0.02014 0.52099 C 0.01632 0.52315 0.01077 0.52315 0.00834 0.52377 " pathEditMode="relative" rAng="0" ptsTypes="aaa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52377 C 0.00486 0.52253 -0.00746 0.525 -0.01215 0.51605 C -0.01684 0.5071 -0.02153 0.49259 -0.01944 0.46975 C -0.01736 0.44691 -0.00364 0.39753 0.00052 0.3784 " pathEditMode="relative" rAng="0" ptsTypes="aaaa">
                                      <p:cBhvr>
                                        <p:cTn id="1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56" grpId="0" animBg="1"/>
      <p:bldP spid="56" grpId="1" animBg="1"/>
      <p:bldP spid="59" grpId="0" animBg="1"/>
      <p:bldP spid="59" grpId="1" animBg="1"/>
      <p:bldP spid="61" grpId="0" animBg="1"/>
      <p:bldP spid="61" grpId="1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6" grpId="0"/>
      <p:bldP spid="67" grpId="0" animBg="1"/>
      <p:bldP spid="67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5" grpId="0" animBg="1"/>
      <p:bldP spid="76" grpId="0" animBg="1"/>
      <p:bldP spid="80" grpId="0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2"/>
          <a:stretch>
            <a:fillRect/>
          </a:stretch>
        </p:blipFill>
        <p:spPr bwMode="auto">
          <a:xfrm>
            <a:off x="927100" y="1036638"/>
            <a:ext cx="4089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7200" y="666750"/>
            <a:ext cx="601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 i="1">
                <a:solidFill>
                  <a:srgbClr val="0000FF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After fertilization, the flower has served its purpose.</a:t>
            </a:r>
            <a:endParaRPr lang="en-US" altLang="en-US" i="1">
              <a:solidFill>
                <a:srgbClr val="0000FF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57200" y="1041400"/>
            <a:ext cx="8001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</a:pPr>
            <a:r>
              <a:rPr lang="en-US" altLang="en-US" i="1">
                <a:solidFill>
                  <a:srgbClr val="0000FF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 petals, stamens, style and stigma wither and generally fall off. </a:t>
            </a:r>
            <a:endParaRPr lang="en-US" altLang="en-US" sz="1100" i="1">
              <a:solidFill>
                <a:srgbClr val="0000FF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526088" y="1393825"/>
            <a:ext cx="1408112" cy="339725"/>
          </a:xfrm>
          <a:prstGeom prst="wedgeRectCallout">
            <a:avLst>
              <a:gd name="adj1" fmla="val -75137"/>
              <a:gd name="adj2" fmla="val -6442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  <a:tabLst>
                <a:tab pos="342900" algn="l"/>
              </a:tabLst>
              <a:defRPr/>
            </a:pPr>
            <a:r>
              <a:rPr lang="en-US" sz="1600" dirty="0">
                <a:latin typeface="Bookman Old Style"/>
                <a:ea typeface="Calibri"/>
                <a:cs typeface="Times New Roman"/>
              </a:rPr>
              <a:t>Become Dry</a:t>
            </a:r>
            <a:endParaRPr lang="en-US" sz="1600" b="1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60400" y="3394075"/>
            <a:ext cx="1384300" cy="339725"/>
            <a:chOff x="7010400" y="3624691"/>
            <a:chExt cx="1385012" cy="34051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7819324" y="3601650"/>
              <a:ext cx="576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17" name="Rounded Rectangle 13"/>
            <p:cNvSpPr>
              <a:spLocks noChangeArrowheads="1"/>
            </p:cNvSpPr>
            <p:nvPr/>
          </p:nvSpPr>
          <p:spPr bwMode="auto">
            <a:xfrm>
              <a:off x="7010400" y="3624691"/>
              <a:ext cx="847825" cy="34051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FF00"/>
                  </a:solidFill>
                  <a:latin typeface="Bookman Old Style" pitchFamily="18" charset="0"/>
                </a:rPr>
                <a:t>Sepals </a:t>
              </a: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203700" y="1936750"/>
            <a:ext cx="1625600" cy="341313"/>
            <a:chOff x="6181378" y="4695577"/>
            <a:chExt cx="1625233" cy="34051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181378" y="4673024"/>
              <a:ext cx="15370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15" name="Rounded Rectangle 16"/>
            <p:cNvSpPr>
              <a:spLocks noChangeArrowheads="1"/>
            </p:cNvSpPr>
            <p:nvPr/>
          </p:nvSpPr>
          <p:spPr bwMode="auto">
            <a:xfrm>
              <a:off x="7010400" y="4695577"/>
              <a:ext cx="796211" cy="34051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FF00"/>
                  </a:solidFill>
                  <a:latin typeface="Bookman Old Style" pitchFamily="18" charset="0"/>
                </a:rPr>
                <a:t>Petals </a:t>
              </a: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613150" y="2674938"/>
            <a:ext cx="1589088" cy="341312"/>
            <a:chOff x="6398248" y="4419267"/>
            <a:chExt cx="1588993" cy="34051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6398248" y="4589526"/>
              <a:ext cx="1415401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13" name="Rounded Rectangle 23"/>
            <p:cNvSpPr>
              <a:spLocks noChangeArrowheads="1"/>
            </p:cNvSpPr>
            <p:nvPr/>
          </p:nvSpPr>
          <p:spPr bwMode="auto">
            <a:xfrm>
              <a:off x="7010400" y="4419267"/>
              <a:ext cx="976841" cy="34051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FF00"/>
                  </a:solidFill>
                  <a:latin typeface="Bookman Old Style" pitchFamily="18" charset="0"/>
                </a:rPr>
                <a:t>Stamens</a:t>
              </a: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174750" y="1579563"/>
            <a:ext cx="1568450" cy="341312"/>
            <a:chOff x="7010400" y="4335265"/>
            <a:chExt cx="1568177" cy="34051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7798608" y="4310240"/>
              <a:ext cx="7799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11" name="Rounded Rectangle 26"/>
            <p:cNvSpPr>
              <a:spLocks noChangeArrowheads="1"/>
            </p:cNvSpPr>
            <p:nvPr/>
          </p:nvSpPr>
          <p:spPr bwMode="auto">
            <a:xfrm>
              <a:off x="7010400" y="4335265"/>
              <a:ext cx="826181" cy="34051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FF00"/>
                  </a:solidFill>
                  <a:latin typeface="Bookman Old Style" pitchFamily="18" charset="0"/>
                </a:rPr>
                <a:t>Stigma</a:t>
              </a: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flipH="1">
            <a:off x="650875" y="2022475"/>
            <a:ext cx="2062163" cy="341313"/>
            <a:chOff x="4471703" y="4416198"/>
            <a:chExt cx="2530230" cy="34051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471703" y="4393264"/>
              <a:ext cx="19228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09" name="Rounded Rectangle 29"/>
            <p:cNvSpPr>
              <a:spLocks noChangeArrowheads="1"/>
            </p:cNvSpPr>
            <p:nvPr/>
          </p:nvSpPr>
          <p:spPr bwMode="auto">
            <a:xfrm>
              <a:off x="6155324" y="4416198"/>
              <a:ext cx="846609" cy="34051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Bookman Old Style" pitchFamily="18" charset="0"/>
                </a:rPr>
                <a:t>Style</a:t>
              </a: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2"/>
          <a:stretch>
            <a:fillRect/>
          </a:stretch>
        </p:blipFill>
        <p:spPr bwMode="auto">
          <a:xfrm>
            <a:off x="927100" y="1617663"/>
            <a:ext cx="4089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33400" y="112395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 i="1">
                <a:solidFill>
                  <a:srgbClr val="0000FF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Ovules become the seeds.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666750"/>
            <a:ext cx="3886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</a:pPr>
            <a:r>
              <a:rPr lang="en-US" altLang="en-US" i="1">
                <a:solidFill>
                  <a:srgbClr val="0000FF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 ovary enlarges to form fruit, </a:t>
            </a:r>
            <a:endParaRPr lang="en-US" altLang="en-US" sz="1100" i="1">
              <a:solidFill>
                <a:srgbClr val="0000FF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14800" y="666750"/>
            <a:ext cx="4543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</a:pPr>
            <a:r>
              <a:rPr lang="en-US" altLang="en-US" i="1">
                <a:solidFill>
                  <a:srgbClr val="0000FF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 ovarian wall forming the fruit wall.</a:t>
            </a:r>
            <a:endParaRPr lang="en-US" altLang="en-US" sz="1100" i="1">
              <a:solidFill>
                <a:srgbClr val="0000FF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38200" y="3713163"/>
            <a:ext cx="1625600" cy="339725"/>
            <a:chOff x="7125205" y="4420104"/>
            <a:chExt cx="1626085" cy="34051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7823494" y="4394962"/>
              <a:ext cx="9277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46" name="Rounded Rectangle 13"/>
            <p:cNvSpPr>
              <a:spLocks noChangeArrowheads="1"/>
            </p:cNvSpPr>
            <p:nvPr/>
          </p:nvSpPr>
          <p:spPr bwMode="auto">
            <a:xfrm>
              <a:off x="7125205" y="4420104"/>
              <a:ext cx="787885" cy="34051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FF00"/>
                  </a:solidFill>
                  <a:latin typeface="Bookman Old Style" pitchFamily="18" charset="0"/>
                </a:rPr>
                <a:t>Ovary </a:t>
              </a: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57463" y="1433513"/>
            <a:ext cx="3987800" cy="2220912"/>
            <a:chOff x="2557622" y="1550463"/>
            <a:chExt cx="3988164" cy="2219750"/>
          </a:xfrm>
        </p:grpSpPr>
        <p:pic>
          <p:nvPicPr>
            <p:cNvPr id="81943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99" y="1550463"/>
              <a:ext cx="1745187" cy="174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rapezoid 2"/>
            <p:cNvSpPr/>
            <p:nvPr/>
          </p:nvSpPr>
          <p:spPr>
            <a:xfrm rot="15026785">
              <a:off x="3366216" y="1393990"/>
              <a:ext cx="1567629" cy="3184816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228600 w 914400"/>
                <a:gd name="connsiteY1" fmla="*/ 0 h 1216152"/>
                <a:gd name="connsiteX2" fmla="*/ 685800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" fmla="*/ 0 w 1516690"/>
                <a:gd name="connsiteY0" fmla="*/ 1216152 h 2687127"/>
                <a:gd name="connsiteX1" fmla="*/ 228600 w 1516690"/>
                <a:gd name="connsiteY1" fmla="*/ 0 h 2687127"/>
                <a:gd name="connsiteX2" fmla="*/ 685800 w 1516690"/>
                <a:gd name="connsiteY2" fmla="*/ 0 h 2687127"/>
                <a:gd name="connsiteX3" fmla="*/ 1516690 w 1516690"/>
                <a:gd name="connsiteY3" fmla="*/ 2687127 h 2687127"/>
                <a:gd name="connsiteX4" fmla="*/ 0 w 1516690"/>
                <a:gd name="connsiteY4" fmla="*/ 1216152 h 2687127"/>
                <a:gd name="connsiteX0" fmla="*/ 0 w 1567436"/>
                <a:gd name="connsiteY0" fmla="*/ 2973448 h 2973448"/>
                <a:gd name="connsiteX1" fmla="*/ 279346 w 1567436"/>
                <a:gd name="connsiteY1" fmla="*/ 0 h 2973448"/>
                <a:gd name="connsiteX2" fmla="*/ 736546 w 1567436"/>
                <a:gd name="connsiteY2" fmla="*/ 0 h 2973448"/>
                <a:gd name="connsiteX3" fmla="*/ 1567436 w 1567436"/>
                <a:gd name="connsiteY3" fmla="*/ 2687127 h 2973448"/>
                <a:gd name="connsiteX4" fmla="*/ 0 w 1567436"/>
                <a:gd name="connsiteY4" fmla="*/ 2973448 h 2973448"/>
                <a:gd name="connsiteX0" fmla="*/ 0 w 1567436"/>
                <a:gd name="connsiteY0" fmla="*/ 3196191 h 3196191"/>
                <a:gd name="connsiteX1" fmla="*/ 148948 w 1567436"/>
                <a:gd name="connsiteY1" fmla="*/ 0 h 3196191"/>
                <a:gd name="connsiteX2" fmla="*/ 736546 w 1567436"/>
                <a:gd name="connsiteY2" fmla="*/ 222743 h 3196191"/>
                <a:gd name="connsiteX3" fmla="*/ 1567436 w 1567436"/>
                <a:gd name="connsiteY3" fmla="*/ 2909870 h 3196191"/>
                <a:gd name="connsiteX4" fmla="*/ 0 w 1567436"/>
                <a:gd name="connsiteY4" fmla="*/ 3196191 h 3196191"/>
                <a:gd name="connsiteX0" fmla="*/ 0 w 1567436"/>
                <a:gd name="connsiteY0" fmla="*/ 3196191 h 3196191"/>
                <a:gd name="connsiteX1" fmla="*/ 148948 w 1567436"/>
                <a:gd name="connsiteY1" fmla="*/ 0 h 3196191"/>
                <a:gd name="connsiteX2" fmla="*/ 736546 w 1567436"/>
                <a:gd name="connsiteY2" fmla="*/ 222743 h 3196191"/>
                <a:gd name="connsiteX3" fmla="*/ 1567436 w 1567436"/>
                <a:gd name="connsiteY3" fmla="*/ 2909870 h 3196191"/>
                <a:gd name="connsiteX4" fmla="*/ 0 w 1567436"/>
                <a:gd name="connsiteY4" fmla="*/ 3196191 h 3196191"/>
                <a:gd name="connsiteX0" fmla="*/ 0 w 1567436"/>
                <a:gd name="connsiteY0" fmla="*/ 3196191 h 3196191"/>
                <a:gd name="connsiteX1" fmla="*/ 148948 w 1567436"/>
                <a:gd name="connsiteY1" fmla="*/ 0 h 3196191"/>
                <a:gd name="connsiteX2" fmla="*/ 736546 w 1567436"/>
                <a:gd name="connsiteY2" fmla="*/ 222743 h 3196191"/>
                <a:gd name="connsiteX3" fmla="*/ 1567436 w 1567436"/>
                <a:gd name="connsiteY3" fmla="*/ 2909870 h 3196191"/>
                <a:gd name="connsiteX4" fmla="*/ 0 w 1567436"/>
                <a:gd name="connsiteY4" fmla="*/ 3196191 h 3196191"/>
                <a:gd name="connsiteX0" fmla="*/ 0 w 1567436"/>
                <a:gd name="connsiteY0" fmla="*/ 3184321 h 3184321"/>
                <a:gd name="connsiteX1" fmla="*/ 139678 w 1567436"/>
                <a:gd name="connsiteY1" fmla="*/ 0 h 3184321"/>
                <a:gd name="connsiteX2" fmla="*/ 736546 w 1567436"/>
                <a:gd name="connsiteY2" fmla="*/ 210873 h 3184321"/>
                <a:gd name="connsiteX3" fmla="*/ 1567436 w 1567436"/>
                <a:gd name="connsiteY3" fmla="*/ 2898000 h 3184321"/>
                <a:gd name="connsiteX4" fmla="*/ 0 w 1567436"/>
                <a:gd name="connsiteY4" fmla="*/ 3184321 h 3184321"/>
                <a:gd name="connsiteX0" fmla="*/ 0 w 1567436"/>
                <a:gd name="connsiteY0" fmla="*/ 3184321 h 3184321"/>
                <a:gd name="connsiteX1" fmla="*/ 139678 w 1567436"/>
                <a:gd name="connsiteY1" fmla="*/ 0 h 3184321"/>
                <a:gd name="connsiteX2" fmla="*/ 736546 w 1567436"/>
                <a:gd name="connsiteY2" fmla="*/ 210873 h 3184321"/>
                <a:gd name="connsiteX3" fmla="*/ 1567436 w 1567436"/>
                <a:gd name="connsiteY3" fmla="*/ 2898000 h 3184321"/>
                <a:gd name="connsiteX4" fmla="*/ 0 w 1567436"/>
                <a:gd name="connsiteY4" fmla="*/ 3184321 h 3184321"/>
                <a:gd name="connsiteX0" fmla="*/ 0 w 1567436"/>
                <a:gd name="connsiteY0" fmla="*/ 3184321 h 3184321"/>
                <a:gd name="connsiteX1" fmla="*/ 139678 w 1567436"/>
                <a:gd name="connsiteY1" fmla="*/ 0 h 3184321"/>
                <a:gd name="connsiteX2" fmla="*/ 736546 w 1567436"/>
                <a:gd name="connsiteY2" fmla="*/ 210873 h 3184321"/>
                <a:gd name="connsiteX3" fmla="*/ 1567436 w 1567436"/>
                <a:gd name="connsiteY3" fmla="*/ 2898000 h 3184321"/>
                <a:gd name="connsiteX4" fmla="*/ 0 w 1567436"/>
                <a:gd name="connsiteY4" fmla="*/ 3184321 h 3184321"/>
                <a:gd name="connsiteX0" fmla="*/ 0 w 1567436"/>
                <a:gd name="connsiteY0" fmla="*/ 3184321 h 3184321"/>
                <a:gd name="connsiteX1" fmla="*/ 139678 w 1567436"/>
                <a:gd name="connsiteY1" fmla="*/ 0 h 3184321"/>
                <a:gd name="connsiteX2" fmla="*/ 736546 w 1567436"/>
                <a:gd name="connsiteY2" fmla="*/ 210873 h 3184321"/>
                <a:gd name="connsiteX3" fmla="*/ 1567436 w 1567436"/>
                <a:gd name="connsiteY3" fmla="*/ 2898000 h 3184321"/>
                <a:gd name="connsiteX4" fmla="*/ 0 w 1567436"/>
                <a:gd name="connsiteY4" fmla="*/ 3184321 h 318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436" h="3184321">
                  <a:moveTo>
                    <a:pt x="0" y="3184321"/>
                  </a:moveTo>
                  <a:lnTo>
                    <a:pt x="139678" y="0"/>
                  </a:lnTo>
                  <a:cubicBezTo>
                    <a:pt x="315073" y="358269"/>
                    <a:pt x="750897" y="170857"/>
                    <a:pt x="736546" y="210873"/>
                  </a:cubicBezTo>
                  <a:lnTo>
                    <a:pt x="1567436" y="2898000"/>
                  </a:lnTo>
                  <a:cubicBezTo>
                    <a:pt x="1342267" y="2270186"/>
                    <a:pt x="152989" y="2108583"/>
                    <a:pt x="0" y="3184321"/>
                  </a:cubicBezTo>
                  <a:close/>
                </a:path>
              </a:pathLst>
            </a:custGeom>
            <a:solidFill>
              <a:schemeClr val="tx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7763" y="3709988"/>
            <a:ext cx="1428750" cy="339725"/>
            <a:chOff x="7246340" y="6241435"/>
            <a:chExt cx="1428750" cy="340519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7747294" y="6213366"/>
              <a:ext cx="9277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42" name="Rounded Rectangle 31"/>
            <p:cNvSpPr>
              <a:spLocks noChangeArrowheads="1"/>
            </p:cNvSpPr>
            <p:nvPr/>
          </p:nvSpPr>
          <p:spPr bwMode="auto">
            <a:xfrm>
              <a:off x="7246340" y="6241435"/>
              <a:ext cx="814525" cy="34051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FF00"/>
                  </a:solidFill>
                  <a:latin typeface="Bookman Old Style" pitchFamily="18" charset="0"/>
                </a:rPr>
                <a:t>Ovules</a:t>
              </a: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 rot="8564071">
            <a:off x="2735263" y="2554288"/>
            <a:ext cx="3003550" cy="1484312"/>
            <a:chOff x="5629676" y="3804456"/>
            <a:chExt cx="3004159" cy="1483282"/>
          </a:xfrm>
        </p:grpSpPr>
        <p:sp>
          <p:nvSpPr>
            <p:cNvPr id="34" name="Isosceles Triangle 36"/>
            <p:cNvSpPr/>
            <p:nvPr/>
          </p:nvSpPr>
          <p:spPr>
            <a:xfrm rot="5769178">
              <a:off x="6721390" y="3371212"/>
              <a:ext cx="1329402" cy="2499232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256704"/>
                <a:gd name="connsiteY0" fmla="*/ 1880775 h 1880775"/>
                <a:gd name="connsiteX1" fmla="*/ 726352 w 1256704"/>
                <a:gd name="connsiteY1" fmla="*/ 0 h 1880775"/>
                <a:gd name="connsiteX2" fmla="*/ 1256704 w 1256704"/>
                <a:gd name="connsiteY2" fmla="*/ 914400 h 1880775"/>
                <a:gd name="connsiteX3" fmla="*/ 0 w 1256704"/>
                <a:gd name="connsiteY3" fmla="*/ 1880775 h 1880775"/>
                <a:gd name="connsiteX0" fmla="*/ 0 w 1012355"/>
                <a:gd name="connsiteY0" fmla="*/ 1880775 h 2083978"/>
                <a:gd name="connsiteX1" fmla="*/ 726352 w 1012355"/>
                <a:gd name="connsiteY1" fmla="*/ 0 h 2083978"/>
                <a:gd name="connsiteX2" fmla="*/ 1012355 w 1012355"/>
                <a:gd name="connsiteY2" fmla="*/ 2083978 h 2083978"/>
                <a:gd name="connsiteX3" fmla="*/ 0 w 1012355"/>
                <a:gd name="connsiteY3" fmla="*/ 1880775 h 2083978"/>
                <a:gd name="connsiteX0" fmla="*/ 0 w 1021424"/>
                <a:gd name="connsiteY0" fmla="*/ 2081021 h 2083978"/>
                <a:gd name="connsiteX1" fmla="*/ 735421 w 1021424"/>
                <a:gd name="connsiteY1" fmla="*/ 0 h 2083978"/>
                <a:gd name="connsiteX2" fmla="*/ 1021424 w 1021424"/>
                <a:gd name="connsiteY2" fmla="*/ 2083978 h 2083978"/>
                <a:gd name="connsiteX3" fmla="*/ 0 w 1021424"/>
                <a:gd name="connsiteY3" fmla="*/ 2081021 h 2083978"/>
                <a:gd name="connsiteX0" fmla="*/ 0 w 961997"/>
                <a:gd name="connsiteY0" fmla="*/ 2081021 h 2243668"/>
                <a:gd name="connsiteX1" fmla="*/ 735421 w 961997"/>
                <a:gd name="connsiteY1" fmla="*/ 0 h 2243668"/>
                <a:gd name="connsiteX2" fmla="*/ 961997 w 961997"/>
                <a:gd name="connsiteY2" fmla="*/ 2243668 h 2243668"/>
                <a:gd name="connsiteX3" fmla="*/ 0 w 961997"/>
                <a:gd name="connsiteY3" fmla="*/ 2081021 h 2243668"/>
                <a:gd name="connsiteX0" fmla="*/ 0 w 933101"/>
                <a:gd name="connsiteY0" fmla="*/ 2081021 h 2331089"/>
                <a:gd name="connsiteX1" fmla="*/ 735421 w 933101"/>
                <a:gd name="connsiteY1" fmla="*/ 0 h 2331089"/>
                <a:gd name="connsiteX2" fmla="*/ 933101 w 933101"/>
                <a:gd name="connsiteY2" fmla="*/ 2331089 h 2331089"/>
                <a:gd name="connsiteX3" fmla="*/ 0 w 933101"/>
                <a:gd name="connsiteY3" fmla="*/ 2081021 h 233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101" h="2331089">
                  <a:moveTo>
                    <a:pt x="0" y="2081021"/>
                  </a:moveTo>
                  <a:lnTo>
                    <a:pt x="735421" y="0"/>
                  </a:lnTo>
                  <a:lnTo>
                    <a:pt x="933101" y="2331089"/>
                  </a:lnTo>
                  <a:lnTo>
                    <a:pt x="0" y="2081021"/>
                  </a:lnTo>
                  <a:close/>
                </a:path>
              </a:pathLst>
            </a:custGeom>
            <a:solidFill>
              <a:schemeClr val="dk1">
                <a:alpha val="31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5" name="Picture 7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590" r="21167"/>
            <a:stretch/>
          </p:blipFill>
          <p:spPr bwMode="auto">
            <a:xfrm rot="3091858" flipV="1">
              <a:off x="5634206" y="3799926"/>
              <a:ext cx="1417911" cy="1426971"/>
            </a:xfrm>
            <a:prstGeom prst="ellipse">
              <a:avLst/>
            </a:prstGeom>
            <a:noFill/>
          </p:spPr>
        </p:pic>
      </p:grpSp>
      <p:sp>
        <p:nvSpPr>
          <p:cNvPr id="38" name="Rectangle 37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914650" y="3810000"/>
            <a:ext cx="1728788" cy="339725"/>
            <a:chOff x="6657308" y="5037685"/>
            <a:chExt cx="1729255" cy="340519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657308" y="5013244"/>
              <a:ext cx="10899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38" name="Rounded Rectangle 20"/>
            <p:cNvSpPr>
              <a:spLocks noChangeArrowheads="1"/>
            </p:cNvSpPr>
            <p:nvPr/>
          </p:nvSpPr>
          <p:spPr bwMode="auto">
            <a:xfrm>
              <a:off x="7010400" y="5037685"/>
              <a:ext cx="1376163" cy="34051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FF00"/>
                  </a:solidFill>
                  <a:latin typeface="Bookman Old Style" pitchFamily="18" charset="0"/>
                </a:rPr>
                <a:t>Ovarian wall </a:t>
              </a: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4309225" y="1368262"/>
            <a:ext cx="2091575" cy="1620591"/>
          </a:xfrm>
          <a:prstGeom prst="round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000"/>
          <a:stretch/>
        </p:blipFill>
        <p:spPr bwMode="auto">
          <a:xfrm>
            <a:off x="497796" y="1032223"/>
            <a:ext cx="2256108" cy="18671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476500" y="1546225"/>
            <a:ext cx="1616075" cy="631825"/>
            <a:chOff x="6154347" y="5148043"/>
            <a:chExt cx="1615846" cy="63317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6154347" y="5318302"/>
              <a:ext cx="1054025" cy="4629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36" name="Rounded Rectangle 25"/>
            <p:cNvSpPr>
              <a:spLocks noChangeArrowheads="1"/>
            </p:cNvSpPr>
            <p:nvPr/>
          </p:nvSpPr>
          <p:spPr bwMode="auto">
            <a:xfrm>
              <a:off x="6646546" y="5148043"/>
              <a:ext cx="1123647" cy="34051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FF00"/>
                  </a:solidFill>
                  <a:latin typeface="Bookman Old Style" pitchFamily="18" charset="0"/>
                </a:rPr>
                <a:t>Fruit wall </a:t>
              </a: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84375" y="18510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latin typeface="Bookman Old Style" pitchFamily="18" charset="0"/>
              </a:rPr>
              <a:t>Embryo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666750"/>
            <a:ext cx="80772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</a:pPr>
            <a:r>
              <a:rPr lang="en-US" altLang="en-US" i="1">
                <a:solidFill>
                  <a:srgbClr val="0000FF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The seed contains the </a:t>
            </a:r>
            <a:r>
              <a:rPr lang="en-US" altLang="en-US" b="1" i="1">
                <a:solidFill>
                  <a:srgbClr val="0000FF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future plant or embryo.</a:t>
            </a:r>
            <a:endParaRPr lang="en-US" altLang="en-US" sz="1100" b="1" i="1">
              <a:solidFill>
                <a:srgbClr val="0000FF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90" r="21167"/>
          <a:stretch/>
        </p:blipFill>
        <p:spPr bwMode="auto">
          <a:xfrm rot="2444551" flipV="1">
            <a:off x="678800" y="2202802"/>
            <a:ext cx="1417911" cy="1426971"/>
          </a:xfrm>
          <a:prstGeom prst="ellipse">
            <a:avLst/>
          </a:prstGeom>
          <a:noFill/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 rot="1903667">
            <a:off x="2006600" y="1193800"/>
            <a:ext cx="3224213" cy="2466975"/>
            <a:chOff x="1473535" y="1252969"/>
            <a:chExt cx="3225173" cy="2466291"/>
          </a:xfrm>
        </p:grpSpPr>
        <p:sp>
          <p:nvSpPr>
            <p:cNvPr id="11" name="Isosceles Triangle 36"/>
            <p:cNvSpPr/>
            <p:nvPr/>
          </p:nvSpPr>
          <p:spPr>
            <a:xfrm rot="13622550">
              <a:off x="2040047" y="1792806"/>
              <a:ext cx="1329956" cy="2499469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256704"/>
                <a:gd name="connsiteY0" fmla="*/ 1880775 h 1880775"/>
                <a:gd name="connsiteX1" fmla="*/ 726352 w 1256704"/>
                <a:gd name="connsiteY1" fmla="*/ 0 h 1880775"/>
                <a:gd name="connsiteX2" fmla="*/ 1256704 w 1256704"/>
                <a:gd name="connsiteY2" fmla="*/ 914400 h 1880775"/>
                <a:gd name="connsiteX3" fmla="*/ 0 w 1256704"/>
                <a:gd name="connsiteY3" fmla="*/ 1880775 h 1880775"/>
                <a:gd name="connsiteX0" fmla="*/ 0 w 1012355"/>
                <a:gd name="connsiteY0" fmla="*/ 1880775 h 2083978"/>
                <a:gd name="connsiteX1" fmla="*/ 726352 w 1012355"/>
                <a:gd name="connsiteY1" fmla="*/ 0 h 2083978"/>
                <a:gd name="connsiteX2" fmla="*/ 1012355 w 1012355"/>
                <a:gd name="connsiteY2" fmla="*/ 2083978 h 2083978"/>
                <a:gd name="connsiteX3" fmla="*/ 0 w 1012355"/>
                <a:gd name="connsiteY3" fmla="*/ 1880775 h 2083978"/>
                <a:gd name="connsiteX0" fmla="*/ 0 w 1021424"/>
                <a:gd name="connsiteY0" fmla="*/ 2081021 h 2083978"/>
                <a:gd name="connsiteX1" fmla="*/ 735421 w 1021424"/>
                <a:gd name="connsiteY1" fmla="*/ 0 h 2083978"/>
                <a:gd name="connsiteX2" fmla="*/ 1021424 w 1021424"/>
                <a:gd name="connsiteY2" fmla="*/ 2083978 h 2083978"/>
                <a:gd name="connsiteX3" fmla="*/ 0 w 1021424"/>
                <a:gd name="connsiteY3" fmla="*/ 2081021 h 2083978"/>
                <a:gd name="connsiteX0" fmla="*/ 0 w 961997"/>
                <a:gd name="connsiteY0" fmla="*/ 2081021 h 2243668"/>
                <a:gd name="connsiteX1" fmla="*/ 735421 w 961997"/>
                <a:gd name="connsiteY1" fmla="*/ 0 h 2243668"/>
                <a:gd name="connsiteX2" fmla="*/ 961997 w 961997"/>
                <a:gd name="connsiteY2" fmla="*/ 2243668 h 2243668"/>
                <a:gd name="connsiteX3" fmla="*/ 0 w 961997"/>
                <a:gd name="connsiteY3" fmla="*/ 2081021 h 2243668"/>
                <a:gd name="connsiteX0" fmla="*/ 0 w 933101"/>
                <a:gd name="connsiteY0" fmla="*/ 2081021 h 2331089"/>
                <a:gd name="connsiteX1" fmla="*/ 735421 w 933101"/>
                <a:gd name="connsiteY1" fmla="*/ 0 h 2331089"/>
                <a:gd name="connsiteX2" fmla="*/ 933101 w 933101"/>
                <a:gd name="connsiteY2" fmla="*/ 2331089 h 2331089"/>
                <a:gd name="connsiteX3" fmla="*/ 0 w 933101"/>
                <a:gd name="connsiteY3" fmla="*/ 2081021 h 233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101" h="2331089">
                  <a:moveTo>
                    <a:pt x="0" y="2081021"/>
                  </a:moveTo>
                  <a:lnTo>
                    <a:pt x="735421" y="0"/>
                  </a:lnTo>
                  <a:lnTo>
                    <a:pt x="933101" y="2331089"/>
                  </a:lnTo>
                  <a:lnTo>
                    <a:pt x="0" y="2081021"/>
                  </a:lnTo>
                  <a:close/>
                </a:path>
              </a:pathLst>
            </a:custGeom>
            <a:solidFill>
              <a:schemeClr val="dk1">
                <a:alpha val="31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4660" t="-271" r="47916" b="65874"/>
            <a:stretch/>
          </p:blipFill>
          <p:spPr>
            <a:xfrm rot="5400000">
              <a:off x="3116299" y="1263754"/>
              <a:ext cx="1593193" cy="157162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4"/>
          <p:cNvGrpSpPr>
            <a:grpSpLocks/>
          </p:cNvGrpSpPr>
          <p:nvPr/>
        </p:nvGrpSpPr>
        <p:grpSpPr bwMode="auto">
          <a:xfrm>
            <a:off x="0" y="0"/>
            <a:ext cx="9186863" cy="5202238"/>
            <a:chOff x="0" y="0"/>
            <a:chExt cx="9186409" cy="5202936"/>
          </a:xfrm>
        </p:grpSpPr>
        <p:pic>
          <p:nvPicPr>
            <p:cNvPr id="83979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7" r="4074"/>
            <a:stretch>
              <a:fillRect/>
            </a:stretch>
          </p:blipFill>
          <p:spPr bwMode="auto">
            <a:xfrm>
              <a:off x="0" y="0"/>
              <a:ext cx="9186409" cy="520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0" y="0"/>
              <a:ext cx="9168947" cy="5202936"/>
            </a:xfrm>
            <a:prstGeom prst="rect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1058863"/>
            <a:ext cx="62134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</a:pPr>
            <a:r>
              <a:rPr lang="en-US" altLang="en-US" i="1">
                <a:solidFill>
                  <a:srgbClr val="FF0066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This process is known as </a:t>
            </a:r>
            <a:r>
              <a:rPr lang="en-US" altLang="en-US" b="1" i="1">
                <a:solidFill>
                  <a:srgbClr val="FF0066"/>
                </a:solidFill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germination.</a:t>
            </a:r>
            <a:endParaRPr lang="en-US" altLang="en-US" sz="1100" b="1" i="1">
              <a:solidFill>
                <a:srgbClr val="FF0066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3400" y="666750"/>
            <a:ext cx="8077200" cy="389337"/>
          </a:xfrm>
          <a:prstGeom prst="rect">
            <a:avLst/>
          </a:prstGeom>
          <a:noFill/>
          <a:ln>
            <a:noFill/>
          </a:ln>
          <a:effectLst>
            <a:glow rad="266700">
              <a:srgbClr val="FFFF00">
                <a:alpha val="84000"/>
              </a:srgbClr>
            </a:glo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defRPr/>
            </a:pPr>
            <a:r>
              <a:rPr lang="en-US" altLang="en-US" i="1" dirty="0">
                <a:solidFill>
                  <a:srgbClr val="000099"/>
                </a:solidFill>
                <a:effectLst>
                  <a:glow rad="165100">
                    <a:srgbClr val="FFC000">
                      <a:alpha val="79000"/>
                    </a:srgbClr>
                  </a:glow>
                </a:effectLst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Embryo develops into a seedling under appropriate conditions. </a:t>
            </a:r>
            <a:endParaRPr lang="en-US" altLang="en-US" sz="1100" i="1" dirty="0">
              <a:solidFill>
                <a:srgbClr val="000099"/>
              </a:solidFill>
              <a:effectLst>
                <a:glow rad="165100">
                  <a:srgbClr val="FFC000">
                    <a:alpha val="79000"/>
                  </a:srgbClr>
                </a:glow>
              </a:effectLst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4200" y="1704975"/>
            <a:ext cx="1905000" cy="2984500"/>
          </a:xfrm>
          <a:prstGeom prst="roundRect">
            <a:avLst>
              <a:gd name="adj" fmla="val 100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801688" y="2495550"/>
            <a:ext cx="1371600" cy="2082800"/>
            <a:chOff x="968375" y="2393950"/>
            <a:chExt cx="1371601" cy="2082800"/>
          </a:xfrm>
        </p:grpSpPr>
        <p:pic>
          <p:nvPicPr>
            <p:cNvPr id="83977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75" y="2419350"/>
              <a:ext cx="137160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968375" y="2393950"/>
              <a:ext cx="1371601" cy="166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900113" y="3524250"/>
            <a:ext cx="1222375" cy="1009650"/>
          </a:xfrm>
          <a:custGeom>
            <a:avLst/>
            <a:gdLst>
              <a:gd name="connsiteX0" fmla="*/ 0 w 1752600"/>
              <a:gd name="connsiteY0" fmla="*/ 0 h 914400"/>
              <a:gd name="connsiteX1" fmla="*/ 1752600 w 1752600"/>
              <a:gd name="connsiteY1" fmla="*/ 0 h 914400"/>
              <a:gd name="connsiteX2" fmla="*/ 1752600 w 1752600"/>
              <a:gd name="connsiteY2" fmla="*/ 914400 h 914400"/>
              <a:gd name="connsiteX3" fmla="*/ 0 w 1752600"/>
              <a:gd name="connsiteY3" fmla="*/ 914400 h 914400"/>
              <a:gd name="connsiteX4" fmla="*/ 0 w 1752600"/>
              <a:gd name="connsiteY4" fmla="*/ 0 h 914400"/>
              <a:gd name="connsiteX0" fmla="*/ 0 w 1752600"/>
              <a:gd name="connsiteY0" fmla="*/ 0 h 914400"/>
              <a:gd name="connsiteX1" fmla="*/ 1752600 w 1752600"/>
              <a:gd name="connsiteY1" fmla="*/ 0 h 914400"/>
              <a:gd name="connsiteX2" fmla="*/ 1752600 w 1752600"/>
              <a:gd name="connsiteY2" fmla="*/ 914400 h 914400"/>
              <a:gd name="connsiteX3" fmla="*/ 425450 w 1752600"/>
              <a:gd name="connsiteY3" fmla="*/ 901700 h 914400"/>
              <a:gd name="connsiteX4" fmla="*/ 0 w 1752600"/>
              <a:gd name="connsiteY4" fmla="*/ 0 h 914400"/>
              <a:gd name="connsiteX0" fmla="*/ 0 w 1752600"/>
              <a:gd name="connsiteY0" fmla="*/ 0 h 901700"/>
              <a:gd name="connsiteX1" fmla="*/ 1752600 w 1752600"/>
              <a:gd name="connsiteY1" fmla="*/ 0 h 901700"/>
              <a:gd name="connsiteX2" fmla="*/ 1219200 w 1752600"/>
              <a:gd name="connsiteY2" fmla="*/ 889000 h 901700"/>
              <a:gd name="connsiteX3" fmla="*/ 425450 w 1752600"/>
              <a:gd name="connsiteY3" fmla="*/ 901700 h 901700"/>
              <a:gd name="connsiteX4" fmla="*/ 0 w 1752600"/>
              <a:gd name="connsiteY4" fmla="*/ 0 h 901700"/>
              <a:gd name="connsiteX0" fmla="*/ 0 w 1557867"/>
              <a:gd name="connsiteY0" fmla="*/ 31750 h 933450"/>
              <a:gd name="connsiteX1" fmla="*/ 1557867 w 1557867"/>
              <a:gd name="connsiteY1" fmla="*/ 0 h 933450"/>
              <a:gd name="connsiteX2" fmla="*/ 1219200 w 1557867"/>
              <a:gd name="connsiteY2" fmla="*/ 920750 h 933450"/>
              <a:gd name="connsiteX3" fmla="*/ 425450 w 1557867"/>
              <a:gd name="connsiteY3" fmla="*/ 933450 h 933450"/>
              <a:gd name="connsiteX4" fmla="*/ 0 w 1557867"/>
              <a:gd name="connsiteY4" fmla="*/ 31750 h 933450"/>
              <a:gd name="connsiteX0" fmla="*/ 0 w 1565981"/>
              <a:gd name="connsiteY0" fmla="*/ 6350 h 908050"/>
              <a:gd name="connsiteX1" fmla="*/ 1565981 w 1565981"/>
              <a:gd name="connsiteY1" fmla="*/ 0 h 908050"/>
              <a:gd name="connsiteX2" fmla="*/ 1219200 w 1565981"/>
              <a:gd name="connsiteY2" fmla="*/ 895350 h 908050"/>
              <a:gd name="connsiteX3" fmla="*/ 425450 w 1565981"/>
              <a:gd name="connsiteY3" fmla="*/ 908050 h 908050"/>
              <a:gd name="connsiteX4" fmla="*/ 0 w 1565981"/>
              <a:gd name="connsiteY4" fmla="*/ 6350 h 908050"/>
              <a:gd name="connsiteX0" fmla="*/ 0 w 1565981"/>
              <a:gd name="connsiteY0" fmla="*/ 6350 h 908050"/>
              <a:gd name="connsiteX1" fmla="*/ 1565981 w 1565981"/>
              <a:gd name="connsiteY1" fmla="*/ 0 h 908050"/>
              <a:gd name="connsiteX2" fmla="*/ 1219200 w 1565981"/>
              <a:gd name="connsiteY2" fmla="*/ 895350 h 908050"/>
              <a:gd name="connsiteX3" fmla="*/ 425450 w 1565981"/>
              <a:gd name="connsiteY3" fmla="*/ 908050 h 908050"/>
              <a:gd name="connsiteX4" fmla="*/ 116840 w 1565981"/>
              <a:gd name="connsiteY4" fmla="*/ 90711 h 908050"/>
              <a:gd name="connsiteX0" fmla="*/ 1449141 w 1449141"/>
              <a:gd name="connsiteY0" fmla="*/ 0 h 908050"/>
              <a:gd name="connsiteX1" fmla="*/ 1102360 w 1449141"/>
              <a:gd name="connsiteY1" fmla="*/ 895350 h 908050"/>
              <a:gd name="connsiteX2" fmla="*/ 308610 w 1449141"/>
              <a:gd name="connsiteY2" fmla="*/ 908050 h 908050"/>
              <a:gd name="connsiteX3" fmla="*/ 0 w 1449141"/>
              <a:gd name="connsiteY3" fmla="*/ 90711 h 908050"/>
              <a:gd name="connsiteX0" fmla="*/ 1562735 w 1562735"/>
              <a:gd name="connsiteY0" fmla="*/ 14740 h 922790"/>
              <a:gd name="connsiteX1" fmla="*/ 1215954 w 1562735"/>
              <a:gd name="connsiteY1" fmla="*/ 910090 h 922790"/>
              <a:gd name="connsiteX2" fmla="*/ 422204 w 1562735"/>
              <a:gd name="connsiteY2" fmla="*/ 922790 h 922790"/>
              <a:gd name="connsiteX3" fmla="*/ 0 w 1562735"/>
              <a:gd name="connsiteY3" fmla="*/ 0 h 922790"/>
              <a:gd name="connsiteX0" fmla="*/ 1562735 w 1562735"/>
              <a:gd name="connsiteY0" fmla="*/ 0 h 931483"/>
              <a:gd name="connsiteX1" fmla="*/ 1215954 w 1562735"/>
              <a:gd name="connsiteY1" fmla="*/ 918783 h 931483"/>
              <a:gd name="connsiteX2" fmla="*/ 422204 w 1562735"/>
              <a:gd name="connsiteY2" fmla="*/ 931483 h 931483"/>
              <a:gd name="connsiteX3" fmla="*/ 0 w 1562735"/>
              <a:gd name="connsiteY3" fmla="*/ 8693 h 93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735" h="931483">
                <a:moveTo>
                  <a:pt x="1562735" y="0"/>
                </a:moveTo>
                <a:lnTo>
                  <a:pt x="1215954" y="918783"/>
                </a:lnTo>
                <a:lnTo>
                  <a:pt x="422204" y="931483"/>
                </a:lnTo>
                <a:cubicBezTo>
                  <a:pt x="280387" y="630916"/>
                  <a:pt x="0" y="8693"/>
                  <a:pt x="0" y="8693"/>
                </a:cubicBezTo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193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289</Words>
  <Application>Microsoft Office PowerPoint</Application>
  <PresentationFormat>On-screen Show (16:9)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2022-04-24T13:26:39Z</dcterms:modified>
</cp:coreProperties>
</file>