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F00"/>
    <a:srgbClr val="008EC0"/>
    <a:srgbClr val="008000"/>
    <a:srgbClr val="3399FF"/>
    <a:srgbClr val="66FFFF"/>
    <a:srgbClr val="FF99FF"/>
    <a:srgbClr val="B26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660"/>
  </p:normalViewPr>
  <p:slideViewPr>
    <p:cSldViewPr>
      <p:cViewPr varScale="1">
        <p:scale>
          <a:sx n="143" d="100"/>
          <a:sy n="143" d="100"/>
        </p:scale>
        <p:origin x="660" y="108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221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2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200569\Desktop\Sceic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>
            <a:fillRect/>
          </a:stretch>
        </p:blipFill>
        <p:spPr bwMode="auto">
          <a:xfrm>
            <a:off x="-6350" y="0"/>
            <a:ext cx="915035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7"/>
          <p:cNvSpPr txBox="1">
            <a:spLocks/>
          </p:cNvSpPr>
          <p:nvPr/>
        </p:nvSpPr>
        <p:spPr bwMode="auto">
          <a:xfrm>
            <a:off x="695325" y="1974850"/>
            <a:ext cx="58578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600" b="1" dirty="0" smtClean="0">
                <a:solidFill>
                  <a:srgbClr val="034EA2"/>
                </a:solidFill>
                <a:latin typeface="Bookman Old Style" pitchFamily="18" charset="0"/>
              </a:rPr>
              <a:t>Heredity and Evolution </a:t>
            </a:r>
            <a:endParaRPr lang="en-US" altLang="en-US" sz="3600" b="1" dirty="0">
              <a:solidFill>
                <a:srgbClr val="034EA2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5975" y="3140075"/>
            <a:ext cx="6270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2000" b="1" dirty="0">
                <a:solidFill>
                  <a:srgbClr val="FF6600"/>
                </a:solidFill>
                <a:latin typeface="Bookman Old Style" pitchFamily="18" charset="0"/>
              </a:rPr>
              <a:t>Human Evolution</a:t>
            </a:r>
          </a:p>
        </p:txBody>
      </p:sp>
    </p:spTree>
    <p:extLst>
      <p:ext uri="{BB962C8B-B14F-4D97-AF65-F5344CB8AC3E}">
        <p14:creationId xmlns:p14="http://schemas.microsoft.com/office/powerpoint/2010/main" val="36078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33466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775" y="311329"/>
            <a:ext cx="2564825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Human Evolution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819150"/>
            <a:ext cx="82296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</a:rPr>
              <a:t>The same tools for tracing </a:t>
            </a:r>
            <a:r>
              <a:rPr lang="en-US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evolutionary relationships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Excavating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Time-dating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Book Antiqua" panose="02040602050305030304" pitchFamily="18" charset="0"/>
              </a:rPr>
              <a:t>Studying fossils</a:t>
            </a:r>
          </a:p>
        </p:txBody>
      </p:sp>
      <p:sp>
        <p:nvSpPr>
          <p:cNvPr id="5" name="Rectangle 4"/>
          <p:cNvSpPr/>
          <p:nvPr/>
        </p:nvSpPr>
        <p:spPr>
          <a:xfrm>
            <a:off x="478221" y="2303254"/>
            <a:ext cx="33317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</a:rPr>
              <a:t>A</a:t>
            </a:r>
            <a:r>
              <a:rPr lang="en-US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s </a:t>
            </a:r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</a:rPr>
              <a:t>well as determining DNA sequences – </a:t>
            </a:r>
            <a:r>
              <a:rPr lang="en-US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have been </a:t>
            </a:r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</a:rPr>
              <a:t>used for studying </a:t>
            </a:r>
            <a:r>
              <a:rPr lang="en-US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human evolution</a:t>
            </a:r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478221" y="3248620"/>
            <a:ext cx="32876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There is a great diversity </a:t>
            </a:r>
            <a:r>
              <a:rPr lang="en-US" dirty="0" smtClean="0">
                <a:latin typeface="Book Antiqua" panose="02040602050305030304" pitchFamily="18" charset="0"/>
              </a:rPr>
              <a:t>of human </a:t>
            </a:r>
            <a:r>
              <a:rPr lang="en-US" dirty="0">
                <a:latin typeface="Book Antiqua" panose="02040602050305030304" pitchFamily="18" charset="0"/>
              </a:rPr>
              <a:t>forms and features across </a:t>
            </a:r>
            <a:r>
              <a:rPr lang="en-US" dirty="0" smtClean="0">
                <a:latin typeface="Book Antiqua" panose="02040602050305030304" pitchFamily="18" charset="0"/>
              </a:rPr>
              <a:t>the planet.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810000" y="1200150"/>
            <a:ext cx="2957471" cy="2954804"/>
            <a:chOff x="2147929" y="150000"/>
            <a:chExt cx="5148142" cy="51435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929" y="150000"/>
              <a:ext cx="5148142" cy="51435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785" y="1561030"/>
              <a:ext cx="2279615" cy="2279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348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5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775" y="311329"/>
            <a:ext cx="2564825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Human Evolution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800279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</a:rPr>
              <a:t>There is a great diversity </a:t>
            </a:r>
            <a:r>
              <a:rPr lang="en-US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of human </a:t>
            </a:r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</a:rPr>
              <a:t>forms and features across </a:t>
            </a:r>
            <a:r>
              <a:rPr lang="en-US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the planet.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135618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99FF"/>
                </a:solidFill>
                <a:latin typeface="Book Antiqua" panose="02040602050305030304" pitchFamily="18" charset="0"/>
              </a:rPr>
              <a:t>So </a:t>
            </a:r>
            <a:r>
              <a:rPr lang="en-US" dirty="0">
                <a:solidFill>
                  <a:srgbClr val="3399FF"/>
                </a:solidFill>
                <a:latin typeface="Book Antiqua" panose="02040602050305030304" pitchFamily="18" charset="0"/>
              </a:rPr>
              <a:t>much so that, for a long </a:t>
            </a:r>
            <a:r>
              <a:rPr lang="en-US" dirty="0" smtClean="0">
                <a:solidFill>
                  <a:srgbClr val="3399FF"/>
                </a:solidFill>
                <a:latin typeface="Book Antiqua" panose="02040602050305030304" pitchFamily="18" charset="0"/>
              </a:rPr>
              <a:t>time, people </a:t>
            </a:r>
            <a:r>
              <a:rPr lang="en-US" dirty="0">
                <a:solidFill>
                  <a:srgbClr val="3399FF"/>
                </a:solidFill>
                <a:latin typeface="Book Antiqua" panose="02040602050305030304" pitchFamily="18" charset="0"/>
              </a:rPr>
              <a:t>used to talk about </a:t>
            </a:r>
            <a:r>
              <a:rPr lang="en-US" dirty="0" smtClean="0">
                <a:solidFill>
                  <a:srgbClr val="3399FF"/>
                </a:solidFill>
                <a:latin typeface="Book Antiqua" panose="02040602050305030304" pitchFamily="18" charset="0"/>
              </a:rPr>
              <a:t>human ‘races’.</a:t>
            </a:r>
            <a:endParaRPr lang="en-US" dirty="0">
              <a:solidFill>
                <a:srgbClr val="3399FF"/>
              </a:solidFill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2328"/>
            <a:ext cx="3657600" cy="3485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696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775" y="311329"/>
            <a:ext cx="2564825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Human Evolution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800279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</a:rPr>
              <a:t>Skin </a:t>
            </a:r>
            <a:r>
              <a:rPr lang="en-US" dirty="0" err="1">
                <a:solidFill>
                  <a:srgbClr val="C00000"/>
                </a:solidFill>
                <a:latin typeface="Book Antiqua" panose="02040602050305030304" pitchFamily="18" charset="0"/>
              </a:rPr>
              <a:t>colour</a:t>
            </a:r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</a:rPr>
              <a:t> used to be </a:t>
            </a:r>
            <a:r>
              <a:rPr lang="en-US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the commonest </a:t>
            </a:r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</a:rPr>
              <a:t>way of identifying these </a:t>
            </a:r>
            <a:r>
              <a:rPr lang="en-US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so- called </a:t>
            </a:r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</a:rPr>
              <a:t>races. </a:t>
            </a:r>
            <a:endParaRPr lang="en-US" dirty="0" smtClean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" t="12886" r="5100" b="10831"/>
          <a:stretch/>
        </p:blipFill>
        <p:spPr>
          <a:xfrm>
            <a:off x="533400" y="1657349"/>
            <a:ext cx="3879110" cy="274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428297" y="1162063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99FF"/>
                </a:solidFill>
                <a:latin typeface="Book Antiqua" panose="02040602050305030304" pitchFamily="18" charset="0"/>
              </a:rPr>
              <a:t>Some were called </a:t>
            </a:r>
            <a:r>
              <a:rPr lang="en-US" dirty="0" smtClean="0">
                <a:solidFill>
                  <a:srgbClr val="3399FF"/>
                </a:solidFill>
                <a:latin typeface="Book Antiqua" panose="02040602050305030304" pitchFamily="18" charset="0"/>
              </a:rPr>
              <a:t>yellow, some </a:t>
            </a:r>
            <a:r>
              <a:rPr lang="en-US" dirty="0">
                <a:solidFill>
                  <a:srgbClr val="3399FF"/>
                </a:solidFill>
                <a:latin typeface="Book Antiqua" panose="02040602050305030304" pitchFamily="18" charset="0"/>
              </a:rPr>
              <a:t>black, white or brown. </a:t>
            </a:r>
            <a:endParaRPr lang="en-US" dirty="0" smtClean="0">
              <a:solidFill>
                <a:srgbClr val="3399FF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72" y="1657349"/>
            <a:ext cx="4384328" cy="274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/>
          <p:cNvSpPr/>
          <p:nvPr/>
        </p:nvSpPr>
        <p:spPr>
          <a:xfrm>
            <a:off x="546538" y="4428965"/>
            <a:ext cx="5244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Book Antiqua" panose="02040602050305030304" pitchFamily="18" charset="0"/>
              </a:rPr>
              <a:t>Have these different groups evolved differently?</a:t>
            </a:r>
          </a:p>
        </p:txBody>
      </p:sp>
    </p:spTree>
    <p:extLst>
      <p:ext uri="{BB962C8B-B14F-4D97-AF65-F5344CB8AC3E}">
        <p14:creationId xmlns:p14="http://schemas.microsoft.com/office/powerpoint/2010/main" val="166230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775" y="311329"/>
            <a:ext cx="2564825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Human Evolution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74295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</a:rPr>
              <a:t>Have these different groups evolved differently?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133386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Book Antiqua" panose="02040602050305030304" pitchFamily="18" charset="0"/>
              </a:rPr>
              <a:t>Over recent </a:t>
            </a:r>
            <a:r>
              <a:rPr lang="en-US" dirty="0" smtClean="0">
                <a:solidFill>
                  <a:srgbClr val="008000"/>
                </a:solidFill>
                <a:latin typeface="Book Antiqua" panose="02040602050305030304" pitchFamily="18" charset="0"/>
              </a:rPr>
              <a:t>years, the </a:t>
            </a:r>
            <a:r>
              <a:rPr lang="en-US" dirty="0">
                <a:solidFill>
                  <a:srgbClr val="008000"/>
                </a:solidFill>
                <a:latin typeface="Book Antiqua" panose="02040602050305030304" pitchFamily="18" charset="0"/>
              </a:rPr>
              <a:t>evidence has become very clear. </a:t>
            </a:r>
            <a:endParaRPr lang="en-US" dirty="0" smtClean="0">
              <a:solidFill>
                <a:srgbClr val="008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/>
          <a:stretch/>
        </p:blipFill>
        <p:spPr>
          <a:xfrm>
            <a:off x="4378672" y="1893153"/>
            <a:ext cx="4384328" cy="25073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Horizontal Scroll 8"/>
          <p:cNvSpPr/>
          <p:nvPr/>
        </p:nvSpPr>
        <p:spPr>
          <a:xfrm>
            <a:off x="533400" y="2025165"/>
            <a:ext cx="3699132" cy="595055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All humans are a single species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1523821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EC0"/>
                </a:solidFill>
                <a:latin typeface="Book Antiqua" panose="02040602050305030304" pitchFamily="18" charset="0"/>
              </a:rPr>
              <a:t>The </a:t>
            </a:r>
            <a:r>
              <a:rPr lang="en-US" dirty="0">
                <a:solidFill>
                  <a:srgbClr val="008EC0"/>
                </a:solidFill>
                <a:latin typeface="Book Antiqua" panose="02040602050305030304" pitchFamily="18" charset="0"/>
              </a:rPr>
              <a:t>answer is that there is </a:t>
            </a:r>
            <a:r>
              <a:rPr lang="en-US" dirty="0" smtClean="0">
                <a:solidFill>
                  <a:srgbClr val="008EC0"/>
                </a:solidFill>
                <a:latin typeface="Book Antiqua" panose="02040602050305030304" pitchFamily="18" charset="0"/>
              </a:rPr>
              <a:t>no biological </a:t>
            </a:r>
            <a:r>
              <a:rPr lang="en-US" dirty="0">
                <a:solidFill>
                  <a:srgbClr val="008EC0"/>
                </a:solidFill>
                <a:latin typeface="Book Antiqua" panose="02040602050305030304" pitchFamily="18" charset="0"/>
              </a:rPr>
              <a:t>basis to the notion of human races. </a:t>
            </a:r>
            <a:endParaRPr lang="en-US" dirty="0" smtClean="0">
              <a:solidFill>
                <a:srgbClr val="008EC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98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552143" y="1581150"/>
            <a:ext cx="6079191" cy="3204225"/>
            <a:chOff x="628604" y="884528"/>
            <a:chExt cx="7417097" cy="3867748"/>
          </a:xfr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4" name="Group 63"/>
            <p:cNvGrpSpPr/>
            <p:nvPr/>
          </p:nvGrpSpPr>
          <p:grpSpPr>
            <a:xfrm>
              <a:off x="628604" y="884528"/>
              <a:ext cx="7417097" cy="3867748"/>
              <a:chOff x="448079" y="95239"/>
              <a:chExt cx="8308537" cy="4332602"/>
            </a:xfrm>
            <a:grpFill/>
          </p:grpSpPr>
          <p:grpSp>
            <p:nvGrpSpPr>
              <p:cNvPr id="66" name="Group 65"/>
              <p:cNvGrpSpPr/>
              <p:nvPr/>
            </p:nvGrpSpPr>
            <p:grpSpPr>
              <a:xfrm>
                <a:off x="448079" y="95239"/>
                <a:ext cx="8308537" cy="4332602"/>
                <a:chOff x="448079" y="95239"/>
                <a:chExt cx="8308537" cy="4332602"/>
              </a:xfrm>
              <a:grpFill/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448079" y="95239"/>
                  <a:ext cx="8308537" cy="4332602"/>
                  <a:chOff x="448079" y="95239"/>
                  <a:chExt cx="8308537" cy="4332602"/>
                </a:xfrm>
                <a:grpFill/>
              </p:grpSpPr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448079" y="95239"/>
                    <a:ext cx="8263215" cy="4332602"/>
                    <a:chOff x="448079" y="95239"/>
                    <a:chExt cx="8263215" cy="4332602"/>
                  </a:xfrm>
                  <a:grpFill/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448079" y="95239"/>
                      <a:ext cx="8263215" cy="4332602"/>
                      <a:chOff x="448079" y="95239"/>
                      <a:chExt cx="8263215" cy="4332602"/>
                    </a:xfrm>
                    <a:grpFill/>
                  </p:grpSpPr>
                  <p:sp>
                    <p:nvSpPr>
                      <p:cNvPr id="93" name="Freeform 92"/>
                      <p:cNvSpPr/>
                      <p:nvPr/>
                    </p:nvSpPr>
                    <p:spPr>
                      <a:xfrm>
                        <a:off x="2431824" y="2609650"/>
                        <a:ext cx="1063534" cy="1818191"/>
                      </a:xfrm>
                      <a:custGeom>
                        <a:avLst/>
                        <a:gdLst>
                          <a:gd name="connsiteX0" fmla="*/ 945469 w 1063534"/>
                          <a:gd name="connsiteY0" fmla="*/ 737707 h 1818191"/>
                          <a:gd name="connsiteX1" fmla="*/ 915533 w 1063534"/>
                          <a:gd name="connsiteY1" fmla="*/ 800300 h 1818191"/>
                          <a:gd name="connsiteX2" fmla="*/ 882876 w 1063534"/>
                          <a:gd name="connsiteY2" fmla="*/ 813907 h 1818191"/>
                          <a:gd name="connsiteX3" fmla="*/ 833890 w 1063534"/>
                          <a:gd name="connsiteY3" fmla="*/ 827514 h 1818191"/>
                          <a:gd name="connsiteX4" fmla="*/ 774019 w 1063534"/>
                          <a:gd name="connsiteY4" fmla="*/ 857450 h 1818191"/>
                          <a:gd name="connsiteX5" fmla="*/ 760412 w 1063534"/>
                          <a:gd name="connsiteY5" fmla="*/ 871057 h 1818191"/>
                          <a:gd name="connsiteX6" fmla="*/ 752247 w 1063534"/>
                          <a:gd name="connsiteY6" fmla="*/ 949979 h 1818191"/>
                          <a:gd name="connsiteX7" fmla="*/ 733197 w 1063534"/>
                          <a:gd name="connsiteY7" fmla="*/ 985357 h 1818191"/>
                          <a:gd name="connsiteX8" fmla="*/ 692376 w 1063534"/>
                          <a:gd name="connsiteY8" fmla="*/ 998964 h 1818191"/>
                          <a:gd name="connsiteX9" fmla="*/ 673326 w 1063534"/>
                          <a:gd name="connsiteY9" fmla="*/ 1056114 h 1818191"/>
                          <a:gd name="connsiteX10" fmla="*/ 624340 w 1063534"/>
                          <a:gd name="connsiteY10" fmla="*/ 1115986 h 1818191"/>
                          <a:gd name="connsiteX11" fmla="*/ 610733 w 1063534"/>
                          <a:gd name="connsiteY11" fmla="*/ 1126871 h 1818191"/>
                          <a:gd name="connsiteX12" fmla="*/ 556305 w 1063534"/>
                          <a:gd name="connsiteY12" fmla="*/ 1113264 h 1818191"/>
                          <a:gd name="connsiteX13" fmla="*/ 520926 w 1063534"/>
                          <a:gd name="connsiteY13" fmla="*/ 1102379 h 1818191"/>
                          <a:gd name="connsiteX14" fmla="*/ 548140 w 1063534"/>
                          <a:gd name="connsiteY14" fmla="*/ 1137757 h 1818191"/>
                          <a:gd name="connsiteX15" fmla="*/ 537255 w 1063534"/>
                          <a:gd name="connsiteY15" fmla="*/ 1167693 h 1818191"/>
                          <a:gd name="connsiteX16" fmla="*/ 539976 w 1063534"/>
                          <a:gd name="connsiteY16" fmla="*/ 1173136 h 1818191"/>
                          <a:gd name="connsiteX17" fmla="*/ 572633 w 1063534"/>
                          <a:gd name="connsiteY17" fmla="*/ 1178579 h 1818191"/>
                          <a:gd name="connsiteX18" fmla="*/ 553583 w 1063534"/>
                          <a:gd name="connsiteY18" fmla="*/ 1213957 h 1818191"/>
                          <a:gd name="connsiteX19" fmla="*/ 550862 w 1063534"/>
                          <a:gd name="connsiteY19" fmla="*/ 1235729 h 1818191"/>
                          <a:gd name="connsiteX20" fmla="*/ 504597 w 1063534"/>
                          <a:gd name="connsiteY20" fmla="*/ 1241171 h 1818191"/>
                          <a:gd name="connsiteX21" fmla="*/ 431119 w 1063534"/>
                          <a:gd name="connsiteY21" fmla="*/ 1249336 h 1818191"/>
                          <a:gd name="connsiteX22" fmla="*/ 433840 w 1063534"/>
                          <a:gd name="connsiteY22" fmla="*/ 1306486 h 1818191"/>
                          <a:gd name="connsiteX23" fmla="*/ 379412 w 1063534"/>
                          <a:gd name="connsiteY23" fmla="*/ 1303764 h 1818191"/>
                          <a:gd name="connsiteX24" fmla="*/ 365805 w 1063534"/>
                          <a:gd name="connsiteY24" fmla="*/ 1301043 h 1818191"/>
                          <a:gd name="connsiteX25" fmla="*/ 379412 w 1063534"/>
                          <a:gd name="connsiteY25" fmla="*/ 1347307 h 1818191"/>
                          <a:gd name="connsiteX26" fmla="*/ 403905 w 1063534"/>
                          <a:gd name="connsiteY26" fmla="*/ 1352750 h 1818191"/>
                          <a:gd name="connsiteX27" fmla="*/ 382133 w 1063534"/>
                          <a:gd name="connsiteY27" fmla="*/ 1377243 h 1818191"/>
                          <a:gd name="connsiteX28" fmla="*/ 368526 w 1063534"/>
                          <a:gd name="connsiteY28" fmla="*/ 1399014 h 1818191"/>
                          <a:gd name="connsiteX29" fmla="*/ 365805 w 1063534"/>
                          <a:gd name="connsiteY29" fmla="*/ 1409900 h 1818191"/>
                          <a:gd name="connsiteX30" fmla="*/ 357640 w 1063534"/>
                          <a:gd name="connsiteY30" fmla="*/ 1434393 h 1818191"/>
                          <a:gd name="connsiteX31" fmla="*/ 335869 w 1063534"/>
                          <a:gd name="connsiteY31" fmla="*/ 1437114 h 1818191"/>
                          <a:gd name="connsiteX32" fmla="*/ 324983 w 1063534"/>
                          <a:gd name="connsiteY32" fmla="*/ 1464329 h 1818191"/>
                          <a:gd name="connsiteX33" fmla="*/ 322262 w 1063534"/>
                          <a:gd name="connsiteY33" fmla="*/ 1491543 h 1818191"/>
                          <a:gd name="connsiteX34" fmla="*/ 360362 w 1063534"/>
                          <a:gd name="connsiteY34" fmla="*/ 1510593 h 1818191"/>
                          <a:gd name="connsiteX35" fmla="*/ 365805 w 1063534"/>
                          <a:gd name="connsiteY35" fmla="*/ 1526921 h 1818191"/>
                          <a:gd name="connsiteX36" fmla="*/ 338590 w 1063534"/>
                          <a:gd name="connsiteY36" fmla="*/ 1554136 h 1818191"/>
                          <a:gd name="connsiteX37" fmla="*/ 322262 w 1063534"/>
                          <a:gd name="connsiteY37" fmla="*/ 1565021 h 1818191"/>
                          <a:gd name="connsiteX38" fmla="*/ 305933 w 1063534"/>
                          <a:gd name="connsiteY38" fmla="*/ 1573186 h 1818191"/>
                          <a:gd name="connsiteX39" fmla="*/ 308655 w 1063534"/>
                          <a:gd name="connsiteY39" fmla="*/ 1594957 h 1818191"/>
                          <a:gd name="connsiteX40" fmla="*/ 292326 w 1063534"/>
                          <a:gd name="connsiteY40" fmla="*/ 1622171 h 1818191"/>
                          <a:gd name="connsiteX41" fmla="*/ 281440 w 1063534"/>
                          <a:gd name="connsiteY41" fmla="*/ 1643943 h 1818191"/>
                          <a:gd name="connsiteX42" fmla="*/ 303212 w 1063534"/>
                          <a:gd name="connsiteY42" fmla="*/ 1717421 h 1818191"/>
                          <a:gd name="connsiteX43" fmla="*/ 324983 w 1063534"/>
                          <a:gd name="connsiteY43" fmla="*/ 1747357 h 1818191"/>
                          <a:gd name="connsiteX44" fmla="*/ 341312 w 1063534"/>
                          <a:gd name="connsiteY44" fmla="*/ 1780014 h 1818191"/>
                          <a:gd name="connsiteX45" fmla="*/ 401183 w 1063534"/>
                          <a:gd name="connsiteY45" fmla="*/ 1780014 h 1818191"/>
                          <a:gd name="connsiteX46" fmla="*/ 422955 w 1063534"/>
                          <a:gd name="connsiteY46" fmla="*/ 1785457 h 1818191"/>
                          <a:gd name="connsiteX47" fmla="*/ 341312 w 1063534"/>
                          <a:gd name="connsiteY47" fmla="*/ 1804507 h 1818191"/>
                          <a:gd name="connsiteX48" fmla="*/ 324983 w 1063534"/>
                          <a:gd name="connsiteY48" fmla="*/ 1815393 h 1818191"/>
                          <a:gd name="connsiteX49" fmla="*/ 314097 w 1063534"/>
                          <a:gd name="connsiteY49" fmla="*/ 1796343 h 1818191"/>
                          <a:gd name="connsiteX50" fmla="*/ 289605 w 1063534"/>
                          <a:gd name="connsiteY50" fmla="*/ 1799064 h 1818191"/>
                          <a:gd name="connsiteX51" fmla="*/ 281440 w 1063534"/>
                          <a:gd name="connsiteY51" fmla="*/ 1818114 h 1818191"/>
                          <a:gd name="connsiteX52" fmla="*/ 251505 w 1063534"/>
                          <a:gd name="connsiteY52" fmla="*/ 1804507 h 1818191"/>
                          <a:gd name="connsiteX53" fmla="*/ 221569 w 1063534"/>
                          <a:gd name="connsiteY53" fmla="*/ 1774571 h 1818191"/>
                          <a:gd name="connsiteX54" fmla="*/ 259669 w 1063534"/>
                          <a:gd name="connsiteY54" fmla="*/ 1763686 h 1818191"/>
                          <a:gd name="connsiteX55" fmla="*/ 254226 w 1063534"/>
                          <a:gd name="connsiteY55" fmla="*/ 1739193 h 1818191"/>
                          <a:gd name="connsiteX56" fmla="*/ 237897 w 1063534"/>
                          <a:gd name="connsiteY56" fmla="*/ 1714700 h 1818191"/>
                          <a:gd name="connsiteX57" fmla="*/ 229733 w 1063534"/>
                          <a:gd name="connsiteY57" fmla="*/ 1714700 h 1818191"/>
                          <a:gd name="connsiteX58" fmla="*/ 205240 w 1063534"/>
                          <a:gd name="connsiteY58" fmla="*/ 1752800 h 1818191"/>
                          <a:gd name="connsiteX59" fmla="*/ 191633 w 1063534"/>
                          <a:gd name="connsiteY59" fmla="*/ 1755521 h 1818191"/>
                          <a:gd name="connsiteX60" fmla="*/ 158976 w 1063534"/>
                          <a:gd name="connsiteY60" fmla="*/ 1736471 h 1818191"/>
                          <a:gd name="connsiteX61" fmla="*/ 142647 w 1063534"/>
                          <a:gd name="connsiteY61" fmla="*/ 1714700 h 1818191"/>
                          <a:gd name="connsiteX62" fmla="*/ 169862 w 1063534"/>
                          <a:gd name="connsiteY62" fmla="*/ 1714700 h 1818191"/>
                          <a:gd name="connsiteX63" fmla="*/ 175305 w 1063534"/>
                          <a:gd name="connsiteY63" fmla="*/ 1690207 h 1818191"/>
                          <a:gd name="connsiteX64" fmla="*/ 153533 w 1063534"/>
                          <a:gd name="connsiteY64" fmla="*/ 1692929 h 1818191"/>
                          <a:gd name="connsiteX65" fmla="*/ 134483 w 1063534"/>
                          <a:gd name="connsiteY65" fmla="*/ 1592236 h 1818191"/>
                          <a:gd name="connsiteX66" fmla="*/ 126319 w 1063534"/>
                          <a:gd name="connsiteY66" fmla="*/ 1513314 h 1818191"/>
                          <a:gd name="connsiteX67" fmla="*/ 164419 w 1063534"/>
                          <a:gd name="connsiteY67" fmla="*/ 1554136 h 1818191"/>
                          <a:gd name="connsiteX68" fmla="*/ 142647 w 1063534"/>
                          <a:gd name="connsiteY68" fmla="*/ 1496986 h 1818191"/>
                          <a:gd name="connsiteX69" fmla="*/ 183469 w 1063534"/>
                          <a:gd name="connsiteY69" fmla="*/ 1437114 h 1818191"/>
                          <a:gd name="connsiteX70" fmla="*/ 186190 w 1063534"/>
                          <a:gd name="connsiteY70" fmla="*/ 1399014 h 1818191"/>
                          <a:gd name="connsiteX71" fmla="*/ 194355 w 1063534"/>
                          <a:gd name="connsiteY71" fmla="*/ 1355471 h 1818191"/>
                          <a:gd name="connsiteX72" fmla="*/ 167140 w 1063534"/>
                          <a:gd name="connsiteY72" fmla="*/ 1382686 h 1818191"/>
                          <a:gd name="connsiteX73" fmla="*/ 172583 w 1063534"/>
                          <a:gd name="connsiteY73" fmla="*/ 1325536 h 1818191"/>
                          <a:gd name="connsiteX74" fmla="*/ 175305 w 1063534"/>
                          <a:gd name="connsiteY74" fmla="*/ 1303764 h 1818191"/>
                          <a:gd name="connsiteX75" fmla="*/ 167140 w 1063534"/>
                          <a:gd name="connsiteY75" fmla="*/ 1230286 h 1818191"/>
                          <a:gd name="connsiteX76" fmla="*/ 164419 w 1063534"/>
                          <a:gd name="connsiteY76" fmla="*/ 1178579 h 1818191"/>
                          <a:gd name="connsiteX77" fmla="*/ 183469 w 1063534"/>
                          <a:gd name="connsiteY77" fmla="*/ 1135036 h 1818191"/>
                          <a:gd name="connsiteX78" fmla="*/ 207962 w 1063534"/>
                          <a:gd name="connsiteY78" fmla="*/ 1118707 h 1818191"/>
                          <a:gd name="connsiteX79" fmla="*/ 213405 w 1063534"/>
                          <a:gd name="connsiteY79" fmla="*/ 1091493 h 1818191"/>
                          <a:gd name="connsiteX80" fmla="*/ 240619 w 1063534"/>
                          <a:gd name="connsiteY80" fmla="*/ 900993 h 1818191"/>
                          <a:gd name="connsiteX81" fmla="*/ 251505 w 1063534"/>
                          <a:gd name="connsiteY81" fmla="*/ 756757 h 1818191"/>
                          <a:gd name="connsiteX82" fmla="*/ 248783 w 1063534"/>
                          <a:gd name="connsiteY82" fmla="*/ 710493 h 1818191"/>
                          <a:gd name="connsiteX83" fmla="*/ 186190 w 1063534"/>
                          <a:gd name="connsiteY83" fmla="*/ 672393 h 1818191"/>
                          <a:gd name="connsiteX84" fmla="*/ 126319 w 1063534"/>
                          <a:gd name="connsiteY84" fmla="*/ 634293 h 1818191"/>
                          <a:gd name="connsiteX85" fmla="*/ 109990 w 1063534"/>
                          <a:gd name="connsiteY85" fmla="*/ 601636 h 1818191"/>
                          <a:gd name="connsiteX86" fmla="*/ 90940 w 1063534"/>
                          <a:gd name="connsiteY86" fmla="*/ 563536 h 1818191"/>
                          <a:gd name="connsiteX87" fmla="*/ 71890 w 1063534"/>
                          <a:gd name="connsiteY87" fmla="*/ 525436 h 1818191"/>
                          <a:gd name="connsiteX88" fmla="*/ 61005 w 1063534"/>
                          <a:gd name="connsiteY88" fmla="*/ 487336 h 1818191"/>
                          <a:gd name="connsiteX89" fmla="*/ 41955 w 1063534"/>
                          <a:gd name="connsiteY89" fmla="*/ 446514 h 1818191"/>
                          <a:gd name="connsiteX90" fmla="*/ 14740 w 1063534"/>
                          <a:gd name="connsiteY90" fmla="*/ 430186 h 1818191"/>
                          <a:gd name="connsiteX91" fmla="*/ 1133 w 1063534"/>
                          <a:gd name="connsiteY91" fmla="*/ 408414 h 1818191"/>
                          <a:gd name="connsiteX92" fmla="*/ 3855 w 1063534"/>
                          <a:gd name="connsiteY92" fmla="*/ 381200 h 1818191"/>
                          <a:gd name="connsiteX93" fmla="*/ 28347 w 1063534"/>
                          <a:gd name="connsiteY93" fmla="*/ 359429 h 1818191"/>
                          <a:gd name="connsiteX94" fmla="*/ 33790 w 1063534"/>
                          <a:gd name="connsiteY94" fmla="*/ 324050 h 1818191"/>
                          <a:gd name="connsiteX95" fmla="*/ 9297 w 1063534"/>
                          <a:gd name="connsiteY95" fmla="*/ 326771 h 1818191"/>
                          <a:gd name="connsiteX96" fmla="*/ 28347 w 1063534"/>
                          <a:gd name="connsiteY96" fmla="*/ 261457 h 1818191"/>
                          <a:gd name="connsiteX97" fmla="*/ 47397 w 1063534"/>
                          <a:gd name="connsiteY97" fmla="*/ 247850 h 1818191"/>
                          <a:gd name="connsiteX98" fmla="*/ 82776 w 1063534"/>
                          <a:gd name="connsiteY98" fmla="*/ 196143 h 1818191"/>
                          <a:gd name="connsiteX99" fmla="*/ 90940 w 1063534"/>
                          <a:gd name="connsiteY99" fmla="*/ 138993 h 1818191"/>
                          <a:gd name="connsiteX100" fmla="*/ 88219 w 1063534"/>
                          <a:gd name="connsiteY100" fmla="*/ 106336 h 1818191"/>
                          <a:gd name="connsiteX101" fmla="*/ 109990 w 1063534"/>
                          <a:gd name="connsiteY101" fmla="*/ 79121 h 1818191"/>
                          <a:gd name="connsiteX102" fmla="*/ 120876 w 1063534"/>
                          <a:gd name="connsiteY102" fmla="*/ 57350 h 1818191"/>
                          <a:gd name="connsiteX103" fmla="*/ 123597 w 1063534"/>
                          <a:gd name="connsiteY103" fmla="*/ 21971 h 1818191"/>
                          <a:gd name="connsiteX104" fmla="*/ 178026 w 1063534"/>
                          <a:gd name="connsiteY104" fmla="*/ 8364 h 1818191"/>
                          <a:gd name="connsiteX105" fmla="*/ 207962 w 1063534"/>
                          <a:gd name="connsiteY105" fmla="*/ 200 h 1818191"/>
                          <a:gd name="connsiteX106" fmla="*/ 213405 w 1063534"/>
                          <a:gd name="connsiteY106" fmla="*/ 16529 h 1818191"/>
                          <a:gd name="connsiteX107" fmla="*/ 243340 w 1063534"/>
                          <a:gd name="connsiteY107" fmla="*/ 16529 h 1818191"/>
                          <a:gd name="connsiteX108" fmla="*/ 273276 w 1063534"/>
                          <a:gd name="connsiteY108" fmla="*/ 16529 h 1818191"/>
                          <a:gd name="connsiteX109" fmla="*/ 314097 w 1063534"/>
                          <a:gd name="connsiteY109" fmla="*/ 19250 h 1818191"/>
                          <a:gd name="connsiteX110" fmla="*/ 341312 w 1063534"/>
                          <a:gd name="connsiteY110" fmla="*/ 35579 h 1818191"/>
                          <a:gd name="connsiteX111" fmla="*/ 346755 w 1063534"/>
                          <a:gd name="connsiteY111" fmla="*/ 38300 h 1818191"/>
                          <a:gd name="connsiteX112" fmla="*/ 390297 w 1063534"/>
                          <a:gd name="connsiteY112" fmla="*/ 38300 h 1818191"/>
                          <a:gd name="connsiteX113" fmla="*/ 425676 w 1063534"/>
                          <a:gd name="connsiteY113" fmla="*/ 21971 h 1818191"/>
                          <a:gd name="connsiteX114" fmla="*/ 433840 w 1063534"/>
                          <a:gd name="connsiteY114" fmla="*/ 46464 h 1818191"/>
                          <a:gd name="connsiteX115" fmla="*/ 450169 w 1063534"/>
                          <a:gd name="connsiteY115" fmla="*/ 49186 h 1818191"/>
                          <a:gd name="connsiteX116" fmla="*/ 469219 w 1063534"/>
                          <a:gd name="connsiteY116" fmla="*/ 60071 h 1818191"/>
                          <a:gd name="connsiteX117" fmla="*/ 501876 w 1063534"/>
                          <a:gd name="connsiteY117" fmla="*/ 90007 h 1818191"/>
                          <a:gd name="connsiteX118" fmla="*/ 526369 w 1063534"/>
                          <a:gd name="connsiteY118" fmla="*/ 103614 h 1818191"/>
                          <a:gd name="connsiteX119" fmla="*/ 542697 w 1063534"/>
                          <a:gd name="connsiteY119" fmla="*/ 125386 h 1818191"/>
                          <a:gd name="connsiteX120" fmla="*/ 583519 w 1063534"/>
                          <a:gd name="connsiteY120" fmla="*/ 136271 h 1818191"/>
                          <a:gd name="connsiteX121" fmla="*/ 640669 w 1063534"/>
                          <a:gd name="connsiteY121" fmla="*/ 147157 h 1818191"/>
                          <a:gd name="connsiteX122" fmla="*/ 695097 w 1063534"/>
                          <a:gd name="connsiteY122" fmla="*/ 196143 h 1818191"/>
                          <a:gd name="connsiteX123" fmla="*/ 714147 w 1063534"/>
                          <a:gd name="connsiteY123" fmla="*/ 258736 h 1818191"/>
                          <a:gd name="connsiteX124" fmla="*/ 771297 w 1063534"/>
                          <a:gd name="connsiteY124" fmla="*/ 288671 h 1818191"/>
                          <a:gd name="connsiteX125" fmla="*/ 820283 w 1063534"/>
                          <a:gd name="connsiteY125" fmla="*/ 310443 h 1818191"/>
                          <a:gd name="connsiteX126" fmla="*/ 847497 w 1063534"/>
                          <a:gd name="connsiteY126" fmla="*/ 326771 h 1818191"/>
                          <a:gd name="connsiteX127" fmla="*/ 850219 w 1063534"/>
                          <a:gd name="connsiteY127" fmla="*/ 345821 h 1818191"/>
                          <a:gd name="connsiteX128" fmla="*/ 904647 w 1063534"/>
                          <a:gd name="connsiteY128" fmla="*/ 345821 h 1818191"/>
                          <a:gd name="connsiteX129" fmla="*/ 945469 w 1063534"/>
                          <a:gd name="connsiteY129" fmla="*/ 345821 h 1818191"/>
                          <a:gd name="connsiteX130" fmla="*/ 959076 w 1063534"/>
                          <a:gd name="connsiteY130" fmla="*/ 345821 h 1818191"/>
                          <a:gd name="connsiteX131" fmla="*/ 991733 w 1063534"/>
                          <a:gd name="connsiteY131" fmla="*/ 375757 h 1818191"/>
                          <a:gd name="connsiteX132" fmla="*/ 1005340 w 1063534"/>
                          <a:gd name="connsiteY132" fmla="*/ 383921 h 1818191"/>
                          <a:gd name="connsiteX133" fmla="*/ 1013505 w 1063534"/>
                          <a:gd name="connsiteY133" fmla="*/ 392086 h 1818191"/>
                          <a:gd name="connsiteX134" fmla="*/ 1057047 w 1063534"/>
                          <a:gd name="connsiteY134" fmla="*/ 400250 h 1818191"/>
                          <a:gd name="connsiteX135" fmla="*/ 1059769 w 1063534"/>
                          <a:gd name="connsiteY135" fmla="*/ 432907 h 1818191"/>
                          <a:gd name="connsiteX136" fmla="*/ 1062490 w 1063534"/>
                          <a:gd name="connsiteY136" fmla="*/ 457400 h 1818191"/>
                          <a:gd name="connsiteX137" fmla="*/ 1040719 w 1063534"/>
                          <a:gd name="connsiteY137" fmla="*/ 511829 h 1818191"/>
                          <a:gd name="connsiteX138" fmla="*/ 986290 w 1063534"/>
                          <a:gd name="connsiteY138" fmla="*/ 566257 h 1818191"/>
                          <a:gd name="connsiteX139" fmla="*/ 964519 w 1063534"/>
                          <a:gd name="connsiteY139" fmla="*/ 588029 h 1818191"/>
                          <a:gd name="connsiteX140" fmla="*/ 967240 w 1063534"/>
                          <a:gd name="connsiteY140" fmla="*/ 609800 h 1818191"/>
                          <a:gd name="connsiteX141" fmla="*/ 967240 w 1063534"/>
                          <a:gd name="connsiteY141" fmla="*/ 645179 h 1818191"/>
                          <a:gd name="connsiteX142" fmla="*/ 964519 w 1063534"/>
                          <a:gd name="connsiteY142" fmla="*/ 672393 h 1818191"/>
                          <a:gd name="connsiteX143" fmla="*/ 945469 w 1063534"/>
                          <a:gd name="connsiteY143" fmla="*/ 737707 h 18181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  <a:cxn ang="0">
                            <a:pos x="connsiteX137" y="connsiteY137"/>
                          </a:cxn>
                          <a:cxn ang="0">
                            <a:pos x="connsiteX138" y="connsiteY138"/>
                          </a:cxn>
                          <a:cxn ang="0">
                            <a:pos x="connsiteX139" y="connsiteY139"/>
                          </a:cxn>
                          <a:cxn ang="0">
                            <a:pos x="connsiteX140" y="connsiteY140"/>
                          </a:cxn>
                          <a:cxn ang="0">
                            <a:pos x="connsiteX141" y="connsiteY141"/>
                          </a:cxn>
                          <a:cxn ang="0">
                            <a:pos x="connsiteX142" y="connsiteY142"/>
                          </a:cxn>
                          <a:cxn ang="0">
                            <a:pos x="connsiteX143" y="connsiteY143"/>
                          </a:cxn>
                        </a:cxnLst>
                        <a:rect l="l" t="t" r="r" b="b"/>
                        <a:pathLst>
                          <a:path w="1063534" h="1818191">
                            <a:moveTo>
                              <a:pt x="945469" y="737707"/>
                            </a:moveTo>
                            <a:cubicBezTo>
                              <a:pt x="937305" y="759025"/>
                              <a:pt x="925965" y="787600"/>
                              <a:pt x="915533" y="800300"/>
                            </a:cubicBezTo>
                            <a:cubicBezTo>
                              <a:pt x="905101" y="813000"/>
                              <a:pt x="896483" y="809371"/>
                              <a:pt x="882876" y="813907"/>
                            </a:cubicBezTo>
                            <a:cubicBezTo>
                              <a:pt x="869269" y="818443"/>
                              <a:pt x="852033" y="820257"/>
                              <a:pt x="833890" y="827514"/>
                            </a:cubicBezTo>
                            <a:cubicBezTo>
                              <a:pt x="815747" y="834771"/>
                              <a:pt x="786265" y="850193"/>
                              <a:pt x="774019" y="857450"/>
                            </a:cubicBezTo>
                            <a:cubicBezTo>
                              <a:pt x="761773" y="864707"/>
                              <a:pt x="764041" y="855636"/>
                              <a:pt x="760412" y="871057"/>
                            </a:cubicBezTo>
                            <a:cubicBezTo>
                              <a:pt x="756783" y="886478"/>
                              <a:pt x="756783" y="930929"/>
                              <a:pt x="752247" y="949979"/>
                            </a:cubicBezTo>
                            <a:cubicBezTo>
                              <a:pt x="747711" y="969029"/>
                              <a:pt x="743175" y="977193"/>
                              <a:pt x="733197" y="985357"/>
                            </a:cubicBezTo>
                            <a:cubicBezTo>
                              <a:pt x="723219" y="993521"/>
                              <a:pt x="702354" y="987171"/>
                              <a:pt x="692376" y="998964"/>
                            </a:cubicBezTo>
                            <a:cubicBezTo>
                              <a:pt x="682397" y="1010757"/>
                              <a:pt x="684665" y="1036610"/>
                              <a:pt x="673326" y="1056114"/>
                            </a:cubicBezTo>
                            <a:cubicBezTo>
                              <a:pt x="661987" y="1075618"/>
                              <a:pt x="634772" y="1104193"/>
                              <a:pt x="624340" y="1115986"/>
                            </a:cubicBezTo>
                            <a:cubicBezTo>
                              <a:pt x="613908" y="1127779"/>
                              <a:pt x="622072" y="1127325"/>
                              <a:pt x="610733" y="1126871"/>
                            </a:cubicBezTo>
                            <a:cubicBezTo>
                              <a:pt x="599394" y="1126417"/>
                              <a:pt x="571273" y="1117346"/>
                              <a:pt x="556305" y="1113264"/>
                            </a:cubicBezTo>
                            <a:cubicBezTo>
                              <a:pt x="541337" y="1109182"/>
                              <a:pt x="522287" y="1098297"/>
                              <a:pt x="520926" y="1102379"/>
                            </a:cubicBezTo>
                            <a:cubicBezTo>
                              <a:pt x="519565" y="1106461"/>
                              <a:pt x="545419" y="1126871"/>
                              <a:pt x="548140" y="1137757"/>
                            </a:cubicBezTo>
                            <a:cubicBezTo>
                              <a:pt x="550861" y="1148643"/>
                              <a:pt x="538616" y="1161797"/>
                              <a:pt x="537255" y="1167693"/>
                            </a:cubicBezTo>
                            <a:cubicBezTo>
                              <a:pt x="535894" y="1173589"/>
                              <a:pt x="534080" y="1171322"/>
                              <a:pt x="539976" y="1173136"/>
                            </a:cubicBezTo>
                            <a:cubicBezTo>
                              <a:pt x="545872" y="1174950"/>
                              <a:pt x="570365" y="1171776"/>
                              <a:pt x="572633" y="1178579"/>
                            </a:cubicBezTo>
                            <a:cubicBezTo>
                              <a:pt x="574901" y="1185382"/>
                              <a:pt x="557211" y="1204432"/>
                              <a:pt x="553583" y="1213957"/>
                            </a:cubicBezTo>
                            <a:cubicBezTo>
                              <a:pt x="549954" y="1223482"/>
                              <a:pt x="559026" y="1231193"/>
                              <a:pt x="550862" y="1235729"/>
                            </a:cubicBezTo>
                            <a:cubicBezTo>
                              <a:pt x="542698" y="1240265"/>
                              <a:pt x="504597" y="1241171"/>
                              <a:pt x="504597" y="1241171"/>
                            </a:cubicBezTo>
                            <a:cubicBezTo>
                              <a:pt x="484640" y="1243439"/>
                              <a:pt x="442912" y="1238450"/>
                              <a:pt x="431119" y="1249336"/>
                            </a:cubicBezTo>
                            <a:cubicBezTo>
                              <a:pt x="419326" y="1260222"/>
                              <a:pt x="442458" y="1297415"/>
                              <a:pt x="433840" y="1306486"/>
                            </a:cubicBezTo>
                            <a:cubicBezTo>
                              <a:pt x="425222" y="1315557"/>
                              <a:pt x="390751" y="1304671"/>
                              <a:pt x="379412" y="1303764"/>
                            </a:cubicBezTo>
                            <a:cubicBezTo>
                              <a:pt x="368073" y="1302857"/>
                              <a:pt x="365805" y="1293786"/>
                              <a:pt x="365805" y="1301043"/>
                            </a:cubicBezTo>
                            <a:cubicBezTo>
                              <a:pt x="365805" y="1308300"/>
                              <a:pt x="373062" y="1338689"/>
                              <a:pt x="379412" y="1347307"/>
                            </a:cubicBezTo>
                            <a:cubicBezTo>
                              <a:pt x="385762" y="1355925"/>
                              <a:pt x="403451" y="1347761"/>
                              <a:pt x="403905" y="1352750"/>
                            </a:cubicBezTo>
                            <a:cubicBezTo>
                              <a:pt x="404358" y="1357739"/>
                              <a:pt x="388029" y="1369532"/>
                              <a:pt x="382133" y="1377243"/>
                            </a:cubicBezTo>
                            <a:cubicBezTo>
                              <a:pt x="376237" y="1384954"/>
                              <a:pt x="371247" y="1393571"/>
                              <a:pt x="368526" y="1399014"/>
                            </a:cubicBezTo>
                            <a:cubicBezTo>
                              <a:pt x="365805" y="1404457"/>
                              <a:pt x="367619" y="1404004"/>
                              <a:pt x="365805" y="1409900"/>
                            </a:cubicBezTo>
                            <a:cubicBezTo>
                              <a:pt x="363991" y="1415796"/>
                              <a:pt x="362629" y="1429857"/>
                              <a:pt x="357640" y="1434393"/>
                            </a:cubicBezTo>
                            <a:cubicBezTo>
                              <a:pt x="352651" y="1438929"/>
                              <a:pt x="341312" y="1432125"/>
                              <a:pt x="335869" y="1437114"/>
                            </a:cubicBezTo>
                            <a:cubicBezTo>
                              <a:pt x="330426" y="1442103"/>
                              <a:pt x="327251" y="1455258"/>
                              <a:pt x="324983" y="1464329"/>
                            </a:cubicBezTo>
                            <a:cubicBezTo>
                              <a:pt x="322715" y="1473400"/>
                              <a:pt x="316366" y="1483832"/>
                              <a:pt x="322262" y="1491543"/>
                            </a:cubicBezTo>
                            <a:cubicBezTo>
                              <a:pt x="328158" y="1499254"/>
                              <a:pt x="353105" y="1504697"/>
                              <a:pt x="360362" y="1510593"/>
                            </a:cubicBezTo>
                            <a:cubicBezTo>
                              <a:pt x="367619" y="1516489"/>
                              <a:pt x="369434" y="1519664"/>
                              <a:pt x="365805" y="1526921"/>
                            </a:cubicBezTo>
                            <a:cubicBezTo>
                              <a:pt x="362176" y="1534178"/>
                              <a:pt x="345847" y="1547786"/>
                              <a:pt x="338590" y="1554136"/>
                            </a:cubicBezTo>
                            <a:cubicBezTo>
                              <a:pt x="331333" y="1560486"/>
                              <a:pt x="327705" y="1561846"/>
                              <a:pt x="322262" y="1565021"/>
                            </a:cubicBezTo>
                            <a:cubicBezTo>
                              <a:pt x="316819" y="1568196"/>
                              <a:pt x="308201" y="1568197"/>
                              <a:pt x="305933" y="1573186"/>
                            </a:cubicBezTo>
                            <a:cubicBezTo>
                              <a:pt x="303665" y="1578175"/>
                              <a:pt x="310923" y="1586793"/>
                              <a:pt x="308655" y="1594957"/>
                            </a:cubicBezTo>
                            <a:cubicBezTo>
                              <a:pt x="306387" y="1603121"/>
                              <a:pt x="296862" y="1614007"/>
                              <a:pt x="292326" y="1622171"/>
                            </a:cubicBezTo>
                            <a:cubicBezTo>
                              <a:pt x="287790" y="1630335"/>
                              <a:pt x="279626" y="1628068"/>
                              <a:pt x="281440" y="1643943"/>
                            </a:cubicBezTo>
                            <a:cubicBezTo>
                              <a:pt x="283254" y="1659818"/>
                              <a:pt x="295955" y="1700186"/>
                              <a:pt x="303212" y="1717421"/>
                            </a:cubicBezTo>
                            <a:cubicBezTo>
                              <a:pt x="310469" y="1734656"/>
                              <a:pt x="318633" y="1736925"/>
                              <a:pt x="324983" y="1747357"/>
                            </a:cubicBezTo>
                            <a:cubicBezTo>
                              <a:pt x="331333" y="1757789"/>
                              <a:pt x="328612" y="1774571"/>
                              <a:pt x="341312" y="1780014"/>
                            </a:cubicBezTo>
                            <a:cubicBezTo>
                              <a:pt x="354012" y="1785457"/>
                              <a:pt x="387576" y="1779107"/>
                              <a:pt x="401183" y="1780014"/>
                            </a:cubicBezTo>
                            <a:cubicBezTo>
                              <a:pt x="414790" y="1780921"/>
                              <a:pt x="432933" y="1781375"/>
                              <a:pt x="422955" y="1785457"/>
                            </a:cubicBezTo>
                            <a:cubicBezTo>
                              <a:pt x="412977" y="1789539"/>
                              <a:pt x="357641" y="1799518"/>
                              <a:pt x="341312" y="1804507"/>
                            </a:cubicBezTo>
                            <a:cubicBezTo>
                              <a:pt x="324983" y="1809496"/>
                              <a:pt x="329519" y="1816754"/>
                              <a:pt x="324983" y="1815393"/>
                            </a:cubicBezTo>
                            <a:cubicBezTo>
                              <a:pt x="320447" y="1814032"/>
                              <a:pt x="319993" y="1799064"/>
                              <a:pt x="314097" y="1796343"/>
                            </a:cubicBezTo>
                            <a:cubicBezTo>
                              <a:pt x="308201" y="1793622"/>
                              <a:pt x="295048" y="1795436"/>
                              <a:pt x="289605" y="1799064"/>
                            </a:cubicBezTo>
                            <a:cubicBezTo>
                              <a:pt x="284162" y="1802692"/>
                              <a:pt x="287790" y="1817207"/>
                              <a:pt x="281440" y="1818114"/>
                            </a:cubicBezTo>
                            <a:cubicBezTo>
                              <a:pt x="275090" y="1819021"/>
                              <a:pt x="261483" y="1811764"/>
                              <a:pt x="251505" y="1804507"/>
                            </a:cubicBezTo>
                            <a:cubicBezTo>
                              <a:pt x="241527" y="1797250"/>
                              <a:pt x="220208" y="1781375"/>
                              <a:pt x="221569" y="1774571"/>
                            </a:cubicBezTo>
                            <a:cubicBezTo>
                              <a:pt x="222930" y="1767767"/>
                              <a:pt x="254226" y="1769582"/>
                              <a:pt x="259669" y="1763686"/>
                            </a:cubicBezTo>
                            <a:cubicBezTo>
                              <a:pt x="265112" y="1757790"/>
                              <a:pt x="257855" y="1747357"/>
                              <a:pt x="254226" y="1739193"/>
                            </a:cubicBezTo>
                            <a:cubicBezTo>
                              <a:pt x="250597" y="1731029"/>
                              <a:pt x="241979" y="1718782"/>
                              <a:pt x="237897" y="1714700"/>
                            </a:cubicBezTo>
                            <a:cubicBezTo>
                              <a:pt x="233815" y="1710618"/>
                              <a:pt x="235176" y="1708350"/>
                              <a:pt x="229733" y="1714700"/>
                            </a:cubicBezTo>
                            <a:cubicBezTo>
                              <a:pt x="224290" y="1721050"/>
                              <a:pt x="211590" y="1745996"/>
                              <a:pt x="205240" y="1752800"/>
                            </a:cubicBezTo>
                            <a:cubicBezTo>
                              <a:pt x="198890" y="1759604"/>
                              <a:pt x="199344" y="1758243"/>
                              <a:pt x="191633" y="1755521"/>
                            </a:cubicBezTo>
                            <a:cubicBezTo>
                              <a:pt x="183922" y="1752799"/>
                              <a:pt x="167140" y="1743274"/>
                              <a:pt x="158976" y="1736471"/>
                            </a:cubicBezTo>
                            <a:cubicBezTo>
                              <a:pt x="150812" y="1729668"/>
                              <a:pt x="140833" y="1718328"/>
                              <a:pt x="142647" y="1714700"/>
                            </a:cubicBezTo>
                            <a:cubicBezTo>
                              <a:pt x="144461" y="1711072"/>
                              <a:pt x="164419" y="1718782"/>
                              <a:pt x="169862" y="1714700"/>
                            </a:cubicBezTo>
                            <a:cubicBezTo>
                              <a:pt x="175305" y="1710618"/>
                              <a:pt x="178026" y="1693835"/>
                              <a:pt x="175305" y="1690207"/>
                            </a:cubicBezTo>
                            <a:cubicBezTo>
                              <a:pt x="172584" y="1686579"/>
                              <a:pt x="160337" y="1709257"/>
                              <a:pt x="153533" y="1692929"/>
                            </a:cubicBezTo>
                            <a:cubicBezTo>
                              <a:pt x="146729" y="1676601"/>
                              <a:pt x="139019" y="1622172"/>
                              <a:pt x="134483" y="1592236"/>
                            </a:cubicBezTo>
                            <a:cubicBezTo>
                              <a:pt x="129947" y="1562300"/>
                              <a:pt x="121330" y="1519664"/>
                              <a:pt x="126319" y="1513314"/>
                            </a:cubicBezTo>
                            <a:cubicBezTo>
                              <a:pt x="131308" y="1506964"/>
                              <a:pt x="161698" y="1556857"/>
                              <a:pt x="164419" y="1554136"/>
                            </a:cubicBezTo>
                            <a:cubicBezTo>
                              <a:pt x="167140" y="1551415"/>
                              <a:pt x="139472" y="1516490"/>
                              <a:pt x="142647" y="1496986"/>
                            </a:cubicBezTo>
                            <a:cubicBezTo>
                              <a:pt x="145822" y="1477482"/>
                              <a:pt x="176212" y="1453443"/>
                              <a:pt x="183469" y="1437114"/>
                            </a:cubicBezTo>
                            <a:cubicBezTo>
                              <a:pt x="190726" y="1420785"/>
                              <a:pt x="184376" y="1412621"/>
                              <a:pt x="186190" y="1399014"/>
                            </a:cubicBezTo>
                            <a:cubicBezTo>
                              <a:pt x="188004" y="1385407"/>
                              <a:pt x="197530" y="1358192"/>
                              <a:pt x="194355" y="1355471"/>
                            </a:cubicBezTo>
                            <a:cubicBezTo>
                              <a:pt x="191180" y="1352750"/>
                              <a:pt x="170769" y="1387675"/>
                              <a:pt x="167140" y="1382686"/>
                            </a:cubicBezTo>
                            <a:cubicBezTo>
                              <a:pt x="163511" y="1377697"/>
                              <a:pt x="171222" y="1338690"/>
                              <a:pt x="172583" y="1325536"/>
                            </a:cubicBezTo>
                            <a:cubicBezTo>
                              <a:pt x="173944" y="1312382"/>
                              <a:pt x="176212" y="1319639"/>
                              <a:pt x="175305" y="1303764"/>
                            </a:cubicBezTo>
                            <a:cubicBezTo>
                              <a:pt x="174398" y="1287889"/>
                              <a:pt x="168954" y="1251150"/>
                              <a:pt x="167140" y="1230286"/>
                            </a:cubicBezTo>
                            <a:cubicBezTo>
                              <a:pt x="165326" y="1209422"/>
                              <a:pt x="161698" y="1194454"/>
                              <a:pt x="164419" y="1178579"/>
                            </a:cubicBezTo>
                            <a:cubicBezTo>
                              <a:pt x="167140" y="1162704"/>
                              <a:pt x="176212" y="1145015"/>
                              <a:pt x="183469" y="1135036"/>
                            </a:cubicBezTo>
                            <a:cubicBezTo>
                              <a:pt x="190726" y="1125057"/>
                              <a:pt x="202973" y="1125964"/>
                              <a:pt x="207962" y="1118707"/>
                            </a:cubicBezTo>
                            <a:cubicBezTo>
                              <a:pt x="212951" y="1111450"/>
                              <a:pt x="207962" y="1127779"/>
                              <a:pt x="213405" y="1091493"/>
                            </a:cubicBezTo>
                            <a:cubicBezTo>
                              <a:pt x="218848" y="1055207"/>
                              <a:pt x="234269" y="956782"/>
                              <a:pt x="240619" y="900993"/>
                            </a:cubicBezTo>
                            <a:cubicBezTo>
                              <a:pt x="246969" y="845204"/>
                              <a:pt x="250144" y="788507"/>
                              <a:pt x="251505" y="756757"/>
                            </a:cubicBezTo>
                            <a:cubicBezTo>
                              <a:pt x="252866" y="725007"/>
                              <a:pt x="259669" y="724554"/>
                              <a:pt x="248783" y="710493"/>
                            </a:cubicBezTo>
                            <a:cubicBezTo>
                              <a:pt x="237897" y="696432"/>
                              <a:pt x="206601" y="685093"/>
                              <a:pt x="186190" y="672393"/>
                            </a:cubicBezTo>
                            <a:cubicBezTo>
                              <a:pt x="165779" y="659693"/>
                              <a:pt x="139019" y="646086"/>
                              <a:pt x="126319" y="634293"/>
                            </a:cubicBezTo>
                            <a:cubicBezTo>
                              <a:pt x="113619" y="622500"/>
                              <a:pt x="109990" y="601636"/>
                              <a:pt x="109990" y="601636"/>
                            </a:cubicBezTo>
                            <a:lnTo>
                              <a:pt x="90940" y="563536"/>
                            </a:lnTo>
                            <a:cubicBezTo>
                              <a:pt x="84590" y="550836"/>
                              <a:pt x="76879" y="538136"/>
                              <a:pt x="71890" y="525436"/>
                            </a:cubicBezTo>
                            <a:cubicBezTo>
                              <a:pt x="66901" y="512736"/>
                              <a:pt x="65994" y="500490"/>
                              <a:pt x="61005" y="487336"/>
                            </a:cubicBezTo>
                            <a:cubicBezTo>
                              <a:pt x="56016" y="474182"/>
                              <a:pt x="49666" y="456039"/>
                              <a:pt x="41955" y="446514"/>
                            </a:cubicBezTo>
                            <a:cubicBezTo>
                              <a:pt x="34244" y="436989"/>
                              <a:pt x="21544" y="436536"/>
                              <a:pt x="14740" y="430186"/>
                            </a:cubicBezTo>
                            <a:cubicBezTo>
                              <a:pt x="7936" y="423836"/>
                              <a:pt x="2947" y="416578"/>
                              <a:pt x="1133" y="408414"/>
                            </a:cubicBezTo>
                            <a:cubicBezTo>
                              <a:pt x="-681" y="400250"/>
                              <a:pt x="-681" y="389364"/>
                              <a:pt x="3855" y="381200"/>
                            </a:cubicBezTo>
                            <a:cubicBezTo>
                              <a:pt x="8391" y="373036"/>
                              <a:pt x="23358" y="368954"/>
                              <a:pt x="28347" y="359429"/>
                            </a:cubicBezTo>
                            <a:cubicBezTo>
                              <a:pt x="33336" y="349904"/>
                              <a:pt x="36965" y="329493"/>
                              <a:pt x="33790" y="324050"/>
                            </a:cubicBezTo>
                            <a:cubicBezTo>
                              <a:pt x="30615" y="318607"/>
                              <a:pt x="10204" y="337203"/>
                              <a:pt x="9297" y="326771"/>
                            </a:cubicBezTo>
                            <a:cubicBezTo>
                              <a:pt x="8390" y="316339"/>
                              <a:pt x="21997" y="274611"/>
                              <a:pt x="28347" y="261457"/>
                            </a:cubicBezTo>
                            <a:cubicBezTo>
                              <a:pt x="34697" y="248303"/>
                              <a:pt x="38325" y="258736"/>
                              <a:pt x="47397" y="247850"/>
                            </a:cubicBezTo>
                            <a:cubicBezTo>
                              <a:pt x="56468" y="236964"/>
                              <a:pt x="75519" y="214286"/>
                              <a:pt x="82776" y="196143"/>
                            </a:cubicBezTo>
                            <a:cubicBezTo>
                              <a:pt x="90033" y="178000"/>
                              <a:pt x="90033" y="153961"/>
                              <a:pt x="90940" y="138993"/>
                            </a:cubicBezTo>
                            <a:cubicBezTo>
                              <a:pt x="91847" y="124025"/>
                              <a:pt x="85044" y="116315"/>
                              <a:pt x="88219" y="106336"/>
                            </a:cubicBezTo>
                            <a:cubicBezTo>
                              <a:pt x="91394" y="96357"/>
                              <a:pt x="104547" y="87285"/>
                              <a:pt x="109990" y="79121"/>
                            </a:cubicBezTo>
                            <a:cubicBezTo>
                              <a:pt x="115433" y="70957"/>
                              <a:pt x="118608" y="66875"/>
                              <a:pt x="120876" y="57350"/>
                            </a:cubicBezTo>
                            <a:cubicBezTo>
                              <a:pt x="123144" y="47825"/>
                              <a:pt x="114072" y="30135"/>
                              <a:pt x="123597" y="21971"/>
                            </a:cubicBezTo>
                            <a:cubicBezTo>
                              <a:pt x="133122" y="13807"/>
                              <a:pt x="163965" y="11992"/>
                              <a:pt x="178026" y="8364"/>
                            </a:cubicBezTo>
                            <a:cubicBezTo>
                              <a:pt x="192087" y="4736"/>
                              <a:pt x="202065" y="-1161"/>
                              <a:pt x="207962" y="200"/>
                            </a:cubicBezTo>
                            <a:cubicBezTo>
                              <a:pt x="213859" y="1561"/>
                              <a:pt x="207509" y="13808"/>
                              <a:pt x="213405" y="16529"/>
                            </a:cubicBezTo>
                            <a:cubicBezTo>
                              <a:pt x="219301" y="19250"/>
                              <a:pt x="243340" y="16529"/>
                              <a:pt x="243340" y="16529"/>
                            </a:cubicBezTo>
                            <a:cubicBezTo>
                              <a:pt x="253318" y="16529"/>
                              <a:pt x="261483" y="16076"/>
                              <a:pt x="273276" y="16529"/>
                            </a:cubicBezTo>
                            <a:cubicBezTo>
                              <a:pt x="285069" y="16982"/>
                              <a:pt x="302758" y="16075"/>
                              <a:pt x="314097" y="19250"/>
                            </a:cubicBezTo>
                            <a:cubicBezTo>
                              <a:pt x="325436" y="22425"/>
                              <a:pt x="335869" y="32404"/>
                              <a:pt x="341312" y="35579"/>
                            </a:cubicBezTo>
                            <a:cubicBezTo>
                              <a:pt x="346755" y="38754"/>
                              <a:pt x="338591" y="37847"/>
                              <a:pt x="346755" y="38300"/>
                            </a:cubicBezTo>
                            <a:cubicBezTo>
                              <a:pt x="354919" y="38753"/>
                              <a:pt x="377143" y="41021"/>
                              <a:pt x="390297" y="38300"/>
                            </a:cubicBezTo>
                            <a:cubicBezTo>
                              <a:pt x="403450" y="35578"/>
                              <a:pt x="418419" y="20610"/>
                              <a:pt x="425676" y="21971"/>
                            </a:cubicBezTo>
                            <a:cubicBezTo>
                              <a:pt x="432933" y="23332"/>
                              <a:pt x="429758" y="41928"/>
                              <a:pt x="433840" y="46464"/>
                            </a:cubicBezTo>
                            <a:cubicBezTo>
                              <a:pt x="437922" y="51000"/>
                              <a:pt x="444272" y="46918"/>
                              <a:pt x="450169" y="49186"/>
                            </a:cubicBezTo>
                            <a:cubicBezTo>
                              <a:pt x="456065" y="51454"/>
                              <a:pt x="460601" y="53268"/>
                              <a:pt x="469219" y="60071"/>
                            </a:cubicBezTo>
                            <a:cubicBezTo>
                              <a:pt x="477837" y="66874"/>
                              <a:pt x="492351" y="82750"/>
                              <a:pt x="501876" y="90007"/>
                            </a:cubicBezTo>
                            <a:cubicBezTo>
                              <a:pt x="511401" y="97264"/>
                              <a:pt x="519566" y="97718"/>
                              <a:pt x="526369" y="103614"/>
                            </a:cubicBezTo>
                            <a:cubicBezTo>
                              <a:pt x="533172" y="109510"/>
                              <a:pt x="533172" y="119943"/>
                              <a:pt x="542697" y="125386"/>
                            </a:cubicBezTo>
                            <a:cubicBezTo>
                              <a:pt x="552222" y="130829"/>
                              <a:pt x="567191" y="132643"/>
                              <a:pt x="583519" y="136271"/>
                            </a:cubicBezTo>
                            <a:cubicBezTo>
                              <a:pt x="599847" y="139899"/>
                              <a:pt x="622073" y="137178"/>
                              <a:pt x="640669" y="147157"/>
                            </a:cubicBezTo>
                            <a:cubicBezTo>
                              <a:pt x="659265" y="157136"/>
                              <a:pt x="682851" y="177546"/>
                              <a:pt x="695097" y="196143"/>
                            </a:cubicBezTo>
                            <a:cubicBezTo>
                              <a:pt x="707343" y="214740"/>
                              <a:pt x="701447" y="243315"/>
                              <a:pt x="714147" y="258736"/>
                            </a:cubicBezTo>
                            <a:cubicBezTo>
                              <a:pt x="726847" y="274157"/>
                              <a:pt x="753608" y="280053"/>
                              <a:pt x="771297" y="288671"/>
                            </a:cubicBezTo>
                            <a:cubicBezTo>
                              <a:pt x="788986" y="297289"/>
                              <a:pt x="807583" y="304093"/>
                              <a:pt x="820283" y="310443"/>
                            </a:cubicBezTo>
                            <a:cubicBezTo>
                              <a:pt x="832983" y="316793"/>
                              <a:pt x="842508" y="320875"/>
                              <a:pt x="847497" y="326771"/>
                            </a:cubicBezTo>
                            <a:cubicBezTo>
                              <a:pt x="852486" y="332667"/>
                              <a:pt x="840694" y="342646"/>
                              <a:pt x="850219" y="345821"/>
                            </a:cubicBezTo>
                            <a:cubicBezTo>
                              <a:pt x="859744" y="348996"/>
                              <a:pt x="904647" y="345821"/>
                              <a:pt x="904647" y="345821"/>
                            </a:cubicBezTo>
                            <a:lnTo>
                              <a:pt x="945469" y="345821"/>
                            </a:lnTo>
                            <a:cubicBezTo>
                              <a:pt x="954540" y="345821"/>
                              <a:pt x="951365" y="340832"/>
                              <a:pt x="959076" y="345821"/>
                            </a:cubicBezTo>
                            <a:cubicBezTo>
                              <a:pt x="966787" y="350810"/>
                              <a:pt x="984022" y="369407"/>
                              <a:pt x="991733" y="375757"/>
                            </a:cubicBezTo>
                            <a:cubicBezTo>
                              <a:pt x="999444" y="382107"/>
                              <a:pt x="1001711" y="381200"/>
                              <a:pt x="1005340" y="383921"/>
                            </a:cubicBezTo>
                            <a:cubicBezTo>
                              <a:pt x="1008969" y="386642"/>
                              <a:pt x="1004887" y="389364"/>
                              <a:pt x="1013505" y="392086"/>
                            </a:cubicBezTo>
                            <a:cubicBezTo>
                              <a:pt x="1022123" y="394807"/>
                              <a:pt x="1049336" y="393447"/>
                              <a:pt x="1057047" y="400250"/>
                            </a:cubicBezTo>
                            <a:cubicBezTo>
                              <a:pt x="1064758" y="407053"/>
                              <a:pt x="1058862" y="423382"/>
                              <a:pt x="1059769" y="432907"/>
                            </a:cubicBezTo>
                            <a:cubicBezTo>
                              <a:pt x="1060676" y="442432"/>
                              <a:pt x="1065665" y="444246"/>
                              <a:pt x="1062490" y="457400"/>
                            </a:cubicBezTo>
                            <a:cubicBezTo>
                              <a:pt x="1059315" y="470554"/>
                              <a:pt x="1053419" y="493686"/>
                              <a:pt x="1040719" y="511829"/>
                            </a:cubicBezTo>
                            <a:cubicBezTo>
                              <a:pt x="1028019" y="529972"/>
                              <a:pt x="986290" y="566257"/>
                              <a:pt x="986290" y="566257"/>
                            </a:cubicBezTo>
                            <a:cubicBezTo>
                              <a:pt x="973590" y="578957"/>
                              <a:pt x="967694" y="580772"/>
                              <a:pt x="964519" y="588029"/>
                            </a:cubicBezTo>
                            <a:cubicBezTo>
                              <a:pt x="961344" y="595286"/>
                              <a:pt x="966787" y="600275"/>
                              <a:pt x="967240" y="609800"/>
                            </a:cubicBezTo>
                            <a:cubicBezTo>
                              <a:pt x="967693" y="619325"/>
                              <a:pt x="967693" y="634747"/>
                              <a:pt x="967240" y="645179"/>
                            </a:cubicBezTo>
                            <a:cubicBezTo>
                              <a:pt x="966787" y="655611"/>
                              <a:pt x="968601" y="655611"/>
                              <a:pt x="964519" y="672393"/>
                            </a:cubicBezTo>
                            <a:cubicBezTo>
                              <a:pt x="960437" y="689175"/>
                              <a:pt x="953633" y="716389"/>
                              <a:pt x="945469" y="737707"/>
                            </a:cubicBez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" name="Freeform 93"/>
                      <p:cNvSpPr/>
                      <p:nvPr/>
                    </p:nvSpPr>
                    <p:spPr>
                      <a:xfrm>
                        <a:off x="7404641" y="3419191"/>
                        <a:ext cx="963385" cy="778134"/>
                      </a:xfrm>
                      <a:custGeom>
                        <a:avLst/>
                        <a:gdLst>
                          <a:gd name="connsiteX0" fmla="*/ 479678 w 963385"/>
                          <a:gd name="connsiteY0" fmla="*/ 588453 h 778134"/>
                          <a:gd name="connsiteX1" fmla="*/ 546353 w 963385"/>
                          <a:gd name="connsiteY1" fmla="*/ 576547 h 778134"/>
                          <a:gd name="connsiteX2" fmla="*/ 579690 w 963385"/>
                          <a:gd name="connsiteY2" fmla="*/ 605122 h 778134"/>
                          <a:gd name="connsiteX3" fmla="*/ 622553 w 963385"/>
                          <a:gd name="connsiteY3" fmla="*/ 614647 h 778134"/>
                          <a:gd name="connsiteX4" fmla="*/ 627315 w 963385"/>
                          <a:gd name="connsiteY4" fmla="*/ 590834 h 778134"/>
                          <a:gd name="connsiteX5" fmla="*/ 639222 w 963385"/>
                          <a:gd name="connsiteY5" fmla="*/ 562259 h 778134"/>
                          <a:gd name="connsiteX6" fmla="*/ 665415 w 963385"/>
                          <a:gd name="connsiteY6" fmla="*/ 607503 h 778134"/>
                          <a:gd name="connsiteX7" fmla="*/ 698753 w 963385"/>
                          <a:gd name="connsiteY7" fmla="*/ 597978 h 778134"/>
                          <a:gd name="connsiteX8" fmla="*/ 732090 w 963385"/>
                          <a:gd name="connsiteY8" fmla="*/ 633697 h 778134"/>
                          <a:gd name="connsiteX9" fmla="*/ 772572 w 963385"/>
                          <a:gd name="connsiteY9" fmla="*/ 652747 h 778134"/>
                          <a:gd name="connsiteX10" fmla="*/ 820197 w 963385"/>
                          <a:gd name="connsiteY10" fmla="*/ 647984 h 778134"/>
                          <a:gd name="connsiteX11" fmla="*/ 867822 w 963385"/>
                          <a:gd name="connsiteY11" fmla="*/ 626553 h 778134"/>
                          <a:gd name="connsiteX12" fmla="*/ 867822 w 963385"/>
                          <a:gd name="connsiteY12" fmla="*/ 626553 h 778134"/>
                          <a:gd name="connsiteX13" fmla="*/ 865440 w 963385"/>
                          <a:gd name="connsiteY13" fmla="*/ 667034 h 778134"/>
                          <a:gd name="connsiteX14" fmla="*/ 822578 w 963385"/>
                          <a:gd name="connsiteY14" fmla="*/ 674178 h 778134"/>
                          <a:gd name="connsiteX15" fmla="*/ 805909 w 963385"/>
                          <a:gd name="connsiteY15" fmla="*/ 681322 h 778134"/>
                          <a:gd name="connsiteX16" fmla="*/ 844009 w 963385"/>
                          <a:gd name="connsiteY16" fmla="*/ 719422 h 778134"/>
                          <a:gd name="connsiteX17" fmla="*/ 872584 w 963385"/>
                          <a:gd name="connsiteY17" fmla="*/ 755140 h 778134"/>
                          <a:gd name="connsiteX18" fmla="*/ 894015 w 963385"/>
                          <a:gd name="connsiteY18" fmla="*/ 738472 h 778134"/>
                          <a:gd name="connsiteX19" fmla="*/ 915447 w 963385"/>
                          <a:gd name="connsiteY19" fmla="*/ 714659 h 778134"/>
                          <a:gd name="connsiteX20" fmla="*/ 917828 w 963385"/>
                          <a:gd name="connsiteY20" fmla="*/ 681322 h 778134"/>
                          <a:gd name="connsiteX21" fmla="*/ 917828 w 963385"/>
                          <a:gd name="connsiteY21" fmla="*/ 650365 h 778134"/>
                          <a:gd name="connsiteX22" fmla="*/ 894015 w 963385"/>
                          <a:gd name="connsiteY22" fmla="*/ 636078 h 778134"/>
                          <a:gd name="connsiteX23" fmla="*/ 891634 w 963385"/>
                          <a:gd name="connsiteY23" fmla="*/ 624172 h 778134"/>
                          <a:gd name="connsiteX24" fmla="*/ 908303 w 963385"/>
                          <a:gd name="connsiteY24" fmla="*/ 605122 h 778134"/>
                          <a:gd name="connsiteX25" fmla="*/ 929734 w 963385"/>
                          <a:gd name="connsiteY25" fmla="*/ 593215 h 778134"/>
                          <a:gd name="connsiteX26" fmla="*/ 953547 w 963385"/>
                          <a:gd name="connsiteY26" fmla="*/ 581309 h 778134"/>
                          <a:gd name="connsiteX27" fmla="*/ 948784 w 963385"/>
                          <a:gd name="connsiteY27" fmla="*/ 543209 h 778134"/>
                          <a:gd name="connsiteX28" fmla="*/ 948784 w 963385"/>
                          <a:gd name="connsiteY28" fmla="*/ 476534 h 778134"/>
                          <a:gd name="connsiteX29" fmla="*/ 951165 w 963385"/>
                          <a:gd name="connsiteY29" fmla="*/ 421765 h 778134"/>
                          <a:gd name="connsiteX30" fmla="*/ 963072 w 963385"/>
                          <a:gd name="connsiteY30" fmla="*/ 366997 h 778134"/>
                          <a:gd name="connsiteX31" fmla="*/ 936878 w 963385"/>
                          <a:gd name="connsiteY31" fmla="*/ 305084 h 778134"/>
                          <a:gd name="connsiteX32" fmla="*/ 896397 w 963385"/>
                          <a:gd name="connsiteY32" fmla="*/ 228884 h 778134"/>
                          <a:gd name="connsiteX33" fmla="*/ 863059 w 963385"/>
                          <a:gd name="connsiteY33" fmla="*/ 212215 h 778134"/>
                          <a:gd name="connsiteX34" fmla="*/ 824959 w 963385"/>
                          <a:gd name="connsiteY34" fmla="*/ 205072 h 778134"/>
                          <a:gd name="connsiteX35" fmla="*/ 801147 w 963385"/>
                          <a:gd name="connsiteY35" fmla="*/ 178878 h 778134"/>
                          <a:gd name="connsiteX36" fmla="*/ 741615 w 963385"/>
                          <a:gd name="connsiteY36" fmla="*/ 157447 h 778134"/>
                          <a:gd name="connsiteX37" fmla="*/ 679703 w 963385"/>
                          <a:gd name="connsiteY37" fmla="*/ 143159 h 778134"/>
                          <a:gd name="connsiteX38" fmla="*/ 670178 w 963385"/>
                          <a:gd name="connsiteY38" fmla="*/ 109822 h 778134"/>
                          <a:gd name="connsiteX39" fmla="*/ 646365 w 963385"/>
                          <a:gd name="connsiteY39" fmla="*/ 78865 h 778134"/>
                          <a:gd name="connsiteX40" fmla="*/ 603503 w 963385"/>
                          <a:gd name="connsiteY40" fmla="*/ 52672 h 778134"/>
                          <a:gd name="connsiteX41" fmla="*/ 553497 w 963385"/>
                          <a:gd name="connsiteY41" fmla="*/ 7428 h 778134"/>
                          <a:gd name="connsiteX42" fmla="*/ 539209 w 963385"/>
                          <a:gd name="connsiteY42" fmla="*/ 284 h 778134"/>
                          <a:gd name="connsiteX43" fmla="*/ 534447 w 963385"/>
                          <a:gd name="connsiteY43" fmla="*/ 9809 h 778134"/>
                          <a:gd name="connsiteX44" fmla="*/ 532065 w 963385"/>
                          <a:gd name="connsiteY44" fmla="*/ 45528 h 778134"/>
                          <a:gd name="connsiteX45" fmla="*/ 543972 w 963385"/>
                          <a:gd name="connsiteY45" fmla="*/ 90772 h 778134"/>
                          <a:gd name="connsiteX46" fmla="*/ 551115 w 963385"/>
                          <a:gd name="connsiteY46" fmla="*/ 114584 h 778134"/>
                          <a:gd name="connsiteX47" fmla="*/ 558259 w 963385"/>
                          <a:gd name="connsiteY47" fmla="*/ 147922 h 778134"/>
                          <a:gd name="connsiteX48" fmla="*/ 551115 w 963385"/>
                          <a:gd name="connsiteY48" fmla="*/ 166972 h 778134"/>
                          <a:gd name="connsiteX49" fmla="*/ 529684 w 963385"/>
                          <a:gd name="connsiteY49" fmla="*/ 174115 h 778134"/>
                          <a:gd name="connsiteX50" fmla="*/ 510634 w 963385"/>
                          <a:gd name="connsiteY50" fmla="*/ 159828 h 778134"/>
                          <a:gd name="connsiteX51" fmla="*/ 474915 w 963385"/>
                          <a:gd name="connsiteY51" fmla="*/ 171734 h 778134"/>
                          <a:gd name="connsiteX52" fmla="*/ 439197 w 963385"/>
                          <a:gd name="connsiteY52" fmla="*/ 159828 h 778134"/>
                          <a:gd name="connsiteX53" fmla="*/ 415384 w 963385"/>
                          <a:gd name="connsiteY53" fmla="*/ 147922 h 778134"/>
                          <a:gd name="connsiteX54" fmla="*/ 417765 w 963385"/>
                          <a:gd name="connsiteY54" fmla="*/ 126490 h 778134"/>
                          <a:gd name="connsiteX55" fmla="*/ 422528 w 963385"/>
                          <a:gd name="connsiteY55" fmla="*/ 86009 h 778134"/>
                          <a:gd name="connsiteX56" fmla="*/ 398715 w 963385"/>
                          <a:gd name="connsiteY56" fmla="*/ 86009 h 778134"/>
                          <a:gd name="connsiteX57" fmla="*/ 348709 w 963385"/>
                          <a:gd name="connsiteY57" fmla="*/ 88390 h 778134"/>
                          <a:gd name="connsiteX58" fmla="*/ 329659 w 963385"/>
                          <a:gd name="connsiteY58" fmla="*/ 102678 h 778134"/>
                          <a:gd name="connsiteX59" fmla="*/ 329659 w 963385"/>
                          <a:gd name="connsiteY59" fmla="*/ 112203 h 778134"/>
                          <a:gd name="connsiteX60" fmla="*/ 301084 w 963385"/>
                          <a:gd name="connsiteY60" fmla="*/ 124109 h 778134"/>
                          <a:gd name="connsiteX61" fmla="*/ 279653 w 963385"/>
                          <a:gd name="connsiteY61" fmla="*/ 164590 h 778134"/>
                          <a:gd name="connsiteX62" fmla="*/ 282034 w 963385"/>
                          <a:gd name="connsiteY62" fmla="*/ 202690 h 778134"/>
                          <a:gd name="connsiteX63" fmla="*/ 251078 w 963385"/>
                          <a:gd name="connsiteY63" fmla="*/ 216978 h 778134"/>
                          <a:gd name="connsiteX64" fmla="*/ 215359 w 963385"/>
                          <a:gd name="connsiteY64" fmla="*/ 200309 h 778134"/>
                          <a:gd name="connsiteX65" fmla="*/ 198690 w 963385"/>
                          <a:gd name="connsiteY65" fmla="*/ 209834 h 778134"/>
                          <a:gd name="connsiteX66" fmla="*/ 174878 w 963385"/>
                          <a:gd name="connsiteY66" fmla="*/ 266984 h 778134"/>
                          <a:gd name="connsiteX67" fmla="*/ 148684 w 963385"/>
                          <a:gd name="connsiteY67" fmla="*/ 290797 h 778134"/>
                          <a:gd name="connsiteX68" fmla="*/ 141540 w 963385"/>
                          <a:gd name="connsiteY68" fmla="*/ 309847 h 778134"/>
                          <a:gd name="connsiteX69" fmla="*/ 141540 w 963385"/>
                          <a:gd name="connsiteY69" fmla="*/ 333659 h 778134"/>
                          <a:gd name="connsiteX70" fmla="*/ 136778 w 963385"/>
                          <a:gd name="connsiteY70" fmla="*/ 388428 h 778134"/>
                          <a:gd name="connsiteX71" fmla="*/ 117728 w 963385"/>
                          <a:gd name="connsiteY71" fmla="*/ 402715 h 778134"/>
                          <a:gd name="connsiteX72" fmla="*/ 70103 w 963385"/>
                          <a:gd name="connsiteY72" fmla="*/ 438434 h 778134"/>
                          <a:gd name="connsiteX73" fmla="*/ 36765 w 963385"/>
                          <a:gd name="connsiteY73" fmla="*/ 462247 h 778134"/>
                          <a:gd name="connsiteX74" fmla="*/ 10572 w 963385"/>
                          <a:gd name="connsiteY74" fmla="*/ 505109 h 778134"/>
                          <a:gd name="connsiteX75" fmla="*/ 1047 w 963385"/>
                          <a:gd name="connsiteY75" fmla="*/ 519397 h 778134"/>
                          <a:gd name="connsiteX76" fmla="*/ 1047 w 963385"/>
                          <a:gd name="connsiteY76" fmla="*/ 550353 h 778134"/>
                          <a:gd name="connsiteX77" fmla="*/ 8190 w 963385"/>
                          <a:gd name="connsiteY77" fmla="*/ 581309 h 778134"/>
                          <a:gd name="connsiteX78" fmla="*/ 53434 w 963385"/>
                          <a:gd name="connsiteY78" fmla="*/ 605122 h 778134"/>
                          <a:gd name="connsiteX79" fmla="*/ 103440 w 963385"/>
                          <a:gd name="connsiteY79" fmla="*/ 659890 h 778134"/>
                          <a:gd name="connsiteX80" fmla="*/ 134397 w 963385"/>
                          <a:gd name="connsiteY80" fmla="*/ 702753 h 778134"/>
                          <a:gd name="connsiteX81" fmla="*/ 151065 w 963385"/>
                          <a:gd name="connsiteY81" fmla="*/ 769428 h 778134"/>
                          <a:gd name="connsiteX82" fmla="*/ 191547 w 963385"/>
                          <a:gd name="connsiteY82" fmla="*/ 776572 h 778134"/>
                          <a:gd name="connsiteX83" fmla="*/ 227265 w 963385"/>
                          <a:gd name="connsiteY83" fmla="*/ 762284 h 778134"/>
                          <a:gd name="connsiteX84" fmla="*/ 267747 w 963385"/>
                          <a:gd name="connsiteY84" fmla="*/ 728947 h 778134"/>
                          <a:gd name="connsiteX85" fmla="*/ 298703 w 963385"/>
                          <a:gd name="connsiteY85" fmla="*/ 705134 h 778134"/>
                          <a:gd name="connsiteX86" fmla="*/ 329659 w 963385"/>
                          <a:gd name="connsiteY86" fmla="*/ 697990 h 778134"/>
                          <a:gd name="connsiteX87" fmla="*/ 358234 w 963385"/>
                          <a:gd name="connsiteY87" fmla="*/ 678940 h 778134"/>
                          <a:gd name="connsiteX88" fmla="*/ 379665 w 963385"/>
                          <a:gd name="connsiteY88" fmla="*/ 655128 h 778134"/>
                          <a:gd name="connsiteX89" fmla="*/ 427290 w 963385"/>
                          <a:gd name="connsiteY89" fmla="*/ 600359 h 778134"/>
                          <a:gd name="connsiteX90" fmla="*/ 479678 w 963385"/>
                          <a:gd name="connsiteY90" fmla="*/ 588453 h 7781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</a:cxnLst>
                        <a:rect l="l" t="t" r="r" b="b"/>
                        <a:pathLst>
                          <a:path w="963385" h="778134">
                            <a:moveTo>
                              <a:pt x="479678" y="588453"/>
                            </a:moveTo>
                            <a:cubicBezTo>
                              <a:pt x="499522" y="584484"/>
                              <a:pt x="529684" y="573769"/>
                              <a:pt x="546353" y="576547"/>
                            </a:cubicBezTo>
                            <a:cubicBezTo>
                              <a:pt x="563022" y="579325"/>
                              <a:pt x="566990" y="598772"/>
                              <a:pt x="579690" y="605122"/>
                            </a:cubicBezTo>
                            <a:cubicBezTo>
                              <a:pt x="592390" y="611472"/>
                              <a:pt x="614616" y="617028"/>
                              <a:pt x="622553" y="614647"/>
                            </a:cubicBezTo>
                            <a:cubicBezTo>
                              <a:pt x="630490" y="612266"/>
                              <a:pt x="624537" y="599565"/>
                              <a:pt x="627315" y="590834"/>
                            </a:cubicBezTo>
                            <a:cubicBezTo>
                              <a:pt x="630093" y="582103"/>
                              <a:pt x="632872" y="559481"/>
                              <a:pt x="639222" y="562259"/>
                            </a:cubicBezTo>
                            <a:cubicBezTo>
                              <a:pt x="645572" y="565037"/>
                              <a:pt x="655493" y="601550"/>
                              <a:pt x="665415" y="607503"/>
                            </a:cubicBezTo>
                            <a:cubicBezTo>
                              <a:pt x="675337" y="613456"/>
                              <a:pt x="687641" y="593612"/>
                              <a:pt x="698753" y="597978"/>
                            </a:cubicBezTo>
                            <a:cubicBezTo>
                              <a:pt x="709865" y="602344"/>
                              <a:pt x="719787" y="624569"/>
                              <a:pt x="732090" y="633697"/>
                            </a:cubicBezTo>
                            <a:cubicBezTo>
                              <a:pt x="744393" y="642825"/>
                              <a:pt x="757888" y="650366"/>
                              <a:pt x="772572" y="652747"/>
                            </a:cubicBezTo>
                            <a:cubicBezTo>
                              <a:pt x="787256" y="655128"/>
                              <a:pt x="804322" y="652350"/>
                              <a:pt x="820197" y="647984"/>
                            </a:cubicBezTo>
                            <a:cubicBezTo>
                              <a:pt x="836072" y="643618"/>
                              <a:pt x="867822" y="626553"/>
                              <a:pt x="867822" y="626553"/>
                            </a:cubicBezTo>
                            <a:lnTo>
                              <a:pt x="867822" y="626553"/>
                            </a:lnTo>
                            <a:cubicBezTo>
                              <a:pt x="867425" y="633300"/>
                              <a:pt x="872981" y="659097"/>
                              <a:pt x="865440" y="667034"/>
                            </a:cubicBezTo>
                            <a:cubicBezTo>
                              <a:pt x="857899" y="674971"/>
                              <a:pt x="832500" y="671797"/>
                              <a:pt x="822578" y="674178"/>
                            </a:cubicBezTo>
                            <a:cubicBezTo>
                              <a:pt x="812656" y="676559"/>
                              <a:pt x="802337" y="673781"/>
                              <a:pt x="805909" y="681322"/>
                            </a:cubicBezTo>
                            <a:cubicBezTo>
                              <a:pt x="809481" y="688863"/>
                              <a:pt x="832897" y="707119"/>
                              <a:pt x="844009" y="719422"/>
                            </a:cubicBezTo>
                            <a:cubicBezTo>
                              <a:pt x="855121" y="731725"/>
                              <a:pt x="864250" y="751965"/>
                              <a:pt x="872584" y="755140"/>
                            </a:cubicBezTo>
                            <a:cubicBezTo>
                              <a:pt x="880918" y="758315"/>
                              <a:pt x="886871" y="745219"/>
                              <a:pt x="894015" y="738472"/>
                            </a:cubicBezTo>
                            <a:cubicBezTo>
                              <a:pt x="901159" y="731725"/>
                              <a:pt x="911478" y="724184"/>
                              <a:pt x="915447" y="714659"/>
                            </a:cubicBezTo>
                            <a:cubicBezTo>
                              <a:pt x="919416" y="705134"/>
                              <a:pt x="917431" y="692038"/>
                              <a:pt x="917828" y="681322"/>
                            </a:cubicBezTo>
                            <a:cubicBezTo>
                              <a:pt x="918225" y="670606"/>
                              <a:pt x="921797" y="657906"/>
                              <a:pt x="917828" y="650365"/>
                            </a:cubicBezTo>
                            <a:cubicBezTo>
                              <a:pt x="913859" y="642824"/>
                              <a:pt x="898381" y="640443"/>
                              <a:pt x="894015" y="636078"/>
                            </a:cubicBezTo>
                            <a:cubicBezTo>
                              <a:pt x="889649" y="631713"/>
                              <a:pt x="889253" y="629331"/>
                              <a:pt x="891634" y="624172"/>
                            </a:cubicBezTo>
                            <a:cubicBezTo>
                              <a:pt x="894015" y="619013"/>
                              <a:pt x="901953" y="610281"/>
                              <a:pt x="908303" y="605122"/>
                            </a:cubicBezTo>
                            <a:cubicBezTo>
                              <a:pt x="914653" y="599963"/>
                              <a:pt x="922193" y="597184"/>
                              <a:pt x="929734" y="593215"/>
                            </a:cubicBezTo>
                            <a:cubicBezTo>
                              <a:pt x="937275" y="589246"/>
                              <a:pt x="950372" y="589643"/>
                              <a:pt x="953547" y="581309"/>
                            </a:cubicBezTo>
                            <a:cubicBezTo>
                              <a:pt x="956722" y="572975"/>
                              <a:pt x="949578" y="560671"/>
                              <a:pt x="948784" y="543209"/>
                            </a:cubicBezTo>
                            <a:cubicBezTo>
                              <a:pt x="947990" y="525747"/>
                              <a:pt x="948387" y="496775"/>
                              <a:pt x="948784" y="476534"/>
                            </a:cubicBezTo>
                            <a:cubicBezTo>
                              <a:pt x="949181" y="456293"/>
                              <a:pt x="948784" y="440021"/>
                              <a:pt x="951165" y="421765"/>
                            </a:cubicBezTo>
                            <a:cubicBezTo>
                              <a:pt x="953546" y="403509"/>
                              <a:pt x="965453" y="386444"/>
                              <a:pt x="963072" y="366997"/>
                            </a:cubicBezTo>
                            <a:cubicBezTo>
                              <a:pt x="960691" y="347550"/>
                              <a:pt x="947990" y="328103"/>
                              <a:pt x="936878" y="305084"/>
                            </a:cubicBezTo>
                            <a:cubicBezTo>
                              <a:pt x="925766" y="282065"/>
                              <a:pt x="908700" y="244362"/>
                              <a:pt x="896397" y="228884"/>
                            </a:cubicBezTo>
                            <a:cubicBezTo>
                              <a:pt x="884094" y="213406"/>
                              <a:pt x="874965" y="216184"/>
                              <a:pt x="863059" y="212215"/>
                            </a:cubicBezTo>
                            <a:cubicBezTo>
                              <a:pt x="851153" y="208246"/>
                              <a:pt x="835278" y="210628"/>
                              <a:pt x="824959" y="205072"/>
                            </a:cubicBezTo>
                            <a:cubicBezTo>
                              <a:pt x="814640" y="199516"/>
                              <a:pt x="815038" y="186815"/>
                              <a:pt x="801147" y="178878"/>
                            </a:cubicBezTo>
                            <a:cubicBezTo>
                              <a:pt x="787256" y="170941"/>
                              <a:pt x="761856" y="163400"/>
                              <a:pt x="741615" y="157447"/>
                            </a:cubicBezTo>
                            <a:cubicBezTo>
                              <a:pt x="721374" y="151494"/>
                              <a:pt x="691609" y="151096"/>
                              <a:pt x="679703" y="143159"/>
                            </a:cubicBezTo>
                            <a:cubicBezTo>
                              <a:pt x="667797" y="135222"/>
                              <a:pt x="675734" y="120538"/>
                              <a:pt x="670178" y="109822"/>
                            </a:cubicBezTo>
                            <a:cubicBezTo>
                              <a:pt x="664622" y="99106"/>
                              <a:pt x="657478" y="88390"/>
                              <a:pt x="646365" y="78865"/>
                            </a:cubicBezTo>
                            <a:cubicBezTo>
                              <a:pt x="635253" y="69340"/>
                              <a:pt x="618981" y="64578"/>
                              <a:pt x="603503" y="52672"/>
                            </a:cubicBezTo>
                            <a:cubicBezTo>
                              <a:pt x="588025" y="40766"/>
                              <a:pt x="564213" y="16159"/>
                              <a:pt x="553497" y="7428"/>
                            </a:cubicBezTo>
                            <a:cubicBezTo>
                              <a:pt x="542781" y="-1303"/>
                              <a:pt x="542384" y="-113"/>
                              <a:pt x="539209" y="284"/>
                            </a:cubicBezTo>
                            <a:cubicBezTo>
                              <a:pt x="536034" y="681"/>
                              <a:pt x="535638" y="2268"/>
                              <a:pt x="534447" y="9809"/>
                            </a:cubicBezTo>
                            <a:cubicBezTo>
                              <a:pt x="533256" y="17350"/>
                              <a:pt x="530478" y="32034"/>
                              <a:pt x="532065" y="45528"/>
                            </a:cubicBezTo>
                            <a:cubicBezTo>
                              <a:pt x="533652" y="59022"/>
                              <a:pt x="540797" y="79263"/>
                              <a:pt x="543972" y="90772"/>
                            </a:cubicBezTo>
                            <a:cubicBezTo>
                              <a:pt x="547147" y="102281"/>
                              <a:pt x="548734" y="105059"/>
                              <a:pt x="551115" y="114584"/>
                            </a:cubicBezTo>
                            <a:cubicBezTo>
                              <a:pt x="553496" y="124109"/>
                              <a:pt x="558259" y="139191"/>
                              <a:pt x="558259" y="147922"/>
                            </a:cubicBezTo>
                            <a:cubicBezTo>
                              <a:pt x="558259" y="156653"/>
                              <a:pt x="555877" y="162607"/>
                              <a:pt x="551115" y="166972"/>
                            </a:cubicBezTo>
                            <a:cubicBezTo>
                              <a:pt x="546353" y="171337"/>
                              <a:pt x="536431" y="175306"/>
                              <a:pt x="529684" y="174115"/>
                            </a:cubicBezTo>
                            <a:cubicBezTo>
                              <a:pt x="522937" y="172924"/>
                              <a:pt x="519762" y="160225"/>
                              <a:pt x="510634" y="159828"/>
                            </a:cubicBezTo>
                            <a:cubicBezTo>
                              <a:pt x="501506" y="159431"/>
                              <a:pt x="486821" y="171734"/>
                              <a:pt x="474915" y="171734"/>
                            </a:cubicBezTo>
                            <a:cubicBezTo>
                              <a:pt x="463009" y="171734"/>
                              <a:pt x="449119" y="163797"/>
                              <a:pt x="439197" y="159828"/>
                            </a:cubicBezTo>
                            <a:cubicBezTo>
                              <a:pt x="429275" y="155859"/>
                              <a:pt x="418956" y="153478"/>
                              <a:pt x="415384" y="147922"/>
                            </a:cubicBezTo>
                            <a:cubicBezTo>
                              <a:pt x="411812" y="142366"/>
                              <a:pt x="416574" y="136809"/>
                              <a:pt x="417765" y="126490"/>
                            </a:cubicBezTo>
                            <a:cubicBezTo>
                              <a:pt x="418956" y="116171"/>
                              <a:pt x="425703" y="92756"/>
                              <a:pt x="422528" y="86009"/>
                            </a:cubicBezTo>
                            <a:cubicBezTo>
                              <a:pt x="419353" y="79262"/>
                              <a:pt x="411018" y="85612"/>
                              <a:pt x="398715" y="86009"/>
                            </a:cubicBezTo>
                            <a:cubicBezTo>
                              <a:pt x="386412" y="86406"/>
                              <a:pt x="360218" y="85612"/>
                              <a:pt x="348709" y="88390"/>
                            </a:cubicBezTo>
                            <a:cubicBezTo>
                              <a:pt x="337200" y="91168"/>
                              <a:pt x="332834" y="98709"/>
                              <a:pt x="329659" y="102678"/>
                            </a:cubicBezTo>
                            <a:cubicBezTo>
                              <a:pt x="326484" y="106647"/>
                              <a:pt x="334421" y="108631"/>
                              <a:pt x="329659" y="112203"/>
                            </a:cubicBezTo>
                            <a:cubicBezTo>
                              <a:pt x="324897" y="115775"/>
                              <a:pt x="309418" y="115378"/>
                              <a:pt x="301084" y="124109"/>
                            </a:cubicBezTo>
                            <a:cubicBezTo>
                              <a:pt x="292750" y="132840"/>
                              <a:pt x="282828" y="151493"/>
                              <a:pt x="279653" y="164590"/>
                            </a:cubicBezTo>
                            <a:cubicBezTo>
                              <a:pt x="276478" y="177687"/>
                              <a:pt x="286796" y="193959"/>
                              <a:pt x="282034" y="202690"/>
                            </a:cubicBezTo>
                            <a:cubicBezTo>
                              <a:pt x="277272" y="211421"/>
                              <a:pt x="262190" y="217375"/>
                              <a:pt x="251078" y="216978"/>
                            </a:cubicBezTo>
                            <a:cubicBezTo>
                              <a:pt x="239966" y="216581"/>
                              <a:pt x="224090" y="201500"/>
                              <a:pt x="215359" y="200309"/>
                            </a:cubicBezTo>
                            <a:cubicBezTo>
                              <a:pt x="206628" y="199118"/>
                              <a:pt x="205437" y="198722"/>
                              <a:pt x="198690" y="209834"/>
                            </a:cubicBezTo>
                            <a:cubicBezTo>
                              <a:pt x="191943" y="220946"/>
                              <a:pt x="183212" y="253490"/>
                              <a:pt x="174878" y="266984"/>
                            </a:cubicBezTo>
                            <a:cubicBezTo>
                              <a:pt x="166544" y="280478"/>
                              <a:pt x="154240" y="283653"/>
                              <a:pt x="148684" y="290797"/>
                            </a:cubicBezTo>
                            <a:cubicBezTo>
                              <a:pt x="143128" y="297941"/>
                              <a:pt x="142731" y="302703"/>
                              <a:pt x="141540" y="309847"/>
                            </a:cubicBezTo>
                            <a:cubicBezTo>
                              <a:pt x="140349" y="316991"/>
                              <a:pt x="142334" y="320562"/>
                              <a:pt x="141540" y="333659"/>
                            </a:cubicBezTo>
                            <a:cubicBezTo>
                              <a:pt x="140746" y="346756"/>
                              <a:pt x="140747" y="376919"/>
                              <a:pt x="136778" y="388428"/>
                            </a:cubicBezTo>
                            <a:cubicBezTo>
                              <a:pt x="132809" y="399937"/>
                              <a:pt x="117728" y="402715"/>
                              <a:pt x="117728" y="402715"/>
                            </a:cubicBezTo>
                            <a:lnTo>
                              <a:pt x="70103" y="438434"/>
                            </a:lnTo>
                            <a:cubicBezTo>
                              <a:pt x="56609" y="448356"/>
                              <a:pt x="46687" y="451134"/>
                              <a:pt x="36765" y="462247"/>
                            </a:cubicBezTo>
                            <a:cubicBezTo>
                              <a:pt x="26843" y="473359"/>
                              <a:pt x="16525" y="495584"/>
                              <a:pt x="10572" y="505109"/>
                            </a:cubicBezTo>
                            <a:cubicBezTo>
                              <a:pt x="4619" y="514634"/>
                              <a:pt x="2635" y="511856"/>
                              <a:pt x="1047" y="519397"/>
                            </a:cubicBezTo>
                            <a:cubicBezTo>
                              <a:pt x="-541" y="526938"/>
                              <a:pt x="-144" y="540034"/>
                              <a:pt x="1047" y="550353"/>
                            </a:cubicBezTo>
                            <a:cubicBezTo>
                              <a:pt x="2237" y="560672"/>
                              <a:pt x="-541" y="572181"/>
                              <a:pt x="8190" y="581309"/>
                            </a:cubicBezTo>
                            <a:cubicBezTo>
                              <a:pt x="16921" y="590437"/>
                              <a:pt x="37559" y="592025"/>
                              <a:pt x="53434" y="605122"/>
                            </a:cubicBezTo>
                            <a:cubicBezTo>
                              <a:pt x="69309" y="618219"/>
                              <a:pt x="89946" y="643618"/>
                              <a:pt x="103440" y="659890"/>
                            </a:cubicBezTo>
                            <a:cubicBezTo>
                              <a:pt x="116934" y="676162"/>
                              <a:pt x="126460" y="684497"/>
                              <a:pt x="134397" y="702753"/>
                            </a:cubicBezTo>
                            <a:cubicBezTo>
                              <a:pt x="142334" y="721009"/>
                              <a:pt x="141540" y="757125"/>
                              <a:pt x="151065" y="769428"/>
                            </a:cubicBezTo>
                            <a:cubicBezTo>
                              <a:pt x="160590" y="781731"/>
                              <a:pt x="178847" y="777763"/>
                              <a:pt x="191547" y="776572"/>
                            </a:cubicBezTo>
                            <a:cubicBezTo>
                              <a:pt x="204247" y="775381"/>
                              <a:pt x="214565" y="770221"/>
                              <a:pt x="227265" y="762284"/>
                            </a:cubicBezTo>
                            <a:cubicBezTo>
                              <a:pt x="239965" y="754347"/>
                              <a:pt x="255841" y="738472"/>
                              <a:pt x="267747" y="728947"/>
                            </a:cubicBezTo>
                            <a:cubicBezTo>
                              <a:pt x="279653" y="719422"/>
                              <a:pt x="288384" y="710293"/>
                              <a:pt x="298703" y="705134"/>
                            </a:cubicBezTo>
                            <a:cubicBezTo>
                              <a:pt x="309022" y="699975"/>
                              <a:pt x="319737" y="702356"/>
                              <a:pt x="329659" y="697990"/>
                            </a:cubicBezTo>
                            <a:cubicBezTo>
                              <a:pt x="339581" y="693624"/>
                              <a:pt x="349900" y="686084"/>
                              <a:pt x="358234" y="678940"/>
                            </a:cubicBezTo>
                            <a:cubicBezTo>
                              <a:pt x="366568" y="671796"/>
                              <a:pt x="368156" y="668225"/>
                              <a:pt x="379665" y="655128"/>
                            </a:cubicBezTo>
                            <a:cubicBezTo>
                              <a:pt x="391174" y="642031"/>
                              <a:pt x="410224" y="611471"/>
                              <a:pt x="427290" y="600359"/>
                            </a:cubicBezTo>
                            <a:cubicBezTo>
                              <a:pt x="444356" y="589247"/>
                              <a:pt x="459834" y="592422"/>
                              <a:pt x="479678" y="588453"/>
                            </a:cubicBez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" name="Freeform 94"/>
                      <p:cNvSpPr/>
                      <p:nvPr/>
                    </p:nvSpPr>
                    <p:spPr>
                      <a:xfrm>
                        <a:off x="3888222" y="2121417"/>
                        <a:ext cx="1562912" cy="1662926"/>
                      </a:xfrm>
                      <a:custGeom>
                        <a:avLst/>
                        <a:gdLst>
                          <a:gd name="connsiteX0" fmla="*/ 999464 w 1562912"/>
                          <a:gd name="connsiteY0" fmla="*/ 1620547 h 1662926"/>
                          <a:gd name="connsiteX1" fmla="*/ 1078385 w 1562912"/>
                          <a:gd name="connsiteY1" fmla="*/ 1557954 h 1662926"/>
                          <a:gd name="connsiteX2" fmla="*/ 1097435 w 1562912"/>
                          <a:gd name="connsiteY2" fmla="*/ 1552512 h 1662926"/>
                          <a:gd name="connsiteX3" fmla="*/ 1100157 w 1562912"/>
                          <a:gd name="connsiteY3" fmla="*/ 1511690 h 1662926"/>
                          <a:gd name="connsiteX4" fmla="*/ 1130092 w 1562912"/>
                          <a:gd name="connsiteY4" fmla="*/ 1495362 h 1662926"/>
                          <a:gd name="connsiteX5" fmla="*/ 1138257 w 1562912"/>
                          <a:gd name="connsiteY5" fmla="*/ 1479033 h 1662926"/>
                          <a:gd name="connsiteX6" fmla="*/ 1135535 w 1562912"/>
                          <a:gd name="connsiteY6" fmla="*/ 1438212 h 1662926"/>
                          <a:gd name="connsiteX7" fmla="*/ 1135535 w 1562912"/>
                          <a:gd name="connsiteY7" fmla="*/ 1430047 h 1662926"/>
                          <a:gd name="connsiteX8" fmla="*/ 1168192 w 1562912"/>
                          <a:gd name="connsiteY8" fmla="*/ 1416440 h 1662926"/>
                          <a:gd name="connsiteX9" fmla="*/ 1189964 w 1562912"/>
                          <a:gd name="connsiteY9" fmla="*/ 1400112 h 1662926"/>
                          <a:gd name="connsiteX10" fmla="*/ 1200849 w 1562912"/>
                          <a:gd name="connsiteY10" fmla="*/ 1359290 h 1662926"/>
                          <a:gd name="connsiteX11" fmla="*/ 1184521 w 1562912"/>
                          <a:gd name="connsiteY11" fmla="*/ 1310304 h 1662926"/>
                          <a:gd name="connsiteX12" fmla="*/ 1176357 w 1562912"/>
                          <a:gd name="connsiteY12" fmla="*/ 1304862 h 1662926"/>
                          <a:gd name="connsiteX13" fmla="*/ 1176357 w 1562912"/>
                          <a:gd name="connsiteY13" fmla="*/ 1283090 h 1662926"/>
                          <a:gd name="connsiteX14" fmla="*/ 1200849 w 1562912"/>
                          <a:gd name="connsiteY14" fmla="*/ 1293976 h 1662926"/>
                          <a:gd name="connsiteX15" fmla="*/ 1211735 w 1562912"/>
                          <a:gd name="connsiteY15" fmla="*/ 1280369 h 1662926"/>
                          <a:gd name="connsiteX16" fmla="*/ 1233507 w 1562912"/>
                          <a:gd name="connsiteY16" fmla="*/ 1258597 h 1662926"/>
                          <a:gd name="connsiteX17" fmla="*/ 1293378 w 1562912"/>
                          <a:gd name="connsiteY17" fmla="*/ 1220497 h 1662926"/>
                          <a:gd name="connsiteX18" fmla="*/ 1312428 w 1562912"/>
                          <a:gd name="connsiteY18" fmla="*/ 1212333 h 1662926"/>
                          <a:gd name="connsiteX19" fmla="*/ 1320592 w 1562912"/>
                          <a:gd name="connsiteY19" fmla="*/ 1204169 h 1662926"/>
                          <a:gd name="connsiteX20" fmla="*/ 1317871 w 1562912"/>
                          <a:gd name="connsiteY20" fmla="*/ 1179676 h 1662926"/>
                          <a:gd name="connsiteX21" fmla="*/ 1317871 w 1562912"/>
                          <a:gd name="connsiteY21" fmla="*/ 1130690 h 1662926"/>
                          <a:gd name="connsiteX22" fmla="*/ 1320592 w 1562912"/>
                          <a:gd name="connsiteY22" fmla="*/ 1084426 h 1662926"/>
                          <a:gd name="connsiteX23" fmla="*/ 1298821 w 1562912"/>
                          <a:gd name="connsiteY23" fmla="*/ 1070819 h 1662926"/>
                          <a:gd name="connsiteX24" fmla="*/ 1285214 w 1562912"/>
                          <a:gd name="connsiteY24" fmla="*/ 1043604 h 1662926"/>
                          <a:gd name="connsiteX25" fmla="*/ 1282492 w 1562912"/>
                          <a:gd name="connsiteY25" fmla="*/ 1002783 h 1662926"/>
                          <a:gd name="connsiteX26" fmla="*/ 1279771 w 1562912"/>
                          <a:gd name="connsiteY26" fmla="*/ 970126 h 1662926"/>
                          <a:gd name="connsiteX27" fmla="*/ 1287935 w 1562912"/>
                          <a:gd name="connsiteY27" fmla="*/ 942912 h 1662926"/>
                          <a:gd name="connsiteX28" fmla="*/ 1320592 w 1562912"/>
                          <a:gd name="connsiteY28" fmla="*/ 899369 h 1662926"/>
                          <a:gd name="connsiteX29" fmla="*/ 1358692 w 1562912"/>
                          <a:gd name="connsiteY29" fmla="*/ 863990 h 1662926"/>
                          <a:gd name="connsiteX30" fmla="*/ 1375021 w 1562912"/>
                          <a:gd name="connsiteY30" fmla="*/ 855826 h 1662926"/>
                          <a:gd name="connsiteX31" fmla="*/ 1418564 w 1562912"/>
                          <a:gd name="connsiteY31" fmla="*/ 825890 h 1662926"/>
                          <a:gd name="connsiteX32" fmla="*/ 1451221 w 1562912"/>
                          <a:gd name="connsiteY32" fmla="*/ 774183 h 1662926"/>
                          <a:gd name="connsiteX33" fmla="*/ 1481157 w 1562912"/>
                          <a:gd name="connsiteY33" fmla="*/ 738804 h 1662926"/>
                          <a:gd name="connsiteX34" fmla="*/ 1524699 w 1562912"/>
                          <a:gd name="connsiteY34" fmla="*/ 687097 h 1662926"/>
                          <a:gd name="connsiteX35" fmla="*/ 1560078 w 1562912"/>
                          <a:gd name="connsiteY35" fmla="*/ 648997 h 1662926"/>
                          <a:gd name="connsiteX36" fmla="*/ 1560078 w 1562912"/>
                          <a:gd name="connsiteY36" fmla="*/ 624504 h 1662926"/>
                          <a:gd name="connsiteX37" fmla="*/ 1554635 w 1562912"/>
                          <a:gd name="connsiteY37" fmla="*/ 610897 h 1662926"/>
                          <a:gd name="connsiteX38" fmla="*/ 1497485 w 1562912"/>
                          <a:gd name="connsiteY38" fmla="*/ 619062 h 1662926"/>
                          <a:gd name="connsiteX39" fmla="*/ 1418564 w 1562912"/>
                          <a:gd name="connsiteY39" fmla="*/ 627226 h 1662926"/>
                          <a:gd name="connsiteX40" fmla="*/ 1394071 w 1562912"/>
                          <a:gd name="connsiteY40" fmla="*/ 627226 h 1662926"/>
                          <a:gd name="connsiteX41" fmla="*/ 1377742 w 1562912"/>
                          <a:gd name="connsiteY41" fmla="*/ 627226 h 1662926"/>
                          <a:gd name="connsiteX42" fmla="*/ 1375021 w 1562912"/>
                          <a:gd name="connsiteY42" fmla="*/ 619062 h 1662926"/>
                          <a:gd name="connsiteX43" fmla="*/ 1361414 w 1562912"/>
                          <a:gd name="connsiteY43" fmla="*/ 583683 h 1662926"/>
                          <a:gd name="connsiteX44" fmla="*/ 1326035 w 1562912"/>
                          <a:gd name="connsiteY44" fmla="*/ 545583 h 1662926"/>
                          <a:gd name="connsiteX45" fmla="*/ 1304264 w 1562912"/>
                          <a:gd name="connsiteY45" fmla="*/ 529254 h 1662926"/>
                          <a:gd name="connsiteX46" fmla="*/ 1271607 w 1562912"/>
                          <a:gd name="connsiteY46" fmla="*/ 493876 h 1662926"/>
                          <a:gd name="connsiteX47" fmla="*/ 1244392 w 1562912"/>
                          <a:gd name="connsiteY47" fmla="*/ 450333 h 1662926"/>
                          <a:gd name="connsiteX48" fmla="*/ 1236228 w 1562912"/>
                          <a:gd name="connsiteY48" fmla="*/ 414954 h 1662926"/>
                          <a:gd name="connsiteX49" fmla="*/ 1225342 w 1562912"/>
                          <a:gd name="connsiteY49" fmla="*/ 376854 h 1662926"/>
                          <a:gd name="connsiteX50" fmla="*/ 1209014 w 1562912"/>
                          <a:gd name="connsiteY50" fmla="*/ 349640 h 1662926"/>
                          <a:gd name="connsiteX51" fmla="*/ 1181799 w 1562912"/>
                          <a:gd name="connsiteY51" fmla="*/ 306097 h 1662926"/>
                          <a:gd name="connsiteX52" fmla="*/ 1160028 w 1562912"/>
                          <a:gd name="connsiteY52" fmla="*/ 259833 h 1662926"/>
                          <a:gd name="connsiteX53" fmla="*/ 1154585 w 1562912"/>
                          <a:gd name="connsiteY53" fmla="*/ 235340 h 1662926"/>
                          <a:gd name="connsiteX54" fmla="*/ 1154585 w 1562912"/>
                          <a:gd name="connsiteY54" fmla="*/ 227176 h 1662926"/>
                          <a:gd name="connsiteX55" fmla="*/ 1173635 w 1562912"/>
                          <a:gd name="connsiteY55" fmla="*/ 219012 h 1662926"/>
                          <a:gd name="connsiteX56" fmla="*/ 1173635 w 1562912"/>
                          <a:gd name="connsiteY56" fmla="*/ 194519 h 1662926"/>
                          <a:gd name="connsiteX57" fmla="*/ 1162749 w 1562912"/>
                          <a:gd name="connsiteY57" fmla="*/ 150976 h 1662926"/>
                          <a:gd name="connsiteX58" fmla="*/ 1140978 w 1562912"/>
                          <a:gd name="connsiteY58" fmla="*/ 142812 h 1662926"/>
                          <a:gd name="connsiteX59" fmla="*/ 1111042 w 1562912"/>
                          <a:gd name="connsiteY59" fmla="*/ 142812 h 1662926"/>
                          <a:gd name="connsiteX60" fmla="*/ 1089271 w 1562912"/>
                          <a:gd name="connsiteY60" fmla="*/ 142812 h 1662926"/>
                          <a:gd name="connsiteX61" fmla="*/ 1083828 w 1562912"/>
                          <a:gd name="connsiteY61" fmla="*/ 134647 h 1662926"/>
                          <a:gd name="connsiteX62" fmla="*/ 1067499 w 1562912"/>
                          <a:gd name="connsiteY62" fmla="*/ 161862 h 1662926"/>
                          <a:gd name="connsiteX63" fmla="*/ 1048449 w 1562912"/>
                          <a:gd name="connsiteY63" fmla="*/ 159140 h 1662926"/>
                          <a:gd name="connsiteX64" fmla="*/ 1018514 w 1562912"/>
                          <a:gd name="connsiteY64" fmla="*/ 142812 h 1662926"/>
                          <a:gd name="connsiteX65" fmla="*/ 977692 w 1562912"/>
                          <a:gd name="connsiteY65" fmla="*/ 123762 h 1662926"/>
                          <a:gd name="connsiteX66" fmla="*/ 945035 w 1562912"/>
                          <a:gd name="connsiteY66" fmla="*/ 131926 h 1662926"/>
                          <a:gd name="connsiteX67" fmla="*/ 917821 w 1562912"/>
                          <a:gd name="connsiteY67" fmla="*/ 112876 h 1662926"/>
                          <a:gd name="connsiteX68" fmla="*/ 887885 w 1562912"/>
                          <a:gd name="connsiteY68" fmla="*/ 104712 h 1662926"/>
                          <a:gd name="connsiteX69" fmla="*/ 847064 w 1562912"/>
                          <a:gd name="connsiteY69" fmla="*/ 101990 h 1662926"/>
                          <a:gd name="connsiteX70" fmla="*/ 836178 w 1562912"/>
                          <a:gd name="connsiteY70" fmla="*/ 110154 h 1662926"/>
                          <a:gd name="connsiteX71" fmla="*/ 838899 w 1562912"/>
                          <a:gd name="connsiteY71" fmla="*/ 148254 h 1662926"/>
                          <a:gd name="connsiteX72" fmla="*/ 844342 w 1562912"/>
                          <a:gd name="connsiteY72" fmla="*/ 172747 h 1662926"/>
                          <a:gd name="connsiteX73" fmla="*/ 838899 w 1562912"/>
                          <a:gd name="connsiteY73" fmla="*/ 172747 h 1662926"/>
                          <a:gd name="connsiteX74" fmla="*/ 800799 w 1562912"/>
                          <a:gd name="connsiteY74" fmla="*/ 159140 h 1662926"/>
                          <a:gd name="connsiteX75" fmla="*/ 776307 w 1562912"/>
                          <a:gd name="connsiteY75" fmla="*/ 156419 h 1662926"/>
                          <a:gd name="connsiteX76" fmla="*/ 762699 w 1562912"/>
                          <a:gd name="connsiteY76" fmla="*/ 150976 h 1662926"/>
                          <a:gd name="connsiteX77" fmla="*/ 740928 w 1562912"/>
                          <a:gd name="connsiteY77" fmla="*/ 115597 h 1662926"/>
                          <a:gd name="connsiteX78" fmla="*/ 691942 w 1562912"/>
                          <a:gd name="connsiteY78" fmla="*/ 107433 h 1662926"/>
                          <a:gd name="connsiteX79" fmla="*/ 645678 w 1562912"/>
                          <a:gd name="connsiteY79" fmla="*/ 99269 h 1662926"/>
                          <a:gd name="connsiteX80" fmla="*/ 634792 w 1562912"/>
                          <a:gd name="connsiteY80" fmla="*/ 85662 h 1662926"/>
                          <a:gd name="connsiteX81" fmla="*/ 629349 w 1562912"/>
                          <a:gd name="connsiteY81" fmla="*/ 66612 h 1662926"/>
                          <a:gd name="connsiteX82" fmla="*/ 629349 w 1562912"/>
                          <a:gd name="connsiteY82" fmla="*/ 25790 h 1662926"/>
                          <a:gd name="connsiteX83" fmla="*/ 629349 w 1562912"/>
                          <a:gd name="connsiteY83" fmla="*/ 1297 h 1662926"/>
                          <a:gd name="connsiteX84" fmla="*/ 607578 w 1562912"/>
                          <a:gd name="connsiteY84" fmla="*/ 4019 h 1662926"/>
                          <a:gd name="connsiteX85" fmla="*/ 520492 w 1562912"/>
                          <a:gd name="connsiteY85" fmla="*/ 9462 h 1662926"/>
                          <a:gd name="connsiteX86" fmla="*/ 479671 w 1562912"/>
                          <a:gd name="connsiteY86" fmla="*/ 12183 h 1662926"/>
                          <a:gd name="connsiteX87" fmla="*/ 457899 w 1562912"/>
                          <a:gd name="connsiteY87" fmla="*/ 23069 h 1662926"/>
                          <a:gd name="connsiteX88" fmla="*/ 392585 w 1562912"/>
                          <a:gd name="connsiteY88" fmla="*/ 31233 h 1662926"/>
                          <a:gd name="connsiteX89" fmla="*/ 329992 w 1562912"/>
                          <a:gd name="connsiteY89" fmla="*/ 36676 h 1662926"/>
                          <a:gd name="connsiteX90" fmla="*/ 283728 w 1562912"/>
                          <a:gd name="connsiteY90" fmla="*/ 55726 h 1662926"/>
                          <a:gd name="connsiteX91" fmla="*/ 218414 w 1562912"/>
                          <a:gd name="connsiteY91" fmla="*/ 82940 h 1662926"/>
                          <a:gd name="connsiteX92" fmla="*/ 196642 w 1562912"/>
                          <a:gd name="connsiteY92" fmla="*/ 85662 h 1662926"/>
                          <a:gd name="connsiteX93" fmla="*/ 174871 w 1562912"/>
                          <a:gd name="connsiteY93" fmla="*/ 110154 h 1662926"/>
                          <a:gd name="connsiteX94" fmla="*/ 177592 w 1562912"/>
                          <a:gd name="connsiteY94" fmla="*/ 140090 h 1662926"/>
                          <a:gd name="connsiteX95" fmla="*/ 188478 w 1562912"/>
                          <a:gd name="connsiteY95" fmla="*/ 178190 h 1662926"/>
                          <a:gd name="connsiteX96" fmla="*/ 163985 w 1562912"/>
                          <a:gd name="connsiteY96" fmla="*/ 199962 h 1662926"/>
                          <a:gd name="connsiteX97" fmla="*/ 90507 w 1562912"/>
                          <a:gd name="connsiteY97" fmla="*/ 270719 h 1662926"/>
                          <a:gd name="connsiteX98" fmla="*/ 63292 w 1562912"/>
                          <a:gd name="connsiteY98" fmla="*/ 308819 h 1662926"/>
                          <a:gd name="connsiteX99" fmla="*/ 25192 w 1562912"/>
                          <a:gd name="connsiteY99" fmla="*/ 376854 h 1662926"/>
                          <a:gd name="connsiteX100" fmla="*/ 14307 w 1562912"/>
                          <a:gd name="connsiteY100" fmla="*/ 401347 h 1662926"/>
                          <a:gd name="connsiteX101" fmla="*/ 27914 w 1562912"/>
                          <a:gd name="connsiteY101" fmla="*/ 414954 h 1662926"/>
                          <a:gd name="connsiteX102" fmla="*/ 25192 w 1562912"/>
                          <a:gd name="connsiteY102" fmla="*/ 447612 h 1662926"/>
                          <a:gd name="connsiteX103" fmla="*/ 6142 w 1562912"/>
                          <a:gd name="connsiteY103" fmla="*/ 518369 h 1662926"/>
                          <a:gd name="connsiteX104" fmla="*/ 699 w 1562912"/>
                          <a:gd name="connsiteY104" fmla="*/ 572797 h 1662926"/>
                          <a:gd name="connsiteX105" fmla="*/ 19749 w 1562912"/>
                          <a:gd name="connsiteY105" fmla="*/ 608176 h 1662926"/>
                          <a:gd name="connsiteX106" fmla="*/ 60571 w 1562912"/>
                          <a:gd name="connsiteY106" fmla="*/ 624504 h 1662926"/>
                          <a:gd name="connsiteX107" fmla="*/ 82342 w 1562912"/>
                          <a:gd name="connsiteY107" fmla="*/ 646276 h 1662926"/>
                          <a:gd name="connsiteX108" fmla="*/ 101392 w 1562912"/>
                          <a:gd name="connsiteY108" fmla="*/ 692540 h 1662926"/>
                          <a:gd name="connsiteX109" fmla="*/ 142214 w 1562912"/>
                          <a:gd name="connsiteY109" fmla="*/ 730640 h 1662926"/>
                          <a:gd name="connsiteX110" fmla="*/ 177592 w 1562912"/>
                          <a:gd name="connsiteY110" fmla="*/ 733362 h 1662926"/>
                          <a:gd name="connsiteX111" fmla="*/ 207528 w 1562912"/>
                          <a:gd name="connsiteY111" fmla="*/ 763297 h 1662926"/>
                          <a:gd name="connsiteX112" fmla="*/ 232021 w 1562912"/>
                          <a:gd name="connsiteY112" fmla="*/ 771462 h 1662926"/>
                          <a:gd name="connsiteX113" fmla="*/ 275564 w 1562912"/>
                          <a:gd name="connsiteY113" fmla="*/ 755133 h 1662926"/>
                          <a:gd name="connsiteX114" fmla="*/ 324549 w 1562912"/>
                          <a:gd name="connsiteY114" fmla="*/ 755133 h 1662926"/>
                          <a:gd name="connsiteX115" fmla="*/ 419799 w 1562912"/>
                          <a:gd name="connsiteY115" fmla="*/ 752412 h 1662926"/>
                          <a:gd name="connsiteX116" fmla="*/ 438849 w 1562912"/>
                          <a:gd name="connsiteY116" fmla="*/ 727919 h 1662926"/>
                          <a:gd name="connsiteX117" fmla="*/ 490557 w 1562912"/>
                          <a:gd name="connsiteY117" fmla="*/ 730640 h 1662926"/>
                          <a:gd name="connsiteX118" fmla="*/ 504164 w 1562912"/>
                          <a:gd name="connsiteY118" fmla="*/ 730640 h 1662926"/>
                          <a:gd name="connsiteX119" fmla="*/ 512328 w 1562912"/>
                          <a:gd name="connsiteY119" fmla="*/ 763297 h 1662926"/>
                          <a:gd name="connsiteX120" fmla="*/ 593971 w 1562912"/>
                          <a:gd name="connsiteY120" fmla="*/ 766019 h 1662926"/>
                          <a:gd name="connsiteX121" fmla="*/ 618464 w 1562912"/>
                          <a:gd name="connsiteY121" fmla="*/ 785069 h 1662926"/>
                          <a:gd name="connsiteX122" fmla="*/ 604857 w 1562912"/>
                          <a:gd name="connsiteY122" fmla="*/ 823169 h 1662926"/>
                          <a:gd name="connsiteX123" fmla="*/ 596692 w 1562912"/>
                          <a:gd name="connsiteY123" fmla="*/ 858547 h 1662926"/>
                          <a:gd name="connsiteX124" fmla="*/ 610299 w 1562912"/>
                          <a:gd name="connsiteY124" fmla="*/ 896647 h 1662926"/>
                          <a:gd name="connsiteX125" fmla="*/ 653842 w 1562912"/>
                          <a:gd name="connsiteY125" fmla="*/ 975569 h 1662926"/>
                          <a:gd name="connsiteX126" fmla="*/ 700107 w 1562912"/>
                          <a:gd name="connsiteY126" fmla="*/ 1021833 h 1662926"/>
                          <a:gd name="connsiteX127" fmla="*/ 683778 w 1562912"/>
                          <a:gd name="connsiteY127" fmla="*/ 1100754 h 1662926"/>
                          <a:gd name="connsiteX128" fmla="*/ 664728 w 1562912"/>
                          <a:gd name="connsiteY128" fmla="*/ 1217776 h 1662926"/>
                          <a:gd name="connsiteX129" fmla="*/ 659285 w 1562912"/>
                          <a:gd name="connsiteY129" fmla="*/ 1258597 h 1662926"/>
                          <a:gd name="connsiteX130" fmla="*/ 683778 w 1562912"/>
                          <a:gd name="connsiteY130" fmla="*/ 1288533 h 1662926"/>
                          <a:gd name="connsiteX131" fmla="*/ 702828 w 1562912"/>
                          <a:gd name="connsiteY131" fmla="*/ 1332076 h 1662926"/>
                          <a:gd name="connsiteX132" fmla="*/ 724599 w 1562912"/>
                          <a:gd name="connsiteY132" fmla="*/ 1375619 h 1662926"/>
                          <a:gd name="connsiteX133" fmla="*/ 724599 w 1562912"/>
                          <a:gd name="connsiteY133" fmla="*/ 1440933 h 1662926"/>
                          <a:gd name="connsiteX134" fmla="*/ 768142 w 1562912"/>
                          <a:gd name="connsiteY134" fmla="*/ 1506247 h 1662926"/>
                          <a:gd name="connsiteX135" fmla="*/ 781749 w 1562912"/>
                          <a:gd name="connsiteY135" fmla="*/ 1541626 h 1662926"/>
                          <a:gd name="connsiteX136" fmla="*/ 811685 w 1562912"/>
                          <a:gd name="connsiteY136" fmla="*/ 1612383 h 1662926"/>
                          <a:gd name="connsiteX137" fmla="*/ 800799 w 1562912"/>
                          <a:gd name="connsiteY137" fmla="*/ 1661369 h 1662926"/>
                          <a:gd name="connsiteX138" fmla="*/ 849785 w 1562912"/>
                          <a:gd name="connsiteY138" fmla="*/ 1650483 h 1662926"/>
                          <a:gd name="connsiteX139" fmla="*/ 898771 w 1562912"/>
                          <a:gd name="connsiteY139" fmla="*/ 1647762 h 1662926"/>
                          <a:gd name="connsiteX140" fmla="*/ 999464 w 1562912"/>
                          <a:gd name="connsiteY140" fmla="*/ 1620547 h 16629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  <a:cxn ang="0">
                            <a:pos x="connsiteX137" y="connsiteY137"/>
                          </a:cxn>
                          <a:cxn ang="0">
                            <a:pos x="connsiteX138" y="connsiteY138"/>
                          </a:cxn>
                          <a:cxn ang="0">
                            <a:pos x="connsiteX139" y="connsiteY139"/>
                          </a:cxn>
                          <a:cxn ang="0">
                            <a:pos x="connsiteX140" y="connsiteY140"/>
                          </a:cxn>
                        </a:cxnLst>
                        <a:rect l="l" t="t" r="r" b="b"/>
                        <a:pathLst>
                          <a:path w="1562912" h="1662926">
                            <a:moveTo>
                              <a:pt x="999464" y="1620547"/>
                            </a:moveTo>
                            <a:cubicBezTo>
                              <a:pt x="1029400" y="1605579"/>
                              <a:pt x="1062057" y="1569293"/>
                              <a:pt x="1078385" y="1557954"/>
                            </a:cubicBezTo>
                            <a:cubicBezTo>
                              <a:pt x="1094714" y="1546615"/>
                              <a:pt x="1093806" y="1560223"/>
                              <a:pt x="1097435" y="1552512"/>
                            </a:cubicBezTo>
                            <a:cubicBezTo>
                              <a:pt x="1101064" y="1544801"/>
                              <a:pt x="1094714" y="1521215"/>
                              <a:pt x="1100157" y="1511690"/>
                            </a:cubicBezTo>
                            <a:cubicBezTo>
                              <a:pt x="1105600" y="1502165"/>
                              <a:pt x="1123742" y="1500805"/>
                              <a:pt x="1130092" y="1495362"/>
                            </a:cubicBezTo>
                            <a:cubicBezTo>
                              <a:pt x="1136442" y="1489919"/>
                              <a:pt x="1137350" y="1488558"/>
                              <a:pt x="1138257" y="1479033"/>
                            </a:cubicBezTo>
                            <a:cubicBezTo>
                              <a:pt x="1139164" y="1469508"/>
                              <a:pt x="1135989" y="1446376"/>
                              <a:pt x="1135535" y="1438212"/>
                            </a:cubicBezTo>
                            <a:cubicBezTo>
                              <a:pt x="1135081" y="1430048"/>
                              <a:pt x="1130092" y="1433676"/>
                              <a:pt x="1135535" y="1430047"/>
                            </a:cubicBezTo>
                            <a:cubicBezTo>
                              <a:pt x="1140978" y="1426418"/>
                              <a:pt x="1159121" y="1421429"/>
                              <a:pt x="1168192" y="1416440"/>
                            </a:cubicBezTo>
                            <a:cubicBezTo>
                              <a:pt x="1177263" y="1411451"/>
                              <a:pt x="1184521" y="1409637"/>
                              <a:pt x="1189964" y="1400112"/>
                            </a:cubicBezTo>
                            <a:cubicBezTo>
                              <a:pt x="1195407" y="1390587"/>
                              <a:pt x="1201756" y="1374258"/>
                              <a:pt x="1200849" y="1359290"/>
                            </a:cubicBezTo>
                            <a:cubicBezTo>
                              <a:pt x="1199942" y="1344322"/>
                              <a:pt x="1188603" y="1319375"/>
                              <a:pt x="1184521" y="1310304"/>
                            </a:cubicBezTo>
                            <a:cubicBezTo>
                              <a:pt x="1180439" y="1301233"/>
                              <a:pt x="1177718" y="1309398"/>
                              <a:pt x="1176357" y="1304862"/>
                            </a:cubicBezTo>
                            <a:cubicBezTo>
                              <a:pt x="1174996" y="1300326"/>
                              <a:pt x="1172275" y="1284904"/>
                              <a:pt x="1176357" y="1283090"/>
                            </a:cubicBezTo>
                            <a:cubicBezTo>
                              <a:pt x="1180439" y="1281276"/>
                              <a:pt x="1194953" y="1294429"/>
                              <a:pt x="1200849" y="1293976"/>
                            </a:cubicBezTo>
                            <a:cubicBezTo>
                              <a:pt x="1206745" y="1293522"/>
                              <a:pt x="1206292" y="1286265"/>
                              <a:pt x="1211735" y="1280369"/>
                            </a:cubicBezTo>
                            <a:cubicBezTo>
                              <a:pt x="1217178" y="1274473"/>
                              <a:pt x="1219900" y="1268576"/>
                              <a:pt x="1233507" y="1258597"/>
                            </a:cubicBezTo>
                            <a:cubicBezTo>
                              <a:pt x="1247114" y="1248618"/>
                              <a:pt x="1280225" y="1228208"/>
                              <a:pt x="1293378" y="1220497"/>
                            </a:cubicBezTo>
                            <a:cubicBezTo>
                              <a:pt x="1306532" y="1212786"/>
                              <a:pt x="1307892" y="1215054"/>
                              <a:pt x="1312428" y="1212333"/>
                            </a:cubicBezTo>
                            <a:cubicBezTo>
                              <a:pt x="1316964" y="1209612"/>
                              <a:pt x="1319685" y="1209612"/>
                              <a:pt x="1320592" y="1204169"/>
                            </a:cubicBezTo>
                            <a:cubicBezTo>
                              <a:pt x="1321499" y="1198726"/>
                              <a:pt x="1318324" y="1191922"/>
                              <a:pt x="1317871" y="1179676"/>
                            </a:cubicBezTo>
                            <a:cubicBezTo>
                              <a:pt x="1317418" y="1167430"/>
                              <a:pt x="1317418" y="1146565"/>
                              <a:pt x="1317871" y="1130690"/>
                            </a:cubicBezTo>
                            <a:cubicBezTo>
                              <a:pt x="1318325" y="1114815"/>
                              <a:pt x="1323767" y="1094405"/>
                              <a:pt x="1320592" y="1084426"/>
                            </a:cubicBezTo>
                            <a:cubicBezTo>
                              <a:pt x="1317417" y="1074447"/>
                              <a:pt x="1304717" y="1077623"/>
                              <a:pt x="1298821" y="1070819"/>
                            </a:cubicBezTo>
                            <a:cubicBezTo>
                              <a:pt x="1292925" y="1064015"/>
                              <a:pt x="1287935" y="1054943"/>
                              <a:pt x="1285214" y="1043604"/>
                            </a:cubicBezTo>
                            <a:cubicBezTo>
                              <a:pt x="1282493" y="1032265"/>
                              <a:pt x="1283399" y="1015029"/>
                              <a:pt x="1282492" y="1002783"/>
                            </a:cubicBezTo>
                            <a:cubicBezTo>
                              <a:pt x="1281585" y="990537"/>
                              <a:pt x="1278864" y="980104"/>
                              <a:pt x="1279771" y="970126"/>
                            </a:cubicBezTo>
                            <a:cubicBezTo>
                              <a:pt x="1280678" y="960148"/>
                              <a:pt x="1281132" y="954705"/>
                              <a:pt x="1287935" y="942912"/>
                            </a:cubicBezTo>
                            <a:cubicBezTo>
                              <a:pt x="1294738" y="931119"/>
                              <a:pt x="1308799" y="912523"/>
                              <a:pt x="1320592" y="899369"/>
                            </a:cubicBezTo>
                            <a:cubicBezTo>
                              <a:pt x="1332385" y="886215"/>
                              <a:pt x="1349621" y="871247"/>
                              <a:pt x="1358692" y="863990"/>
                            </a:cubicBezTo>
                            <a:cubicBezTo>
                              <a:pt x="1367763" y="856733"/>
                              <a:pt x="1365042" y="862176"/>
                              <a:pt x="1375021" y="855826"/>
                            </a:cubicBezTo>
                            <a:cubicBezTo>
                              <a:pt x="1385000" y="849476"/>
                              <a:pt x="1405864" y="839497"/>
                              <a:pt x="1418564" y="825890"/>
                            </a:cubicBezTo>
                            <a:cubicBezTo>
                              <a:pt x="1431264" y="812283"/>
                              <a:pt x="1440789" y="788697"/>
                              <a:pt x="1451221" y="774183"/>
                            </a:cubicBezTo>
                            <a:cubicBezTo>
                              <a:pt x="1461653" y="759669"/>
                              <a:pt x="1481157" y="738804"/>
                              <a:pt x="1481157" y="738804"/>
                            </a:cubicBezTo>
                            <a:cubicBezTo>
                              <a:pt x="1493403" y="724290"/>
                              <a:pt x="1511546" y="702065"/>
                              <a:pt x="1524699" y="687097"/>
                            </a:cubicBezTo>
                            <a:cubicBezTo>
                              <a:pt x="1537852" y="672129"/>
                              <a:pt x="1554182" y="659429"/>
                              <a:pt x="1560078" y="648997"/>
                            </a:cubicBezTo>
                            <a:cubicBezTo>
                              <a:pt x="1565975" y="638565"/>
                              <a:pt x="1560985" y="630854"/>
                              <a:pt x="1560078" y="624504"/>
                            </a:cubicBezTo>
                            <a:cubicBezTo>
                              <a:pt x="1559171" y="618154"/>
                              <a:pt x="1565067" y="611804"/>
                              <a:pt x="1554635" y="610897"/>
                            </a:cubicBezTo>
                            <a:cubicBezTo>
                              <a:pt x="1544203" y="609990"/>
                              <a:pt x="1520164" y="616340"/>
                              <a:pt x="1497485" y="619062"/>
                            </a:cubicBezTo>
                            <a:cubicBezTo>
                              <a:pt x="1474806" y="621784"/>
                              <a:pt x="1435800" y="625865"/>
                              <a:pt x="1418564" y="627226"/>
                            </a:cubicBezTo>
                            <a:cubicBezTo>
                              <a:pt x="1401328" y="628587"/>
                              <a:pt x="1394071" y="627226"/>
                              <a:pt x="1394071" y="627226"/>
                            </a:cubicBezTo>
                            <a:cubicBezTo>
                              <a:pt x="1387267" y="627226"/>
                              <a:pt x="1380917" y="628587"/>
                              <a:pt x="1377742" y="627226"/>
                            </a:cubicBezTo>
                            <a:cubicBezTo>
                              <a:pt x="1374567" y="625865"/>
                              <a:pt x="1377742" y="626319"/>
                              <a:pt x="1375021" y="619062"/>
                            </a:cubicBezTo>
                            <a:cubicBezTo>
                              <a:pt x="1372300" y="611805"/>
                              <a:pt x="1369578" y="595930"/>
                              <a:pt x="1361414" y="583683"/>
                            </a:cubicBezTo>
                            <a:cubicBezTo>
                              <a:pt x="1353250" y="571436"/>
                              <a:pt x="1335560" y="554654"/>
                              <a:pt x="1326035" y="545583"/>
                            </a:cubicBezTo>
                            <a:cubicBezTo>
                              <a:pt x="1316510" y="536512"/>
                              <a:pt x="1313335" y="537872"/>
                              <a:pt x="1304264" y="529254"/>
                            </a:cubicBezTo>
                            <a:cubicBezTo>
                              <a:pt x="1295193" y="520636"/>
                              <a:pt x="1281586" y="507030"/>
                              <a:pt x="1271607" y="493876"/>
                            </a:cubicBezTo>
                            <a:cubicBezTo>
                              <a:pt x="1261628" y="480722"/>
                              <a:pt x="1250289" y="463487"/>
                              <a:pt x="1244392" y="450333"/>
                            </a:cubicBezTo>
                            <a:cubicBezTo>
                              <a:pt x="1238495" y="437179"/>
                              <a:pt x="1239403" y="427200"/>
                              <a:pt x="1236228" y="414954"/>
                            </a:cubicBezTo>
                            <a:cubicBezTo>
                              <a:pt x="1233053" y="402708"/>
                              <a:pt x="1229878" y="387740"/>
                              <a:pt x="1225342" y="376854"/>
                            </a:cubicBezTo>
                            <a:cubicBezTo>
                              <a:pt x="1220806" y="365968"/>
                              <a:pt x="1216271" y="361433"/>
                              <a:pt x="1209014" y="349640"/>
                            </a:cubicBezTo>
                            <a:cubicBezTo>
                              <a:pt x="1201757" y="337847"/>
                              <a:pt x="1189963" y="321065"/>
                              <a:pt x="1181799" y="306097"/>
                            </a:cubicBezTo>
                            <a:cubicBezTo>
                              <a:pt x="1173635" y="291129"/>
                              <a:pt x="1164564" y="271626"/>
                              <a:pt x="1160028" y="259833"/>
                            </a:cubicBezTo>
                            <a:cubicBezTo>
                              <a:pt x="1155492" y="248040"/>
                              <a:pt x="1155492" y="240783"/>
                              <a:pt x="1154585" y="235340"/>
                            </a:cubicBezTo>
                            <a:cubicBezTo>
                              <a:pt x="1153678" y="229897"/>
                              <a:pt x="1151410" y="229897"/>
                              <a:pt x="1154585" y="227176"/>
                            </a:cubicBezTo>
                            <a:cubicBezTo>
                              <a:pt x="1157760" y="224455"/>
                              <a:pt x="1170460" y="224455"/>
                              <a:pt x="1173635" y="219012"/>
                            </a:cubicBezTo>
                            <a:cubicBezTo>
                              <a:pt x="1176810" y="213569"/>
                              <a:pt x="1175449" y="205858"/>
                              <a:pt x="1173635" y="194519"/>
                            </a:cubicBezTo>
                            <a:cubicBezTo>
                              <a:pt x="1171821" y="183180"/>
                              <a:pt x="1168192" y="159594"/>
                              <a:pt x="1162749" y="150976"/>
                            </a:cubicBezTo>
                            <a:cubicBezTo>
                              <a:pt x="1157306" y="142358"/>
                              <a:pt x="1149596" y="144173"/>
                              <a:pt x="1140978" y="142812"/>
                            </a:cubicBezTo>
                            <a:cubicBezTo>
                              <a:pt x="1132360" y="141451"/>
                              <a:pt x="1111042" y="142812"/>
                              <a:pt x="1111042" y="142812"/>
                            </a:cubicBezTo>
                            <a:cubicBezTo>
                              <a:pt x="1102424" y="142812"/>
                              <a:pt x="1093807" y="144173"/>
                              <a:pt x="1089271" y="142812"/>
                            </a:cubicBezTo>
                            <a:cubicBezTo>
                              <a:pt x="1084735" y="141451"/>
                              <a:pt x="1087457" y="131472"/>
                              <a:pt x="1083828" y="134647"/>
                            </a:cubicBezTo>
                            <a:cubicBezTo>
                              <a:pt x="1080199" y="137822"/>
                              <a:pt x="1073395" y="157780"/>
                              <a:pt x="1067499" y="161862"/>
                            </a:cubicBezTo>
                            <a:cubicBezTo>
                              <a:pt x="1061603" y="165944"/>
                              <a:pt x="1056613" y="162315"/>
                              <a:pt x="1048449" y="159140"/>
                            </a:cubicBezTo>
                            <a:cubicBezTo>
                              <a:pt x="1040285" y="155965"/>
                              <a:pt x="1030307" y="148708"/>
                              <a:pt x="1018514" y="142812"/>
                            </a:cubicBezTo>
                            <a:cubicBezTo>
                              <a:pt x="1006721" y="136916"/>
                              <a:pt x="989938" y="125576"/>
                              <a:pt x="977692" y="123762"/>
                            </a:cubicBezTo>
                            <a:cubicBezTo>
                              <a:pt x="965446" y="121948"/>
                              <a:pt x="955013" y="133740"/>
                              <a:pt x="945035" y="131926"/>
                            </a:cubicBezTo>
                            <a:cubicBezTo>
                              <a:pt x="935057" y="130112"/>
                              <a:pt x="927346" y="117412"/>
                              <a:pt x="917821" y="112876"/>
                            </a:cubicBezTo>
                            <a:cubicBezTo>
                              <a:pt x="908296" y="108340"/>
                              <a:pt x="899678" y="106526"/>
                              <a:pt x="887885" y="104712"/>
                            </a:cubicBezTo>
                            <a:cubicBezTo>
                              <a:pt x="876092" y="102898"/>
                              <a:pt x="855682" y="101083"/>
                              <a:pt x="847064" y="101990"/>
                            </a:cubicBezTo>
                            <a:cubicBezTo>
                              <a:pt x="838446" y="102897"/>
                              <a:pt x="837539" y="102443"/>
                              <a:pt x="836178" y="110154"/>
                            </a:cubicBezTo>
                            <a:cubicBezTo>
                              <a:pt x="834817" y="117865"/>
                              <a:pt x="837538" y="137822"/>
                              <a:pt x="838899" y="148254"/>
                            </a:cubicBezTo>
                            <a:cubicBezTo>
                              <a:pt x="840260" y="158686"/>
                              <a:pt x="844342" y="168665"/>
                              <a:pt x="844342" y="172747"/>
                            </a:cubicBezTo>
                            <a:cubicBezTo>
                              <a:pt x="844342" y="176829"/>
                              <a:pt x="846156" y="175015"/>
                              <a:pt x="838899" y="172747"/>
                            </a:cubicBezTo>
                            <a:cubicBezTo>
                              <a:pt x="831642" y="170479"/>
                              <a:pt x="811231" y="161861"/>
                              <a:pt x="800799" y="159140"/>
                            </a:cubicBezTo>
                            <a:cubicBezTo>
                              <a:pt x="790367" y="156419"/>
                              <a:pt x="782657" y="157780"/>
                              <a:pt x="776307" y="156419"/>
                            </a:cubicBezTo>
                            <a:cubicBezTo>
                              <a:pt x="769957" y="155058"/>
                              <a:pt x="768595" y="157780"/>
                              <a:pt x="762699" y="150976"/>
                            </a:cubicBezTo>
                            <a:cubicBezTo>
                              <a:pt x="756803" y="144172"/>
                              <a:pt x="752721" y="122854"/>
                              <a:pt x="740928" y="115597"/>
                            </a:cubicBezTo>
                            <a:cubicBezTo>
                              <a:pt x="729135" y="108340"/>
                              <a:pt x="691942" y="107433"/>
                              <a:pt x="691942" y="107433"/>
                            </a:cubicBezTo>
                            <a:cubicBezTo>
                              <a:pt x="676067" y="104712"/>
                              <a:pt x="655203" y="102897"/>
                              <a:pt x="645678" y="99269"/>
                            </a:cubicBezTo>
                            <a:cubicBezTo>
                              <a:pt x="636153" y="95640"/>
                              <a:pt x="637513" y="91105"/>
                              <a:pt x="634792" y="85662"/>
                            </a:cubicBezTo>
                            <a:cubicBezTo>
                              <a:pt x="632070" y="80219"/>
                              <a:pt x="630256" y="76591"/>
                              <a:pt x="629349" y="66612"/>
                            </a:cubicBezTo>
                            <a:cubicBezTo>
                              <a:pt x="628442" y="56633"/>
                              <a:pt x="629349" y="25790"/>
                              <a:pt x="629349" y="25790"/>
                            </a:cubicBezTo>
                            <a:cubicBezTo>
                              <a:pt x="629349" y="14904"/>
                              <a:pt x="632977" y="4925"/>
                              <a:pt x="629349" y="1297"/>
                            </a:cubicBezTo>
                            <a:cubicBezTo>
                              <a:pt x="625721" y="-2331"/>
                              <a:pt x="625721" y="2658"/>
                              <a:pt x="607578" y="4019"/>
                            </a:cubicBezTo>
                            <a:cubicBezTo>
                              <a:pt x="589435" y="5380"/>
                              <a:pt x="520492" y="9462"/>
                              <a:pt x="520492" y="9462"/>
                            </a:cubicBezTo>
                            <a:cubicBezTo>
                              <a:pt x="499174" y="10823"/>
                              <a:pt x="490103" y="9915"/>
                              <a:pt x="479671" y="12183"/>
                            </a:cubicBezTo>
                            <a:cubicBezTo>
                              <a:pt x="469239" y="14451"/>
                              <a:pt x="472413" y="19894"/>
                              <a:pt x="457899" y="23069"/>
                            </a:cubicBezTo>
                            <a:cubicBezTo>
                              <a:pt x="443385" y="26244"/>
                              <a:pt x="413903" y="28965"/>
                              <a:pt x="392585" y="31233"/>
                            </a:cubicBezTo>
                            <a:cubicBezTo>
                              <a:pt x="371267" y="33501"/>
                              <a:pt x="348135" y="32594"/>
                              <a:pt x="329992" y="36676"/>
                            </a:cubicBezTo>
                            <a:cubicBezTo>
                              <a:pt x="311849" y="40758"/>
                              <a:pt x="283728" y="55726"/>
                              <a:pt x="283728" y="55726"/>
                            </a:cubicBezTo>
                            <a:cubicBezTo>
                              <a:pt x="265132" y="63437"/>
                              <a:pt x="232928" y="77951"/>
                              <a:pt x="218414" y="82940"/>
                            </a:cubicBezTo>
                            <a:cubicBezTo>
                              <a:pt x="203900" y="87929"/>
                              <a:pt x="203899" y="81126"/>
                              <a:pt x="196642" y="85662"/>
                            </a:cubicBezTo>
                            <a:cubicBezTo>
                              <a:pt x="189385" y="90198"/>
                              <a:pt x="178046" y="101083"/>
                              <a:pt x="174871" y="110154"/>
                            </a:cubicBezTo>
                            <a:cubicBezTo>
                              <a:pt x="171696" y="119225"/>
                              <a:pt x="175324" y="128751"/>
                              <a:pt x="177592" y="140090"/>
                            </a:cubicBezTo>
                            <a:cubicBezTo>
                              <a:pt x="179860" y="151429"/>
                              <a:pt x="190746" y="168211"/>
                              <a:pt x="188478" y="178190"/>
                            </a:cubicBezTo>
                            <a:cubicBezTo>
                              <a:pt x="186210" y="188169"/>
                              <a:pt x="180314" y="184540"/>
                              <a:pt x="163985" y="199962"/>
                            </a:cubicBezTo>
                            <a:cubicBezTo>
                              <a:pt x="147656" y="215384"/>
                              <a:pt x="107289" y="252576"/>
                              <a:pt x="90507" y="270719"/>
                            </a:cubicBezTo>
                            <a:cubicBezTo>
                              <a:pt x="73725" y="288862"/>
                              <a:pt x="74178" y="291130"/>
                              <a:pt x="63292" y="308819"/>
                            </a:cubicBezTo>
                            <a:cubicBezTo>
                              <a:pt x="52406" y="326508"/>
                              <a:pt x="33356" y="361433"/>
                              <a:pt x="25192" y="376854"/>
                            </a:cubicBezTo>
                            <a:cubicBezTo>
                              <a:pt x="17028" y="392275"/>
                              <a:pt x="13853" y="394997"/>
                              <a:pt x="14307" y="401347"/>
                            </a:cubicBezTo>
                            <a:cubicBezTo>
                              <a:pt x="14761" y="407697"/>
                              <a:pt x="26100" y="407243"/>
                              <a:pt x="27914" y="414954"/>
                            </a:cubicBezTo>
                            <a:cubicBezTo>
                              <a:pt x="29728" y="422665"/>
                              <a:pt x="28821" y="430376"/>
                              <a:pt x="25192" y="447612"/>
                            </a:cubicBezTo>
                            <a:cubicBezTo>
                              <a:pt x="21563" y="464848"/>
                              <a:pt x="10224" y="497505"/>
                              <a:pt x="6142" y="518369"/>
                            </a:cubicBezTo>
                            <a:cubicBezTo>
                              <a:pt x="2060" y="539233"/>
                              <a:pt x="-1569" y="557829"/>
                              <a:pt x="699" y="572797"/>
                            </a:cubicBezTo>
                            <a:cubicBezTo>
                              <a:pt x="2967" y="587765"/>
                              <a:pt x="9770" y="599558"/>
                              <a:pt x="19749" y="608176"/>
                            </a:cubicBezTo>
                            <a:cubicBezTo>
                              <a:pt x="29728" y="616794"/>
                              <a:pt x="50139" y="618154"/>
                              <a:pt x="60571" y="624504"/>
                            </a:cubicBezTo>
                            <a:cubicBezTo>
                              <a:pt x="71003" y="630854"/>
                              <a:pt x="75538" y="634937"/>
                              <a:pt x="82342" y="646276"/>
                            </a:cubicBezTo>
                            <a:cubicBezTo>
                              <a:pt x="89145" y="657615"/>
                              <a:pt x="91413" y="678479"/>
                              <a:pt x="101392" y="692540"/>
                            </a:cubicBezTo>
                            <a:cubicBezTo>
                              <a:pt x="111371" y="706601"/>
                              <a:pt x="129514" y="723836"/>
                              <a:pt x="142214" y="730640"/>
                            </a:cubicBezTo>
                            <a:cubicBezTo>
                              <a:pt x="154914" y="737444"/>
                              <a:pt x="166706" y="727919"/>
                              <a:pt x="177592" y="733362"/>
                            </a:cubicBezTo>
                            <a:cubicBezTo>
                              <a:pt x="188478" y="738805"/>
                              <a:pt x="198457" y="756947"/>
                              <a:pt x="207528" y="763297"/>
                            </a:cubicBezTo>
                            <a:cubicBezTo>
                              <a:pt x="216599" y="769647"/>
                              <a:pt x="220682" y="772823"/>
                              <a:pt x="232021" y="771462"/>
                            </a:cubicBezTo>
                            <a:cubicBezTo>
                              <a:pt x="243360" y="770101"/>
                              <a:pt x="260143" y="757854"/>
                              <a:pt x="275564" y="755133"/>
                            </a:cubicBezTo>
                            <a:cubicBezTo>
                              <a:pt x="290985" y="752412"/>
                              <a:pt x="324549" y="755133"/>
                              <a:pt x="324549" y="755133"/>
                            </a:cubicBezTo>
                            <a:lnTo>
                              <a:pt x="419799" y="752412"/>
                            </a:lnTo>
                            <a:cubicBezTo>
                              <a:pt x="438849" y="747876"/>
                              <a:pt x="427056" y="731548"/>
                              <a:pt x="438849" y="727919"/>
                            </a:cubicBezTo>
                            <a:cubicBezTo>
                              <a:pt x="450642" y="724290"/>
                              <a:pt x="479671" y="730187"/>
                              <a:pt x="490557" y="730640"/>
                            </a:cubicBezTo>
                            <a:cubicBezTo>
                              <a:pt x="501443" y="731093"/>
                              <a:pt x="500536" y="725197"/>
                              <a:pt x="504164" y="730640"/>
                            </a:cubicBezTo>
                            <a:cubicBezTo>
                              <a:pt x="507792" y="736083"/>
                              <a:pt x="497360" y="757400"/>
                              <a:pt x="512328" y="763297"/>
                            </a:cubicBezTo>
                            <a:cubicBezTo>
                              <a:pt x="527296" y="769194"/>
                              <a:pt x="576282" y="762390"/>
                              <a:pt x="593971" y="766019"/>
                            </a:cubicBezTo>
                            <a:cubicBezTo>
                              <a:pt x="611660" y="769648"/>
                              <a:pt x="616650" y="775544"/>
                              <a:pt x="618464" y="785069"/>
                            </a:cubicBezTo>
                            <a:cubicBezTo>
                              <a:pt x="620278" y="794594"/>
                              <a:pt x="608486" y="810923"/>
                              <a:pt x="604857" y="823169"/>
                            </a:cubicBezTo>
                            <a:cubicBezTo>
                              <a:pt x="601228" y="835415"/>
                              <a:pt x="595785" y="846301"/>
                              <a:pt x="596692" y="858547"/>
                            </a:cubicBezTo>
                            <a:cubicBezTo>
                              <a:pt x="597599" y="870793"/>
                              <a:pt x="600774" y="877143"/>
                              <a:pt x="610299" y="896647"/>
                            </a:cubicBezTo>
                            <a:cubicBezTo>
                              <a:pt x="619824" y="916151"/>
                              <a:pt x="638874" y="954705"/>
                              <a:pt x="653842" y="975569"/>
                            </a:cubicBezTo>
                            <a:cubicBezTo>
                              <a:pt x="668810" y="996433"/>
                              <a:pt x="695118" y="1000969"/>
                              <a:pt x="700107" y="1021833"/>
                            </a:cubicBezTo>
                            <a:cubicBezTo>
                              <a:pt x="705096" y="1042697"/>
                              <a:pt x="689674" y="1068097"/>
                              <a:pt x="683778" y="1100754"/>
                            </a:cubicBezTo>
                            <a:cubicBezTo>
                              <a:pt x="677881" y="1133411"/>
                              <a:pt x="668810" y="1191469"/>
                              <a:pt x="664728" y="1217776"/>
                            </a:cubicBezTo>
                            <a:cubicBezTo>
                              <a:pt x="660646" y="1244083"/>
                              <a:pt x="656110" y="1246804"/>
                              <a:pt x="659285" y="1258597"/>
                            </a:cubicBezTo>
                            <a:cubicBezTo>
                              <a:pt x="662460" y="1270390"/>
                              <a:pt x="676521" y="1276286"/>
                              <a:pt x="683778" y="1288533"/>
                            </a:cubicBezTo>
                            <a:cubicBezTo>
                              <a:pt x="691035" y="1300780"/>
                              <a:pt x="696025" y="1317562"/>
                              <a:pt x="702828" y="1332076"/>
                            </a:cubicBezTo>
                            <a:cubicBezTo>
                              <a:pt x="709631" y="1346590"/>
                              <a:pt x="720971" y="1357476"/>
                              <a:pt x="724599" y="1375619"/>
                            </a:cubicBezTo>
                            <a:cubicBezTo>
                              <a:pt x="728227" y="1393762"/>
                              <a:pt x="717342" y="1419162"/>
                              <a:pt x="724599" y="1440933"/>
                            </a:cubicBezTo>
                            <a:cubicBezTo>
                              <a:pt x="731856" y="1462704"/>
                              <a:pt x="758617" y="1489465"/>
                              <a:pt x="768142" y="1506247"/>
                            </a:cubicBezTo>
                            <a:cubicBezTo>
                              <a:pt x="777667" y="1523029"/>
                              <a:pt x="774492" y="1523937"/>
                              <a:pt x="781749" y="1541626"/>
                            </a:cubicBezTo>
                            <a:cubicBezTo>
                              <a:pt x="789006" y="1559315"/>
                              <a:pt x="808510" y="1592426"/>
                              <a:pt x="811685" y="1612383"/>
                            </a:cubicBezTo>
                            <a:cubicBezTo>
                              <a:pt x="814860" y="1632340"/>
                              <a:pt x="794449" y="1655019"/>
                              <a:pt x="800799" y="1661369"/>
                            </a:cubicBezTo>
                            <a:cubicBezTo>
                              <a:pt x="807149" y="1667719"/>
                              <a:pt x="833456" y="1652751"/>
                              <a:pt x="849785" y="1650483"/>
                            </a:cubicBezTo>
                            <a:cubicBezTo>
                              <a:pt x="866114" y="1648215"/>
                              <a:pt x="872917" y="1651844"/>
                              <a:pt x="898771" y="1647762"/>
                            </a:cubicBezTo>
                            <a:cubicBezTo>
                              <a:pt x="924625" y="1643680"/>
                              <a:pt x="969528" y="1635515"/>
                              <a:pt x="999464" y="1620547"/>
                            </a:cubicBez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" name="Freeform 95"/>
                      <p:cNvSpPr/>
                      <p:nvPr/>
                    </p:nvSpPr>
                    <p:spPr>
                      <a:xfrm>
                        <a:off x="4028688" y="198806"/>
                        <a:ext cx="1826948" cy="1869411"/>
                      </a:xfrm>
                      <a:custGeom>
                        <a:avLst/>
                        <a:gdLst>
                          <a:gd name="connsiteX0" fmla="*/ 722154 w 1826948"/>
                          <a:gd name="connsiteY0" fmla="*/ 513676 h 1869411"/>
                          <a:gd name="connsiteX1" fmla="*/ 814459 w 1826948"/>
                          <a:gd name="connsiteY1" fmla="*/ 476177 h 1869411"/>
                          <a:gd name="connsiteX2" fmla="*/ 854843 w 1826948"/>
                          <a:gd name="connsiteY2" fmla="*/ 470408 h 1869411"/>
                          <a:gd name="connsiteX3" fmla="*/ 918303 w 1826948"/>
                          <a:gd name="connsiteY3" fmla="*/ 496369 h 1869411"/>
                          <a:gd name="connsiteX4" fmla="*/ 944263 w 1826948"/>
                          <a:gd name="connsiteY4" fmla="*/ 539637 h 1869411"/>
                          <a:gd name="connsiteX5" fmla="*/ 935610 w 1826948"/>
                          <a:gd name="connsiteY5" fmla="*/ 562713 h 1869411"/>
                          <a:gd name="connsiteX6" fmla="*/ 978878 w 1826948"/>
                          <a:gd name="connsiteY6" fmla="*/ 580020 h 1869411"/>
                          <a:gd name="connsiteX7" fmla="*/ 1048107 w 1826948"/>
                          <a:gd name="connsiteY7" fmla="*/ 600212 h 1869411"/>
                          <a:gd name="connsiteX8" fmla="*/ 1091375 w 1826948"/>
                          <a:gd name="connsiteY8" fmla="*/ 623289 h 1869411"/>
                          <a:gd name="connsiteX9" fmla="*/ 1140412 w 1826948"/>
                          <a:gd name="connsiteY9" fmla="*/ 655019 h 1869411"/>
                          <a:gd name="connsiteX10" fmla="*/ 1172142 w 1826948"/>
                          <a:gd name="connsiteY10" fmla="*/ 701171 h 1869411"/>
                          <a:gd name="connsiteX11" fmla="*/ 1166373 w 1826948"/>
                          <a:gd name="connsiteY11" fmla="*/ 755978 h 1869411"/>
                          <a:gd name="connsiteX12" fmla="*/ 1134643 w 1826948"/>
                          <a:gd name="connsiteY12" fmla="*/ 776169 h 1869411"/>
                          <a:gd name="connsiteX13" fmla="*/ 1102913 w 1826948"/>
                          <a:gd name="connsiteY13" fmla="*/ 773285 h 1869411"/>
                          <a:gd name="connsiteX14" fmla="*/ 1045222 w 1826948"/>
                          <a:gd name="connsiteY14" fmla="*/ 750209 h 1869411"/>
                          <a:gd name="connsiteX15" fmla="*/ 1036569 w 1826948"/>
                          <a:gd name="connsiteY15" fmla="*/ 741555 h 1869411"/>
                          <a:gd name="connsiteX16" fmla="*/ 1016377 w 1826948"/>
                          <a:gd name="connsiteY16" fmla="*/ 761747 h 1869411"/>
                          <a:gd name="connsiteX17" fmla="*/ 1027915 w 1826948"/>
                          <a:gd name="connsiteY17" fmla="*/ 779054 h 1869411"/>
                          <a:gd name="connsiteX18" fmla="*/ 1042338 w 1826948"/>
                          <a:gd name="connsiteY18" fmla="*/ 796361 h 1869411"/>
                          <a:gd name="connsiteX19" fmla="*/ 1033684 w 1826948"/>
                          <a:gd name="connsiteY19" fmla="*/ 813668 h 1869411"/>
                          <a:gd name="connsiteX20" fmla="*/ 1033684 w 1826948"/>
                          <a:gd name="connsiteY20" fmla="*/ 842514 h 1869411"/>
                          <a:gd name="connsiteX21" fmla="*/ 1079837 w 1826948"/>
                          <a:gd name="connsiteY21" fmla="*/ 877128 h 1869411"/>
                          <a:gd name="connsiteX22" fmla="*/ 1082721 w 1826948"/>
                          <a:gd name="connsiteY22" fmla="*/ 859821 h 1869411"/>
                          <a:gd name="connsiteX23" fmla="*/ 1079837 w 1826948"/>
                          <a:gd name="connsiteY23" fmla="*/ 810784 h 1869411"/>
                          <a:gd name="connsiteX24" fmla="*/ 1111567 w 1826948"/>
                          <a:gd name="connsiteY24" fmla="*/ 833860 h 1869411"/>
                          <a:gd name="connsiteX25" fmla="*/ 1140412 w 1826948"/>
                          <a:gd name="connsiteY25" fmla="*/ 856937 h 1869411"/>
                          <a:gd name="connsiteX26" fmla="*/ 1143297 w 1826948"/>
                          <a:gd name="connsiteY26" fmla="*/ 830976 h 1869411"/>
                          <a:gd name="connsiteX27" fmla="*/ 1143297 w 1826948"/>
                          <a:gd name="connsiteY27" fmla="*/ 802130 h 1869411"/>
                          <a:gd name="connsiteX28" fmla="*/ 1154835 w 1826948"/>
                          <a:gd name="connsiteY28" fmla="*/ 773285 h 1869411"/>
                          <a:gd name="connsiteX29" fmla="*/ 1203872 w 1826948"/>
                          <a:gd name="connsiteY29" fmla="*/ 744439 h 1869411"/>
                          <a:gd name="connsiteX30" fmla="*/ 1221180 w 1826948"/>
                          <a:gd name="connsiteY30" fmla="*/ 764631 h 1869411"/>
                          <a:gd name="connsiteX31" fmla="*/ 1226949 w 1826948"/>
                          <a:gd name="connsiteY31" fmla="*/ 721363 h 1869411"/>
                          <a:gd name="connsiteX32" fmla="*/ 1235602 w 1826948"/>
                          <a:gd name="connsiteY32" fmla="*/ 672326 h 1869411"/>
                          <a:gd name="connsiteX33" fmla="*/ 1226949 w 1826948"/>
                          <a:gd name="connsiteY33" fmla="*/ 649250 h 1869411"/>
                          <a:gd name="connsiteX34" fmla="*/ 1252909 w 1826948"/>
                          <a:gd name="connsiteY34" fmla="*/ 631942 h 1869411"/>
                          <a:gd name="connsiteX35" fmla="*/ 1293293 w 1826948"/>
                          <a:gd name="connsiteY35" fmla="*/ 629058 h 1869411"/>
                          <a:gd name="connsiteX36" fmla="*/ 1304831 w 1826948"/>
                          <a:gd name="connsiteY36" fmla="*/ 643480 h 1869411"/>
                          <a:gd name="connsiteX37" fmla="*/ 1304831 w 1826948"/>
                          <a:gd name="connsiteY37" fmla="*/ 680979 h 1869411"/>
                          <a:gd name="connsiteX38" fmla="*/ 1290409 w 1826948"/>
                          <a:gd name="connsiteY38" fmla="*/ 701171 h 1869411"/>
                          <a:gd name="connsiteX39" fmla="*/ 1284639 w 1826948"/>
                          <a:gd name="connsiteY39" fmla="*/ 730017 h 1869411"/>
                          <a:gd name="connsiteX40" fmla="*/ 1293293 w 1826948"/>
                          <a:gd name="connsiteY40" fmla="*/ 738670 h 1869411"/>
                          <a:gd name="connsiteX41" fmla="*/ 1356753 w 1826948"/>
                          <a:gd name="connsiteY41" fmla="*/ 669441 h 1869411"/>
                          <a:gd name="connsiteX42" fmla="*/ 1382714 w 1826948"/>
                          <a:gd name="connsiteY42" fmla="*/ 631942 h 1869411"/>
                          <a:gd name="connsiteX43" fmla="*/ 1443289 w 1826948"/>
                          <a:gd name="connsiteY43" fmla="*/ 611750 h 1869411"/>
                          <a:gd name="connsiteX44" fmla="*/ 1469250 w 1826948"/>
                          <a:gd name="connsiteY44" fmla="*/ 600212 h 1869411"/>
                          <a:gd name="connsiteX45" fmla="*/ 1469250 w 1826948"/>
                          <a:gd name="connsiteY45" fmla="*/ 620404 h 1869411"/>
                          <a:gd name="connsiteX46" fmla="*/ 1512518 w 1826948"/>
                          <a:gd name="connsiteY46" fmla="*/ 620404 h 1869411"/>
                          <a:gd name="connsiteX47" fmla="*/ 1567325 w 1826948"/>
                          <a:gd name="connsiteY47" fmla="*/ 617520 h 1869411"/>
                          <a:gd name="connsiteX48" fmla="*/ 1587516 w 1826948"/>
                          <a:gd name="connsiteY48" fmla="*/ 608866 h 1869411"/>
                          <a:gd name="connsiteX49" fmla="*/ 1599055 w 1826948"/>
                          <a:gd name="connsiteY49" fmla="*/ 594443 h 1869411"/>
                          <a:gd name="connsiteX50" fmla="*/ 1587516 w 1826948"/>
                          <a:gd name="connsiteY50" fmla="*/ 568482 h 1869411"/>
                          <a:gd name="connsiteX51" fmla="*/ 1570209 w 1826948"/>
                          <a:gd name="connsiteY51" fmla="*/ 545406 h 1869411"/>
                          <a:gd name="connsiteX52" fmla="*/ 1529826 w 1826948"/>
                          <a:gd name="connsiteY52" fmla="*/ 522330 h 1869411"/>
                          <a:gd name="connsiteX53" fmla="*/ 1506749 w 1826948"/>
                          <a:gd name="connsiteY53" fmla="*/ 516561 h 1869411"/>
                          <a:gd name="connsiteX54" fmla="*/ 1469250 w 1826948"/>
                          <a:gd name="connsiteY54" fmla="*/ 519445 h 1869411"/>
                          <a:gd name="connsiteX55" fmla="*/ 1437520 w 1826948"/>
                          <a:gd name="connsiteY55" fmla="*/ 499253 h 1869411"/>
                          <a:gd name="connsiteX56" fmla="*/ 1411559 w 1826948"/>
                          <a:gd name="connsiteY56" fmla="*/ 467523 h 1869411"/>
                          <a:gd name="connsiteX57" fmla="*/ 1408675 w 1826948"/>
                          <a:gd name="connsiteY57" fmla="*/ 406948 h 1869411"/>
                          <a:gd name="connsiteX58" fmla="*/ 1451943 w 1826948"/>
                          <a:gd name="connsiteY58" fmla="*/ 340603 h 1869411"/>
                          <a:gd name="connsiteX59" fmla="*/ 1486557 w 1826948"/>
                          <a:gd name="connsiteY59" fmla="*/ 282913 h 1869411"/>
                          <a:gd name="connsiteX60" fmla="*/ 1500980 w 1826948"/>
                          <a:gd name="connsiteY60" fmla="*/ 230991 h 1869411"/>
                          <a:gd name="connsiteX61" fmla="*/ 1526941 w 1826948"/>
                          <a:gd name="connsiteY61" fmla="*/ 167531 h 1869411"/>
                          <a:gd name="connsiteX62" fmla="*/ 1584632 w 1826948"/>
                          <a:gd name="connsiteY62" fmla="*/ 106956 h 1869411"/>
                          <a:gd name="connsiteX63" fmla="*/ 1645207 w 1826948"/>
                          <a:gd name="connsiteY63" fmla="*/ 83879 h 1869411"/>
                          <a:gd name="connsiteX64" fmla="*/ 1685591 w 1826948"/>
                          <a:gd name="connsiteY64" fmla="*/ 69456 h 1869411"/>
                          <a:gd name="connsiteX65" fmla="*/ 1734628 w 1826948"/>
                          <a:gd name="connsiteY65" fmla="*/ 20419 h 1869411"/>
                          <a:gd name="connsiteX66" fmla="*/ 1800973 w 1826948"/>
                          <a:gd name="connsiteY66" fmla="*/ 227 h 1869411"/>
                          <a:gd name="connsiteX67" fmla="*/ 1826933 w 1826948"/>
                          <a:gd name="connsiteY67" fmla="*/ 31957 h 1869411"/>
                          <a:gd name="connsiteX68" fmla="*/ 1798088 w 1826948"/>
                          <a:gd name="connsiteY68" fmla="*/ 83879 h 1869411"/>
                          <a:gd name="connsiteX69" fmla="*/ 1751935 w 1826948"/>
                          <a:gd name="connsiteY69" fmla="*/ 121378 h 1869411"/>
                          <a:gd name="connsiteX70" fmla="*/ 1702898 w 1826948"/>
                          <a:gd name="connsiteY70" fmla="*/ 132916 h 1869411"/>
                          <a:gd name="connsiteX71" fmla="*/ 1674053 w 1826948"/>
                          <a:gd name="connsiteY71" fmla="*/ 144455 h 1869411"/>
                          <a:gd name="connsiteX72" fmla="*/ 1656745 w 1826948"/>
                          <a:gd name="connsiteY72" fmla="*/ 164646 h 1869411"/>
                          <a:gd name="connsiteX73" fmla="*/ 1584632 w 1826948"/>
                          <a:gd name="connsiteY73" fmla="*/ 245414 h 1869411"/>
                          <a:gd name="connsiteX74" fmla="*/ 1564440 w 1826948"/>
                          <a:gd name="connsiteY74" fmla="*/ 291566 h 1869411"/>
                          <a:gd name="connsiteX75" fmla="*/ 1532710 w 1826948"/>
                          <a:gd name="connsiteY75" fmla="*/ 343488 h 1869411"/>
                          <a:gd name="connsiteX76" fmla="*/ 1529826 w 1826948"/>
                          <a:gd name="connsiteY76" fmla="*/ 418486 h 1869411"/>
                          <a:gd name="connsiteX77" fmla="*/ 1561556 w 1826948"/>
                          <a:gd name="connsiteY77" fmla="*/ 487715 h 1869411"/>
                          <a:gd name="connsiteX78" fmla="*/ 1573094 w 1826948"/>
                          <a:gd name="connsiteY78" fmla="*/ 525214 h 1869411"/>
                          <a:gd name="connsiteX79" fmla="*/ 1604824 w 1826948"/>
                          <a:gd name="connsiteY79" fmla="*/ 554060 h 1869411"/>
                          <a:gd name="connsiteX80" fmla="*/ 1688475 w 1826948"/>
                          <a:gd name="connsiteY80" fmla="*/ 565598 h 1869411"/>
                          <a:gd name="connsiteX81" fmla="*/ 1723090 w 1826948"/>
                          <a:gd name="connsiteY81" fmla="*/ 591559 h 1869411"/>
                          <a:gd name="connsiteX82" fmla="*/ 1731744 w 1826948"/>
                          <a:gd name="connsiteY82" fmla="*/ 649250 h 1869411"/>
                          <a:gd name="connsiteX83" fmla="*/ 1754820 w 1826948"/>
                          <a:gd name="connsiteY83" fmla="*/ 695402 h 1869411"/>
                          <a:gd name="connsiteX84" fmla="*/ 1731744 w 1826948"/>
                          <a:gd name="connsiteY84" fmla="*/ 721363 h 1869411"/>
                          <a:gd name="connsiteX85" fmla="*/ 1691360 w 1826948"/>
                          <a:gd name="connsiteY85" fmla="*/ 776169 h 1869411"/>
                          <a:gd name="connsiteX86" fmla="*/ 1627900 w 1826948"/>
                          <a:gd name="connsiteY86" fmla="*/ 830976 h 1869411"/>
                          <a:gd name="connsiteX87" fmla="*/ 1616362 w 1826948"/>
                          <a:gd name="connsiteY87" fmla="*/ 908858 h 1869411"/>
                          <a:gd name="connsiteX88" fmla="*/ 1613477 w 1826948"/>
                          <a:gd name="connsiteY88" fmla="*/ 960780 h 1869411"/>
                          <a:gd name="connsiteX89" fmla="*/ 1613477 w 1826948"/>
                          <a:gd name="connsiteY89" fmla="*/ 1009817 h 1869411"/>
                          <a:gd name="connsiteX90" fmla="*/ 1604824 w 1826948"/>
                          <a:gd name="connsiteY90" fmla="*/ 1081931 h 1869411"/>
                          <a:gd name="connsiteX91" fmla="*/ 1587516 w 1826948"/>
                          <a:gd name="connsiteY91" fmla="*/ 1090585 h 1869411"/>
                          <a:gd name="connsiteX92" fmla="*/ 1601939 w 1826948"/>
                          <a:gd name="connsiteY92" fmla="*/ 1107892 h 1869411"/>
                          <a:gd name="connsiteX93" fmla="*/ 1599055 w 1826948"/>
                          <a:gd name="connsiteY93" fmla="*/ 1151160 h 1869411"/>
                          <a:gd name="connsiteX94" fmla="*/ 1567325 w 1826948"/>
                          <a:gd name="connsiteY94" fmla="*/ 1180005 h 1869411"/>
                          <a:gd name="connsiteX95" fmla="*/ 1552902 w 1826948"/>
                          <a:gd name="connsiteY95" fmla="*/ 1182890 h 1869411"/>
                          <a:gd name="connsiteX96" fmla="*/ 1570209 w 1826948"/>
                          <a:gd name="connsiteY96" fmla="*/ 1234812 h 1869411"/>
                          <a:gd name="connsiteX97" fmla="*/ 1581747 w 1826948"/>
                          <a:gd name="connsiteY97" fmla="*/ 1255003 h 1869411"/>
                          <a:gd name="connsiteX98" fmla="*/ 1581747 w 1826948"/>
                          <a:gd name="connsiteY98" fmla="*/ 1266542 h 1869411"/>
                          <a:gd name="connsiteX99" fmla="*/ 1564440 w 1826948"/>
                          <a:gd name="connsiteY99" fmla="*/ 1272311 h 1869411"/>
                          <a:gd name="connsiteX100" fmla="*/ 1607708 w 1826948"/>
                          <a:gd name="connsiteY100" fmla="*/ 1298272 h 1869411"/>
                          <a:gd name="connsiteX101" fmla="*/ 1607708 w 1826948"/>
                          <a:gd name="connsiteY101" fmla="*/ 1301156 h 1869411"/>
                          <a:gd name="connsiteX102" fmla="*/ 1604824 w 1826948"/>
                          <a:gd name="connsiteY102" fmla="*/ 1347309 h 1869411"/>
                          <a:gd name="connsiteX103" fmla="*/ 1622131 w 1826948"/>
                          <a:gd name="connsiteY103" fmla="*/ 1367501 h 1869411"/>
                          <a:gd name="connsiteX104" fmla="*/ 1650976 w 1826948"/>
                          <a:gd name="connsiteY104" fmla="*/ 1384808 h 1869411"/>
                          <a:gd name="connsiteX105" fmla="*/ 1627900 w 1826948"/>
                          <a:gd name="connsiteY105" fmla="*/ 1399231 h 1869411"/>
                          <a:gd name="connsiteX106" fmla="*/ 1601939 w 1826948"/>
                          <a:gd name="connsiteY106" fmla="*/ 1393462 h 1869411"/>
                          <a:gd name="connsiteX107" fmla="*/ 1587516 w 1826948"/>
                          <a:gd name="connsiteY107" fmla="*/ 1379039 h 1869411"/>
                          <a:gd name="connsiteX108" fmla="*/ 1564440 w 1826948"/>
                          <a:gd name="connsiteY108" fmla="*/ 1387692 h 1869411"/>
                          <a:gd name="connsiteX109" fmla="*/ 1550017 w 1826948"/>
                          <a:gd name="connsiteY109" fmla="*/ 1393462 h 1869411"/>
                          <a:gd name="connsiteX110" fmla="*/ 1521172 w 1826948"/>
                          <a:gd name="connsiteY110" fmla="*/ 1393462 h 1869411"/>
                          <a:gd name="connsiteX111" fmla="*/ 1500980 w 1826948"/>
                          <a:gd name="connsiteY111" fmla="*/ 1387692 h 1869411"/>
                          <a:gd name="connsiteX112" fmla="*/ 1457712 w 1826948"/>
                          <a:gd name="connsiteY112" fmla="*/ 1370385 h 1869411"/>
                          <a:gd name="connsiteX113" fmla="*/ 1402906 w 1826948"/>
                          <a:gd name="connsiteY113" fmla="*/ 1393462 h 1869411"/>
                          <a:gd name="connsiteX114" fmla="*/ 1342330 w 1826948"/>
                          <a:gd name="connsiteY114" fmla="*/ 1416538 h 1869411"/>
                          <a:gd name="connsiteX115" fmla="*/ 1319254 w 1826948"/>
                          <a:gd name="connsiteY115" fmla="*/ 1436730 h 1869411"/>
                          <a:gd name="connsiteX116" fmla="*/ 1327908 w 1826948"/>
                          <a:gd name="connsiteY116" fmla="*/ 1482882 h 1869411"/>
                          <a:gd name="connsiteX117" fmla="*/ 1356753 w 1826948"/>
                          <a:gd name="connsiteY117" fmla="*/ 1546342 h 1869411"/>
                          <a:gd name="connsiteX118" fmla="*/ 1353868 w 1826948"/>
                          <a:gd name="connsiteY118" fmla="*/ 1560765 h 1869411"/>
                          <a:gd name="connsiteX119" fmla="*/ 1327908 w 1826948"/>
                          <a:gd name="connsiteY119" fmla="*/ 1589610 h 1869411"/>
                          <a:gd name="connsiteX120" fmla="*/ 1330792 w 1826948"/>
                          <a:gd name="connsiteY120" fmla="*/ 1641532 h 1869411"/>
                          <a:gd name="connsiteX121" fmla="*/ 1342330 w 1826948"/>
                          <a:gd name="connsiteY121" fmla="*/ 1676147 h 1869411"/>
                          <a:gd name="connsiteX122" fmla="*/ 1342330 w 1826948"/>
                          <a:gd name="connsiteY122" fmla="*/ 1687685 h 1869411"/>
                          <a:gd name="connsiteX123" fmla="*/ 1293293 w 1826948"/>
                          <a:gd name="connsiteY123" fmla="*/ 1687685 h 1869411"/>
                          <a:gd name="connsiteX124" fmla="*/ 1215410 w 1826948"/>
                          <a:gd name="connsiteY124" fmla="*/ 1667493 h 1869411"/>
                          <a:gd name="connsiteX125" fmla="*/ 1160604 w 1826948"/>
                          <a:gd name="connsiteY125" fmla="*/ 1641532 h 1869411"/>
                          <a:gd name="connsiteX126" fmla="*/ 1091375 w 1826948"/>
                          <a:gd name="connsiteY126" fmla="*/ 1615571 h 1869411"/>
                          <a:gd name="connsiteX127" fmla="*/ 1100029 w 1826948"/>
                          <a:gd name="connsiteY127" fmla="*/ 1575188 h 1869411"/>
                          <a:gd name="connsiteX128" fmla="*/ 1102913 w 1826948"/>
                          <a:gd name="connsiteY128" fmla="*/ 1554996 h 1869411"/>
                          <a:gd name="connsiteX129" fmla="*/ 1085606 w 1826948"/>
                          <a:gd name="connsiteY129" fmla="*/ 1549227 h 1869411"/>
                          <a:gd name="connsiteX130" fmla="*/ 1059645 w 1826948"/>
                          <a:gd name="connsiteY130" fmla="*/ 1560765 h 1869411"/>
                          <a:gd name="connsiteX131" fmla="*/ 1027915 w 1826948"/>
                          <a:gd name="connsiteY131" fmla="*/ 1595379 h 1869411"/>
                          <a:gd name="connsiteX132" fmla="*/ 1010608 w 1826948"/>
                          <a:gd name="connsiteY132" fmla="*/ 1624225 h 1869411"/>
                          <a:gd name="connsiteX133" fmla="*/ 987532 w 1826948"/>
                          <a:gd name="connsiteY133" fmla="*/ 1572303 h 1869411"/>
                          <a:gd name="connsiteX134" fmla="*/ 935610 w 1826948"/>
                          <a:gd name="connsiteY134" fmla="*/ 1569419 h 1869411"/>
                          <a:gd name="connsiteX135" fmla="*/ 926956 w 1826948"/>
                          <a:gd name="connsiteY135" fmla="*/ 1647301 h 1869411"/>
                          <a:gd name="connsiteX136" fmla="*/ 895226 w 1826948"/>
                          <a:gd name="connsiteY136" fmla="*/ 1679031 h 1869411"/>
                          <a:gd name="connsiteX137" fmla="*/ 840420 w 1826948"/>
                          <a:gd name="connsiteY137" fmla="*/ 1713646 h 1869411"/>
                          <a:gd name="connsiteX138" fmla="*/ 794267 w 1826948"/>
                          <a:gd name="connsiteY138" fmla="*/ 1707877 h 1869411"/>
                          <a:gd name="connsiteX139" fmla="*/ 750999 w 1826948"/>
                          <a:gd name="connsiteY139" fmla="*/ 1785759 h 1869411"/>
                          <a:gd name="connsiteX140" fmla="*/ 719269 w 1826948"/>
                          <a:gd name="connsiteY140" fmla="*/ 1768452 h 1869411"/>
                          <a:gd name="connsiteX141" fmla="*/ 693308 w 1826948"/>
                          <a:gd name="connsiteY141" fmla="*/ 1759798 h 1869411"/>
                          <a:gd name="connsiteX142" fmla="*/ 681770 w 1826948"/>
                          <a:gd name="connsiteY142" fmla="*/ 1725184 h 1869411"/>
                          <a:gd name="connsiteX143" fmla="*/ 670232 w 1826948"/>
                          <a:gd name="connsiteY143" fmla="*/ 1693454 h 1869411"/>
                          <a:gd name="connsiteX144" fmla="*/ 606772 w 1826948"/>
                          <a:gd name="connsiteY144" fmla="*/ 1661724 h 1869411"/>
                          <a:gd name="connsiteX145" fmla="*/ 575042 w 1826948"/>
                          <a:gd name="connsiteY145" fmla="*/ 1629994 h 1869411"/>
                          <a:gd name="connsiteX146" fmla="*/ 551966 w 1826948"/>
                          <a:gd name="connsiteY146" fmla="*/ 1592495 h 1869411"/>
                          <a:gd name="connsiteX147" fmla="*/ 517351 w 1826948"/>
                          <a:gd name="connsiteY147" fmla="*/ 1606918 h 1869411"/>
                          <a:gd name="connsiteX148" fmla="*/ 526005 w 1826948"/>
                          <a:gd name="connsiteY148" fmla="*/ 1635763 h 1869411"/>
                          <a:gd name="connsiteX149" fmla="*/ 583696 w 1826948"/>
                          <a:gd name="connsiteY149" fmla="*/ 1696338 h 1869411"/>
                          <a:gd name="connsiteX150" fmla="*/ 626964 w 1826948"/>
                          <a:gd name="connsiteY150" fmla="*/ 1728068 h 1869411"/>
                          <a:gd name="connsiteX151" fmla="*/ 583696 w 1826948"/>
                          <a:gd name="connsiteY151" fmla="*/ 1754029 h 1869411"/>
                          <a:gd name="connsiteX152" fmla="*/ 526005 w 1826948"/>
                          <a:gd name="connsiteY152" fmla="*/ 1687685 h 1869411"/>
                          <a:gd name="connsiteX153" fmla="*/ 471198 w 1826948"/>
                          <a:gd name="connsiteY153" fmla="*/ 1635763 h 1869411"/>
                          <a:gd name="connsiteX154" fmla="*/ 448122 w 1826948"/>
                          <a:gd name="connsiteY154" fmla="*/ 1612687 h 1869411"/>
                          <a:gd name="connsiteX155" fmla="*/ 416392 w 1826948"/>
                          <a:gd name="connsiteY155" fmla="*/ 1635763 h 1869411"/>
                          <a:gd name="connsiteX156" fmla="*/ 376009 w 1826948"/>
                          <a:gd name="connsiteY156" fmla="*/ 1664609 h 1869411"/>
                          <a:gd name="connsiteX157" fmla="*/ 326971 w 1826948"/>
                          <a:gd name="connsiteY157" fmla="*/ 1647301 h 1869411"/>
                          <a:gd name="connsiteX158" fmla="*/ 301010 w 1826948"/>
                          <a:gd name="connsiteY158" fmla="*/ 1644417 h 1869411"/>
                          <a:gd name="connsiteX159" fmla="*/ 303895 w 1826948"/>
                          <a:gd name="connsiteY159" fmla="*/ 1661724 h 1869411"/>
                          <a:gd name="connsiteX160" fmla="*/ 303895 w 1826948"/>
                          <a:gd name="connsiteY160" fmla="*/ 1679031 h 1869411"/>
                          <a:gd name="connsiteX161" fmla="*/ 251973 w 1826948"/>
                          <a:gd name="connsiteY161" fmla="*/ 1739607 h 1869411"/>
                          <a:gd name="connsiteX162" fmla="*/ 226012 w 1826948"/>
                          <a:gd name="connsiteY162" fmla="*/ 1805951 h 1869411"/>
                          <a:gd name="connsiteX163" fmla="*/ 214474 w 1826948"/>
                          <a:gd name="connsiteY163" fmla="*/ 1823258 h 1869411"/>
                          <a:gd name="connsiteX164" fmla="*/ 168321 w 1826948"/>
                          <a:gd name="connsiteY164" fmla="*/ 1829027 h 1869411"/>
                          <a:gd name="connsiteX165" fmla="*/ 142361 w 1826948"/>
                          <a:gd name="connsiteY165" fmla="*/ 1834797 h 1869411"/>
                          <a:gd name="connsiteX166" fmla="*/ 107746 w 1826948"/>
                          <a:gd name="connsiteY166" fmla="*/ 1869411 h 1869411"/>
                          <a:gd name="connsiteX167" fmla="*/ 96208 w 1826948"/>
                          <a:gd name="connsiteY167" fmla="*/ 1834797 h 1869411"/>
                          <a:gd name="connsiteX168" fmla="*/ 64478 w 1826948"/>
                          <a:gd name="connsiteY168" fmla="*/ 1820374 h 1869411"/>
                          <a:gd name="connsiteX169" fmla="*/ 21210 w 1826948"/>
                          <a:gd name="connsiteY169" fmla="*/ 1823258 h 1869411"/>
                          <a:gd name="connsiteX170" fmla="*/ 6787 w 1826948"/>
                          <a:gd name="connsiteY170" fmla="*/ 1768452 h 1869411"/>
                          <a:gd name="connsiteX171" fmla="*/ 1018 w 1826948"/>
                          <a:gd name="connsiteY171" fmla="*/ 1751145 h 1869411"/>
                          <a:gd name="connsiteX172" fmla="*/ 26979 w 1826948"/>
                          <a:gd name="connsiteY172" fmla="*/ 1739607 h 1869411"/>
                          <a:gd name="connsiteX173" fmla="*/ 15441 w 1826948"/>
                          <a:gd name="connsiteY173" fmla="*/ 1670378 h 1869411"/>
                          <a:gd name="connsiteX174" fmla="*/ 24094 w 1826948"/>
                          <a:gd name="connsiteY174" fmla="*/ 1658839 h 1869411"/>
                          <a:gd name="connsiteX175" fmla="*/ 58709 w 1826948"/>
                          <a:gd name="connsiteY175" fmla="*/ 1653070 h 1869411"/>
                          <a:gd name="connsiteX176" fmla="*/ 130822 w 1826948"/>
                          <a:gd name="connsiteY176" fmla="*/ 1653070 h 1869411"/>
                          <a:gd name="connsiteX177" fmla="*/ 182744 w 1826948"/>
                          <a:gd name="connsiteY177" fmla="*/ 1653070 h 1869411"/>
                          <a:gd name="connsiteX178" fmla="*/ 214474 w 1826948"/>
                          <a:gd name="connsiteY178" fmla="*/ 1641532 h 1869411"/>
                          <a:gd name="connsiteX179" fmla="*/ 220243 w 1826948"/>
                          <a:gd name="connsiteY179" fmla="*/ 1612687 h 1869411"/>
                          <a:gd name="connsiteX180" fmla="*/ 191398 w 1826948"/>
                          <a:gd name="connsiteY180" fmla="*/ 1578072 h 1869411"/>
                          <a:gd name="connsiteX181" fmla="*/ 136591 w 1826948"/>
                          <a:gd name="connsiteY181" fmla="*/ 1517497 h 1869411"/>
                          <a:gd name="connsiteX182" fmla="*/ 125053 w 1826948"/>
                          <a:gd name="connsiteY182" fmla="*/ 1494420 h 1869411"/>
                          <a:gd name="connsiteX183" fmla="*/ 148130 w 1826948"/>
                          <a:gd name="connsiteY183" fmla="*/ 1456921 h 1869411"/>
                          <a:gd name="connsiteX184" fmla="*/ 174091 w 1826948"/>
                          <a:gd name="connsiteY184" fmla="*/ 1465575 h 1869411"/>
                          <a:gd name="connsiteX185" fmla="*/ 185629 w 1826948"/>
                          <a:gd name="connsiteY185" fmla="*/ 1448268 h 1869411"/>
                          <a:gd name="connsiteX186" fmla="*/ 211590 w 1826948"/>
                          <a:gd name="connsiteY186" fmla="*/ 1445383 h 1869411"/>
                          <a:gd name="connsiteX187" fmla="*/ 223128 w 1826948"/>
                          <a:gd name="connsiteY187" fmla="*/ 1445383 h 1869411"/>
                          <a:gd name="connsiteX188" fmla="*/ 251973 w 1826948"/>
                          <a:gd name="connsiteY188" fmla="*/ 1416538 h 1869411"/>
                          <a:gd name="connsiteX189" fmla="*/ 306780 w 1826948"/>
                          <a:gd name="connsiteY189" fmla="*/ 1376154 h 1869411"/>
                          <a:gd name="connsiteX190" fmla="*/ 332740 w 1826948"/>
                          <a:gd name="connsiteY190" fmla="*/ 1332886 h 1869411"/>
                          <a:gd name="connsiteX191" fmla="*/ 376009 w 1826948"/>
                          <a:gd name="connsiteY191" fmla="*/ 1318463 h 1869411"/>
                          <a:gd name="connsiteX192" fmla="*/ 422161 w 1826948"/>
                          <a:gd name="connsiteY192" fmla="*/ 1301156 h 1869411"/>
                          <a:gd name="connsiteX193" fmla="*/ 413508 w 1826948"/>
                          <a:gd name="connsiteY193" fmla="*/ 1266542 h 1869411"/>
                          <a:gd name="connsiteX194" fmla="*/ 399085 w 1826948"/>
                          <a:gd name="connsiteY194" fmla="*/ 1205966 h 1869411"/>
                          <a:gd name="connsiteX195" fmla="*/ 430815 w 1826948"/>
                          <a:gd name="connsiteY195" fmla="*/ 1182890 h 1869411"/>
                          <a:gd name="connsiteX196" fmla="*/ 459660 w 1826948"/>
                          <a:gd name="connsiteY196" fmla="*/ 1162698 h 1869411"/>
                          <a:gd name="connsiteX197" fmla="*/ 468314 w 1826948"/>
                          <a:gd name="connsiteY197" fmla="*/ 1182890 h 1869411"/>
                          <a:gd name="connsiteX198" fmla="*/ 474083 w 1826948"/>
                          <a:gd name="connsiteY198" fmla="*/ 1203082 h 1869411"/>
                          <a:gd name="connsiteX199" fmla="*/ 497159 w 1826948"/>
                          <a:gd name="connsiteY199" fmla="*/ 1217504 h 1869411"/>
                          <a:gd name="connsiteX200" fmla="*/ 479852 w 1826948"/>
                          <a:gd name="connsiteY200" fmla="*/ 1266542 h 1869411"/>
                          <a:gd name="connsiteX201" fmla="*/ 485621 w 1826948"/>
                          <a:gd name="connsiteY201" fmla="*/ 1289618 h 1869411"/>
                          <a:gd name="connsiteX202" fmla="*/ 537543 w 1826948"/>
                          <a:gd name="connsiteY202" fmla="*/ 1286733 h 1869411"/>
                          <a:gd name="connsiteX203" fmla="*/ 563504 w 1826948"/>
                          <a:gd name="connsiteY203" fmla="*/ 1275195 h 1869411"/>
                          <a:gd name="connsiteX204" fmla="*/ 580811 w 1826948"/>
                          <a:gd name="connsiteY204" fmla="*/ 1298272 h 1869411"/>
                          <a:gd name="connsiteX205" fmla="*/ 632733 w 1826948"/>
                          <a:gd name="connsiteY205" fmla="*/ 1289618 h 1869411"/>
                          <a:gd name="connsiteX206" fmla="*/ 678886 w 1826948"/>
                          <a:gd name="connsiteY206" fmla="*/ 1272311 h 1869411"/>
                          <a:gd name="connsiteX207" fmla="*/ 704846 w 1826948"/>
                          <a:gd name="connsiteY207" fmla="*/ 1237696 h 1869411"/>
                          <a:gd name="connsiteX208" fmla="*/ 707731 w 1826948"/>
                          <a:gd name="connsiteY208" fmla="*/ 1203082 h 1869411"/>
                          <a:gd name="connsiteX209" fmla="*/ 722154 w 1826948"/>
                          <a:gd name="connsiteY209" fmla="*/ 1171352 h 1869411"/>
                          <a:gd name="connsiteX210" fmla="*/ 750999 w 1826948"/>
                          <a:gd name="connsiteY210" fmla="*/ 1165583 h 1869411"/>
                          <a:gd name="connsiteX211" fmla="*/ 779844 w 1826948"/>
                          <a:gd name="connsiteY211" fmla="*/ 1185774 h 1869411"/>
                          <a:gd name="connsiteX212" fmla="*/ 800036 w 1826948"/>
                          <a:gd name="connsiteY212" fmla="*/ 1182890 h 1869411"/>
                          <a:gd name="connsiteX213" fmla="*/ 779844 w 1826948"/>
                          <a:gd name="connsiteY213" fmla="*/ 1154044 h 1869411"/>
                          <a:gd name="connsiteX214" fmla="*/ 753884 w 1826948"/>
                          <a:gd name="connsiteY214" fmla="*/ 1113661 h 1869411"/>
                          <a:gd name="connsiteX215" fmla="*/ 756768 w 1826948"/>
                          <a:gd name="connsiteY215" fmla="*/ 1102123 h 1869411"/>
                          <a:gd name="connsiteX216" fmla="*/ 785614 w 1826948"/>
                          <a:gd name="connsiteY216" fmla="*/ 1093469 h 1869411"/>
                          <a:gd name="connsiteX217" fmla="*/ 837535 w 1826948"/>
                          <a:gd name="connsiteY217" fmla="*/ 1079046 h 1869411"/>
                          <a:gd name="connsiteX218" fmla="*/ 892342 w 1826948"/>
                          <a:gd name="connsiteY218" fmla="*/ 1061739 h 1869411"/>
                          <a:gd name="connsiteX219" fmla="*/ 800036 w 1826948"/>
                          <a:gd name="connsiteY219" fmla="*/ 1076162 h 1869411"/>
                          <a:gd name="connsiteX220" fmla="*/ 736576 w 1826948"/>
                          <a:gd name="connsiteY220" fmla="*/ 1050201 h 1869411"/>
                          <a:gd name="connsiteX221" fmla="*/ 699077 w 1826948"/>
                          <a:gd name="connsiteY221" fmla="*/ 972318 h 1869411"/>
                          <a:gd name="connsiteX222" fmla="*/ 719269 w 1826948"/>
                          <a:gd name="connsiteY222" fmla="*/ 931935 h 1869411"/>
                          <a:gd name="connsiteX223" fmla="*/ 768306 w 1826948"/>
                          <a:gd name="connsiteY223" fmla="*/ 871359 h 1869411"/>
                          <a:gd name="connsiteX224" fmla="*/ 788498 w 1826948"/>
                          <a:gd name="connsiteY224" fmla="*/ 819438 h 1869411"/>
                          <a:gd name="connsiteX225" fmla="*/ 785614 w 1826948"/>
                          <a:gd name="connsiteY225" fmla="*/ 796361 h 1869411"/>
                          <a:gd name="connsiteX226" fmla="*/ 759653 w 1826948"/>
                          <a:gd name="connsiteY226" fmla="*/ 793477 h 1869411"/>
                          <a:gd name="connsiteX227" fmla="*/ 736576 w 1826948"/>
                          <a:gd name="connsiteY227" fmla="*/ 819438 h 1869411"/>
                          <a:gd name="connsiteX228" fmla="*/ 730807 w 1826948"/>
                          <a:gd name="connsiteY228" fmla="*/ 859821 h 1869411"/>
                          <a:gd name="connsiteX229" fmla="*/ 713500 w 1826948"/>
                          <a:gd name="connsiteY229" fmla="*/ 891551 h 1869411"/>
                          <a:gd name="connsiteX230" fmla="*/ 673116 w 1826948"/>
                          <a:gd name="connsiteY230" fmla="*/ 917512 h 1869411"/>
                          <a:gd name="connsiteX231" fmla="*/ 650040 w 1826948"/>
                          <a:gd name="connsiteY231" fmla="*/ 949242 h 1869411"/>
                          <a:gd name="connsiteX232" fmla="*/ 635617 w 1826948"/>
                          <a:gd name="connsiteY232" fmla="*/ 995395 h 1869411"/>
                          <a:gd name="connsiteX233" fmla="*/ 644271 w 1826948"/>
                          <a:gd name="connsiteY233" fmla="*/ 1053085 h 1869411"/>
                          <a:gd name="connsiteX234" fmla="*/ 655809 w 1826948"/>
                          <a:gd name="connsiteY234" fmla="*/ 1076162 h 1869411"/>
                          <a:gd name="connsiteX235" fmla="*/ 652925 w 1826948"/>
                          <a:gd name="connsiteY235" fmla="*/ 1105007 h 1869411"/>
                          <a:gd name="connsiteX236" fmla="*/ 626964 w 1826948"/>
                          <a:gd name="connsiteY236" fmla="*/ 1125199 h 1869411"/>
                          <a:gd name="connsiteX237" fmla="*/ 609656 w 1826948"/>
                          <a:gd name="connsiteY237" fmla="*/ 1162698 h 1869411"/>
                          <a:gd name="connsiteX238" fmla="*/ 618310 w 1826948"/>
                          <a:gd name="connsiteY238" fmla="*/ 1217504 h 1869411"/>
                          <a:gd name="connsiteX239" fmla="*/ 598118 w 1826948"/>
                          <a:gd name="connsiteY239" fmla="*/ 1226158 h 1869411"/>
                          <a:gd name="connsiteX240" fmla="*/ 563504 w 1826948"/>
                          <a:gd name="connsiteY240" fmla="*/ 1237696 h 1869411"/>
                          <a:gd name="connsiteX241" fmla="*/ 517351 w 1826948"/>
                          <a:gd name="connsiteY241" fmla="*/ 1257888 h 1869411"/>
                          <a:gd name="connsiteX242" fmla="*/ 523120 w 1826948"/>
                          <a:gd name="connsiteY242" fmla="*/ 1197313 h 1869411"/>
                          <a:gd name="connsiteX243" fmla="*/ 497159 w 1826948"/>
                          <a:gd name="connsiteY243" fmla="*/ 1099238 h 1869411"/>
                          <a:gd name="connsiteX244" fmla="*/ 459660 w 1826948"/>
                          <a:gd name="connsiteY244" fmla="*/ 1122315 h 1869411"/>
                          <a:gd name="connsiteX245" fmla="*/ 396200 w 1826948"/>
                          <a:gd name="connsiteY245" fmla="*/ 1159814 h 1869411"/>
                          <a:gd name="connsiteX246" fmla="*/ 361586 w 1826948"/>
                          <a:gd name="connsiteY246" fmla="*/ 1145391 h 1869411"/>
                          <a:gd name="connsiteX247" fmla="*/ 358701 w 1826948"/>
                          <a:gd name="connsiteY247" fmla="*/ 1090585 h 1869411"/>
                          <a:gd name="connsiteX248" fmla="*/ 355817 w 1826948"/>
                          <a:gd name="connsiteY248" fmla="*/ 978087 h 1869411"/>
                          <a:gd name="connsiteX249" fmla="*/ 373124 w 1826948"/>
                          <a:gd name="connsiteY249" fmla="*/ 934819 h 1869411"/>
                          <a:gd name="connsiteX250" fmla="*/ 456776 w 1826948"/>
                          <a:gd name="connsiteY250" fmla="*/ 900205 h 1869411"/>
                          <a:gd name="connsiteX251" fmla="*/ 479852 w 1826948"/>
                          <a:gd name="connsiteY251" fmla="*/ 839629 h 1869411"/>
                          <a:gd name="connsiteX252" fmla="*/ 523120 w 1826948"/>
                          <a:gd name="connsiteY252" fmla="*/ 767516 h 1869411"/>
                          <a:gd name="connsiteX253" fmla="*/ 540427 w 1826948"/>
                          <a:gd name="connsiteY253" fmla="*/ 747324 h 1869411"/>
                          <a:gd name="connsiteX254" fmla="*/ 549081 w 1826948"/>
                          <a:gd name="connsiteY254" fmla="*/ 715594 h 1869411"/>
                          <a:gd name="connsiteX255" fmla="*/ 569273 w 1826948"/>
                          <a:gd name="connsiteY255" fmla="*/ 678095 h 1869411"/>
                          <a:gd name="connsiteX256" fmla="*/ 520236 w 1826948"/>
                          <a:gd name="connsiteY256" fmla="*/ 689633 h 1869411"/>
                          <a:gd name="connsiteX257" fmla="*/ 572157 w 1826948"/>
                          <a:gd name="connsiteY257" fmla="*/ 605981 h 1869411"/>
                          <a:gd name="connsiteX258" fmla="*/ 603887 w 1826948"/>
                          <a:gd name="connsiteY258" fmla="*/ 605981 h 1869411"/>
                          <a:gd name="connsiteX259" fmla="*/ 612541 w 1826948"/>
                          <a:gd name="connsiteY259" fmla="*/ 605981 h 1869411"/>
                          <a:gd name="connsiteX260" fmla="*/ 650040 w 1826948"/>
                          <a:gd name="connsiteY260" fmla="*/ 554060 h 1869411"/>
                          <a:gd name="connsiteX261" fmla="*/ 661578 w 1826948"/>
                          <a:gd name="connsiteY261" fmla="*/ 539637 h 1869411"/>
                          <a:gd name="connsiteX262" fmla="*/ 722154 w 1826948"/>
                          <a:gd name="connsiteY262" fmla="*/ 513676 h 1869411"/>
                          <a:gd name="connsiteX0" fmla="*/ 722154 w 1826948"/>
                          <a:gd name="connsiteY0" fmla="*/ 513676 h 1869411"/>
                          <a:gd name="connsiteX1" fmla="*/ 814459 w 1826948"/>
                          <a:gd name="connsiteY1" fmla="*/ 476177 h 1869411"/>
                          <a:gd name="connsiteX2" fmla="*/ 854843 w 1826948"/>
                          <a:gd name="connsiteY2" fmla="*/ 470408 h 1869411"/>
                          <a:gd name="connsiteX3" fmla="*/ 918303 w 1826948"/>
                          <a:gd name="connsiteY3" fmla="*/ 496369 h 1869411"/>
                          <a:gd name="connsiteX4" fmla="*/ 944263 w 1826948"/>
                          <a:gd name="connsiteY4" fmla="*/ 539637 h 1869411"/>
                          <a:gd name="connsiteX5" fmla="*/ 935610 w 1826948"/>
                          <a:gd name="connsiteY5" fmla="*/ 562713 h 1869411"/>
                          <a:gd name="connsiteX6" fmla="*/ 978878 w 1826948"/>
                          <a:gd name="connsiteY6" fmla="*/ 580020 h 1869411"/>
                          <a:gd name="connsiteX7" fmla="*/ 1048107 w 1826948"/>
                          <a:gd name="connsiteY7" fmla="*/ 600212 h 1869411"/>
                          <a:gd name="connsiteX8" fmla="*/ 1091375 w 1826948"/>
                          <a:gd name="connsiteY8" fmla="*/ 623289 h 1869411"/>
                          <a:gd name="connsiteX9" fmla="*/ 1140412 w 1826948"/>
                          <a:gd name="connsiteY9" fmla="*/ 655019 h 1869411"/>
                          <a:gd name="connsiteX10" fmla="*/ 1172142 w 1826948"/>
                          <a:gd name="connsiteY10" fmla="*/ 701171 h 1869411"/>
                          <a:gd name="connsiteX11" fmla="*/ 1166373 w 1826948"/>
                          <a:gd name="connsiteY11" fmla="*/ 755978 h 1869411"/>
                          <a:gd name="connsiteX12" fmla="*/ 1134643 w 1826948"/>
                          <a:gd name="connsiteY12" fmla="*/ 776169 h 1869411"/>
                          <a:gd name="connsiteX13" fmla="*/ 1102913 w 1826948"/>
                          <a:gd name="connsiteY13" fmla="*/ 773285 h 1869411"/>
                          <a:gd name="connsiteX14" fmla="*/ 1045222 w 1826948"/>
                          <a:gd name="connsiteY14" fmla="*/ 750209 h 1869411"/>
                          <a:gd name="connsiteX15" fmla="*/ 1036569 w 1826948"/>
                          <a:gd name="connsiteY15" fmla="*/ 741555 h 1869411"/>
                          <a:gd name="connsiteX16" fmla="*/ 1016377 w 1826948"/>
                          <a:gd name="connsiteY16" fmla="*/ 761747 h 1869411"/>
                          <a:gd name="connsiteX17" fmla="*/ 1027915 w 1826948"/>
                          <a:gd name="connsiteY17" fmla="*/ 779054 h 1869411"/>
                          <a:gd name="connsiteX18" fmla="*/ 1042338 w 1826948"/>
                          <a:gd name="connsiteY18" fmla="*/ 796361 h 1869411"/>
                          <a:gd name="connsiteX19" fmla="*/ 1033684 w 1826948"/>
                          <a:gd name="connsiteY19" fmla="*/ 813668 h 1869411"/>
                          <a:gd name="connsiteX20" fmla="*/ 1033684 w 1826948"/>
                          <a:gd name="connsiteY20" fmla="*/ 842514 h 1869411"/>
                          <a:gd name="connsiteX21" fmla="*/ 1079837 w 1826948"/>
                          <a:gd name="connsiteY21" fmla="*/ 877128 h 1869411"/>
                          <a:gd name="connsiteX22" fmla="*/ 1082721 w 1826948"/>
                          <a:gd name="connsiteY22" fmla="*/ 859821 h 1869411"/>
                          <a:gd name="connsiteX23" fmla="*/ 1079837 w 1826948"/>
                          <a:gd name="connsiteY23" fmla="*/ 810784 h 1869411"/>
                          <a:gd name="connsiteX24" fmla="*/ 1111567 w 1826948"/>
                          <a:gd name="connsiteY24" fmla="*/ 833860 h 1869411"/>
                          <a:gd name="connsiteX25" fmla="*/ 1140412 w 1826948"/>
                          <a:gd name="connsiteY25" fmla="*/ 856937 h 1869411"/>
                          <a:gd name="connsiteX26" fmla="*/ 1143297 w 1826948"/>
                          <a:gd name="connsiteY26" fmla="*/ 830976 h 1869411"/>
                          <a:gd name="connsiteX27" fmla="*/ 1143297 w 1826948"/>
                          <a:gd name="connsiteY27" fmla="*/ 802130 h 1869411"/>
                          <a:gd name="connsiteX28" fmla="*/ 1154835 w 1826948"/>
                          <a:gd name="connsiteY28" fmla="*/ 773285 h 1869411"/>
                          <a:gd name="connsiteX29" fmla="*/ 1203872 w 1826948"/>
                          <a:gd name="connsiteY29" fmla="*/ 744439 h 1869411"/>
                          <a:gd name="connsiteX30" fmla="*/ 1221180 w 1826948"/>
                          <a:gd name="connsiteY30" fmla="*/ 764631 h 1869411"/>
                          <a:gd name="connsiteX31" fmla="*/ 1226949 w 1826948"/>
                          <a:gd name="connsiteY31" fmla="*/ 721363 h 1869411"/>
                          <a:gd name="connsiteX32" fmla="*/ 1235602 w 1826948"/>
                          <a:gd name="connsiteY32" fmla="*/ 672326 h 1869411"/>
                          <a:gd name="connsiteX33" fmla="*/ 1226949 w 1826948"/>
                          <a:gd name="connsiteY33" fmla="*/ 649250 h 1869411"/>
                          <a:gd name="connsiteX34" fmla="*/ 1252909 w 1826948"/>
                          <a:gd name="connsiteY34" fmla="*/ 631942 h 1869411"/>
                          <a:gd name="connsiteX35" fmla="*/ 1293293 w 1826948"/>
                          <a:gd name="connsiteY35" fmla="*/ 629058 h 1869411"/>
                          <a:gd name="connsiteX36" fmla="*/ 1304831 w 1826948"/>
                          <a:gd name="connsiteY36" fmla="*/ 643480 h 1869411"/>
                          <a:gd name="connsiteX37" fmla="*/ 1304831 w 1826948"/>
                          <a:gd name="connsiteY37" fmla="*/ 680979 h 1869411"/>
                          <a:gd name="connsiteX38" fmla="*/ 1290409 w 1826948"/>
                          <a:gd name="connsiteY38" fmla="*/ 701171 h 1869411"/>
                          <a:gd name="connsiteX39" fmla="*/ 1284639 w 1826948"/>
                          <a:gd name="connsiteY39" fmla="*/ 730017 h 1869411"/>
                          <a:gd name="connsiteX40" fmla="*/ 1293293 w 1826948"/>
                          <a:gd name="connsiteY40" fmla="*/ 738670 h 1869411"/>
                          <a:gd name="connsiteX41" fmla="*/ 1356753 w 1826948"/>
                          <a:gd name="connsiteY41" fmla="*/ 669441 h 1869411"/>
                          <a:gd name="connsiteX42" fmla="*/ 1382714 w 1826948"/>
                          <a:gd name="connsiteY42" fmla="*/ 631942 h 1869411"/>
                          <a:gd name="connsiteX43" fmla="*/ 1443289 w 1826948"/>
                          <a:gd name="connsiteY43" fmla="*/ 611750 h 1869411"/>
                          <a:gd name="connsiteX44" fmla="*/ 1469250 w 1826948"/>
                          <a:gd name="connsiteY44" fmla="*/ 600212 h 1869411"/>
                          <a:gd name="connsiteX45" fmla="*/ 1469250 w 1826948"/>
                          <a:gd name="connsiteY45" fmla="*/ 620404 h 1869411"/>
                          <a:gd name="connsiteX46" fmla="*/ 1512518 w 1826948"/>
                          <a:gd name="connsiteY46" fmla="*/ 620404 h 1869411"/>
                          <a:gd name="connsiteX47" fmla="*/ 1567325 w 1826948"/>
                          <a:gd name="connsiteY47" fmla="*/ 617520 h 1869411"/>
                          <a:gd name="connsiteX48" fmla="*/ 1587516 w 1826948"/>
                          <a:gd name="connsiteY48" fmla="*/ 608866 h 1869411"/>
                          <a:gd name="connsiteX49" fmla="*/ 1599055 w 1826948"/>
                          <a:gd name="connsiteY49" fmla="*/ 594443 h 1869411"/>
                          <a:gd name="connsiteX50" fmla="*/ 1587516 w 1826948"/>
                          <a:gd name="connsiteY50" fmla="*/ 568482 h 1869411"/>
                          <a:gd name="connsiteX51" fmla="*/ 1570209 w 1826948"/>
                          <a:gd name="connsiteY51" fmla="*/ 545406 h 1869411"/>
                          <a:gd name="connsiteX52" fmla="*/ 1529826 w 1826948"/>
                          <a:gd name="connsiteY52" fmla="*/ 522330 h 1869411"/>
                          <a:gd name="connsiteX53" fmla="*/ 1506749 w 1826948"/>
                          <a:gd name="connsiteY53" fmla="*/ 516561 h 1869411"/>
                          <a:gd name="connsiteX54" fmla="*/ 1469250 w 1826948"/>
                          <a:gd name="connsiteY54" fmla="*/ 519445 h 1869411"/>
                          <a:gd name="connsiteX55" fmla="*/ 1437520 w 1826948"/>
                          <a:gd name="connsiteY55" fmla="*/ 499253 h 1869411"/>
                          <a:gd name="connsiteX56" fmla="*/ 1411559 w 1826948"/>
                          <a:gd name="connsiteY56" fmla="*/ 467523 h 1869411"/>
                          <a:gd name="connsiteX57" fmla="*/ 1408675 w 1826948"/>
                          <a:gd name="connsiteY57" fmla="*/ 406948 h 1869411"/>
                          <a:gd name="connsiteX58" fmla="*/ 1451943 w 1826948"/>
                          <a:gd name="connsiteY58" fmla="*/ 340603 h 1869411"/>
                          <a:gd name="connsiteX59" fmla="*/ 1486557 w 1826948"/>
                          <a:gd name="connsiteY59" fmla="*/ 282913 h 1869411"/>
                          <a:gd name="connsiteX60" fmla="*/ 1500980 w 1826948"/>
                          <a:gd name="connsiteY60" fmla="*/ 230991 h 1869411"/>
                          <a:gd name="connsiteX61" fmla="*/ 1526941 w 1826948"/>
                          <a:gd name="connsiteY61" fmla="*/ 167531 h 1869411"/>
                          <a:gd name="connsiteX62" fmla="*/ 1584632 w 1826948"/>
                          <a:gd name="connsiteY62" fmla="*/ 106956 h 1869411"/>
                          <a:gd name="connsiteX63" fmla="*/ 1645207 w 1826948"/>
                          <a:gd name="connsiteY63" fmla="*/ 83879 h 1869411"/>
                          <a:gd name="connsiteX64" fmla="*/ 1685591 w 1826948"/>
                          <a:gd name="connsiteY64" fmla="*/ 69456 h 1869411"/>
                          <a:gd name="connsiteX65" fmla="*/ 1734628 w 1826948"/>
                          <a:gd name="connsiteY65" fmla="*/ 20419 h 1869411"/>
                          <a:gd name="connsiteX66" fmla="*/ 1800973 w 1826948"/>
                          <a:gd name="connsiteY66" fmla="*/ 227 h 1869411"/>
                          <a:gd name="connsiteX67" fmla="*/ 1826933 w 1826948"/>
                          <a:gd name="connsiteY67" fmla="*/ 31957 h 1869411"/>
                          <a:gd name="connsiteX68" fmla="*/ 1798088 w 1826948"/>
                          <a:gd name="connsiteY68" fmla="*/ 83879 h 1869411"/>
                          <a:gd name="connsiteX69" fmla="*/ 1751935 w 1826948"/>
                          <a:gd name="connsiteY69" fmla="*/ 121378 h 1869411"/>
                          <a:gd name="connsiteX70" fmla="*/ 1702898 w 1826948"/>
                          <a:gd name="connsiteY70" fmla="*/ 132916 h 1869411"/>
                          <a:gd name="connsiteX71" fmla="*/ 1674053 w 1826948"/>
                          <a:gd name="connsiteY71" fmla="*/ 144455 h 1869411"/>
                          <a:gd name="connsiteX72" fmla="*/ 1656745 w 1826948"/>
                          <a:gd name="connsiteY72" fmla="*/ 164646 h 1869411"/>
                          <a:gd name="connsiteX73" fmla="*/ 1584632 w 1826948"/>
                          <a:gd name="connsiteY73" fmla="*/ 245414 h 1869411"/>
                          <a:gd name="connsiteX74" fmla="*/ 1564440 w 1826948"/>
                          <a:gd name="connsiteY74" fmla="*/ 291566 h 1869411"/>
                          <a:gd name="connsiteX75" fmla="*/ 1532710 w 1826948"/>
                          <a:gd name="connsiteY75" fmla="*/ 343488 h 1869411"/>
                          <a:gd name="connsiteX76" fmla="*/ 1529826 w 1826948"/>
                          <a:gd name="connsiteY76" fmla="*/ 418486 h 1869411"/>
                          <a:gd name="connsiteX77" fmla="*/ 1561556 w 1826948"/>
                          <a:gd name="connsiteY77" fmla="*/ 487715 h 1869411"/>
                          <a:gd name="connsiteX78" fmla="*/ 1573094 w 1826948"/>
                          <a:gd name="connsiteY78" fmla="*/ 525214 h 1869411"/>
                          <a:gd name="connsiteX79" fmla="*/ 1604824 w 1826948"/>
                          <a:gd name="connsiteY79" fmla="*/ 554060 h 1869411"/>
                          <a:gd name="connsiteX80" fmla="*/ 1688475 w 1826948"/>
                          <a:gd name="connsiteY80" fmla="*/ 565598 h 1869411"/>
                          <a:gd name="connsiteX81" fmla="*/ 1723090 w 1826948"/>
                          <a:gd name="connsiteY81" fmla="*/ 591559 h 1869411"/>
                          <a:gd name="connsiteX82" fmla="*/ 1731744 w 1826948"/>
                          <a:gd name="connsiteY82" fmla="*/ 649250 h 1869411"/>
                          <a:gd name="connsiteX83" fmla="*/ 1754820 w 1826948"/>
                          <a:gd name="connsiteY83" fmla="*/ 695402 h 1869411"/>
                          <a:gd name="connsiteX84" fmla="*/ 1731744 w 1826948"/>
                          <a:gd name="connsiteY84" fmla="*/ 721363 h 1869411"/>
                          <a:gd name="connsiteX85" fmla="*/ 1691360 w 1826948"/>
                          <a:gd name="connsiteY85" fmla="*/ 776169 h 1869411"/>
                          <a:gd name="connsiteX86" fmla="*/ 1627900 w 1826948"/>
                          <a:gd name="connsiteY86" fmla="*/ 830976 h 1869411"/>
                          <a:gd name="connsiteX87" fmla="*/ 1616362 w 1826948"/>
                          <a:gd name="connsiteY87" fmla="*/ 908858 h 1869411"/>
                          <a:gd name="connsiteX88" fmla="*/ 1613477 w 1826948"/>
                          <a:gd name="connsiteY88" fmla="*/ 960780 h 1869411"/>
                          <a:gd name="connsiteX89" fmla="*/ 1613477 w 1826948"/>
                          <a:gd name="connsiteY89" fmla="*/ 1009817 h 1869411"/>
                          <a:gd name="connsiteX90" fmla="*/ 1604824 w 1826948"/>
                          <a:gd name="connsiteY90" fmla="*/ 1081931 h 1869411"/>
                          <a:gd name="connsiteX91" fmla="*/ 1587516 w 1826948"/>
                          <a:gd name="connsiteY91" fmla="*/ 1090585 h 1869411"/>
                          <a:gd name="connsiteX92" fmla="*/ 1601939 w 1826948"/>
                          <a:gd name="connsiteY92" fmla="*/ 1107892 h 1869411"/>
                          <a:gd name="connsiteX93" fmla="*/ 1599055 w 1826948"/>
                          <a:gd name="connsiteY93" fmla="*/ 1151160 h 1869411"/>
                          <a:gd name="connsiteX94" fmla="*/ 1567325 w 1826948"/>
                          <a:gd name="connsiteY94" fmla="*/ 1180005 h 1869411"/>
                          <a:gd name="connsiteX95" fmla="*/ 1552902 w 1826948"/>
                          <a:gd name="connsiteY95" fmla="*/ 1182890 h 1869411"/>
                          <a:gd name="connsiteX96" fmla="*/ 1570209 w 1826948"/>
                          <a:gd name="connsiteY96" fmla="*/ 1234812 h 1869411"/>
                          <a:gd name="connsiteX97" fmla="*/ 1581747 w 1826948"/>
                          <a:gd name="connsiteY97" fmla="*/ 1255003 h 1869411"/>
                          <a:gd name="connsiteX98" fmla="*/ 1581747 w 1826948"/>
                          <a:gd name="connsiteY98" fmla="*/ 1266542 h 1869411"/>
                          <a:gd name="connsiteX99" fmla="*/ 1564440 w 1826948"/>
                          <a:gd name="connsiteY99" fmla="*/ 1272311 h 1869411"/>
                          <a:gd name="connsiteX100" fmla="*/ 1607708 w 1826948"/>
                          <a:gd name="connsiteY100" fmla="*/ 1298272 h 1869411"/>
                          <a:gd name="connsiteX101" fmla="*/ 1607708 w 1826948"/>
                          <a:gd name="connsiteY101" fmla="*/ 1301156 h 1869411"/>
                          <a:gd name="connsiteX102" fmla="*/ 1604824 w 1826948"/>
                          <a:gd name="connsiteY102" fmla="*/ 1347309 h 1869411"/>
                          <a:gd name="connsiteX103" fmla="*/ 1622131 w 1826948"/>
                          <a:gd name="connsiteY103" fmla="*/ 1367501 h 1869411"/>
                          <a:gd name="connsiteX104" fmla="*/ 1650976 w 1826948"/>
                          <a:gd name="connsiteY104" fmla="*/ 1384808 h 1869411"/>
                          <a:gd name="connsiteX105" fmla="*/ 1627900 w 1826948"/>
                          <a:gd name="connsiteY105" fmla="*/ 1399231 h 1869411"/>
                          <a:gd name="connsiteX106" fmla="*/ 1601939 w 1826948"/>
                          <a:gd name="connsiteY106" fmla="*/ 1393462 h 1869411"/>
                          <a:gd name="connsiteX107" fmla="*/ 1587516 w 1826948"/>
                          <a:gd name="connsiteY107" fmla="*/ 1379039 h 1869411"/>
                          <a:gd name="connsiteX108" fmla="*/ 1564440 w 1826948"/>
                          <a:gd name="connsiteY108" fmla="*/ 1387692 h 1869411"/>
                          <a:gd name="connsiteX109" fmla="*/ 1550017 w 1826948"/>
                          <a:gd name="connsiteY109" fmla="*/ 1393462 h 1869411"/>
                          <a:gd name="connsiteX110" fmla="*/ 1521172 w 1826948"/>
                          <a:gd name="connsiteY110" fmla="*/ 1393462 h 1869411"/>
                          <a:gd name="connsiteX111" fmla="*/ 1500980 w 1826948"/>
                          <a:gd name="connsiteY111" fmla="*/ 1387692 h 1869411"/>
                          <a:gd name="connsiteX112" fmla="*/ 1457712 w 1826948"/>
                          <a:gd name="connsiteY112" fmla="*/ 1370385 h 1869411"/>
                          <a:gd name="connsiteX113" fmla="*/ 1402906 w 1826948"/>
                          <a:gd name="connsiteY113" fmla="*/ 1393462 h 1869411"/>
                          <a:gd name="connsiteX114" fmla="*/ 1342330 w 1826948"/>
                          <a:gd name="connsiteY114" fmla="*/ 1416538 h 1869411"/>
                          <a:gd name="connsiteX115" fmla="*/ 1319254 w 1826948"/>
                          <a:gd name="connsiteY115" fmla="*/ 1436730 h 1869411"/>
                          <a:gd name="connsiteX116" fmla="*/ 1327908 w 1826948"/>
                          <a:gd name="connsiteY116" fmla="*/ 1482882 h 1869411"/>
                          <a:gd name="connsiteX117" fmla="*/ 1356753 w 1826948"/>
                          <a:gd name="connsiteY117" fmla="*/ 1546342 h 1869411"/>
                          <a:gd name="connsiteX118" fmla="*/ 1353868 w 1826948"/>
                          <a:gd name="connsiteY118" fmla="*/ 1560765 h 1869411"/>
                          <a:gd name="connsiteX119" fmla="*/ 1327908 w 1826948"/>
                          <a:gd name="connsiteY119" fmla="*/ 1589610 h 1869411"/>
                          <a:gd name="connsiteX120" fmla="*/ 1330792 w 1826948"/>
                          <a:gd name="connsiteY120" fmla="*/ 1641532 h 1869411"/>
                          <a:gd name="connsiteX121" fmla="*/ 1342330 w 1826948"/>
                          <a:gd name="connsiteY121" fmla="*/ 1676147 h 1869411"/>
                          <a:gd name="connsiteX122" fmla="*/ 1356617 w 1826948"/>
                          <a:gd name="connsiteY122" fmla="*/ 1701973 h 1869411"/>
                          <a:gd name="connsiteX123" fmla="*/ 1293293 w 1826948"/>
                          <a:gd name="connsiteY123" fmla="*/ 1687685 h 1869411"/>
                          <a:gd name="connsiteX124" fmla="*/ 1215410 w 1826948"/>
                          <a:gd name="connsiteY124" fmla="*/ 1667493 h 1869411"/>
                          <a:gd name="connsiteX125" fmla="*/ 1160604 w 1826948"/>
                          <a:gd name="connsiteY125" fmla="*/ 1641532 h 1869411"/>
                          <a:gd name="connsiteX126" fmla="*/ 1091375 w 1826948"/>
                          <a:gd name="connsiteY126" fmla="*/ 1615571 h 1869411"/>
                          <a:gd name="connsiteX127" fmla="*/ 1100029 w 1826948"/>
                          <a:gd name="connsiteY127" fmla="*/ 1575188 h 1869411"/>
                          <a:gd name="connsiteX128" fmla="*/ 1102913 w 1826948"/>
                          <a:gd name="connsiteY128" fmla="*/ 1554996 h 1869411"/>
                          <a:gd name="connsiteX129" fmla="*/ 1085606 w 1826948"/>
                          <a:gd name="connsiteY129" fmla="*/ 1549227 h 1869411"/>
                          <a:gd name="connsiteX130" fmla="*/ 1059645 w 1826948"/>
                          <a:gd name="connsiteY130" fmla="*/ 1560765 h 1869411"/>
                          <a:gd name="connsiteX131" fmla="*/ 1027915 w 1826948"/>
                          <a:gd name="connsiteY131" fmla="*/ 1595379 h 1869411"/>
                          <a:gd name="connsiteX132" fmla="*/ 1010608 w 1826948"/>
                          <a:gd name="connsiteY132" fmla="*/ 1624225 h 1869411"/>
                          <a:gd name="connsiteX133" fmla="*/ 987532 w 1826948"/>
                          <a:gd name="connsiteY133" fmla="*/ 1572303 h 1869411"/>
                          <a:gd name="connsiteX134" fmla="*/ 935610 w 1826948"/>
                          <a:gd name="connsiteY134" fmla="*/ 1569419 h 1869411"/>
                          <a:gd name="connsiteX135" fmla="*/ 926956 w 1826948"/>
                          <a:gd name="connsiteY135" fmla="*/ 1647301 h 1869411"/>
                          <a:gd name="connsiteX136" fmla="*/ 895226 w 1826948"/>
                          <a:gd name="connsiteY136" fmla="*/ 1679031 h 1869411"/>
                          <a:gd name="connsiteX137" fmla="*/ 840420 w 1826948"/>
                          <a:gd name="connsiteY137" fmla="*/ 1713646 h 1869411"/>
                          <a:gd name="connsiteX138" fmla="*/ 794267 w 1826948"/>
                          <a:gd name="connsiteY138" fmla="*/ 1707877 h 1869411"/>
                          <a:gd name="connsiteX139" fmla="*/ 750999 w 1826948"/>
                          <a:gd name="connsiteY139" fmla="*/ 1785759 h 1869411"/>
                          <a:gd name="connsiteX140" fmla="*/ 719269 w 1826948"/>
                          <a:gd name="connsiteY140" fmla="*/ 1768452 h 1869411"/>
                          <a:gd name="connsiteX141" fmla="*/ 693308 w 1826948"/>
                          <a:gd name="connsiteY141" fmla="*/ 1759798 h 1869411"/>
                          <a:gd name="connsiteX142" fmla="*/ 681770 w 1826948"/>
                          <a:gd name="connsiteY142" fmla="*/ 1725184 h 1869411"/>
                          <a:gd name="connsiteX143" fmla="*/ 670232 w 1826948"/>
                          <a:gd name="connsiteY143" fmla="*/ 1693454 h 1869411"/>
                          <a:gd name="connsiteX144" fmla="*/ 606772 w 1826948"/>
                          <a:gd name="connsiteY144" fmla="*/ 1661724 h 1869411"/>
                          <a:gd name="connsiteX145" fmla="*/ 575042 w 1826948"/>
                          <a:gd name="connsiteY145" fmla="*/ 1629994 h 1869411"/>
                          <a:gd name="connsiteX146" fmla="*/ 551966 w 1826948"/>
                          <a:gd name="connsiteY146" fmla="*/ 1592495 h 1869411"/>
                          <a:gd name="connsiteX147" fmla="*/ 517351 w 1826948"/>
                          <a:gd name="connsiteY147" fmla="*/ 1606918 h 1869411"/>
                          <a:gd name="connsiteX148" fmla="*/ 526005 w 1826948"/>
                          <a:gd name="connsiteY148" fmla="*/ 1635763 h 1869411"/>
                          <a:gd name="connsiteX149" fmla="*/ 583696 w 1826948"/>
                          <a:gd name="connsiteY149" fmla="*/ 1696338 h 1869411"/>
                          <a:gd name="connsiteX150" fmla="*/ 626964 w 1826948"/>
                          <a:gd name="connsiteY150" fmla="*/ 1728068 h 1869411"/>
                          <a:gd name="connsiteX151" fmla="*/ 583696 w 1826948"/>
                          <a:gd name="connsiteY151" fmla="*/ 1754029 h 1869411"/>
                          <a:gd name="connsiteX152" fmla="*/ 526005 w 1826948"/>
                          <a:gd name="connsiteY152" fmla="*/ 1687685 h 1869411"/>
                          <a:gd name="connsiteX153" fmla="*/ 471198 w 1826948"/>
                          <a:gd name="connsiteY153" fmla="*/ 1635763 h 1869411"/>
                          <a:gd name="connsiteX154" fmla="*/ 448122 w 1826948"/>
                          <a:gd name="connsiteY154" fmla="*/ 1612687 h 1869411"/>
                          <a:gd name="connsiteX155" fmla="*/ 416392 w 1826948"/>
                          <a:gd name="connsiteY155" fmla="*/ 1635763 h 1869411"/>
                          <a:gd name="connsiteX156" fmla="*/ 376009 w 1826948"/>
                          <a:gd name="connsiteY156" fmla="*/ 1664609 h 1869411"/>
                          <a:gd name="connsiteX157" fmla="*/ 326971 w 1826948"/>
                          <a:gd name="connsiteY157" fmla="*/ 1647301 h 1869411"/>
                          <a:gd name="connsiteX158" fmla="*/ 301010 w 1826948"/>
                          <a:gd name="connsiteY158" fmla="*/ 1644417 h 1869411"/>
                          <a:gd name="connsiteX159" fmla="*/ 303895 w 1826948"/>
                          <a:gd name="connsiteY159" fmla="*/ 1661724 h 1869411"/>
                          <a:gd name="connsiteX160" fmla="*/ 303895 w 1826948"/>
                          <a:gd name="connsiteY160" fmla="*/ 1679031 h 1869411"/>
                          <a:gd name="connsiteX161" fmla="*/ 251973 w 1826948"/>
                          <a:gd name="connsiteY161" fmla="*/ 1739607 h 1869411"/>
                          <a:gd name="connsiteX162" fmla="*/ 226012 w 1826948"/>
                          <a:gd name="connsiteY162" fmla="*/ 1805951 h 1869411"/>
                          <a:gd name="connsiteX163" fmla="*/ 214474 w 1826948"/>
                          <a:gd name="connsiteY163" fmla="*/ 1823258 h 1869411"/>
                          <a:gd name="connsiteX164" fmla="*/ 168321 w 1826948"/>
                          <a:gd name="connsiteY164" fmla="*/ 1829027 h 1869411"/>
                          <a:gd name="connsiteX165" fmla="*/ 142361 w 1826948"/>
                          <a:gd name="connsiteY165" fmla="*/ 1834797 h 1869411"/>
                          <a:gd name="connsiteX166" fmla="*/ 107746 w 1826948"/>
                          <a:gd name="connsiteY166" fmla="*/ 1869411 h 1869411"/>
                          <a:gd name="connsiteX167" fmla="*/ 96208 w 1826948"/>
                          <a:gd name="connsiteY167" fmla="*/ 1834797 h 1869411"/>
                          <a:gd name="connsiteX168" fmla="*/ 64478 w 1826948"/>
                          <a:gd name="connsiteY168" fmla="*/ 1820374 h 1869411"/>
                          <a:gd name="connsiteX169" fmla="*/ 21210 w 1826948"/>
                          <a:gd name="connsiteY169" fmla="*/ 1823258 h 1869411"/>
                          <a:gd name="connsiteX170" fmla="*/ 6787 w 1826948"/>
                          <a:gd name="connsiteY170" fmla="*/ 1768452 h 1869411"/>
                          <a:gd name="connsiteX171" fmla="*/ 1018 w 1826948"/>
                          <a:gd name="connsiteY171" fmla="*/ 1751145 h 1869411"/>
                          <a:gd name="connsiteX172" fmla="*/ 26979 w 1826948"/>
                          <a:gd name="connsiteY172" fmla="*/ 1739607 h 1869411"/>
                          <a:gd name="connsiteX173" fmla="*/ 15441 w 1826948"/>
                          <a:gd name="connsiteY173" fmla="*/ 1670378 h 1869411"/>
                          <a:gd name="connsiteX174" fmla="*/ 24094 w 1826948"/>
                          <a:gd name="connsiteY174" fmla="*/ 1658839 h 1869411"/>
                          <a:gd name="connsiteX175" fmla="*/ 58709 w 1826948"/>
                          <a:gd name="connsiteY175" fmla="*/ 1653070 h 1869411"/>
                          <a:gd name="connsiteX176" fmla="*/ 130822 w 1826948"/>
                          <a:gd name="connsiteY176" fmla="*/ 1653070 h 1869411"/>
                          <a:gd name="connsiteX177" fmla="*/ 182744 w 1826948"/>
                          <a:gd name="connsiteY177" fmla="*/ 1653070 h 1869411"/>
                          <a:gd name="connsiteX178" fmla="*/ 214474 w 1826948"/>
                          <a:gd name="connsiteY178" fmla="*/ 1641532 h 1869411"/>
                          <a:gd name="connsiteX179" fmla="*/ 220243 w 1826948"/>
                          <a:gd name="connsiteY179" fmla="*/ 1612687 h 1869411"/>
                          <a:gd name="connsiteX180" fmla="*/ 191398 w 1826948"/>
                          <a:gd name="connsiteY180" fmla="*/ 1578072 h 1869411"/>
                          <a:gd name="connsiteX181" fmla="*/ 136591 w 1826948"/>
                          <a:gd name="connsiteY181" fmla="*/ 1517497 h 1869411"/>
                          <a:gd name="connsiteX182" fmla="*/ 125053 w 1826948"/>
                          <a:gd name="connsiteY182" fmla="*/ 1494420 h 1869411"/>
                          <a:gd name="connsiteX183" fmla="*/ 148130 w 1826948"/>
                          <a:gd name="connsiteY183" fmla="*/ 1456921 h 1869411"/>
                          <a:gd name="connsiteX184" fmla="*/ 174091 w 1826948"/>
                          <a:gd name="connsiteY184" fmla="*/ 1465575 h 1869411"/>
                          <a:gd name="connsiteX185" fmla="*/ 185629 w 1826948"/>
                          <a:gd name="connsiteY185" fmla="*/ 1448268 h 1869411"/>
                          <a:gd name="connsiteX186" fmla="*/ 211590 w 1826948"/>
                          <a:gd name="connsiteY186" fmla="*/ 1445383 h 1869411"/>
                          <a:gd name="connsiteX187" fmla="*/ 223128 w 1826948"/>
                          <a:gd name="connsiteY187" fmla="*/ 1445383 h 1869411"/>
                          <a:gd name="connsiteX188" fmla="*/ 251973 w 1826948"/>
                          <a:gd name="connsiteY188" fmla="*/ 1416538 h 1869411"/>
                          <a:gd name="connsiteX189" fmla="*/ 306780 w 1826948"/>
                          <a:gd name="connsiteY189" fmla="*/ 1376154 h 1869411"/>
                          <a:gd name="connsiteX190" fmla="*/ 332740 w 1826948"/>
                          <a:gd name="connsiteY190" fmla="*/ 1332886 h 1869411"/>
                          <a:gd name="connsiteX191" fmla="*/ 376009 w 1826948"/>
                          <a:gd name="connsiteY191" fmla="*/ 1318463 h 1869411"/>
                          <a:gd name="connsiteX192" fmla="*/ 422161 w 1826948"/>
                          <a:gd name="connsiteY192" fmla="*/ 1301156 h 1869411"/>
                          <a:gd name="connsiteX193" fmla="*/ 413508 w 1826948"/>
                          <a:gd name="connsiteY193" fmla="*/ 1266542 h 1869411"/>
                          <a:gd name="connsiteX194" fmla="*/ 399085 w 1826948"/>
                          <a:gd name="connsiteY194" fmla="*/ 1205966 h 1869411"/>
                          <a:gd name="connsiteX195" fmla="*/ 430815 w 1826948"/>
                          <a:gd name="connsiteY195" fmla="*/ 1182890 h 1869411"/>
                          <a:gd name="connsiteX196" fmla="*/ 459660 w 1826948"/>
                          <a:gd name="connsiteY196" fmla="*/ 1162698 h 1869411"/>
                          <a:gd name="connsiteX197" fmla="*/ 468314 w 1826948"/>
                          <a:gd name="connsiteY197" fmla="*/ 1182890 h 1869411"/>
                          <a:gd name="connsiteX198" fmla="*/ 474083 w 1826948"/>
                          <a:gd name="connsiteY198" fmla="*/ 1203082 h 1869411"/>
                          <a:gd name="connsiteX199" fmla="*/ 497159 w 1826948"/>
                          <a:gd name="connsiteY199" fmla="*/ 1217504 h 1869411"/>
                          <a:gd name="connsiteX200" fmla="*/ 479852 w 1826948"/>
                          <a:gd name="connsiteY200" fmla="*/ 1266542 h 1869411"/>
                          <a:gd name="connsiteX201" fmla="*/ 485621 w 1826948"/>
                          <a:gd name="connsiteY201" fmla="*/ 1289618 h 1869411"/>
                          <a:gd name="connsiteX202" fmla="*/ 537543 w 1826948"/>
                          <a:gd name="connsiteY202" fmla="*/ 1286733 h 1869411"/>
                          <a:gd name="connsiteX203" fmla="*/ 563504 w 1826948"/>
                          <a:gd name="connsiteY203" fmla="*/ 1275195 h 1869411"/>
                          <a:gd name="connsiteX204" fmla="*/ 580811 w 1826948"/>
                          <a:gd name="connsiteY204" fmla="*/ 1298272 h 1869411"/>
                          <a:gd name="connsiteX205" fmla="*/ 632733 w 1826948"/>
                          <a:gd name="connsiteY205" fmla="*/ 1289618 h 1869411"/>
                          <a:gd name="connsiteX206" fmla="*/ 678886 w 1826948"/>
                          <a:gd name="connsiteY206" fmla="*/ 1272311 h 1869411"/>
                          <a:gd name="connsiteX207" fmla="*/ 704846 w 1826948"/>
                          <a:gd name="connsiteY207" fmla="*/ 1237696 h 1869411"/>
                          <a:gd name="connsiteX208" fmla="*/ 707731 w 1826948"/>
                          <a:gd name="connsiteY208" fmla="*/ 1203082 h 1869411"/>
                          <a:gd name="connsiteX209" fmla="*/ 722154 w 1826948"/>
                          <a:gd name="connsiteY209" fmla="*/ 1171352 h 1869411"/>
                          <a:gd name="connsiteX210" fmla="*/ 750999 w 1826948"/>
                          <a:gd name="connsiteY210" fmla="*/ 1165583 h 1869411"/>
                          <a:gd name="connsiteX211" fmla="*/ 779844 w 1826948"/>
                          <a:gd name="connsiteY211" fmla="*/ 1185774 h 1869411"/>
                          <a:gd name="connsiteX212" fmla="*/ 800036 w 1826948"/>
                          <a:gd name="connsiteY212" fmla="*/ 1182890 h 1869411"/>
                          <a:gd name="connsiteX213" fmla="*/ 779844 w 1826948"/>
                          <a:gd name="connsiteY213" fmla="*/ 1154044 h 1869411"/>
                          <a:gd name="connsiteX214" fmla="*/ 753884 w 1826948"/>
                          <a:gd name="connsiteY214" fmla="*/ 1113661 h 1869411"/>
                          <a:gd name="connsiteX215" fmla="*/ 756768 w 1826948"/>
                          <a:gd name="connsiteY215" fmla="*/ 1102123 h 1869411"/>
                          <a:gd name="connsiteX216" fmla="*/ 785614 w 1826948"/>
                          <a:gd name="connsiteY216" fmla="*/ 1093469 h 1869411"/>
                          <a:gd name="connsiteX217" fmla="*/ 837535 w 1826948"/>
                          <a:gd name="connsiteY217" fmla="*/ 1079046 h 1869411"/>
                          <a:gd name="connsiteX218" fmla="*/ 892342 w 1826948"/>
                          <a:gd name="connsiteY218" fmla="*/ 1061739 h 1869411"/>
                          <a:gd name="connsiteX219" fmla="*/ 800036 w 1826948"/>
                          <a:gd name="connsiteY219" fmla="*/ 1076162 h 1869411"/>
                          <a:gd name="connsiteX220" fmla="*/ 736576 w 1826948"/>
                          <a:gd name="connsiteY220" fmla="*/ 1050201 h 1869411"/>
                          <a:gd name="connsiteX221" fmla="*/ 699077 w 1826948"/>
                          <a:gd name="connsiteY221" fmla="*/ 972318 h 1869411"/>
                          <a:gd name="connsiteX222" fmla="*/ 719269 w 1826948"/>
                          <a:gd name="connsiteY222" fmla="*/ 931935 h 1869411"/>
                          <a:gd name="connsiteX223" fmla="*/ 768306 w 1826948"/>
                          <a:gd name="connsiteY223" fmla="*/ 871359 h 1869411"/>
                          <a:gd name="connsiteX224" fmla="*/ 788498 w 1826948"/>
                          <a:gd name="connsiteY224" fmla="*/ 819438 h 1869411"/>
                          <a:gd name="connsiteX225" fmla="*/ 785614 w 1826948"/>
                          <a:gd name="connsiteY225" fmla="*/ 796361 h 1869411"/>
                          <a:gd name="connsiteX226" fmla="*/ 759653 w 1826948"/>
                          <a:gd name="connsiteY226" fmla="*/ 793477 h 1869411"/>
                          <a:gd name="connsiteX227" fmla="*/ 736576 w 1826948"/>
                          <a:gd name="connsiteY227" fmla="*/ 819438 h 1869411"/>
                          <a:gd name="connsiteX228" fmla="*/ 730807 w 1826948"/>
                          <a:gd name="connsiteY228" fmla="*/ 859821 h 1869411"/>
                          <a:gd name="connsiteX229" fmla="*/ 713500 w 1826948"/>
                          <a:gd name="connsiteY229" fmla="*/ 891551 h 1869411"/>
                          <a:gd name="connsiteX230" fmla="*/ 673116 w 1826948"/>
                          <a:gd name="connsiteY230" fmla="*/ 917512 h 1869411"/>
                          <a:gd name="connsiteX231" fmla="*/ 650040 w 1826948"/>
                          <a:gd name="connsiteY231" fmla="*/ 949242 h 1869411"/>
                          <a:gd name="connsiteX232" fmla="*/ 635617 w 1826948"/>
                          <a:gd name="connsiteY232" fmla="*/ 995395 h 1869411"/>
                          <a:gd name="connsiteX233" fmla="*/ 644271 w 1826948"/>
                          <a:gd name="connsiteY233" fmla="*/ 1053085 h 1869411"/>
                          <a:gd name="connsiteX234" fmla="*/ 655809 w 1826948"/>
                          <a:gd name="connsiteY234" fmla="*/ 1076162 h 1869411"/>
                          <a:gd name="connsiteX235" fmla="*/ 652925 w 1826948"/>
                          <a:gd name="connsiteY235" fmla="*/ 1105007 h 1869411"/>
                          <a:gd name="connsiteX236" fmla="*/ 626964 w 1826948"/>
                          <a:gd name="connsiteY236" fmla="*/ 1125199 h 1869411"/>
                          <a:gd name="connsiteX237" fmla="*/ 609656 w 1826948"/>
                          <a:gd name="connsiteY237" fmla="*/ 1162698 h 1869411"/>
                          <a:gd name="connsiteX238" fmla="*/ 618310 w 1826948"/>
                          <a:gd name="connsiteY238" fmla="*/ 1217504 h 1869411"/>
                          <a:gd name="connsiteX239" fmla="*/ 598118 w 1826948"/>
                          <a:gd name="connsiteY239" fmla="*/ 1226158 h 1869411"/>
                          <a:gd name="connsiteX240" fmla="*/ 563504 w 1826948"/>
                          <a:gd name="connsiteY240" fmla="*/ 1237696 h 1869411"/>
                          <a:gd name="connsiteX241" fmla="*/ 517351 w 1826948"/>
                          <a:gd name="connsiteY241" fmla="*/ 1257888 h 1869411"/>
                          <a:gd name="connsiteX242" fmla="*/ 523120 w 1826948"/>
                          <a:gd name="connsiteY242" fmla="*/ 1197313 h 1869411"/>
                          <a:gd name="connsiteX243" fmla="*/ 497159 w 1826948"/>
                          <a:gd name="connsiteY243" fmla="*/ 1099238 h 1869411"/>
                          <a:gd name="connsiteX244" fmla="*/ 459660 w 1826948"/>
                          <a:gd name="connsiteY244" fmla="*/ 1122315 h 1869411"/>
                          <a:gd name="connsiteX245" fmla="*/ 396200 w 1826948"/>
                          <a:gd name="connsiteY245" fmla="*/ 1159814 h 1869411"/>
                          <a:gd name="connsiteX246" fmla="*/ 361586 w 1826948"/>
                          <a:gd name="connsiteY246" fmla="*/ 1145391 h 1869411"/>
                          <a:gd name="connsiteX247" fmla="*/ 358701 w 1826948"/>
                          <a:gd name="connsiteY247" fmla="*/ 1090585 h 1869411"/>
                          <a:gd name="connsiteX248" fmla="*/ 355817 w 1826948"/>
                          <a:gd name="connsiteY248" fmla="*/ 978087 h 1869411"/>
                          <a:gd name="connsiteX249" fmla="*/ 373124 w 1826948"/>
                          <a:gd name="connsiteY249" fmla="*/ 934819 h 1869411"/>
                          <a:gd name="connsiteX250" fmla="*/ 456776 w 1826948"/>
                          <a:gd name="connsiteY250" fmla="*/ 900205 h 1869411"/>
                          <a:gd name="connsiteX251" fmla="*/ 479852 w 1826948"/>
                          <a:gd name="connsiteY251" fmla="*/ 839629 h 1869411"/>
                          <a:gd name="connsiteX252" fmla="*/ 523120 w 1826948"/>
                          <a:gd name="connsiteY252" fmla="*/ 767516 h 1869411"/>
                          <a:gd name="connsiteX253" fmla="*/ 540427 w 1826948"/>
                          <a:gd name="connsiteY253" fmla="*/ 747324 h 1869411"/>
                          <a:gd name="connsiteX254" fmla="*/ 549081 w 1826948"/>
                          <a:gd name="connsiteY254" fmla="*/ 715594 h 1869411"/>
                          <a:gd name="connsiteX255" fmla="*/ 569273 w 1826948"/>
                          <a:gd name="connsiteY255" fmla="*/ 678095 h 1869411"/>
                          <a:gd name="connsiteX256" fmla="*/ 520236 w 1826948"/>
                          <a:gd name="connsiteY256" fmla="*/ 689633 h 1869411"/>
                          <a:gd name="connsiteX257" fmla="*/ 572157 w 1826948"/>
                          <a:gd name="connsiteY257" fmla="*/ 605981 h 1869411"/>
                          <a:gd name="connsiteX258" fmla="*/ 603887 w 1826948"/>
                          <a:gd name="connsiteY258" fmla="*/ 605981 h 1869411"/>
                          <a:gd name="connsiteX259" fmla="*/ 612541 w 1826948"/>
                          <a:gd name="connsiteY259" fmla="*/ 605981 h 1869411"/>
                          <a:gd name="connsiteX260" fmla="*/ 650040 w 1826948"/>
                          <a:gd name="connsiteY260" fmla="*/ 554060 h 1869411"/>
                          <a:gd name="connsiteX261" fmla="*/ 661578 w 1826948"/>
                          <a:gd name="connsiteY261" fmla="*/ 539637 h 1869411"/>
                          <a:gd name="connsiteX262" fmla="*/ 722154 w 1826948"/>
                          <a:gd name="connsiteY262" fmla="*/ 513676 h 1869411"/>
                          <a:gd name="connsiteX0" fmla="*/ 722154 w 1826948"/>
                          <a:gd name="connsiteY0" fmla="*/ 513676 h 1869411"/>
                          <a:gd name="connsiteX1" fmla="*/ 814459 w 1826948"/>
                          <a:gd name="connsiteY1" fmla="*/ 476177 h 1869411"/>
                          <a:gd name="connsiteX2" fmla="*/ 854843 w 1826948"/>
                          <a:gd name="connsiteY2" fmla="*/ 470408 h 1869411"/>
                          <a:gd name="connsiteX3" fmla="*/ 918303 w 1826948"/>
                          <a:gd name="connsiteY3" fmla="*/ 496369 h 1869411"/>
                          <a:gd name="connsiteX4" fmla="*/ 944263 w 1826948"/>
                          <a:gd name="connsiteY4" fmla="*/ 539637 h 1869411"/>
                          <a:gd name="connsiteX5" fmla="*/ 935610 w 1826948"/>
                          <a:gd name="connsiteY5" fmla="*/ 562713 h 1869411"/>
                          <a:gd name="connsiteX6" fmla="*/ 978878 w 1826948"/>
                          <a:gd name="connsiteY6" fmla="*/ 580020 h 1869411"/>
                          <a:gd name="connsiteX7" fmla="*/ 1048107 w 1826948"/>
                          <a:gd name="connsiteY7" fmla="*/ 600212 h 1869411"/>
                          <a:gd name="connsiteX8" fmla="*/ 1091375 w 1826948"/>
                          <a:gd name="connsiteY8" fmla="*/ 623289 h 1869411"/>
                          <a:gd name="connsiteX9" fmla="*/ 1140412 w 1826948"/>
                          <a:gd name="connsiteY9" fmla="*/ 655019 h 1869411"/>
                          <a:gd name="connsiteX10" fmla="*/ 1172142 w 1826948"/>
                          <a:gd name="connsiteY10" fmla="*/ 701171 h 1869411"/>
                          <a:gd name="connsiteX11" fmla="*/ 1166373 w 1826948"/>
                          <a:gd name="connsiteY11" fmla="*/ 755978 h 1869411"/>
                          <a:gd name="connsiteX12" fmla="*/ 1134643 w 1826948"/>
                          <a:gd name="connsiteY12" fmla="*/ 776169 h 1869411"/>
                          <a:gd name="connsiteX13" fmla="*/ 1102913 w 1826948"/>
                          <a:gd name="connsiteY13" fmla="*/ 773285 h 1869411"/>
                          <a:gd name="connsiteX14" fmla="*/ 1045222 w 1826948"/>
                          <a:gd name="connsiteY14" fmla="*/ 750209 h 1869411"/>
                          <a:gd name="connsiteX15" fmla="*/ 1036569 w 1826948"/>
                          <a:gd name="connsiteY15" fmla="*/ 741555 h 1869411"/>
                          <a:gd name="connsiteX16" fmla="*/ 1016377 w 1826948"/>
                          <a:gd name="connsiteY16" fmla="*/ 761747 h 1869411"/>
                          <a:gd name="connsiteX17" fmla="*/ 1027915 w 1826948"/>
                          <a:gd name="connsiteY17" fmla="*/ 779054 h 1869411"/>
                          <a:gd name="connsiteX18" fmla="*/ 1042338 w 1826948"/>
                          <a:gd name="connsiteY18" fmla="*/ 796361 h 1869411"/>
                          <a:gd name="connsiteX19" fmla="*/ 1033684 w 1826948"/>
                          <a:gd name="connsiteY19" fmla="*/ 813668 h 1869411"/>
                          <a:gd name="connsiteX20" fmla="*/ 1033684 w 1826948"/>
                          <a:gd name="connsiteY20" fmla="*/ 842514 h 1869411"/>
                          <a:gd name="connsiteX21" fmla="*/ 1079837 w 1826948"/>
                          <a:gd name="connsiteY21" fmla="*/ 877128 h 1869411"/>
                          <a:gd name="connsiteX22" fmla="*/ 1082721 w 1826948"/>
                          <a:gd name="connsiteY22" fmla="*/ 859821 h 1869411"/>
                          <a:gd name="connsiteX23" fmla="*/ 1079837 w 1826948"/>
                          <a:gd name="connsiteY23" fmla="*/ 810784 h 1869411"/>
                          <a:gd name="connsiteX24" fmla="*/ 1111567 w 1826948"/>
                          <a:gd name="connsiteY24" fmla="*/ 833860 h 1869411"/>
                          <a:gd name="connsiteX25" fmla="*/ 1140412 w 1826948"/>
                          <a:gd name="connsiteY25" fmla="*/ 856937 h 1869411"/>
                          <a:gd name="connsiteX26" fmla="*/ 1143297 w 1826948"/>
                          <a:gd name="connsiteY26" fmla="*/ 830976 h 1869411"/>
                          <a:gd name="connsiteX27" fmla="*/ 1143297 w 1826948"/>
                          <a:gd name="connsiteY27" fmla="*/ 802130 h 1869411"/>
                          <a:gd name="connsiteX28" fmla="*/ 1154835 w 1826948"/>
                          <a:gd name="connsiteY28" fmla="*/ 773285 h 1869411"/>
                          <a:gd name="connsiteX29" fmla="*/ 1203872 w 1826948"/>
                          <a:gd name="connsiteY29" fmla="*/ 744439 h 1869411"/>
                          <a:gd name="connsiteX30" fmla="*/ 1221180 w 1826948"/>
                          <a:gd name="connsiteY30" fmla="*/ 764631 h 1869411"/>
                          <a:gd name="connsiteX31" fmla="*/ 1226949 w 1826948"/>
                          <a:gd name="connsiteY31" fmla="*/ 721363 h 1869411"/>
                          <a:gd name="connsiteX32" fmla="*/ 1235602 w 1826948"/>
                          <a:gd name="connsiteY32" fmla="*/ 672326 h 1869411"/>
                          <a:gd name="connsiteX33" fmla="*/ 1226949 w 1826948"/>
                          <a:gd name="connsiteY33" fmla="*/ 649250 h 1869411"/>
                          <a:gd name="connsiteX34" fmla="*/ 1252909 w 1826948"/>
                          <a:gd name="connsiteY34" fmla="*/ 631942 h 1869411"/>
                          <a:gd name="connsiteX35" fmla="*/ 1293293 w 1826948"/>
                          <a:gd name="connsiteY35" fmla="*/ 629058 h 1869411"/>
                          <a:gd name="connsiteX36" fmla="*/ 1304831 w 1826948"/>
                          <a:gd name="connsiteY36" fmla="*/ 643480 h 1869411"/>
                          <a:gd name="connsiteX37" fmla="*/ 1304831 w 1826948"/>
                          <a:gd name="connsiteY37" fmla="*/ 680979 h 1869411"/>
                          <a:gd name="connsiteX38" fmla="*/ 1290409 w 1826948"/>
                          <a:gd name="connsiteY38" fmla="*/ 701171 h 1869411"/>
                          <a:gd name="connsiteX39" fmla="*/ 1284639 w 1826948"/>
                          <a:gd name="connsiteY39" fmla="*/ 730017 h 1869411"/>
                          <a:gd name="connsiteX40" fmla="*/ 1293293 w 1826948"/>
                          <a:gd name="connsiteY40" fmla="*/ 738670 h 1869411"/>
                          <a:gd name="connsiteX41" fmla="*/ 1356753 w 1826948"/>
                          <a:gd name="connsiteY41" fmla="*/ 669441 h 1869411"/>
                          <a:gd name="connsiteX42" fmla="*/ 1382714 w 1826948"/>
                          <a:gd name="connsiteY42" fmla="*/ 631942 h 1869411"/>
                          <a:gd name="connsiteX43" fmla="*/ 1443289 w 1826948"/>
                          <a:gd name="connsiteY43" fmla="*/ 611750 h 1869411"/>
                          <a:gd name="connsiteX44" fmla="*/ 1469250 w 1826948"/>
                          <a:gd name="connsiteY44" fmla="*/ 600212 h 1869411"/>
                          <a:gd name="connsiteX45" fmla="*/ 1469250 w 1826948"/>
                          <a:gd name="connsiteY45" fmla="*/ 620404 h 1869411"/>
                          <a:gd name="connsiteX46" fmla="*/ 1512518 w 1826948"/>
                          <a:gd name="connsiteY46" fmla="*/ 620404 h 1869411"/>
                          <a:gd name="connsiteX47" fmla="*/ 1567325 w 1826948"/>
                          <a:gd name="connsiteY47" fmla="*/ 617520 h 1869411"/>
                          <a:gd name="connsiteX48" fmla="*/ 1587516 w 1826948"/>
                          <a:gd name="connsiteY48" fmla="*/ 608866 h 1869411"/>
                          <a:gd name="connsiteX49" fmla="*/ 1599055 w 1826948"/>
                          <a:gd name="connsiteY49" fmla="*/ 594443 h 1869411"/>
                          <a:gd name="connsiteX50" fmla="*/ 1587516 w 1826948"/>
                          <a:gd name="connsiteY50" fmla="*/ 568482 h 1869411"/>
                          <a:gd name="connsiteX51" fmla="*/ 1570209 w 1826948"/>
                          <a:gd name="connsiteY51" fmla="*/ 545406 h 1869411"/>
                          <a:gd name="connsiteX52" fmla="*/ 1529826 w 1826948"/>
                          <a:gd name="connsiteY52" fmla="*/ 522330 h 1869411"/>
                          <a:gd name="connsiteX53" fmla="*/ 1506749 w 1826948"/>
                          <a:gd name="connsiteY53" fmla="*/ 516561 h 1869411"/>
                          <a:gd name="connsiteX54" fmla="*/ 1469250 w 1826948"/>
                          <a:gd name="connsiteY54" fmla="*/ 519445 h 1869411"/>
                          <a:gd name="connsiteX55" fmla="*/ 1437520 w 1826948"/>
                          <a:gd name="connsiteY55" fmla="*/ 499253 h 1869411"/>
                          <a:gd name="connsiteX56" fmla="*/ 1411559 w 1826948"/>
                          <a:gd name="connsiteY56" fmla="*/ 467523 h 1869411"/>
                          <a:gd name="connsiteX57" fmla="*/ 1408675 w 1826948"/>
                          <a:gd name="connsiteY57" fmla="*/ 406948 h 1869411"/>
                          <a:gd name="connsiteX58" fmla="*/ 1451943 w 1826948"/>
                          <a:gd name="connsiteY58" fmla="*/ 340603 h 1869411"/>
                          <a:gd name="connsiteX59" fmla="*/ 1486557 w 1826948"/>
                          <a:gd name="connsiteY59" fmla="*/ 282913 h 1869411"/>
                          <a:gd name="connsiteX60" fmla="*/ 1500980 w 1826948"/>
                          <a:gd name="connsiteY60" fmla="*/ 230991 h 1869411"/>
                          <a:gd name="connsiteX61" fmla="*/ 1526941 w 1826948"/>
                          <a:gd name="connsiteY61" fmla="*/ 167531 h 1869411"/>
                          <a:gd name="connsiteX62" fmla="*/ 1584632 w 1826948"/>
                          <a:gd name="connsiteY62" fmla="*/ 106956 h 1869411"/>
                          <a:gd name="connsiteX63" fmla="*/ 1645207 w 1826948"/>
                          <a:gd name="connsiteY63" fmla="*/ 83879 h 1869411"/>
                          <a:gd name="connsiteX64" fmla="*/ 1685591 w 1826948"/>
                          <a:gd name="connsiteY64" fmla="*/ 69456 h 1869411"/>
                          <a:gd name="connsiteX65" fmla="*/ 1734628 w 1826948"/>
                          <a:gd name="connsiteY65" fmla="*/ 20419 h 1869411"/>
                          <a:gd name="connsiteX66" fmla="*/ 1800973 w 1826948"/>
                          <a:gd name="connsiteY66" fmla="*/ 227 h 1869411"/>
                          <a:gd name="connsiteX67" fmla="*/ 1826933 w 1826948"/>
                          <a:gd name="connsiteY67" fmla="*/ 31957 h 1869411"/>
                          <a:gd name="connsiteX68" fmla="*/ 1798088 w 1826948"/>
                          <a:gd name="connsiteY68" fmla="*/ 83879 h 1869411"/>
                          <a:gd name="connsiteX69" fmla="*/ 1751935 w 1826948"/>
                          <a:gd name="connsiteY69" fmla="*/ 121378 h 1869411"/>
                          <a:gd name="connsiteX70" fmla="*/ 1702898 w 1826948"/>
                          <a:gd name="connsiteY70" fmla="*/ 132916 h 1869411"/>
                          <a:gd name="connsiteX71" fmla="*/ 1674053 w 1826948"/>
                          <a:gd name="connsiteY71" fmla="*/ 144455 h 1869411"/>
                          <a:gd name="connsiteX72" fmla="*/ 1656745 w 1826948"/>
                          <a:gd name="connsiteY72" fmla="*/ 164646 h 1869411"/>
                          <a:gd name="connsiteX73" fmla="*/ 1584632 w 1826948"/>
                          <a:gd name="connsiteY73" fmla="*/ 245414 h 1869411"/>
                          <a:gd name="connsiteX74" fmla="*/ 1564440 w 1826948"/>
                          <a:gd name="connsiteY74" fmla="*/ 291566 h 1869411"/>
                          <a:gd name="connsiteX75" fmla="*/ 1532710 w 1826948"/>
                          <a:gd name="connsiteY75" fmla="*/ 343488 h 1869411"/>
                          <a:gd name="connsiteX76" fmla="*/ 1529826 w 1826948"/>
                          <a:gd name="connsiteY76" fmla="*/ 418486 h 1869411"/>
                          <a:gd name="connsiteX77" fmla="*/ 1561556 w 1826948"/>
                          <a:gd name="connsiteY77" fmla="*/ 487715 h 1869411"/>
                          <a:gd name="connsiteX78" fmla="*/ 1573094 w 1826948"/>
                          <a:gd name="connsiteY78" fmla="*/ 525214 h 1869411"/>
                          <a:gd name="connsiteX79" fmla="*/ 1604824 w 1826948"/>
                          <a:gd name="connsiteY79" fmla="*/ 554060 h 1869411"/>
                          <a:gd name="connsiteX80" fmla="*/ 1688475 w 1826948"/>
                          <a:gd name="connsiteY80" fmla="*/ 565598 h 1869411"/>
                          <a:gd name="connsiteX81" fmla="*/ 1723090 w 1826948"/>
                          <a:gd name="connsiteY81" fmla="*/ 591559 h 1869411"/>
                          <a:gd name="connsiteX82" fmla="*/ 1731744 w 1826948"/>
                          <a:gd name="connsiteY82" fmla="*/ 649250 h 1869411"/>
                          <a:gd name="connsiteX83" fmla="*/ 1754820 w 1826948"/>
                          <a:gd name="connsiteY83" fmla="*/ 695402 h 1869411"/>
                          <a:gd name="connsiteX84" fmla="*/ 1731744 w 1826948"/>
                          <a:gd name="connsiteY84" fmla="*/ 721363 h 1869411"/>
                          <a:gd name="connsiteX85" fmla="*/ 1691360 w 1826948"/>
                          <a:gd name="connsiteY85" fmla="*/ 776169 h 1869411"/>
                          <a:gd name="connsiteX86" fmla="*/ 1627900 w 1826948"/>
                          <a:gd name="connsiteY86" fmla="*/ 830976 h 1869411"/>
                          <a:gd name="connsiteX87" fmla="*/ 1616362 w 1826948"/>
                          <a:gd name="connsiteY87" fmla="*/ 908858 h 1869411"/>
                          <a:gd name="connsiteX88" fmla="*/ 1613477 w 1826948"/>
                          <a:gd name="connsiteY88" fmla="*/ 960780 h 1869411"/>
                          <a:gd name="connsiteX89" fmla="*/ 1613477 w 1826948"/>
                          <a:gd name="connsiteY89" fmla="*/ 1009817 h 1869411"/>
                          <a:gd name="connsiteX90" fmla="*/ 1604824 w 1826948"/>
                          <a:gd name="connsiteY90" fmla="*/ 1081931 h 1869411"/>
                          <a:gd name="connsiteX91" fmla="*/ 1587516 w 1826948"/>
                          <a:gd name="connsiteY91" fmla="*/ 1090585 h 1869411"/>
                          <a:gd name="connsiteX92" fmla="*/ 1601939 w 1826948"/>
                          <a:gd name="connsiteY92" fmla="*/ 1107892 h 1869411"/>
                          <a:gd name="connsiteX93" fmla="*/ 1599055 w 1826948"/>
                          <a:gd name="connsiteY93" fmla="*/ 1151160 h 1869411"/>
                          <a:gd name="connsiteX94" fmla="*/ 1567325 w 1826948"/>
                          <a:gd name="connsiteY94" fmla="*/ 1180005 h 1869411"/>
                          <a:gd name="connsiteX95" fmla="*/ 1552902 w 1826948"/>
                          <a:gd name="connsiteY95" fmla="*/ 1182890 h 1869411"/>
                          <a:gd name="connsiteX96" fmla="*/ 1570209 w 1826948"/>
                          <a:gd name="connsiteY96" fmla="*/ 1234812 h 1869411"/>
                          <a:gd name="connsiteX97" fmla="*/ 1581747 w 1826948"/>
                          <a:gd name="connsiteY97" fmla="*/ 1255003 h 1869411"/>
                          <a:gd name="connsiteX98" fmla="*/ 1581747 w 1826948"/>
                          <a:gd name="connsiteY98" fmla="*/ 1266542 h 1869411"/>
                          <a:gd name="connsiteX99" fmla="*/ 1564440 w 1826948"/>
                          <a:gd name="connsiteY99" fmla="*/ 1272311 h 1869411"/>
                          <a:gd name="connsiteX100" fmla="*/ 1607708 w 1826948"/>
                          <a:gd name="connsiteY100" fmla="*/ 1298272 h 1869411"/>
                          <a:gd name="connsiteX101" fmla="*/ 1607708 w 1826948"/>
                          <a:gd name="connsiteY101" fmla="*/ 1301156 h 1869411"/>
                          <a:gd name="connsiteX102" fmla="*/ 1604824 w 1826948"/>
                          <a:gd name="connsiteY102" fmla="*/ 1347309 h 1869411"/>
                          <a:gd name="connsiteX103" fmla="*/ 1622131 w 1826948"/>
                          <a:gd name="connsiteY103" fmla="*/ 1367501 h 1869411"/>
                          <a:gd name="connsiteX104" fmla="*/ 1650976 w 1826948"/>
                          <a:gd name="connsiteY104" fmla="*/ 1384808 h 1869411"/>
                          <a:gd name="connsiteX105" fmla="*/ 1627900 w 1826948"/>
                          <a:gd name="connsiteY105" fmla="*/ 1399231 h 1869411"/>
                          <a:gd name="connsiteX106" fmla="*/ 1601939 w 1826948"/>
                          <a:gd name="connsiteY106" fmla="*/ 1393462 h 1869411"/>
                          <a:gd name="connsiteX107" fmla="*/ 1587516 w 1826948"/>
                          <a:gd name="connsiteY107" fmla="*/ 1379039 h 1869411"/>
                          <a:gd name="connsiteX108" fmla="*/ 1564440 w 1826948"/>
                          <a:gd name="connsiteY108" fmla="*/ 1387692 h 1869411"/>
                          <a:gd name="connsiteX109" fmla="*/ 1550017 w 1826948"/>
                          <a:gd name="connsiteY109" fmla="*/ 1393462 h 1869411"/>
                          <a:gd name="connsiteX110" fmla="*/ 1521172 w 1826948"/>
                          <a:gd name="connsiteY110" fmla="*/ 1393462 h 1869411"/>
                          <a:gd name="connsiteX111" fmla="*/ 1500980 w 1826948"/>
                          <a:gd name="connsiteY111" fmla="*/ 1387692 h 1869411"/>
                          <a:gd name="connsiteX112" fmla="*/ 1457712 w 1826948"/>
                          <a:gd name="connsiteY112" fmla="*/ 1370385 h 1869411"/>
                          <a:gd name="connsiteX113" fmla="*/ 1402906 w 1826948"/>
                          <a:gd name="connsiteY113" fmla="*/ 1393462 h 1869411"/>
                          <a:gd name="connsiteX114" fmla="*/ 1342330 w 1826948"/>
                          <a:gd name="connsiteY114" fmla="*/ 1416538 h 1869411"/>
                          <a:gd name="connsiteX115" fmla="*/ 1319254 w 1826948"/>
                          <a:gd name="connsiteY115" fmla="*/ 1436730 h 1869411"/>
                          <a:gd name="connsiteX116" fmla="*/ 1327908 w 1826948"/>
                          <a:gd name="connsiteY116" fmla="*/ 1482882 h 1869411"/>
                          <a:gd name="connsiteX117" fmla="*/ 1356753 w 1826948"/>
                          <a:gd name="connsiteY117" fmla="*/ 1546342 h 1869411"/>
                          <a:gd name="connsiteX118" fmla="*/ 1353868 w 1826948"/>
                          <a:gd name="connsiteY118" fmla="*/ 1560765 h 1869411"/>
                          <a:gd name="connsiteX119" fmla="*/ 1327908 w 1826948"/>
                          <a:gd name="connsiteY119" fmla="*/ 1589610 h 1869411"/>
                          <a:gd name="connsiteX120" fmla="*/ 1330792 w 1826948"/>
                          <a:gd name="connsiteY120" fmla="*/ 1641532 h 1869411"/>
                          <a:gd name="connsiteX121" fmla="*/ 1342330 w 1826948"/>
                          <a:gd name="connsiteY121" fmla="*/ 1676147 h 1869411"/>
                          <a:gd name="connsiteX122" fmla="*/ 1356617 w 1826948"/>
                          <a:gd name="connsiteY122" fmla="*/ 1701973 h 1869411"/>
                          <a:gd name="connsiteX123" fmla="*/ 1293293 w 1826948"/>
                          <a:gd name="connsiteY123" fmla="*/ 1709117 h 1869411"/>
                          <a:gd name="connsiteX124" fmla="*/ 1215410 w 1826948"/>
                          <a:gd name="connsiteY124" fmla="*/ 1667493 h 1869411"/>
                          <a:gd name="connsiteX125" fmla="*/ 1160604 w 1826948"/>
                          <a:gd name="connsiteY125" fmla="*/ 1641532 h 1869411"/>
                          <a:gd name="connsiteX126" fmla="*/ 1091375 w 1826948"/>
                          <a:gd name="connsiteY126" fmla="*/ 1615571 h 1869411"/>
                          <a:gd name="connsiteX127" fmla="*/ 1100029 w 1826948"/>
                          <a:gd name="connsiteY127" fmla="*/ 1575188 h 1869411"/>
                          <a:gd name="connsiteX128" fmla="*/ 1102913 w 1826948"/>
                          <a:gd name="connsiteY128" fmla="*/ 1554996 h 1869411"/>
                          <a:gd name="connsiteX129" fmla="*/ 1085606 w 1826948"/>
                          <a:gd name="connsiteY129" fmla="*/ 1549227 h 1869411"/>
                          <a:gd name="connsiteX130" fmla="*/ 1059645 w 1826948"/>
                          <a:gd name="connsiteY130" fmla="*/ 1560765 h 1869411"/>
                          <a:gd name="connsiteX131" fmla="*/ 1027915 w 1826948"/>
                          <a:gd name="connsiteY131" fmla="*/ 1595379 h 1869411"/>
                          <a:gd name="connsiteX132" fmla="*/ 1010608 w 1826948"/>
                          <a:gd name="connsiteY132" fmla="*/ 1624225 h 1869411"/>
                          <a:gd name="connsiteX133" fmla="*/ 987532 w 1826948"/>
                          <a:gd name="connsiteY133" fmla="*/ 1572303 h 1869411"/>
                          <a:gd name="connsiteX134" fmla="*/ 935610 w 1826948"/>
                          <a:gd name="connsiteY134" fmla="*/ 1569419 h 1869411"/>
                          <a:gd name="connsiteX135" fmla="*/ 926956 w 1826948"/>
                          <a:gd name="connsiteY135" fmla="*/ 1647301 h 1869411"/>
                          <a:gd name="connsiteX136" fmla="*/ 895226 w 1826948"/>
                          <a:gd name="connsiteY136" fmla="*/ 1679031 h 1869411"/>
                          <a:gd name="connsiteX137" fmla="*/ 840420 w 1826948"/>
                          <a:gd name="connsiteY137" fmla="*/ 1713646 h 1869411"/>
                          <a:gd name="connsiteX138" fmla="*/ 794267 w 1826948"/>
                          <a:gd name="connsiteY138" fmla="*/ 1707877 h 1869411"/>
                          <a:gd name="connsiteX139" fmla="*/ 750999 w 1826948"/>
                          <a:gd name="connsiteY139" fmla="*/ 1785759 h 1869411"/>
                          <a:gd name="connsiteX140" fmla="*/ 719269 w 1826948"/>
                          <a:gd name="connsiteY140" fmla="*/ 1768452 h 1869411"/>
                          <a:gd name="connsiteX141" fmla="*/ 693308 w 1826948"/>
                          <a:gd name="connsiteY141" fmla="*/ 1759798 h 1869411"/>
                          <a:gd name="connsiteX142" fmla="*/ 681770 w 1826948"/>
                          <a:gd name="connsiteY142" fmla="*/ 1725184 h 1869411"/>
                          <a:gd name="connsiteX143" fmla="*/ 670232 w 1826948"/>
                          <a:gd name="connsiteY143" fmla="*/ 1693454 h 1869411"/>
                          <a:gd name="connsiteX144" fmla="*/ 606772 w 1826948"/>
                          <a:gd name="connsiteY144" fmla="*/ 1661724 h 1869411"/>
                          <a:gd name="connsiteX145" fmla="*/ 575042 w 1826948"/>
                          <a:gd name="connsiteY145" fmla="*/ 1629994 h 1869411"/>
                          <a:gd name="connsiteX146" fmla="*/ 551966 w 1826948"/>
                          <a:gd name="connsiteY146" fmla="*/ 1592495 h 1869411"/>
                          <a:gd name="connsiteX147" fmla="*/ 517351 w 1826948"/>
                          <a:gd name="connsiteY147" fmla="*/ 1606918 h 1869411"/>
                          <a:gd name="connsiteX148" fmla="*/ 526005 w 1826948"/>
                          <a:gd name="connsiteY148" fmla="*/ 1635763 h 1869411"/>
                          <a:gd name="connsiteX149" fmla="*/ 583696 w 1826948"/>
                          <a:gd name="connsiteY149" fmla="*/ 1696338 h 1869411"/>
                          <a:gd name="connsiteX150" fmla="*/ 626964 w 1826948"/>
                          <a:gd name="connsiteY150" fmla="*/ 1728068 h 1869411"/>
                          <a:gd name="connsiteX151" fmla="*/ 583696 w 1826948"/>
                          <a:gd name="connsiteY151" fmla="*/ 1754029 h 1869411"/>
                          <a:gd name="connsiteX152" fmla="*/ 526005 w 1826948"/>
                          <a:gd name="connsiteY152" fmla="*/ 1687685 h 1869411"/>
                          <a:gd name="connsiteX153" fmla="*/ 471198 w 1826948"/>
                          <a:gd name="connsiteY153" fmla="*/ 1635763 h 1869411"/>
                          <a:gd name="connsiteX154" fmla="*/ 448122 w 1826948"/>
                          <a:gd name="connsiteY154" fmla="*/ 1612687 h 1869411"/>
                          <a:gd name="connsiteX155" fmla="*/ 416392 w 1826948"/>
                          <a:gd name="connsiteY155" fmla="*/ 1635763 h 1869411"/>
                          <a:gd name="connsiteX156" fmla="*/ 376009 w 1826948"/>
                          <a:gd name="connsiteY156" fmla="*/ 1664609 h 1869411"/>
                          <a:gd name="connsiteX157" fmla="*/ 326971 w 1826948"/>
                          <a:gd name="connsiteY157" fmla="*/ 1647301 h 1869411"/>
                          <a:gd name="connsiteX158" fmla="*/ 301010 w 1826948"/>
                          <a:gd name="connsiteY158" fmla="*/ 1644417 h 1869411"/>
                          <a:gd name="connsiteX159" fmla="*/ 303895 w 1826948"/>
                          <a:gd name="connsiteY159" fmla="*/ 1661724 h 1869411"/>
                          <a:gd name="connsiteX160" fmla="*/ 303895 w 1826948"/>
                          <a:gd name="connsiteY160" fmla="*/ 1679031 h 1869411"/>
                          <a:gd name="connsiteX161" fmla="*/ 251973 w 1826948"/>
                          <a:gd name="connsiteY161" fmla="*/ 1739607 h 1869411"/>
                          <a:gd name="connsiteX162" fmla="*/ 226012 w 1826948"/>
                          <a:gd name="connsiteY162" fmla="*/ 1805951 h 1869411"/>
                          <a:gd name="connsiteX163" fmla="*/ 214474 w 1826948"/>
                          <a:gd name="connsiteY163" fmla="*/ 1823258 h 1869411"/>
                          <a:gd name="connsiteX164" fmla="*/ 168321 w 1826948"/>
                          <a:gd name="connsiteY164" fmla="*/ 1829027 h 1869411"/>
                          <a:gd name="connsiteX165" fmla="*/ 142361 w 1826948"/>
                          <a:gd name="connsiteY165" fmla="*/ 1834797 h 1869411"/>
                          <a:gd name="connsiteX166" fmla="*/ 107746 w 1826948"/>
                          <a:gd name="connsiteY166" fmla="*/ 1869411 h 1869411"/>
                          <a:gd name="connsiteX167" fmla="*/ 96208 w 1826948"/>
                          <a:gd name="connsiteY167" fmla="*/ 1834797 h 1869411"/>
                          <a:gd name="connsiteX168" fmla="*/ 64478 w 1826948"/>
                          <a:gd name="connsiteY168" fmla="*/ 1820374 h 1869411"/>
                          <a:gd name="connsiteX169" fmla="*/ 21210 w 1826948"/>
                          <a:gd name="connsiteY169" fmla="*/ 1823258 h 1869411"/>
                          <a:gd name="connsiteX170" fmla="*/ 6787 w 1826948"/>
                          <a:gd name="connsiteY170" fmla="*/ 1768452 h 1869411"/>
                          <a:gd name="connsiteX171" fmla="*/ 1018 w 1826948"/>
                          <a:gd name="connsiteY171" fmla="*/ 1751145 h 1869411"/>
                          <a:gd name="connsiteX172" fmla="*/ 26979 w 1826948"/>
                          <a:gd name="connsiteY172" fmla="*/ 1739607 h 1869411"/>
                          <a:gd name="connsiteX173" fmla="*/ 15441 w 1826948"/>
                          <a:gd name="connsiteY173" fmla="*/ 1670378 h 1869411"/>
                          <a:gd name="connsiteX174" fmla="*/ 24094 w 1826948"/>
                          <a:gd name="connsiteY174" fmla="*/ 1658839 h 1869411"/>
                          <a:gd name="connsiteX175" fmla="*/ 58709 w 1826948"/>
                          <a:gd name="connsiteY175" fmla="*/ 1653070 h 1869411"/>
                          <a:gd name="connsiteX176" fmla="*/ 130822 w 1826948"/>
                          <a:gd name="connsiteY176" fmla="*/ 1653070 h 1869411"/>
                          <a:gd name="connsiteX177" fmla="*/ 182744 w 1826948"/>
                          <a:gd name="connsiteY177" fmla="*/ 1653070 h 1869411"/>
                          <a:gd name="connsiteX178" fmla="*/ 214474 w 1826948"/>
                          <a:gd name="connsiteY178" fmla="*/ 1641532 h 1869411"/>
                          <a:gd name="connsiteX179" fmla="*/ 220243 w 1826948"/>
                          <a:gd name="connsiteY179" fmla="*/ 1612687 h 1869411"/>
                          <a:gd name="connsiteX180" fmla="*/ 191398 w 1826948"/>
                          <a:gd name="connsiteY180" fmla="*/ 1578072 h 1869411"/>
                          <a:gd name="connsiteX181" fmla="*/ 136591 w 1826948"/>
                          <a:gd name="connsiteY181" fmla="*/ 1517497 h 1869411"/>
                          <a:gd name="connsiteX182" fmla="*/ 125053 w 1826948"/>
                          <a:gd name="connsiteY182" fmla="*/ 1494420 h 1869411"/>
                          <a:gd name="connsiteX183" fmla="*/ 148130 w 1826948"/>
                          <a:gd name="connsiteY183" fmla="*/ 1456921 h 1869411"/>
                          <a:gd name="connsiteX184" fmla="*/ 174091 w 1826948"/>
                          <a:gd name="connsiteY184" fmla="*/ 1465575 h 1869411"/>
                          <a:gd name="connsiteX185" fmla="*/ 185629 w 1826948"/>
                          <a:gd name="connsiteY185" fmla="*/ 1448268 h 1869411"/>
                          <a:gd name="connsiteX186" fmla="*/ 211590 w 1826948"/>
                          <a:gd name="connsiteY186" fmla="*/ 1445383 h 1869411"/>
                          <a:gd name="connsiteX187" fmla="*/ 223128 w 1826948"/>
                          <a:gd name="connsiteY187" fmla="*/ 1445383 h 1869411"/>
                          <a:gd name="connsiteX188" fmla="*/ 251973 w 1826948"/>
                          <a:gd name="connsiteY188" fmla="*/ 1416538 h 1869411"/>
                          <a:gd name="connsiteX189" fmla="*/ 306780 w 1826948"/>
                          <a:gd name="connsiteY189" fmla="*/ 1376154 h 1869411"/>
                          <a:gd name="connsiteX190" fmla="*/ 332740 w 1826948"/>
                          <a:gd name="connsiteY190" fmla="*/ 1332886 h 1869411"/>
                          <a:gd name="connsiteX191" fmla="*/ 376009 w 1826948"/>
                          <a:gd name="connsiteY191" fmla="*/ 1318463 h 1869411"/>
                          <a:gd name="connsiteX192" fmla="*/ 422161 w 1826948"/>
                          <a:gd name="connsiteY192" fmla="*/ 1301156 h 1869411"/>
                          <a:gd name="connsiteX193" fmla="*/ 413508 w 1826948"/>
                          <a:gd name="connsiteY193" fmla="*/ 1266542 h 1869411"/>
                          <a:gd name="connsiteX194" fmla="*/ 399085 w 1826948"/>
                          <a:gd name="connsiteY194" fmla="*/ 1205966 h 1869411"/>
                          <a:gd name="connsiteX195" fmla="*/ 430815 w 1826948"/>
                          <a:gd name="connsiteY195" fmla="*/ 1182890 h 1869411"/>
                          <a:gd name="connsiteX196" fmla="*/ 459660 w 1826948"/>
                          <a:gd name="connsiteY196" fmla="*/ 1162698 h 1869411"/>
                          <a:gd name="connsiteX197" fmla="*/ 468314 w 1826948"/>
                          <a:gd name="connsiteY197" fmla="*/ 1182890 h 1869411"/>
                          <a:gd name="connsiteX198" fmla="*/ 474083 w 1826948"/>
                          <a:gd name="connsiteY198" fmla="*/ 1203082 h 1869411"/>
                          <a:gd name="connsiteX199" fmla="*/ 497159 w 1826948"/>
                          <a:gd name="connsiteY199" fmla="*/ 1217504 h 1869411"/>
                          <a:gd name="connsiteX200" fmla="*/ 479852 w 1826948"/>
                          <a:gd name="connsiteY200" fmla="*/ 1266542 h 1869411"/>
                          <a:gd name="connsiteX201" fmla="*/ 485621 w 1826948"/>
                          <a:gd name="connsiteY201" fmla="*/ 1289618 h 1869411"/>
                          <a:gd name="connsiteX202" fmla="*/ 537543 w 1826948"/>
                          <a:gd name="connsiteY202" fmla="*/ 1286733 h 1869411"/>
                          <a:gd name="connsiteX203" fmla="*/ 563504 w 1826948"/>
                          <a:gd name="connsiteY203" fmla="*/ 1275195 h 1869411"/>
                          <a:gd name="connsiteX204" fmla="*/ 580811 w 1826948"/>
                          <a:gd name="connsiteY204" fmla="*/ 1298272 h 1869411"/>
                          <a:gd name="connsiteX205" fmla="*/ 632733 w 1826948"/>
                          <a:gd name="connsiteY205" fmla="*/ 1289618 h 1869411"/>
                          <a:gd name="connsiteX206" fmla="*/ 678886 w 1826948"/>
                          <a:gd name="connsiteY206" fmla="*/ 1272311 h 1869411"/>
                          <a:gd name="connsiteX207" fmla="*/ 704846 w 1826948"/>
                          <a:gd name="connsiteY207" fmla="*/ 1237696 h 1869411"/>
                          <a:gd name="connsiteX208" fmla="*/ 707731 w 1826948"/>
                          <a:gd name="connsiteY208" fmla="*/ 1203082 h 1869411"/>
                          <a:gd name="connsiteX209" fmla="*/ 722154 w 1826948"/>
                          <a:gd name="connsiteY209" fmla="*/ 1171352 h 1869411"/>
                          <a:gd name="connsiteX210" fmla="*/ 750999 w 1826948"/>
                          <a:gd name="connsiteY210" fmla="*/ 1165583 h 1869411"/>
                          <a:gd name="connsiteX211" fmla="*/ 779844 w 1826948"/>
                          <a:gd name="connsiteY211" fmla="*/ 1185774 h 1869411"/>
                          <a:gd name="connsiteX212" fmla="*/ 800036 w 1826948"/>
                          <a:gd name="connsiteY212" fmla="*/ 1182890 h 1869411"/>
                          <a:gd name="connsiteX213" fmla="*/ 779844 w 1826948"/>
                          <a:gd name="connsiteY213" fmla="*/ 1154044 h 1869411"/>
                          <a:gd name="connsiteX214" fmla="*/ 753884 w 1826948"/>
                          <a:gd name="connsiteY214" fmla="*/ 1113661 h 1869411"/>
                          <a:gd name="connsiteX215" fmla="*/ 756768 w 1826948"/>
                          <a:gd name="connsiteY215" fmla="*/ 1102123 h 1869411"/>
                          <a:gd name="connsiteX216" fmla="*/ 785614 w 1826948"/>
                          <a:gd name="connsiteY216" fmla="*/ 1093469 h 1869411"/>
                          <a:gd name="connsiteX217" fmla="*/ 837535 w 1826948"/>
                          <a:gd name="connsiteY217" fmla="*/ 1079046 h 1869411"/>
                          <a:gd name="connsiteX218" fmla="*/ 892342 w 1826948"/>
                          <a:gd name="connsiteY218" fmla="*/ 1061739 h 1869411"/>
                          <a:gd name="connsiteX219" fmla="*/ 800036 w 1826948"/>
                          <a:gd name="connsiteY219" fmla="*/ 1076162 h 1869411"/>
                          <a:gd name="connsiteX220" fmla="*/ 736576 w 1826948"/>
                          <a:gd name="connsiteY220" fmla="*/ 1050201 h 1869411"/>
                          <a:gd name="connsiteX221" fmla="*/ 699077 w 1826948"/>
                          <a:gd name="connsiteY221" fmla="*/ 972318 h 1869411"/>
                          <a:gd name="connsiteX222" fmla="*/ 719269 w 1826948"/>
                          <a:gd name="connsiteY222" fmla="*/ 931935 h 1869411"/>
                          <a:gd name="connsiteX223" fmla="*/ 768306 w 1826948"/>
                          <a:gd name="connsiteY223" fmla="*/ 871359 h 1869411"/>
                          <a:gd name="connsiteX224" fmla="*/ 788498 w 1826948"/>
                          <a:gd name="connsiteY224" fmla="*/ 819438 h 1869411"/>
                          <a:gd name="connsiteX225" fmla="*/ 785614 w 1826948"/>
                          <a:gd name="connsiteY225" fmla="*/ 796361 h 1869411"/>
                          <a:gd name="connsiteX226" fmla="*/ 759653 w 1826948"/>
                          <a:gd name="connsiteY226" fmla="*/ 793477 h 1869411"/>
                          <a:gd name="connsiteX227" fmla="*/ 736576 w 1826948"/>
                          <a:gd name="connsiteY227" fmla="*/ 819438 h 1869411"/>
                          <a:gd name="connsiteX228" fmla="*/ 730807 w 1826948"/>
                          <a:gd name="connsiteY228" fmla="*/ 859821 h 1869411"/>
                          <a:gd name="connsiteX229" fmla="*/ 713500 w 1826948"/>
                          <a:gd name="connsiteY229" fmla="*/ 891551 h 1869411"/>
                          <a:gd name="connsiteX230" fmla="*/ 673116 w 1826948"/>
                          <a:gd name="connsiteY230" fmla="*/ 917512 h 1869411"/>
                          <a:gd name="connsiteX231" fmla="*/ 650040 w 1826948"/>
                          <a:gd name="connsiteY231" fmla="*/ 949242 h 1869411"/>
                          <a:gd name="connsiteX232" fmla="*/ 635617 w 1826948"/>
                          <a:gd name="connsiteY232" fmla="*/ 995395 h 1869411"/>
                          <a:gd name="connsiteX233" fmla="*/ 644271 w 1826948"/>
                          <a:gd name="connsiteY233" fmla="*/ 1053085 h 1869411"/>
                          <a:gd name="connsiteX234" fmla="*/ 655809 w 1826948"/>
                          <a:gd name="connsiteY234" fmla="*/ 1076162 h 1869411"/>
                          <a:gd name="connsiteX235" fmla="*/ 652925 w 1826948"/>
                          <a:gd name="connsiteY235" fmla="*/ 1105007 h 1869411"/>
                          <a:gd name="connsiteX236" fmla="*/ 626964 w 1826948"/>
                          <a:gd name="connsiteY236" fmla="*/ 1125199 h 1869411"/>
                          <a:gd name="connsiteX237" fmla="*/ 609656 w 1826948"/>
                          <a:gd name="connsiteY237" fmla="*/ 1162698 h 1869411"/>
                          <a:gd name="connsiteX238" fmla="*/ 618310 w 1826948"/>
                          <a:gd name="connsiteY238" fmla="*/ 1217504 h 1869411"/>
                          <a:gd name="connsiteX239" fmla="*/ 598118 w 1826948"/>
                          <a:gd name="connsiteY239" fmla="*/ 1226158 h 1869411"/>
                          <a:gd name="connsiteX240" fmla="*/ 563504 w 1826948"/>
                          <a:gd name="connsiteY240" fmla="*/ 1237696 h 1869411"/>
                          <a:gd name="connsiteX241" fmla="*/ 517351 w 1826948"/>
                          <a:gd name="connsiteY241" fmla="*/ 1257888 h 1869411"/>
                          <a:gd name="connsiteX242" fmla="*/ 523120 w 1826948"/>
                          <a:gd name="connsiteY242" fmla="*/ 1197313 h 1869411"/>
                          <a:gd name="connsiteX243" fmla="*/ 497159 w 1826948"/>
                          <a:gd name="connsiteY243" fmla="*/ 1099238 h 1869411"/>
                          <a:gd name="connsiteX244" fmla="*/ 459660 w 1826948"/>
                          <a:gd name="connsiteY244" fmla="*/ 1122315 h 1869411"/>
                          <a:gd name="connsiteX245" fmla="*/ 396200 w 1826948"/>
                          <a:gd name="connsiteY245" fmla="*/ 1159814 h 1869411"/>
                          <a:gd name="connsiteX246" fmla="*/ 361586 w 1826948"/>
                          <a:gd name="connsiteY246" fmla="*/ 1145391 h 1869411"/>
                          <a:gd name="connsiteX247" fmla="*/ 358701 w 1826948"/>
                          <a:gd name="connsiteY247" fmla="*/ 1090585 h 1869411"/>
                          <a:gd name="connsiteX248" fmla="*/ 355817 w 1826948"/>
                          <a:gd name="connsiteY248" fmla="*/ 978087 h 1869411"/>
                          <a:gd name="connsiteX249" fmla="*/ 373124 w 1826948"/>
                          <a:gd name="connsiteY249" fmla="*/ 934819 h 1869411"/>
                          <a:gd name="connsiteX250" fmla="*/ 456776 w 1826948"/>
                          <a:gd name="connsiteY250" fmla="*/ 900205 h 1869411"/>
                          <a:gd name="connsiteX251" fmla="*/ 479852 w 1826948"/>
                          <a:gd name="connsiteY251" fmla="*/ 839629 h 1869411"/>
                          <a:gd name="connsiteX252" fmla="*/ 523120 w 1826948"/>
                          <a:gd name="connsiteY252" fmla="*/ 767516 h 1869411"/>
                          <a:gd name="connsiteX253" fmla="*/ 540427 w 1826948"/>
                          <a:gd name="connsiteY253" fmla="*/ 747324 h 1869411"/>
                          <a:gd name="connsiteX254" fmla="*/ 549081 w 1826948"/>
                          <a:gd name="connsiteY254" fmla="*/ 715594 h 1869411"/>
                          <a:gd name="connsiteX255" fmla="*/ 569273 w 1826948"/>
                          <a:gd name="connsiteY255" fmla="*/ 678095 h 1869411"/>
                          <a:gd name="connsiteX256" fmla="*/ 520236 w 1826948"/>
                          <a:gd name="connsiteY256" fmla="*/ 689633 h 1869411"/>
                          <a:gd name="connsiteX257" fmla="*/ 572157 w 1826948"/>
                          <a:gd name="connsiteY257" fmla="*/ 605981 h 1869411"/>
                          <a:gd name="connsiteX258" fmla="*/ 603887 w 1826948"/>
                          <a:gd name="connsiteY258" fmla="*/ 605981 h 1869411"/>
                          <a:gd name="connsiteX259" fmla="*/ 612541 w 1826948"/>
                          <a:gd name="connsiteY259" fmla="*/ 605981 h 1869411"/>
                          <a:gd name="connsiteX260" fmla="*/ 650040 w 1826948"/>
                          <a:gd name="connsiteY260" fmla="*/ 554060 h 1869411"/>
                          <a:gd name="connsiteX261" fmla="*/ 661578 w 1826948"/>
                          <a:gd name="connsiteY261" fmla="*/ 539637 h 1869411"/>
                          <a:gd name="connsiteX262" fmla="*/ 722154 w 1826948"/>
                          <a:gd name="connsiteY262" fmla="*/ 513676 h 1869411"/>
                          <a:gd name="connsiteX0" fmla="*/ 722154 w 1826948"/>
                          <a:gd name="connsiteY0" fmla="*/ 513676 h 1869411"/>
                          <a:gd name="connsiteX1" fmla="*/ 814459 w 1826948"/>
                          <a:gd name="connsiteY1" fmla="*/ 476177 h 1869411"/>
                          <a:gd name="connsiteX2" fmla="*/ 854843 w 1826948"/>
                          <a:gd name="connsiteY2" fmla="*/ 470408 h 1869411"/>
                          <a:gd name="connsiteX3" fmla="*/ 918303 w 1826948"/>
                          <a:gd name="connsiteY3" fmla="*/ 496369 h 1869411"/>
                          <a:gd name="connsiteX4" fmla="*/ 944263 w 1826948"/>
                          <a:gd name="connsiteY4" fmla="*/ 539637 h 1869411"/>
                          <a:gd name="connsiteX5" fmla="*/ 935610 w 1826948"/>
                          <a:gd name="connsiteY5" fmla="*/ 562713 h 1869411"/>
                          <a:gd name="connsiteX6" fmla="*/ 978878 w 1826948"/>
                          <a:gd name="connsiteY6" fmla="*/ 580020 h 1869411"/>
                          <a:gd name="connsiteX7" fmla="*/ 1048107 w 1826948"/>
                          <a:gd name="connsiteY7" fmla="*/ 600212 h 1869411"/>
                          <a:gd name="connsiteX8" fmla="*/ 1091375 w 1826948"/>
                          <a:gd name="connsiteY8" fmla="*/ 623289 h 1869411"/>
                          <a:gd name="connsiteX9" fmla="*/ 1140412 w 1826948"/>
                          <a:gd name="connsiteY9" fmla="*/ 655019 h 1869411"/>
                          <a:gd name="connsiteX10" fmla="*/ 1172142 w 1826948"/>
                          <a:gd name="connsiteY10" fmla="*/ 701171 h 1869411"/>
                          <a:gd name="connsiteX11" fmla="*/ 1166373 w 1826948"/>
                          <a:gd name="connsiteY11" fmla="*/ 755978 h 1869411"/>
                          <a:gd name="connsiteX12" fmla="*/ 1134643 w 1826948"/>
                          <a:gd name="connsiteY12" fmla="*/ 776169 h 1869411"/>
                          <a:gd name="connsiteX13" fmla="*/ 1102913 w 1826948"/>
                          <a:gd name="connsiteY13" fmla="*/ 773285 h 1869411"/>
                          <a:gd name="connsiteX14" fmla="*/ 1045222 w 1826948"/>
                          <a:gd name="connsiteY14" fmla="*/ 750209 h 1869411"/>
                          <a:gd name="connsiteX15" fmla="*/ 1036569 w 1826948"/>
                          <a:gd name="connsiteY15" fmla="*/ 741555 h 1869411"/>
                          <a:gd name="connsiteX16" fmla="*/ 1016377 w 1826948"/>
                          <a:gd name="connsiteY16" fmla="*/ 761747 h 1869411"/>
                          <a:gd name="connsiteX17" fmla="*/ 1027915 w 1826948"/>
                          <a:gd name="connsiteY17" fmla="*/ 779054 h 1869411"/>
                          <a:gd name="connsiteX18" fmla="*/ 1042338 w 1826948"/>
                          <a:gd name="connsiteY18" fmla="*/ 796361 h 1869411"/>
                          <a:gd name="connsiteX19" fmla="*/ 1033684 w 1826948"/>
                          <a:gd name="connsiteY19" fmla="*/ 813668 h 1869411"/>
                          <a:gd name="connsiteX20" fmla="*/ 1033684 w 1826948"/>
                          <a:gd name="connsiteY20" fmla="*/ 842514 h 1869411"/>
                          <a:gd name="connsiteX21" fmla="*/ 1079837 w 1826948"/>
                          <a:gd name="connsiteY21" fmla="*/ 877128 h 1869411"/>
                          <a:gd name="connsiteX22" fmla="*/ 1082721 w 1826948"/>
                          <a:gd name="connsiteY22" fmla="*/ 859821 h 1869411"/>
                          <a:gd name="connsiteX23" fmla="*/ 1079837 w 1826948"/>
                          <a:gd name="connsiteY23" fmla="*/ 810784 h 1869411"/>
                          <a:gd name="connsiteX24" fmla="*/ 1111567 w 1826948"/>
                          <a:gd name="connsiteY24" fmla="*/ 833860 h 1869411"/>
                          <a:gd name="connsiteX25" fmla="*/ 1140412 w 1826948"/>
                          <a:gd name="connsiteY25" fmla="*/ 856937 h 1869411"/>
                          <a:gd name="connsiteX26" fmla="*/ 1143297 w 1826948"/>
                          <a:gd name="connsiteY26" fmla="*/ 830976 h 1869411"/>
                          <a:gd name="connsiteX27" fmla="*/ 1143297 w 1826948"/>
                          <a:gd name="connsiteY27" fmla="*/ 802130 h 1869411"/>
                          <a:gd name="connsiteX28" fmla="*/ 1154835 w 1826948"/>
                          <a:gd name="connsiteY28" fmla="*/ 773285 h 1869411"/>
                          <a:gd name="connsiteX29" fmla="*/ 1203872 w 1826948"/>
                          <a:gd name="connsiteY29" fmla="*/ 744439 h 1869411"/>
                          <a:gd name="connsiteX30" fmla="*/ 1221180 w 1826948"/>
                          <a:gd name="connsiteY30" fmla="*/ 764631 h 1869411"/>
                          <a:gd name="connsiteX31" fmla="*/ 1226949 w 1826948"/>
                          <a:gd name="connsiteY31" fmla="*/ 721363 h 1869411"/>
                          <a:gd name="connsiteX32" fmla="*/ 1235602 w 1826948"/>
                          <a:gd name="connsiteY32" fmla="*/ 672326 h 1869411"/>
                          <a:gd name="connsiteX33" fmla="*/ 1226949 w 1826948"/>
                          <a:gd name="connsiteY33" fmla="*/ 649250 h 1869411"/>
                          <a:gd name="connsiteX34" fmla="*/ 1252909 w 1826948"/>
                          <a:gd name="connsiteY34" fmla="*/ 631942 h 1869411"/>
                          <a:gd name="connsiteX35" fmla="*/ 1293293 w 1826948"/>
                          <a:gd name="connsiteY35" fmla="*/ 629058 h 1869411"/>
                          <a:gd name="connsiteX36" fmla="*/ 1304831 w 1826948"/>
                          <a:gd name="connsiteY36" fmla="*/ 643480 h 1869411"/>
                          <a:gd name="connsiteX37" fmla="*/ 1304831 w 1826948"/>
                          <a:gd name="connsiteY37" fmla="*/ 680979 h 1869411"/>
                          <a:gd name="connsiteX38" fmla="*/ 1290409 w 1826948"/>
                          <a:gd name="connsiteY38" fmla="*/ 701171 h 1869411"/>
                          <a:gd name="connsiteX39" fmla="*/ 1284639 w 1826948"/>
                          <a:gd name="connsiteY39" fmla="*/ 730017 h 1869411"/>
                          <a:gd name="connsiteX40" fmla="*/ 1293293 w 1826948"/>
                          <a:gd name="connsiteY40" fmla="*/ 738670 h 1869411"/>
                          <a:gd name="connsiteX41" fmla="*/ 1356753 w 1826948"/>
                          <a:gd name="connsiteY41" fmla="*/ 669441 h 1869411"/>
                          <a:gd name="connsiteX42" fmla="*/ 1382714 w 1826948"/>
                          <a:gd name="connsiteY42" fmla="*/ 631942 h 1869411"/>
                          <a:gd name="connsiteX43" fmla="*/ 1443289 w 1826948"/>
                          <a:gd name="connsiteY43" fmla="*/ 611750 h 1869411"/>
                          <a:gd name="connsiteX44" fmla="*/ 1469250 w 1826948"/>
                          <a:gd name="connsiteY44" fmla="*/ 600212 h 1869411"/>
                          <a:gd name="connsiteX45" fmla="*/ 1469250 w 1826948"/>
                          <a:gd name="connsiteY45" fmla="*/ 620404 h 1869411"/>
                          <a:gd name="connsiteX46" fmla="*/ 1512518 w 1826948"/>
                          <a:gd name="connsiteY46" fmla="*/ 620404 h 1869411"/>
                          <a:gd name="connsiteX47" fmla="*/ 1567325 w 1826948"/>
                          <a:gd name="connsiteY47" fmla="*/ 617520 h 1869411"/>
                          <a:gd name="connsiteX48" fmla="*/ 1587516 w 1826948"/>
                          <a:gd name="connsiteY48" fmla="*/ 608866 h 1869411"/>
                          <a:gd name="connsiteX49" fmla="*/ 1599055 w 1826948"/>
                          <a:gd name="connsiteY49" fmla="*/ 594443 h 1869411"/>
                          <a:gd name="connsiteX50" fmla="*/ 1587516 w 1826948"/>
                          <a:gd name="connsiteY50" fmla="*/ 568482 h 1869411"/>
                          <a:gd name="connsiteX51" fmla="*/ 1570209 w 1826948"/>
                          <a:gd name="connsiteY51" fmla="*/ 545406 h 1869411"/>
                          <a:gd name="connsiteX52" fmla="*/ 1529826 w 1826948"/>
                          <a:gd name="connsiteY52" fmla="*/ 522330 h 1869411"/>
                          <a:gd name="connsiteX53" fmla="*/ 1506749 w 1826948"/>
                          <a:gd name="connsiteY53" fmla="*/ 516561 h 1869411"/>
                          <a:gd name="connsiteX54" fmla="*/ 1469250 w 1826948"/>
                          <a:gd name="connsiteY54" fmla="*/ 519445 h 1869411"/>
                          <a:gd name="connsiteX55" fmla="*/ 1437520 w 1826948"/>
                          <a:gd name="connsiteY55" fmla="*/ 499253 h 1869411"/>
                          <a:gd name="connsiteX56" fmla="*/ 1411559 w 1826948"/>
                          <a:gd name="connsiteY56" fmla="*/ 467523 h 1869411"/>
                          <a:gd name="connsiteX57" fmla="*/ 1408675 w 1826948"/>
                          <a:gd name="connsiteY57" fmla="*/ 406948 h 1869411"/>
                          <a:gd name="connsiteX58" fmla="*/ 1451943 w 1826948"/>
                          <a:gd name="connsiteY58" fmla="*/ 340603 h 1869411"/>
                          <a:gd name="connsiteX59" fmla="*/ 1486557 w 1826948"/>
                          <a:gd name="connsiteY59" fmla="*/ 282913 h 1869411"/>
                          <a:gd name="connsiteX60" fmla="*/ 1500980 w 1826948"/>
                          <a:gd name="connsiteY60" fmla="*/ 230991 h 1869411"/>
                          <a:gd name="connsiteX61" fmla="*/ 1526941 w 1826948"/>
                          <a:gd name="connsiteY61" fmla="*/ 167531 h 1869411"/>
                          <a:gd name="connsiteX62" fmla="*/ 1584632 w 1826948"/>
                          <a:gd name="connsiteY62" fmla="*/ 106956 h 1869411"/>
                          <a:gd name="connsiteX63" fmla="*/ 1645207 w 1826948"/>
                          <a:gd name="connsiteY63" fmla="*/ 83879 h 1869411"/>
                          <a:gd name="connsiteX64" fmla="*/ 1685591 w 1826948"/>
                          <a:gd name="connsiteY64" fmla="*/ 69456 h 1869411"/>
                          <a:gd name="connsiteX65" fmla="*/ 1734628 w 1826948"/>
                          <a:gd name="connsiteY65" fmla="*/ 20419 h 1869411"/>
                          <a:gd name="connsiteX66" fmla="*/ 1800973 w 1826948"/>
                          <a:gd name="connsiteY66" fmla="*/ 227 h 1869411"/>
                          <a:gd name="connsiteX67" fmla="*/ 1826933 w 1826948"/>
                          <a:gd name="connsiteY67" fmla="*/ 31957 h 1869411"/>
                          <a:gd name="connsiteX68" fmla="*/ 1798088 w 1826948"/>
                          <a:gd name="connsiteY68" fmla="*/ 83879 h 1869411"/>
                          <a:gd name="connsiteX69" fmla="*/ 1751935 w 1826948"/>
                          <a:gd name="connsiteY69" fmla="*/ 121378 h 1869411"/>
                          <a:gd name="connsiteX70" fmla="*/ 1702898 w 1826948"/>
                          <a:gd name="connsiteY70" fmla="*/ 132916 h 1869411"/>
                          <a:gd name="connsiteX71" fmla="*/ 1674053 w 1826948"/>
                          <a:gd name="connsiteY71" fmla="*/ 144455 h 1869411"/>
                          <a:gd name="connsiteX72" fmla="*/ 1656745 w 1826948"/>
                          <a:gd name="connsiteY72" fmla="*/ 164646 h 1869411"/>
                          <a:gd name="connsiteX73" fmla="*/ 1584632 w 1826948"/>
                          <a:gd name="connsiteY73" fmla="*/ 245414 h 1869411"/>
                          <a:gd name="connsiteX74" fmla="*/ 1564440 w 1826948"/>
                          <a:gd name="connsiteY74" fmla="*/ 291566 h 1869411"/>
                          <a:gd name="connsiteX75" fmla="*/ 1532710 w 1826948"/>
                          <a:gd name="connsiteY75" fmla="*/ 343488 h 1869411"/>
                          <a:gd name="connsiteX76" fmla="*/ 1529826 w 1826948"/>
                          <a:gd name="connsiteY76" fmla="*/ 418486 h 1869411"/>
                          <a:gd name="connsiteX77" fmla="*/ 1561556 w 1826948"/>
                          <a:gd name="connsiteY77" fmla="*/ 487715 h 1869411"/>
                          <a:gd name="connsiteX78" fmla="*/ 1573094 w 1826948"/>
                          <a:gd name="connsiteY78" fmla="*/ 525214 h 1869411"/>
                          <a:gd name="connsiteX79" fmla="*/ 1604824 w 1826948"/>
                          <a:gd name="connsiteY79" fmla="*/ 554060 h 1869411"/>
                          <a:gd name="connsiteX80" fmla="*/ 1688475 w 1826948"/>
                          <a:gd name="connsiteY80" fmla="*/ 565598 h 1869411"/>
                          <a:gd name="connsiteX81" fmla="*/ 1723090 w 1826948"/>
                          <a:gd name="connsiteY81" fmla="*/ 591559 h 1869411"/>
                          <a:gd name="connsiteX82" fmla="*/ 1731744 w 1826948"/>
                          <a:gd name="connsiteY82" fmla="*/ 649250 h 1869411"/>
                          <a:gd name="connsiteX83" fmla="*/ 1754820 w 1826948"/>
                          <a:gd name="connsiteY83" fmla="*/ 695402 h 1869411"/>
                          <a:gd name="connsiteX84" fmla="*/ 1731744 w 1826948"/>
                          <a:gd name="connsiteY84" fmla="*/ 721363 h 1869411"/>
                          <a:gd name="connsiteX85" fmla="*/ 1691360 w 1826948"/>
                          <a:gd name="connsiteY85" fmla="*/ 776169 h 1869411"/>
                          <a:gd name="connsiteX86" fmla="*/ 1627900 w 1826948"/>
                          <a:gd name="connsiteY86" fmla="*/ 830976 h 1869411"/>
                          <a:gd name="connsiteX87" fmla="*/ 1616362 w 1826948"/>
                          <a:gd name="connsiteY87" fmla="*/ 908858 h 1869411"/>
                          <a:gd name="connsiteX88" fmla="*/ 1613477 w 1826948"/>
                          <a:gd name="connsiteY88" fmla="*/ 960780 h 1869411"/>
                          <a:gd name="connsiteX89" fmla="*/ 1613477 w 1826948"/>
                          <a:gd name="connsiteY89" fmla="*/ 1009817 h 1869411"/>
                          <a:gd name="connsiteX90" fmla="*/ 1604824 w 1826948"/>
                          <a:gd name="connsiteY90" fmla="*/ 1081931 h 1869411"/>
                          <a:gd name="connsiteX91" fmla="*/ 1587516 w 1826948"/>
                          <a:gd name="connsiteY91" fmla="*/ 1090585 h 1869411"/>
                          <a:gd name="connsiteX92" fmla="*/ 1601939 w 1826948"/>
                          <a:gd name="connsiteY92" fmla="*/ 1107892 h 1869411"/>
                          <a:gd name="connsiteX93" fmla="*/ 1599055 w 1826948"/>
                          <a:gd name="connsiteY93" fmla="*/ 1151160 h 1869411"/>
                          <a:gd name="connsiteX94" fmla="*/ 1567325 w 1826948"/>
                          <a:gd name="connsiteY94" fmla="*/ 1180005 h 1869411"/>
                          <a:gd name="connsiteX95" fmla="*/ 1552902 w 1826948"/>
                          <a:gd name="connsiteY95" fmla="*/ 1182890 h 1869411"/>
                          <a:gd name="connsiteX96" fmla="*/ 1570209 w 1826948"/>
                          <a:gd name="connsiteY96" fmla="*/ 1234812 h 1869411"/>
                          <a:gd name="connsiteX97" fmla="*/ 1581747 w 1826948"/>
                          <a:gd name="connsiteY97" fmla="*/ 1255003 h 1869411"/>
                          <a:gd name="connsiteX98" fmla="*/ 1581747 w 1826948"/>
                          <a:gd name="connsiteY98" fmla="*/ 1266542 h 1869411"/>
                          <a:gd name="connsiteX99" fmla="*/ 1564440 w 1826948"/>
                          <a:gd name="connsiteY99" fmla="*/ 1272311 h 1869411"/>
                          <a:gd name="connsiteX100" fmla="*/ 1607708 w 1826948"/>
                          <a:gd name="connsiteY100" fmla="*/ 1298272 h 1869411"/>
                          <a:gd name="connsiteX101" fmla="*/ 1607708 w 1826948"/>
                          <a:gd name="connsiteY101" fmla="*/ 1301156 h 1869411"/>
                          <a:gd name="connsiteX102" fmla="*/ 1604824 w 1826948"/>
                          <a:gd name="connsiteY102" fmla="*/ 1347309 h 1869411"/>
                          <a:gd name="connsiteX103" fmla="*/ 1622131 w 1826948"/>
                          <a:gd name="connsiteY103" fmla="*/ 1367501 h 1869411"/>
                          <a:gd name="connsiteX104" fmla="*/ 1650976 w 1826948"/>
                          <a:gd name="connsiteY104" fmla="*/ 1384808 h 1869411"/>
                          <a:gd name="connsiteX105" fmla="*/ 1627900 w 1826948"/>
                          <a:gd name="connsiteY105" fmla="*/ 1399231 h 1869411"/>
                          <a:gd name="connsiteX106" fmla="*/ 1601939 w 1826948"/>
                          <a:gd name="connsiteY106" fmla="*/ 1393462 h 1869411"/>
                          <a:gd name="connsiteX107" fmla="*/ 1587516 w 1826948"/>
                          <a:gd name="connsiteY107" fmla="*/ 1379039 h 1869411"/>
                          <a:gd name="connsiteX108" fmla="*/ 1564440 w 1826948"/>
                          <a:gd name="connsiteY108" fmla="*/ 1387692 h 1869411"/>
                          <a:gd name="connsiteX109" fmla="*/ 1550017 w 1826948"/>
                          <a:gd name="connsiteY109" fmla="*/ 1393462 h 1869411"/>
                          <a:gd name="connsiteX110" fmla="*/ 1521172 w 1826948"/>
                          <a:gd name="connsiteY110" fmla="*/ 1393462 h 1869411"/>
                          <a:gd name="connsiteX111" fmla="*/ 1500980 w 1826948"/>
                          <a:gd name="connsiteY111" fmla="*/ 1387692 h 1869411"/>
                          <a:gd name="connsiteX112" fmla="*/ 1457712 w 1826948"/>
                          <a:gd name="connsiteY112" fmla="*/ 1370385 h 1869411"/>
                          <a:gd name="connsiteX113" fmla="*/ 1402906 w 1826948"/>
                          <a:gd name="connsiteY113" fmla="*/ 1393462 h 1869411"/>
                          <a:gd name="connsiteX114" fmla="*/ 1342330 w 1826948"/>
                          <a:gd name="connsiteY114" fmla="*/ 1416538 h 1869411"/>
                          <a:gd name="connsiteX115" fmla="*/ 1319254 w 1826948"/>
                          <a:gd name="connsiteY115" fmla="*/ 1436730 h 1869411"/>
                          <a:gd name="connsiteX116" fmla="*/ 1327908 w 1826948"/>
                          <a:gd name="connsiteY116" fmla="*/ 1482882 h 1869411"/>
                          <a:gd name="connsiteX117" fmla="*/ 1356753 w 1826948"/>
                          <a:gd name="connsiteY117" fmla="*/ 1546342 h 1869411"/>
                          <a:gd name="connsiteX118" fmla="*/ 1353868 w 1826948"/>
                          <a:gd name="connsiteY118" fmla="*/ 1560765 h 1869411"/>
                          <a:gd name="connsiteX119" fmla="*/ 1327908 w 1826948"/>
                          <a:gd name="connsiteY119" fmla="*/ 1589610 h 1869411"/>
                          <a:gd name="connsiteX120" fmla="*/ 1330792 w 1826948"/>
                          <a:gd name="connsiteY120" fmla="*/ 1641532 h 1869411"/>
                          <a:gd name="connsiteX121" fmla="*/ 1342330 w 1826948"/>
                          <a:gd name="connsiteY121" fmla="*/ 1676147 h 1869411"/>
                          <a:gd name="connsiteX122" fmla="*/ 1356617 w 1826948"/>
                          <a:gd name="connsiteY122" fmla="*/ 1701973 h 1869411"/>
                          <a:gd name="connsiteX123" fmla="*/ 1293293 w 1826948"/>
                          <a:gd name="connsiteY123" fmla="*/ 1709117 h 1869411"/>
                          <a:gd name="connsiteX124" fmla="*/ 1232079 w 1826948"/>
                          <a:gd name="connsiteY124" fmla="*/ 1715118 h 1869411"/>
                          <a:gd name="connsiteX125" fmla="*/ 1160604 w 1826948"/>
                          <a:gd name="connsiteY125" fmla="*/ 1641532 h 1869411"/>
                          <a:gd name="connsiteX126" fmla="*/ 1091375 w 1826948"/>
                          <a:gd name="connsiteY126" fmla="*/ 1615571 h 1869411"/>
                          <a:gd name="connsiteX127" fmla="*/ 1100029 w 1826948"/>
                          <a:gd name="connsiteY127" fmla="*/ 1575188 h 1869411"/>
                          <a:gd name="connsiteX128" fmla="*/ 1102913 w 1826948"/>
                          <a:gd name="connsiteY128" fmla="*/ 1554996 h 1869411"/>
                          <a:gd name="connsiteX129" fmla="*/ 1085606 w 1826948"/>
                          <a:gd name="connsiteY129" fmla="*/ 1549227 h 1869411"/>
                          <a:gd name="connsiteX130" fmla="*/ 1059645 w 1826948"/>
                          <a:gd name="connsiteY130" fmla="*/ 1560765 h 1869411"/>
                          <a:gd name="connsiteX131" fmla="*/ 1027915 w 1826948"/>
                          <a:gd name="connsiteY131" fmla="*/ 1595379 h 1869411"/>
                          <a:gd name="connsiteX132" fmla="*/ 1010608 w 1826948"/>
                          <a:gd name="connsiteY132" fmla="*/ 1624225 h 1869411"/>
                          <a:gd name="connsiteX133" fmla="*/ 987532 w 1826948"/>
                          <a:gd name="connsiteY133" fmla="*/ 1572303 h 1869411"/>
                          <a:gd name="connsiteX134" fmla="*/ 935610 w 1826948"/>
                          <a:gd name="connsiteY134" fmla="*/ 1569419 h 1869411"/>
                          <a:gd name="connsiteX135" fmla="*/ 926956 w 1826948"/>
                          <a:gd name="connsiteY135" fmla="*/ 1647301 h 1869411"/>
                          <a:gd name="connsiteX136" fmla="*/ 895226 w 1826948"/>
                          <a:gd name="connsiteY136" fmla="*/ 1679031 h 1869411"/>
                          <a:gd name="connsiteX137" fmla="*/ 840420 w 1826948"/>
                          <a:gd name="connsiteY137" fmla="*/ 1713646 h 1869411"/>
                          <a:gd name="connsiteX138" fmla="*/ 794267 w 1826948"/>
                          <a:gd name="connsiteY138" fmla="*/ 1707877 h 1869411"/>
                          <a:gd name="connsiteX139" fmla="*/ 750999 w 1826948"/>
                          <a:gd name="connsiteY139" fmla="*/ 1785759 h 1869411"/>
                          <a:gd name="connsiteX140" fmla="*/ 719269 w 1826948"/>
                          <a:gd name="connsiteY140" fmla="*/ 1768452 h 1869411"/>
                          <a:gd name="connsiteX141" fmla="*/ 693308 w 1826948"/>
                          <a:gd name="connsiteY141" fmla="*/ 1759798 h 1869411"/>
                          <a:gd name="connsiteX142" fmla="*/ 681770 w 1826948"/>
                          <a:gd name="connsiteY142" fmla="*/ 1725184 h 1869411"/>
                          <a:gd name="connsiteX143" fmla="*/ 670232 w 1826948"/>
                          <a:gd name="connsiteY143" fmla="*/ 1693454 h 1869411"/>
                          <a:gd name="connsiteX144" fmla="*/ 606772 w 1826948"/>
                          <a:gd name="connsiteY144" fmla="*/ 1661724 h 1869411"/>
                          <a:gd name="connsiteX145" fmla="*/ 575042 w 1826948"/>
                          <a:gd name="connsiteY145" fmla="*/ 1629994 h 1869411"/>
                          <a:gd name="connsiteX146" fmla="*/ 551966 w 1826948"/>
                          <a:gd name="connsiteY146" fmla="*/ 1592495 h 1869411"/>
                          <a:gd name="connsiteX147" fmla="*/ 517351 w 1826948"/>
                          <a:gd name="connsiteY147" fmla="*/ 1606918 h 1869411"/>
                          <a:gd name="connsiteX148" fmla="*/ 526005 w 1826948"/>
                          <a:gd name="connsiteY148" fmla="*/ 1635763 h 1869411"/>
                          <a:gd name="connsiteX149" fmla="*/ 583696 w 1826948"/>
                          <a:gd name="connsiteY149" fmla="*/ 1696338 h 1869411"/>
                          <a:gd name="connsiteX150" fmla="*/ 626964 w 1826948"/>
                          <a:gd name="connsiteY150" fmla="*/ 1728068 h 1869411"/>
                          <a:gd name="connsiteX151" fmla="*/ 583696 w 1826948"/>
                          <a:gd name="connsiteY151" fmla="*/ 1754029 h 1869411"/>
                          <a:gd name="connsiteX152" fmla="*/ 526005 w 1826948"/>
                          <a:gd name="connsiteY152" fmla="*/ 1687685 h 1869411"/>
                          <a:gd name="connsiteX153" fmla="*/ 471198 w 1826948"/>
                          <a:gd name="connsiteY153" fmla="*/ 1635763 h 1869411"/>
                          <a:gd name="connsiteX154" fmla="*/ 448122 w 1826948"/>
                          <a:gd name="connsiteY154" fmla="*/ 1612687 h 1869411"/>
                          <a:gd name="connsiteX155" fmla="*/ 416392 w 1826948"/>
                          <a:gd name="connsiteY155" fmla="*/ 1635763 h 1869411"/>
                          <a:gd name="connsiteX156" fmla="*/ 376009 w 1826948"/>
                          <a:gd name="connsiteY156" fmla="*/ 1664609 h 1869411"/>
                          <a:gd name="connsiteX157" fmla="*/ 326971 w 1826948"/>
                          <a:gd name="connsiteY157" fmla="*/ 1647301 h 1869411"/>
                          <a:gd name="connsiteX158" fmla="*/ 301010 w 1826948"/>
                          <a:gd name="connsiteY158" fmla="*/ 1644417 h 1869411"/>
                          <a:gd name="connsiteX159" fmla="*/ 303895 w 1826948"/>
                          <a:gd name="connsiteY159" fmla="*/ 1661724 h 1869411"/>
                          <a:gd name="connsiteX160" fmla="*/ 303895 w 1826948"/>
                          <a:gd name="connsiteY160" fmla="*/ 1679031 h 1869411"/>
                          <a:gd name="connsiteX161" fmla="*/ 251973 w 1826948"/>
                          <a:gd name="connsiteY161" fmla="*/ 1739607 h 1869411"/>
                          <a:gd name="connsiteX162" fmla="*/ 226012 w 1826948"/>
                          <a:gd name="connsiteY162" fmla="*/ 1805951 h 1869411"/>
                          <a:gd name="connsiteX163" fmla="*/ 214474 w 1826948"/>
                          <a:gd name="connsiteY163" fmla="*/ 1823258 h 1869411"/>
                          <a:gd name="connsiteX164" fmla="*/ 168321 w 1826948"/>
                          <a:gd name="connsiteY164" fmla="*/ 1829027 h 1869411"/>
                          <a:gd name="connsiteX165" fmla="*/ 142361 w 1826948"/>
                          <a:gd name="connsiteY165" fmla="*/ 1834797 h 1869411"/>
                          <a:gd name="connsiteX166" fmla="*/ 107746 w 1826948"/>
                          <a:gd name="connsiteY166" fmla="*/ 1869411 h 1869411"/>
                          <a:gd name="connsiteX167" fmla="*/ 96208 w 1826948"/>
                          <a:gd name="connsiteY167" fmla="*/ 1834797 h 1869411"/>
                          <a:gd name="connsiteX168" fmla="*/ 64478 w 1826948"/>
                          <a:gd name="connsiteY168" fmla="*/ 1820374 h 1869411"/>
                          <a:gd name="connsiteX169" fmla="*/ 21210 w 1826948"/>
                          <a:gd name="connsiteY169" fmla="*/ 1823258 h 1869411"/>
                          <a:gd name="connsiteX170" fmla="*/ 6787 w 1826948"/>
                          <a:gd name="connsiteY170" fmla="*/ 1768452 h 1869411"/>
                          <a:gd name="connsiteX171" fmla="*/ 1018 w 1826948"/>
                          <a:gd name="connsiteY171" fmla="*/ 1751145 h 1869411"/>
                          <a:gd name="connsiteX172" fmla="*/ 26979 w 1826948"/>
                          <a:gd name="connsiteY172" fmla="*/ 1739607 h 1869411"/>
                          <a:gd name="connsiteX173" fmla="*/ 15441 w 1826948"/>
                          <a:gd name="connsiteY173" fmla="*/ 1670378 h 1869411"/>
                          <a:gd name="connsiteX174" fmla="*/ 24094 w 1826948"/>
                          <a:gd name="connsiteY174" fmla="*/ 1658839 h 1869411"/>
                          <a:gd name="connsiteX175" fmla="*/ 58709 w 1826948"/>
                          <a:gd name="connsiteY175" fmla="*/ 1653070 h 1869411"/>
                          <a:gd name="connsiteX176" fmla="*/ 130822 w 1826948"/>
                          <a:gd name="connsiteY176" fmla="*/ 1653070 h 1869411"/>
                          <a:gd name="connsiteX177" fmla="*/ 182744 w 1826948"/>
                          <a:gd name="connsiteY177" fmla="*/ 1653070 h 1869411"/>
                          <a:gd name="connsiteX178" fmla="*/ 214474 w 1826948"/>
                          <a:gd name="connsiteY178" fmla="*/ 1641532 h 1869411"/>
                          <a:gd name="connsiteX179" fmla="*/ 220243 w 1826948"/>
                          <a:gd name="connsiteY179" fmla="*/ 1612687 h 1869411"/>
                          <a:gd name="connsiteX180" fmla="*/ 191398 w 1826948"/>
                          <a:gd name="connsiteY180" fmla="*/ 1578072 h 1869411"/>
                          <a:gd name="connsiteX181" fmla="*/ 136591 w 1826948"/>
                          <a:gd name="connsiteY181" fmla="*/ 1517497 h 1869411"/>
                          <a:gd name="connsiteX182" fmla="*/ 125053 w 1826948"/>
                          <a:gd name="connsiteY182" fmla="*/ 1494420 h 1869411"/>
                          <a:gd name="connsiteX183" fmla="*/ 148130 w 1826948"/>
                          <a:gd name="connsiteY183" fmla="*/ 1456921 h 1869411"/>
                          <a:gd name="connsiteX184" fmla="*/ 174091 w 1826948"/>
                          <a:gd name="connsiteY184" fmla="*/ 1465575 h 1869411"/>
                          <a:gd name="connsiteX185" fmla="*/ 185629 w 1826948"/>
                          <a:gd name="connsiteY185" fmla="*/ 1448268 h 1869411"/>
                          <a:gd name="connsiteX186" fmla="*/ 211590 w 1826948"/>
                          <a:gd name="connsiteY186" fmla="*/ 1445383 h 1869411"/>
                          <a:gd name="connsiteX187" fmla="*/ 223128 w 1826948"/>
                          <a:gd name="connsiteY187" fmla="*/ 1445383 h 1869411"/>
                          <a:gd name="connsiteX188" fmla="*/ 251973 w 1826948"/>
                          <a:gd name="connsiteY188" fmla="*/ 1416538 h 1869411"/>
                          <a:gd name="connsiteX189" fmla="*/ 306780 w 1826948"/>
                          <a:gd name="connsiteY189" fmla="*/ 1376154 h 1869411"/>
                          <a:gd name="connsiteX190" fmla="*/ 332740 w 1826948"/>
                          <a:gd name="connsiteY190" fmla="*/ 1332886 h 1869411"/>
                          <a:gd name="connsiteX191" fmla="*/ 376009 w 1826948"/>
                          <a:gd name="connsiteY191" fmla="*/ 1318463 h 1869411"/>
                          <a:gd name="connsiteX192" fmla="*/ 422161 w 1826948"/>
                          <a:gd name="connsiteY192" fmla="*/ 1301156 h 1869411"/>
                          <a:gd name="connsiteX193" fmla="*/ 413508 w 1826948"/>
                          <a:gd name="connsiteY193" fmla="*/ 1266542 h 1869411"/>
                          <a:gd name="connsiteX194" fmla="*/ 399085 w 1826948"/>
                          <a:gd name="connsiteY194" fmla="*/ 1205966 h 1869411"/>
                          <a:gd name="connsiteX195" fmla="*/ 430815 w 1826948"/>
                          <a:gd name="connsiteY195" fmla="*/ 1182890 h 1869411"/>
                          <a:gd name="connsiteX196" fmla="*/ 459660 w 1826948"/>
                          <a:gd name="connsiteY196" fmla="*/ 1162698 h 1869411"/>
                          <a:gd name="connsiteX197" fmla="*/ 468314 w 1826948"/>
                          <a:gd name="connsiteY197" fmla="*/ 1182890 h 1869411"/>
                          <a:gd name="connsiteX198" fmla="*/ 474083 w 1826948"/>
                          <a:gd name="connsiteY198" fmla="*/ 1203082 h 1869411"/>
                          <a:gd name="connsiteX199" fmla="*/ 497159 w 1826948"/>
                          <a:gd name="connsiteY199" fmla="*/ 1217504 h 1869411"/>
                          <a:gd name="connsiteX200" fmla="*/ 479852 w 1826948"/>
                          <a:gd name="connsiteY200" fmla="*/ 1266542 h 1869411"/>
                          <a:gd name="connsiteX201" fmla="*/ 485621 w 1826948"/>
                          <a:gd name="connsiteY201" fmla="*/ 1289618 h 1869411"/>
                          <a:gd name="connsiteX202" fmla="*/ 537543 w 1826948"/>
                          <a:gd name="connsiteY202" fmla="*/ 1286733 h 1869411"/>
                          <a:gd name="connsiteX203" fmla="*/ 563504 w 1826948"/>
                          <a:gd name="connsiteY203" fmla="*/ 1275195 h 1869411"/>
                          <a:gd name="connsiteX204" fmla="*/ 580811 w 1826948"/>
                          <a:gd name="connsiteY204" fmla="*/ 1298272 h 1869411"/>
                          <a:gd name="connsiteX205" fmla="*/ 632733 w 1826948"/>
                          <a:gd name="connsiteY205" fmla="*/ 1289618 h 1869411"/>
                          <a:gd name="connsiteX206" fmla="*/ 678886 w 1826948"/>
                          <a:gd name="connsiteY206" fmla="*/ 1272311 h 1869411"/>
                          <a:gd name="connsiteX207" fmla="*/ 704846 w 1826948"/>
                          <a:gd name="connsiteY207" fmla="*/ 1237696 h 1869411"/>
                          <a:gd name="connsiteX208" fmla="*/ 707731 w 1826948"/>
                          <a:gd name="connsiteY208" fmla="*/ 1203082 h 1869411"/>
                          <a:gd name="connsiteX209" fmla="*/ 722154 w 1826948"/>
                          <a:gd name="connsiteY209" fmla="*/ 1171352 h 1869411"/>
                          <a:gd name="connsiteX210" fmla="*/ 750999 w 1826948"/>
                          <a:gd name="connsiteY210" fmla="*/ 1165583 h 1869411"/>
                          <a:gd name="connsiteX211" fmla="*/ 779844 w 1826948"/>
                          <a:gd name="connsiteY211" fmla="*/ 1185774 h 1869411"/>
                          <a:gd name="connsiteX212" fmla="*/ 800036 w 1826948"/>
                          <a:gd name="connsiteY212" fmla="*/ 1182890 h 1869411"/>
                          <a:gd name="connsiteX213" fmla="*/ 779844 w 1826948"/>
                          <a:gd name="connsiteY213" fmla="*/ 1154044 h 1869411"/>
                          <a:gd name="connsiteX214" fmla="*/ 753884 w 1826948"/>
                          <a:gd name="connsiteY214" fmla="*/ 1113661 h 1869411"/>
                          <a:gd name="connsiteX215" fmla="*/ 756768 w 1826948"/>
                          <a:gd name="connsiteY215" fmla="*/ 1102123 h 1869411"/>
                          <a:gd name="connsiteX216" fmla="*/ 785614 w 1826948"/>
                          <a:gd name="connsiteY216" fmla="*/ 1093469 h 1869411"/>
                          <a:gd name="connsiteX217" fmla="*/ 837535 w 1826948"/>
                          <a:gd name="connsiteY217" fmla="*/ 1079046 h 1869411"/>
                          <a:gd name="connsiteX218" fmla="*/ 892342 w 1826948"/>
                          <a:gd name="connsiteY218" fmla="*/ 1061739 h 1869411"/>
                          <a:gd name="connsiteX219" fmla="*/ 800036 w 1826948"/>
                          <a:gd name="connsiteY219" fmla="*/ 1076162 h 1869411"/>
                          <a:gd name="connsiteX220" fmla="*/ 736576 w 1826948"/>
                          <a:gd name="connsiteY220" fmla="*/ 1050201 h 1869411"/>
                          <a:gd name="connsiteX221" fmla="*/ 699077 w 1826948"/>
                          <a:gd name="connsiteY221" fmla="*/ 972318 h 1869411"/>
                          <a:gd name="connsiteX222" fmla="*/ 719269 w 1826948"/>
                          <a:gd name="connsiteY222" fmla="*/ 931935 h 1869411"/>
                          <a:gd name="connsiteX223" fmla="*/ 768306 w 1826948"/>
                          <a:gd name="connsiteY223" fmla="*/ 871359 h 1869411"/>
                          <a:gd name="connsiteX224" fmla="*/ 788498 w 1826948"/>
                          <a:gd name="connsiteY224" fmla="*/ 819438 h 1869411"/>
                          <a:gd name="connsiteX225" fmla="*/ 785614 w 1826948"/>
                          <a:gd name="connsiteY225" fmla="*/ 796361 h 1869411"/>
                          <a:gd name="connsiteX226" fmla="*/ 759653 w 1826948"/>
                          <a:gd name="connsiteY226" fmla="*/ 793477 h 1869411"/>
                          <a:gd name="connsiteX227" fmla="*/ 736576 w 1826948"/>
                          <a:gd name="connsiteY227" fmla="*/ 819438 h 1869411"/>
                          <a:gd name="connsiteX228" fmla="*/ 730807 w 1826948"/>
                          <a:gd name="connsiteY228" fmla="*/ 859821 h 1869411"/>
                          <a:gd name="connsiteX229" fmla="*/ 713500 w 1826948"/>
                          <a:gd name="connsiteY229" fmla="*/ 891551 h 1869411"/>
                          <a:gd name="connsiteX230" fmla="*/ 673116 w 1826948"/>
                          <a:gd name="connsiteY230" fmla="*/ 917512 h 1869411"/>
                          <a:gd name="connsiteX231" fmla="*/ 650040 w 1826948"/>
                          <a:gd name="connsiteY231" fmla="*/ 949242 h 1869411"/>
                          <a:gd name="connsiteX232" fmla="*/ 635617 w 1826948"/>
                          <a:gd name="connsiteY232" fmla="*/ 995395 h 1869411"/>
                          <a:gd name="connsiteX233" fmla="*/ 644271 w 1826948"/>
                          <a:gd name="connsiteY233" fmla="*/ 1053085 h 1869411"/>
                          <a:gd name="connsiteX234" fmla="*/ 655809 w 1826948"/>
                          <a:gd name="connsiteY234" fmla="*/ 1076162 h 1869411"/>
                          <a:gd name="connsiteX235" fmla="*/ 652925 w 1826948"/>
                          <a:gd name="connsiteY235" fmla="*/ 1105007 h 1869411"/>
                          <a:gd name="connsiteX236" fmla="*/ 626964 w 1826948"/>
                          <a:gd name="connsiteY236" fmla="*/ 1125199 h 1869411"/>
                          <a:gd name="connsiteX237" fmla="*/ 609656 w 1826948"/>
                          <a:gd name="connsiteY237" fmla="*/ 1162698 h 1869411"/>
                          <a:gd name="connsiteX238" fmla="*/ 618310 w 1826948"/>
                          <a:gd name="connsiteY238" fmla="*/ 1217504 h 1869411"/>
                          <a:gd name="connsiteX239" fmla="*/ 598118 w 1826948"/>
                          <a:gd name="connsiteY239" fmla="*/ 1226158 h 1869411"/>
                          <a:gd name="connsiteX240" fmla="*/ 563504 w 1826948"/>
                          <a:gd name="connsiteY240" fmla="*/ 1237696 h 1869411"/>
                          <a:gd name="connsiteX241" fmla="*/ 517351 w 1826948"/>
                          <a:gd name="connsiteY241" fmla="*/ 1257888 h 1869411"/>
                          <a:gd name="connsiteX242" fmla="*/ 523120 w 1826948"/>
                          <a:gd name="connsiteY242" fmla="*/ 1197313 h 1869411"/>
                          <a:gd name="connsiteX243" fmla="*/ 497159 w 1826948"/>
                          <a:gd name="connsiteY243" fmla="*/ 1099238 h 1869411"/>
                          <a:gd name="connsiteX244" fmla="*/ 459660 w 1826948"/>
                          <a:gd name="connsiteY244" fmla="*/ 1122315 h 1869411"/>
                          <a:gd name="connsiteX245" fmla="*/ 396200 w 1826948"/>
                          <a:gd name="connsiteY245" fmla="*/ 1159814 h 1869411"/>
                          <a:gd name="connsiteX246" fmla="*/ 361586 w 1826948"/>
                          <a:gd name="connsiteY246" fmla="*/ 1145391 h 1869411"/>
                          <a:gd name="connsiteX247" fmla="*/ 358701 w 1826948"/>
                          <a:gd name="connsiteY247" fmla="*/ 1090585 h 1869411"/>
                          <a:gd name="connsiteX248" fmla="*/ 355817 w 1826948"/>
                          <a:gd name="connsiteY248" fmla="*/ 978087 h 1869411"/>
                          <a:gd name="connsiteX249" fmla="*/ 373124 w 1826948"/>
                          <a:gd name="connsiteY249" fmla="*/ 934819 h 1869411"/>
                          <a:gd name="connsiteX250" fmla="*/ 456776 w 1826948"/>
                          <a:gd name="connsiteY250" fmla="*/ 900205 h 1869411"/>
                          <a:gd name="connsiteX251" fmla="*/ 479852 w 1826948"/>
                          <a:gd name="connsiteY251" fmla="*/ 839629 h 1869411"/>
                          <a:gd name="connsiteX252" fmla="*/ 523120 w 1826948"/>
                          <a:gd name="connsiteY252" fmla="*/ 767516 h 1869411"/>
                          <a:gd name="connsiteX253" fmla="*/ 540427 w 1826948"/>
                          <a:gd name="connsiteY253" fmla="*/ 747324 h 1869411"/>
                          <a:gd name="connsiteX254" fmla="*/ 549081 w 1826948"/>
                          <a:gd name="connsiteY254" fmla="*/ 715594 h 1869411"/>
                          <a:gd name="connsiteX255" fmla="*/ 569273 w 1826948"/>
                          <a:gd name="connsiteY255" fmla="*/ 678095 h 1869411"/>
                          <a:gd name="connsiteX256" fmla="*/ 520236 w 1826948"/>
                          <a:gd name="connsiteY256" fmla="*/ 689633 h 1869411"/>
                          <a:gd name="connsiteX257" fmla="*/ 572157 w 1826948"/>
                          <a:gd name="connsiteY257" fmla="*/ 605981 h 1869411"/>
                          <a:gd name="connsiteX258" fmla="*/ 603887 w 1826948"/>
                          <a:gd name="connsiteY258" fmla="*/ 605981 h 1869411"/>
                          <a:gd name="connsiteX259" fmla="*/ 612541 w 1826948"/>
                          <a:gd name="connsiteY259" fmla="*/ 605981 h 1869411"/>
                          <a:gd name="connsiteX260" fmla="*/ 650040 w 1826948"/>
                          <a:gd name="connsiteY260" fmla="*/ 554060 h 1869411"/>
                          <a:gd name="connsiteX261" fmla="*/ 661578 w 1826948"/>
                          <a:gd name="connsiteY261" fmla="*/ 539637 h 1869411"/>
                          <a:gd name="connsiteX262" fmla="*/ 722154 w 1826948"/>
                          <a:gd name="connsiteY262" fmla="*/ 513676 h 18694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  <a:cxn ang="0">
                            <a:pos x="connsiteX129" y="connsiteY129"/>
                          </a:cxn>
                          <a:cxn ang="0">
                            <a:pos x="connsiteX130" y="connsiteY130"/>
                          </a:cxn>
                          <a:cxn ang="0">
                            <a:pos x="connsiteX131" y="connsiteY131"/>
                          </a:cxn>
                          <a:cxn ang="0">
                            <a:pos x="connsiteX132" y="connsiteY132"/>
                          </a:cxn>
                          <a:cxn ang="0">
                            <a:pos x="connsiteX133" y="connsiteY133"/>
                          </a:cxn>
                          <a:cxn ang="0">
                            <a:pos x="connsiteX134" y="connsiteY134"/>
                          </a:cxn>
                          <a:cxn ang="0">
                            <a:pos x="connsiteX135" y="connsiteY135"/>
                          </a:cxn>
                          <a:cxn ang="0">
                            <a:pos x="connsiteX136" y="connsiteY136"/>
                          </a:cxn>
                          <a:cxn ang="0">
                            <a:pos x="connsiteX137" y="connsiteY137"/>
                          </a:cxn>
                          <a:cxn ang="0">
                            <a:pos x="connsiteX138" y="connsiteY138"/>
                          </a:cxn>
                          <a:cxn ang="0">
                            <a:pos x="connsiteX139" y="connsiteY139"/>
                          </a:cxn>
                          <a:cxn ang="0">
                            <a:pos x="connsiteX140" y="connsiteY140"/>
                          </a:cxn>
                          <a:cxn ang="0">
                            <a:pos x="connsiteX141" y="connsiteY141"/>
                          </a:cxn>
                          <a:cxn ang="0">
                            <a:pos x="connsiteX142" y="connsiteY142"/>
                          </a:cxn>
                          <a:cxn ang="0">
                            <a:pos x="connsiteX143" y="connsiteY143"/>
                          </a:cxn>
                          <a:cxn ang="0">
                            <a:pos x="connsiteX144" y="connsiteY144"/>
                          </a:cxn>
                          <a:cxn ang="0">
                            <a:pos x="connsiteX145" y="connsiteY145"/>
                          </a:cxn>
                          <a:cxn ang="0">
                            <a:pos x="connsiteX146" y="connsiteY146"/>
                          </a:cxn>
                          <a:cxn ang="0">
                            <a:pos x="connsiteX147" y="connsiteY147"/>
                          </a:cxn>
                          <a:cxn ang="0">
                            <a:pos x="connsiteX148" y="connsiteY148"/>
                          </a:cxn>
                          <a:cxn ang="0">
                            <a:pos x="connsiteX149" y="connsiteY149"/>
                          </a:cxn>
                          <a:cxn ang="0">
                            <a:pos x="connsiteX150" y="connsiteY150"/>
                          </a:cxn>
                          <a:cxn ang="0">
                            <a:pos x="connsiteX151" y="connsiteY151"/>
                          </a:cxn>
                          <a:cxn ang="0">
                            <a:pos x="connsiteX152" y="connsiteY152"/>
                          </a:cxn>
                          <a:cxn ang="0">
                            <a:pos x="connsiteX153" y="connsiteY153"/>
                          </a:cxn>
                          <a:cxn ang="0">
                            <a:pos x="connsiteX154" y="connsiteY154"/>
                          </a:cxn>
                          <a:cxn ang="0">
                            <a:pos x="connsiteX155" y="connsiteY155"/>
                          </a:cxn>
                          <a:cxn ang="0">
                            <a:pos x="connsiteX156" y="connsiteY156"/>
                          </a:cxn>
                          <a:cxn ang="0">
                            <a:pos x="connsiteX157" y="connsiteY157"/>
                          </a:cxn>
                          <a:cxn ang="0">
                            <a:pos x="connsiteX158" y="connsiteY158"/>
                          </a:cxn>
                          <a:cxn ang="0">
                            <a:pos x="connsiteX159" y="connsiteY159"/>
                          </a:cxn>
                          <a:cxn ang="0">
                            <a:pos x="connsiteX160" y="connsiteY160"/>
                          </a:cxn>
                          <a:cxn ang="0">
                            <a:pos x="connsiteX161" y="connsiteY161"/>
                          </a:cxn>
                          <a:cxn ang="0">
                            <a:pos x="connsiteX162" y="connsiteY162"/>
                          </a:cxn>
                          <a:cxn ang="0">
                            <a:pos x="connsiteX163" y="connsiteY163"/>
                          </a:cxn>
                          <a:cxn ang="0">
                            <a:pos x="connsiteX164" y="connsiteY164"/>
                          </a:cxn>
                          <a:cxn ang="0">
                            <a:pos x="connsiteX165" y="connsiteY165"/>
                          </a:cxn>
                          <a:cxn ang="0">
                            <a:pos x="connsiteX166" y="connsiteY166"/>
                          </a:cxn>
                          <a:cxn ang="0">
                            <a:pos x="connsiteX167" y="connsiteY167"/>
                          </a:cxn>
                          <a:cxn ang="0">
                            <a:pos x="connsiteX168" y="connsiteY168"/>
                          </a:cxn>
                          <a:cxn ang="0">
                            <a:pos x="connsiteX169" y="connsiteY169"/>
                          </a:cxn>
                          <a:cxn ang="0">
                            <a:pos x="connsiteX170" y="connsiteY170"/>
                          </a:cxn>
                          <a:cxn ang="0">
                            <a:pos x="connsiteX171" y="connsiteY171"/>
                          </a:cxn>
                          <a:cxn ang="0">
                            <a:pos x="connsiteX172" y="connsiteY172"/>
                          </a:cxn>
                          <a:cxn ang="0">
                            <a:pos x="connsiteX173" y="connsiteY173"/>
                          </a:cxn>
                          <a:cxn ang="0">
                            <a:pos x="connsiteX174" y="connsiteY174"/>
                          </a:cxn>
                          <a:cxn ang="0">
                            <a:pos x="connsiteX175" y="connsiteY175"/>
                          </a:cxn>
                          <a:cxn ang="0">
                            <a:pos x="connsiteX176" y="connsiteY176"/>
                          </a:cxn>
                          <a:cxn ang="0">
                            <a:pos x="connsiteX177" y="connsiteY177"/>
                          </a:cxn>
                          <a:cxn ang="0">
                            <a:pos x="connsiteX178" y="connsiteY178"/>
                          </a:cxn>
                          <a:cxn ang="0">
                            <a:pos x="connsiteX179" y="connsiteY179"/>
                          </a:cxn>
                          <a:cxn ang="0">
                            <a:pos x="connsiteX180" y="connsiteY180"/>
                          </a:cxn>
                          <a:cxn ang="0">
                            <a:pos x="connsiteX181" y="connsiteY181"/>
                          </a:cxn>
                          <a:cxn ang="0">
                            <a:pos x="connsiteX182" y="connsiteY182"/>
                          </a:cxn>
                          <a:cxn ang="0">
                            <a:pos x="connsiteX183" y="connsiteY183"/>
                          </a:cxn>
                          <a:cxn ang="0">
                            <a:pos x="connsiteX184" y="connsiteY184"/>
                          </a:cxn>
                          <a:cxn ang="0">
                            <a:pos x="connsiteX185" y="connsiteY185"/>
                          </a:cxn>
                          <a:cxn ang="0">
                            <a:pos x="connsiteX186" y="connsiteY186"/>
                          </a:cxn>
                          <a:cxn ang="0">
                            <a:pos x="connsiteX187" y="connsiteY187"/>
                          </a:cxn>
                          <a:cxn ang="0">
                            <a:pos x="connsiteX188" y="connsiteY188"/>
                          </a:cxn>
                          <a:cxn ang="0">
                            <a:pos x="connsiteX189" y="connsiteY189"/>
                          </a:cxn>
                          <a:cxn ang="0">
                            <a:pos x="connsiteX190" y="connsiteY190"/>
                          </a:cxn>
                          <a:cxn ang="0">
                            <a:pos x="connsiteX191" y="connsiteY191"/>
                          </a:cxn>
                          <a:cxn ang="0">
                            <a:pos x="connsiteX192" y="connsiteY192"/>
                          </a:cxn>
                          <a:cxn ang="0">
                            <a:pos x="connsiteX193" y="connsiteY193"/>
                          </a:cxn>
                          <a:cxn ang="0">
                            <a:pos x="connsiteX194" y="connsiteY194"/>
                          </a:cxn>
                          <a:cxn ang="0">
                            <a:pos x="connsiteX195" y="connsiteY195"/>
                          </a:cxn>
                          <a:cxn ang="0">
                            <a:pos x="connsiteX196" y="connsiteY196"/>
                          </a:cxn>
                          <a:cxn ang="0">
                            <a:pos x="connsiteX197" y="connsiteY197"/>
                          </a:cxn>
                          <a:cxn ang="0">
                            <a:pos x="connsiteX198" y="connsiteY198"/>
                          </a:cxn>
                          <a:cxn ang="0">
                            <a:pos x="connsiteX199" y="connsiteY199"/>
                          </a:cxn>
                          <a:cxn ang="0">
                            <a:pos x="connsiteX200" y="connsiteY200"/>
                          </a:cxn>
                          <a:cxn ang="0">
                            <a:pos x="connsiteX201" y="connsiteY201"/>
                          </a:cxn>
                          <a:cxn ang="0">
                            <a:pos x="connsiteX202" y="connsiteY202"/>
                          </a:cxn>
                          <a:cxn ang="0">
                            <a:pos x="connsiteX203" y="connsiteY203"/>
                          </a:cxn>
                          <a:cxn ang="0">
                            <a:pos x="connsiteX204" y="connsiteY204"/>
                          </a:cxn>
                          <a:cxn ang="0">
                            <a:pos x="connsiteX205" y="connsiteY205"/>
                          </a:cxn>
                          <a:cxn ang="0">
                            <a:pos x="connsiteX206" y="connsiteY206"/>
                          </a:cxn>
                          <a:cxn ang="0">
                            <a:pos x="connsiteX207" y="connsiteY207"/>
                          </a:cxn>
                          <a:cxn ang="0">
                            <a:pos x="connsiteX208" y="connsiteY208"/>
                          </a:cxn>
                          <a:cxn ang="0">
                            <a:pos x="connsiteX209" y="connsiteY209"/>
                          </a:cxn>
                          <a:cxn ang="0">
                            <a:pos x="connsiteX210" y="connsiteY210"/>
                          </a:cxn>
                          <a:cxn ang="0">
                            <a:pos x="connsiteX211" y="connsiteY211"/>
                          </a:cxn>
                          <a:cxn ang="0">
                            <a:pos x="connsiteX212" y="connsiteY212"/>
                          </a:cxn>
                          <a:cxn ang="0">
                            <a:pos x="connsiteX213" y="connsiteY213"/>
                          </a:cxn>
                          <a:cxn ang="0">
                            <a:pos x="connsiteX214" y="connsiteY214"/>
                          </a:cxn>
                          <a:cxn ang="0">
                            <a:pos x="connsiteX215" y="connsiteY215"/>
                          </a:cxn>
                          <a:cxn ang="0">
                            <a:pos x="connsiteX216" y="connsiteY216"/>
                          </a:cxn>
                          <a:cxn ang="0">
                            <a:pos x="connsiteX217" y="connsiteY217"/>
                          </a:cxn>
                          <a:cxn ang="0">
                            <a:pos x="connsiteX218" y="connsiteY218"/>
                          </a:cxn>
                          <a:cxn ang="0">
                            <a:pos x="connsiteX219" y="connsiteY219"/>
                          </a:cxn>
                          <a:cxn ang="0">
                            <a:pos x="connsiteX220" y="connsiteY220"/>
                          </a:cxn>
                          <a:cxn ang="0">
                            <a:pos x="connsiteX221" y="connsiteY221"/>
                          </a:cxn>
                          <a:cxn ang="0">
                            <a:pos x="connsiteX222" y="connsiteY222"/>
                          </a:cxn>
                          <a:cxn ang="0">
                            <a:pos x="connsiteX223" y="connsiteY223"/>
                          </a:cxn>
                          <a:cxn ang="0">
                            <a:pos x="connsiteX224" y="connsiteY224"/>
                          </a:cxn>
                          <a:cxn ang="0">
                            <a:pos x="connsiteX225" y="connsiteY225"/>
                          </a:cxn>
                          <a:cxn ang="0">
                            <a:pos x="connsiteX226" y="connsiteY226"/>
                          </a:cxn>
                          <a:cxn ang="0">
                            <a:pos x="connsiteX227" y="connsiteY227"/>
                          </a:cxn>
                          <a:cxn ang="0">
                            <a:pos x="connsiteX228" y="connsiteY228"/>
                          </a:cxn>
                          <a:cxn ang="0">
                            <a:pos x="connsiteX229" y="connsiteY229"/>
                          </a:cxn>
                          <a:cxn ang="0">
                            <a:pos x="connsiteX230" y="connsiteY230"/>
                          </a:cxn>
                          <a:cxn ang="0">
                            <a:pos x="connsiteX231" y="connsiteY231"/>
                          </a:cxn>
                          <a:cxn ang="0">
                            <a:pos x="connsiteX232" y="connsiteY232"/>
                          </a:cxn>
                          <a:cxn ang="0">
                            <a:pos x="connsiteX233" y="connsiteY233"/>
                          </a:cxn>
                          <a:cxn ang="0">
                            <a:pos x="connsiteX234" y="connsiteY234"/>
                          </a:cxn>
                          <a:cxn ang="0">
                            <a:pos x="connsiteX235" y="connsiteY235"/>
                          </a:cxn>
                          <a:cxn ang="0">
                            <a:pos x="connsiteX236" y="connsiteY236"/>
                          </a:cxn>
                          <a:cxn ang="0">
                            <a:pos x="connsiteX237" y="connsiteY237"/>
                          </a:cxn>
                          <a:cxn ang="0">
                            <a:pos x="connsiteX238" y="connsiteY238"/>
                          </a:cxn>
                          <a:cxn ang="0">
                            <a:pos x="connsiteX239" y="connsiteY239"/>
                          </a:cxn>
                          <a:cxn ang="0">
                            <a:pos x="connsiteX240" y="connsiteY240"/>
                          </a:cxn>
                          <a:cxn ang="0">
                            <a:pos x="connsiteX241" y="connsiteY241"/>
                          </a:cxn>
                          <a:cxn ang="0">
                            <a:pos x="connsiteX242" y="connsiteY242"/>
                          </a:cxn>
                          <a:cxn ang="0">
                            <a:pos x="connsiteX243" y="connsiteY243"/>
                          </a:cxn>
                          <a:cxn ang="0">
                            <a:pos x="connsiteX244" y="connsiteY244"/>
                          </a:cxn>
                          <a:cxn ang="0">
                            <a:pos x="connsiteX245" y="connsiteY245"/>
                          </a:cxn>
                          <a:cxn ang="0">
                            <a:pos x="connsiteX246" y="connsiteY246"/>
                          </a:cxn>
                          <a:cxn ang="0">
                            <a:pos x="connsiteX247" y="connsiteY247"/>
                          </a:cxn>
                          <a:cxn ang="0">
                            <a:pos x="connsiteX248" y="connsiteY248"/>
                          </a:cxn>
                          <a:cxn ang="0">
                            <a:pos x="connsiteX249" y="connsiteY249"/>
                          </a:cxn>
                          <a:cxn ang="0">
                            <a:pos x="connsiteX250" y="connsiteY250"/>
                          </a:cxn>
                          <a:cxn ang="0">
                            <a:pos x="connsiteX251" y="connsiteY251"/>
                          </a:cxn>
                          <a:cxn ang="0">
                            <a:pos x="connsiteX252" y="connsiteY252"/>
                          </a:cxn>
                          <a:cxn ang="0">
                            <a:pos x="connsiteX253" y="connsiteY253"/>
                          </a:cxn>
                          <a:cxn ang="0">
                            <a:pos x="connsiteX254" y="connsiteY254"/>
                          </a:cxn>
                          <a:cxn ang="0">
                            <a:pos x="connsiteX255" y="connsiteY255"/>
                          </a:cxn>
                          <a:cxn ang="0">
                            <a:pos x="connsiteX256" y="connsiteY256"/>
                          </a:cxn>
                          <a:cxn ang="0">
                            <a:pos x="connsiteX257" y="connsiteY257"/>
                          </a:cxn>
                          <a:cxn ang="0">
                            <a:pos x="connsiteX258" y="connsiteY258"/>
                          </a:cxn>
                          <a:cxn ang="0">
                            <a:pos x="connsiteX259" y="connsiteY259"/>
                          </a:cxn>
                          <a:cxn ang="0">
                            <a:pos x="connsiteX260" y="connsiteY260"/>
                          </a:cxn>
                          <a:cxn ang="0">
                            <a:pos x="connsiteX261" y="connsiteY261"/>
                          </a:cxn>
                          <a:cxn ang="0">
                            <a:pos x="connsiteX262" y="connsiteY262"/>
                          </a:cxn>
                        </a:cxnLst>
                        <a:rect l="l" t="t" r="r" b="b"/>
                        <a:pathLst>
                          <a:path w="1826948" h="1869411">
                            <a:moveTo>
                              <a:pt x="722154" y="513676"/>
                            </a:moveTo>
                            <a:cubicBezTo>
                              <a:pt x="747634" y="503099"/>
                              <a:pt x="792344" y="483388"/>
                              <a:pt x="814459" y="476177"/>
                            </a:cubicBezTo>
                            <a:cubicBezTo>
                              <a:pt x="836574" y="468966"/>
                              <a:pt x="837536" y="467043"/>
                              <a:pt x="854843" y="470408"/>
                            </a:cubicBezTo>
                            <a:cubicBezTo>
                              <a:pt x="872150" y="473773"/>
                              <a:pt x="903400" y="484831"/>
                              <a:pt x="918303" y="496369"/>
                            </a:cubicBezTo>
                            <a:cubicBezTo>
                              <a:pt x="933206" y="507907"/>
                              <a:pt x="941379" y="528580"/>
                              <a:pt x="944263" y="539637"/>
                            </a:cubicBezTo>
                            <a:cubicBezTo>
                              <a:pt x="947147" y="550694"/>
                              <a:pt x="929841" y="555983"/>
                              <a:pt x="935610" y="562713"/>
                            </a:cubicBezTo>
                            <a:cubicBezTo>
                              <a:pt x="941379" y="569444"/>
                              <a:pt x="960129" y="573770"/>
                              <a:pt x="978878" y="580020"/>
                            </a:cubicBezTo>
                            <a:cubicBezTo>
                              <a:pt x="997628" y="586270"/>
                              <a:pt x="1029358" y="593001"/>
                              <a:pt x="1048107" y="600212"/>
                            </a:cubicBezTo>
                            <a:cubicBezTo>
                              <a:pt x="1066856" y="607423"/>
                              <a:pt x="1075991" y="614155"/>
                              <a:pt x="1091375" y="623289"/>
                            </a:cubicBezTo>
                            <a:cubicBezTo>
                              <a:pt x="1106759" y="632423"/>
                              <a:pt x="1126951" y="642039"/>
                              <a:pt x="1140412" y="655019"/>
                            </a:cubicBezTo>
                            <a:cubicBezTo>
                              <a:pt x="1153873" y="667999"/>
                              <a:pt x="1167815" y="684345"/>
                              <a:pt x="1172142" y="701171"/>
                            </a:cubicBezTo>
                            <a:cubicBezTo>
                              <a:pt x="1176469" y="717998"/>
                              <a:pt x="1172623" y="743478"/>
                              <a:pt x="1166373" y="755978"/>
                            </a:cubicBezTo>
                            <a:cubicBezTo>
                              <a:pt x="1160123" y="768478"/>
                              <a:pt x="1145220" y="773285"/>
                              <a:pt x="1134643" y="776169"/>
                            </a:cubicBezTo>
                            <a:cubicBezTo>
                              <a:pt x="1124066" y="779053"/>
                              <a:pt x="1117817" y="777612"/>
                              <a:pt x="1102913" y="773285"/>
                            </a:cubicBezTo>
                            <a:cubicBezTo>
                              <a:pt x="1088010" y="768958"/>
                              <a:pt x="1056279" y="755497"/>
                              <a:pt x="1045222" y="750209"/>
                            </a:cubicBezTo>
                            <a:cubicBezTo>
                              <a:pt x="1034165" y="744921"/>
                              <a:pt x="1041377" y="739632"/>
                              <a:pt x="1036569" y="741555"/>
                            </a:cubicBezTo>
                            <a:cubicBezTo>
                              <a:pt x="1031761" y="743478"/>
                              <a:pt x="1017819" y="755497"/>
                              <a:pt x="1016377" y="761747"/>
                            </a:cubicBezTo>
                            <a:cubicBezTo>
                              <a:pt x="1014935" y="767997"/>
                              <a:pt x="1023588" y="773285"/>
                              <a:pt x="1027915" y="779054"/>
                            </a:cubicBezTo>
                            <a:cubicBezTo>
                              <a:pt x="1032242" y="784823"/>
                              <a:pt x="1041377" y="790592"/>
                              <a:pt x="1042338" y="796361"/>
                            </a:cubicBezTo>
                            <a:cubicBezTo>
                              <a:pt x="1043300" y="802130"/>
                              <a:pt x="1035126" y="805976"/>
                              <a:pt x="1033684" y="813668"/>
                            </a:cubicBezTo>
                            <a:cubicBezTo>
                              <a:pt x="1032242" y="821360"/>
                              <a:pt x="1025992" y="831937"/>
                              <a:pt x="1033684" y="842514"/>
                            </a:cubicBezTo>
                            <a:cubicBezTo>
                              <a:pt x="1041376" y="853091"/>
                              <a:pt x="1071664" y="874244"/>
                              <a:pt x="1079837" y="877128"/>
                            </a:cubicBezTo>
                            <a:cubicBezTo>
                              <a:pt x="1088010" y="880012"/>
                              <a:pt x="1082721" y="870878"/>
                              <a:pt x="1082721" y="859821"/>
                            </a:cubicBezTo>
                            <a:cubicBezTo>
                              <a:pt x="1082721" y="848764"/>
                              <a:pt x="1075029" y="815111"/>
                              <a:pt x="1079837" y="810784"/>
                            </a:cubicBezTo>
                            <a:cubicBezTo>
                              <a:pt x="1084645" y="806457"/>
                              <a:pt x="1101471" y="826168"/>
                              <a:pt x="1111567" y="833860"/>
                            </a:cubicBezTo>
                            <a:cubicBezTo>
                              <a:pt x="1121663" y="841552"/>
                              <a:pt x="1135124" y="857418"/>
                              <a:pt x="1140412" y="856937"/>
                            </a:cubicBezTo>
                            <a:cubicBezTo>
                              <a:pt x="1145700" y="856456"/>
                              <a:pt x="1142816" y="840110"/>
                              <a:pt x="1143297" y="830976"/>
                            </a:cubicBezTo>
                            <a:cubicBezTo>
                              <a:pt x="1143778" y="821842"/>
                              <a:pt x="1141374" y="811745"/>
                              <a:pt x="1143297" y="802130"/>
                            </a:cubicBezTo>
                            <a:cubicBezTo>
                              <a:pt x="1145220" y="792515"/>
                              <a:pt x="1144739" y="782900"/>
                              <a:pt x="1154835" y="773285"/>
                            </a:cubicBezTo>
                            <a:cubicBezTo>
                              <a:pt x="1164931" y="763670"/>
                              <a:pt x="1192815" y="745881"/>
                              <a:pt x="1203872" y="744439"/>
                            </a:cubicBezTo>
                            <a:cubicBezTo>
                              <a:pt x="1214929" y="742997"/>
                              <a:pt x="1217334" y="768477"/>
                              <a:pt x="1221180" y="764631"/>
                            </a:cubicBezTo>
                            <a:cubicBezTo>
                              <a:pt x="1225026" y="760785"/>
                              <a:pt x="1224545" y="736747"/>
                              <a:pt x="1226949" y="721363"/>
                            </a:cubicBezTo>
                            <a:cubicBezTo>
                              <a:pt x="1229353" y="705979"/>
                              <a:pt x="1235602" y="684345"/>
                              <a:pt x="1235602" y="672326"/>
                            </a:cubicBezTo>
                            <a:cubicBezTo>
                              <a:pt x="1235602" y="660307"/>
                              <a:pt x="1224065" y="655981"/>
                              <a:pt x="1226949" y="649250"/>
                            </a:cubicBezTo>
                            <a:cubicBezTo>
                              <a:pt x="1229834" y="642519"/>
                              <a:pt x="1241852" y="635307"/>
                              <a:pt x="1252909" y="631942"/>
                            </a:cubicBezTo>
                            <a:cubicBezTo>
                              <a:pt x="1263966" y="628577"/>
                              <a:pt x="1284639" y="627135"/>
                              <a:pt x="1293293" y="629058"/>
                            </a:cubicBezTo>
                            <a:cubicBezTo>
                              <a:pt x="1301947" y="630981"/>
                              <a:pt x="1302908" y="634827"/>
                              <a:pt x="1304831" y="643480"/>
                            </a:cubicBezTo>
                            <a:cubicBezTo>
                              <a:pt x="1306754" y="652133"/>
                              <a:pt x="1307235" y="671364"/>
                              <a:pt x="1304831" y="680979"/>
                            </a:cubicBezTo>
                            <a:cubicBezTo>
                              <a:pt x="1302427" y="690594"/>
                              <a:pt x="1293774" y="692998"/>
                              <a:pt x="1290409" y="701171"/>
                            </a:cubicBezTo>
                            <a:cubicBezTo>
                              <a:pt x="1287044" y="709344"/>
                              <a:pt x="1284158" y="723767"/>
                              <a:pt x="1284639" y="730017"/>
                            </a:cubicBezTo>
                            <a:cubicBezTo>
                              <a:pt x="1285120" y="736267"/>
                              <a:pt x="1281274" y="748766"/>
                              <a:pt x="1293293" y="738670"/>
                            </a:cubicBezTo>
                            <a:cubicBezTo>
                              <a:pt x="1305312" y="728574"/>
                              <a:pt x="1341850" y="687229"/>
                              <a:pt x="1356753" y="669441"/>
                            </a:cubicBezTo>
                            <a:cubicBezTo>
                              <a:pt x="1371657" y="651653"/>
                              <a:pt x="1368291" y="641557"/>
                              <a:pt x="1382714" y="631942"/>
                            </a:cubicBezTo>
                            <a:cubicBezTo>
                              <a:pt x="1397137" y="622327"/>
                              <a:pt x="1428866" y="617038"/>
                              <a:pt x="1443289" y="611750"/>
                            </a:cubicBezTo>
                            <a:cubicBezTo>
                              <a:pt x="1457712" y="606462"/>
                              <a:pt x="1464923" y="598770"/>
                              <a:pt x="1469250" y="600212"/>
                            </a:cubicBezTo>
                            <a:cubicBezTo>
                              <a:pt x="1473577" y="601654"/>
                              <a:pt x="1462039" y="617039"/>
                              <a:pt x="1469250" y="620404"/>
                            </a:cubicBezTo>
                            <a:cubicBezTo>
                              <a:pt x="1476461" y="623769"/>
                              <a:pt x="1496172" y="620885"/>
                              <a:pt x="1512518" y="620404"/>
                            </a:cubicBezTo>
                            <a:cubicBezTo>
                              <a:pt x="1528864" y="619923"/>
                              <a:pt x="1554825" y="619443"/>
                              <a:pt x="1567325" y="617520"/>
                            </a:cubicBezTo>
                            <a:cubicBezTo>
                              <a:pt x="1579825" y="615597"/>
                              <a:pt x="1582228" y="612712"/>
                              <a:pt x="1587516" y="608866"/>
                            </a:cubicBezTo>
                            <a:cubicBezTo>
                              <a:pt x="1592804" y="605020"/>
                              <a:pt x="1599055" y="601174"/>
                              <a:pt x="1599055" y="594443"/>
                            </a:cubicBezTo>
                            <a:cubicBezTo>
                              <a:pt x="1599055" y="587712"/>
                              <a:pt x="1592324" y="576655"/>
                              <a:pt x="1587516" y="568482"/>
                            </a:cubicBezTo>
                            <a:cubicBezTo>
                              <a:pt x="1582708" y="560309"/>
                              <a:pt x="1579824" y="553098"/>
                              <a:pt x="1570209" y="545406"/>
                            </a:cubicBezTo>
                            <a:cubicBezTo>
                              <a:pt x="1560594" y="537714"/>
                              <a:pt x="1540403" y="527138"/>
                              <a:pt x="1529826" y="522330"/>
                            </a:cubicBezTo>
                            <a:cubicBezTo>
                              <a:pt x="1519249" y="517523"/>
                              <a:pt x="1516845" y="517042"/>
                              <a:pt x="1506749" y="516561"/>
                            </a:cubicBezTo>
                            <a:cubicBezTo>
                              <a:pt x="1496653" y="516080"/>
                              <a:pt x="1480788" y="522330"/>
                              <a:pt x="1469250" y="519445"/>
                            </a:cubicBezTo>
                            <a:cubicBezTo>
                              <a:pt x="1457712" y="516560"/>
                              <a:pt x="1447135" y="507907"/>
                              <a:pt x="1437520" y="499253"/>
                            </a:cubicBezTo>
                            <a:cubicBezTo>
                              <a:pt x="1427905" y="490599"/>
                              <a:pt x="1416366" y="482907"/>
                              <a:pt x="1411559" y="467523"/>
                            </a:cubicBezTo>
                            <a:cubicBezTo>
                              <a:pt x="1406752" y="452139"/>
                              <a:pt x="1401944" y="428101"/>
                              <a:pt x="1408675" y="406948"/>
                            </a:cubicBezTo>
                            <a:cubicBezTo>
                              <a:pt x="1415406" y="385795"/>
                              <a:pt x="1438963" y="361275"/>
                              <a:pt x="1451943" y="340603"/>
                            </a:cubicBezTo>
                            <a:cubicBezTo>
                              <a:pt x="1464923" y="319931"/>
                              <a:pt x="1478384" y="301182"/>
                              <a:pt x="1486557" y="282913"/>
                            </a:cubicBezTo>
                            <a:cubicBezTo>
                              <a:pt x="1494730" y="264644"/>
                              <a:pt x="1494249" y="250221"/>
                              <a:pt x="1500980" y="230991"/>
                            </a:cubicBezTo>
                            <a:cubicBezTo>
                              <a:pt x="1507711" y="211761"/>
                              <a:pt x="1512999" y="188204"/>
                              <a:pt x="1526941" y="167531"/>
                            </a:cubicBezTo>
                            <a:cubicBezTo>
                              <a:pt x="1540883" y="146858"/>
                              <a:pt x="1564921" y="120898"/>
                              <a:pt x="1584632" y="106956"/>
                            </a:cubicBezTo>
                            <a:cubicBezTo>
                              <a:pt x="1604343" y="93014"/>
                              <a:pt x="1628381" y="90129"/>
                              <a:pt x="1645207" y="83879"/>
                            </a:cubicBezTo>
                            <a:cubicBezTo>
                              <a:pt x="1662033" y="77629"/>
                              <a:pt x="1670688" y="80033"/>
                              <a:pt x="1685591" y="69456"/>
                            </a:cubicBezTo>
                            <a:cubicBezTo>
                              <a:pt x="1700494" y="58879"/>
                              <a:pt x="1715398" y="31957"/>
                              <a:pt x="1734628" y="20419"/>
                            </a:cubicBezTo>
                            <a:cubicBezTo>
                              <a:pt x="1753858" y="8881"/>
                              <a:pt x="1785589" y="-1696"/>
                              <a:pt x="1800973" y="227"/>
                            </a:cubicBezTo>
                            <a:cubicBezTo>
                              <a:pt x="1816357" y="2150"/>
                              <a:pt x="1827414" y="18015"/>
                              <a:pt x="1826933" y="31957"/>
                            </a:cubicBezTo>
                            <a:cubicBezTo>
                              <a:pt x="1826452" y="45899"/>
                              <a:pt x="1810588" y="68976"/>
                              <a:pt x="1798088" y="83879"/>
                            </a:cubicBezTo>
                            <a:cubicBezTo>
                              <a:pt x="1785588" y="98782"/>
                              <a:pt x="1767800" y="113205"/>
                              <a:pt x="1751935" y="121378"/>
                            </a:cubicBezTo>
                            <a:cubicBezTo>
                              <a:pt x="1736070" y="129551"/>
                              <a:pt x="1715878" y="129070"/>
                              <a:pt x="1702898" y="132916"/>
                            </a:cubicBezTo>
                            <a:cubicBezTo>
                              <a:pt x="1689918" y="136762"/>
                              <a:pt x="1681745" y="139167"/>
                              <a:pt x="1674053" y="144455"/>
                            </a:cubicBezTo>
                            <a:cubicBezTo>
                              <a:pt x="1666361" y="149743"/>
                              <a:pt x="1656745" y="164646"/>
                              <a:pt x="1656745" y="164646"/>
                            </a:cubicBezTo>
                            <a:cubicBezTo>
                              <a:pt x="1641842" y="181472"/>
                              <a:pt x="1600016" y="224261"/>
                              <a:pt x="1584632" y="245414"/>
                            </a:cubicBezTo>
                            <a:cubicBezTo>
                              <a:pt x="1569248" y="266567"/>
                              <a:pt x="1573094" y="275220"/>
                              <a:pt x="1564440" y="291566"/>
                            </a:cubicBezTo>
                            <a:cubicBezTo>
                              <a:pt x="1555786" y="307912"/>
                              <a:pt x="1538479" y="322335"/>
                              <a:pt x="1532710" y="343488"/>
                            </a:cubicBezTo>
                            <a:cubicBezTo>
                              <a:pt x="1526941" y="364641"/>
                              <a:pt x="1525018" y="394448"/>
                              <a:pt x="1529826" y="418486"/>
                            </a:cubicBezTo>
                            <a:cubicBezTo>
                              <a:pt x="1534634" y="442524"/>
                              <a:pt x="1554345" y="469927"/>
                              <a:pt x="1561556" y="487715"/>
                            </a:cubicBezTo>
                            <a:cubicBezTo>
                              <a:pt x="1568767" y="505503"/>
                              <a:pt x="1565883" y="514157"/>
                              <a:pt x="1573094" y="525214"/>
                            </a:cubicBezTo>
                            <a:cubicBezTo>
                              <a:pt x="1580305" y="536271"/>
                              <a:pt x="1585594" y="547329"/>
                              <a:pt x="1604824" y="554060"/>
                            </a:cubicBezTo>
                            <a:cubicBezTo>
                              <a:pt x="1624054" y="560791"/>
                              <a:pt x="1668764" y="559348"/>
                              <a:pt x="1688475" y="565598"/>
                            </a:cubicBezTo>
                            <a:cubicBezTo>
                              <a:pt x="1708186" y="571848"/>
                              <a:pt x="1715879" y="577617"/>
                              <a:pt x="1723090" y="591559"/>
                            </a:cubicBezTo>
                            <a:cubicBezTo>
                              <a:pt x="1730302" y="605501"/>
                              <a:pt x="1726456" y="631943"/>
                              <a:pt x="1731744" y="649250"/>
                            </a:cubicBezTo>
                            <a:cubicBezTo>
                              <a:pt x="1737032" y="666557"/>
                              <a:pt x="1754820" y="683383"/>
                              <a:pt x="1754820" y="695402"/>
                            </a:cubicBezTo>
                            <a:cubicBezTo>
                              <a:pt x="1754820" y="707421"/>
                              <a:pt x="1742321" y="707902"/>
                              <a:pt x="1731744" y="721363"/>
                            </a:cubicBezTo>
                            <a:cubicBezTo>
                              <a:pt x="1721167" y="734824"/>
                              <a:pt x="1708667" y="757900"/>
                              <a:pt x="1691360" y="776169"/>
                            </a:cubicBezTo>
                            <a:cubicBezTo>
                              <a:pt x="1674053" y="794438"/>
                              <a:pt x="1640400" y="808861"/>
                              <a:pt x="1627900" y="830976"/>
                            </a:cubicBezTo>
                            <a:cubicBezTo>
                              <a:pt x="1615400" y="853091"/>
                              <a:pt x="1618766" y="887224"/>
                              <a:pt x="1616362" y="908858"/>
                            </a:cubicBezTo>
                            <a:cubicBezTo>
                              <a:pt x="1613958" y="930492"/>
                              <a:pt x="1613958" y="943954"/>
                              <a:pt x="1613477" y="960780"/>
                            </a:cubicBezTo>
                            <a:cubicBezTo>
                              <a:pt x="1612996" y="977606"/>
                              <a:pt x="1614919" y="989625"/>
                              <a:pt x="1613477" y="1009817"/>
                            </a:cubicBezTo>
                            <a:cubicBezTo>
                              <a:pt x="1612035" y="1030009"/>
                              <a:pt x="1609151" y="1068470"/>
                              <a:pt x="1604824" y="1081931"/>
                            </a:cubicBezTo>
                            <a:cubicBezTo>
                              <a:pt x="1600497" y="1095392"/>
                              <a:pt x="1587997" y="1086258"/>
                              <a:pt x="1587516" y="1090585"/>
                            </a:cubicBezTo>
                            <a:cubicBezTo>
                              <a:pt x="1587035" y="1094912"/>
                              <a:pt x="1600016" y="1097796"/>
                              <a:pt x="1601939" y="1107892"/>
                            </a:cubicBezTo>
                            <a:cubicBezTo>
                              <a:pt x="1603862" y="1117988"/>
                              <a:pt x="1604824" y="1139141"/>
                              <a:pt x="1599055" y="1151160"/>
                            </a:cubicBezTo>
                            <a:cubicBezTo>
                              <a:pt x="1593286" y="1163179"/>
                              <a:pt x="1575017" y="1174717"/>
                              <a:pt x="1567325" y="1180005"/>
                            </a:cubicBezTo>
                            <a:cubicBezTo>
                              <a:pt x="1559633" y="1185293"/>
                              <a:pt x="1552421" y="1173756"/>
                              <a:pt x="1552902" y="1182890"/>
                            </a:cubicBezTo>
                            <a:cubicBezTo>
                              <a:pt x="1553383" y="1192024"/>
                              <a:pt x="1565402" y="1222793"/>
                              <a:pt x="1570209" y="1234812"/>
                            </a:cubicBezTo>
                            <a:cubicBezTo>
                              <a:pt x="1575016" y="1246831"/>
                              <a:pt x="1579824" y="1249715"/>
                              <a:pt x="1581747" y="1255003"/>
                            </a:cubicBezTo>
                            <a:cubicBezTo>
                              <a:pt x="1583670" y="1260291"/>
                              <a:pt x="1584631" y="1263657"/>
                              <a:pt x="1581747" y="1266542"/>
                            </a:cubicBezTo>
                            <a:cubicBezTo>
                              <a:pt x="1578863" y="1269427"/>
                              <a:pt x="1560113" y="1267023"/>
                              <a:pt x="1564440" y="1272311"/>
                            </a:cubicBezTo>
                            <a:cubicBezTo>
                              <a:pt x="1568767" y="1277599"/>
                              <a:pt x="1600497" y="1293465"/>
                              <a:pt x="1607708" y="1298272"/>
                            </a:cubicBezTo>
                            <a:cubicBezTo>
                              <a:pt x="1614919" y="1303079"/>
                              <a:pt x="1608189" y="1292983"/>
                              <a:pt x="1607708" y="1301156"/>
                            </a:cubicBezTo>
                            <a:cubicBezTo>
                              <a:pt x="1607227" y="1309329"/>
                              <a:pt x="1602420" y="1336252"/>
                              <a:pt x="1604824" y="1347309"/>
                            </a:cubicBezTo>
                            <a:cubicBezTo>
                              <a:pt x="1607228" y="1358366"/>
                              <a:pt x="1614439" y="1361251"/>
                              <a:pt x="1622131" y="1367501"/>
                            </a:cubicBezTo>
                            <a:cubicBezTo>
                              <a:pt x="1629823" y="1373751"/>
                              <a:pt x="1650015" y="1379520"/>
                              <a:pt x="1650976" y="1384808"/>
                            </a:cubicBezTo>
                            <a:cubicBezTo>
                              <a:pt x="1651938" y="1390096"/>
                              <a:pt x="1636073" y="1397789"/>
                              <a:pt x="1627900" y="1399231"/>
                            </a:cubicBezTo>
                            <a:cubicBezTo>
                              <a:pt x="1619727" y="1400673"/>
                              <a:pt x="1608670" y="1396827"/>
                              <a:pt x="1601939" y="1393462"/>
                            </a:cubicBezTo>
                            <a:cubicBezTo>
                              <a:pt x="1595208" y="1390097"/>
                              <a:pt x="1593766" y="1380001"/>
                              <a:pt x="1587516" y="1379039"/>
                            </a:cubicBezTo>
                            <a:cubicBezTo>
                              <a:pt x="1581266" y="1378077"/>
                              <a:pt x="1570690" y="1385288"/>
                              <a:pt x="1564440" y="1387692"/>
                            </a:cubicBezTo>
                            <a:cubicBezTo>
                              <a:pt x="1558190" y="1390096"/>
                              <a:pt x="1557228" y="1392500"/>
                              <a:pt x="1550017" y="1393462"/>
                            </a:cubicBezTo>
                            <a:cubicBezTo>
                              <a:pt x="1542806" y="1394424"/>
                              <a:pt x="1529345" y="1394424"/>
                              <a:pt x="1521172" y="1393462"/>
                            </a:cubicBezTo>
                            <a:cubicBezTo>
                              <a:pt x="1512999" y="1392500"/>
                              <a:pt x="1511557" y="1391538"/>
                              <a:pt x="1500980" y="1387692"/>
                            </a:cubicBezTo>
                            <a:cubicBezTo>
                              <a:pt x="1490403" y="1383846"/>
                              <a:pt x="1474057" y="1369423"/>
                              <a:pt x="1457712" y="1370385"/>
                            </a:cubicBezTo>
                            <a:cubicBezTo>
                              <a:pt x="1441367" y="1371347"/>
                              <a:pt x="1422136" y="1385770"/>
                              <a:pt x="1402906" y="1393462"/>
                            </a:cubicBezTo>
                            <a:cubicBezTo>
                              <a:pt x="1383676" y="1401154"/>
                              <a:pt x="1356272" y="1409327"/>
                              <a:pt x="1342330" y="1416538"/>
                            </a:cubicBezTo>
                            <a:cubicBezTo>
                              <a:pt x="1328388" y="1423749"/>
                              <a:pt x="1321658" y="1425673"/>
                              <a:pt x="1319254" y="1436730"/>
                            </a:cubicBezTo>
                            <a:cubicBezTo>
                              <a:pt x="1316850" y="1447787"/>
                              <a:pt x="1321658" y="1464613"/>
                              <a:pt x="1327908" y="1482882"/>
                            </a:cubicBezTo>
                            <a:cubicBezTo>
                              <a:pt x="1334158" y="1501151"/>
                              <a:pt x="1352426" y="1533361"/>
                              <a:pt x="1356753" y="1546342"/>
                            </a:cubicBezTo>
                            <a:cubicBezTo>
                              <a:pt x="1361080" y="1559323"/>
                              <a:pt x="1358675" y="1553554"/>
                              <a:pt x="1353868" y="1560765"/>
                            </a:cubicBezTo>
                            <a:cubicBezTo>
                              <a:pt x="1349061" y="1567976"/>
                              <a:pt x="1331754" y="1576149"/>
                              <a:pt x="1327908" y="1589610"/>
                            </a:cubicBezTo>
                            <a:cubicBezTo>
                              <a:pt x="1324062" y="1603071"/>
                              <a:pt x="1328388" y="1627109"/>
                              <a:pt x="1330792" y="1641532"/>
                            </a:cubicBezTo>
                            <a:cubicBezTo>
                              <a:pt x="1333196" y="1655955"/>
                              <a:pt x="1338026" y="1666074"/>
                              <a:pt x="1342330" y="1676147"/>
                            </a:cubicBezTo>
                            <a:cubicBezTo>
                              <a:pt x="1346634" y="1686221"/>
                              <a:pt x="1364790" y="1696478"/>
                              <a:pt x="1356617" y="1701973"/>
                            </a:cubicBezTo>
                            <a:cubicBezTo>
                              <a:pt x="1348444" y="1707468"/>
                              <a:pt x="1314049" y="1706926"/>
                              <a:pt x="1293293" y="1709117"/>
                            </a:cubicBezTo>
                            <a:cubicBezTo>
                              <a:pt x="1272537" y="1711308"/>
                              <a:pt x="1254194" y="1726382"/>
                              <a:pt x="1232079" y="1715118"/>
                            </a:cubicBezTo>
                            <a:cubicBezTo>
                              <a:pt x="1209964" y="1703854"/>
                              <a:pt x="1184055" y="1658123"/>
                              <a:pt x="1160604" y="1641532"/>
                            </a:cubicBezTo>
                            <a:cubicBezTo>
                              <a:pt x="1137153" y="1624941"/>
                              <a:pt x="1101471" y="1626628"/>
                              <a:pt x="1091375" y="1615571"/>
                            </a:cubicBezTo>
                            <a:cubicBezTo>
                              <a:pt x="1081279" y="1604514"/>
                              <a:pt x="1098106" y="1585284"/>
                              <a:pt x="1100029" y="1575188"/>
                            </a:cubicBezTo>
                            <a:cubicBezTo>
                              <a:pt x="1101952" y="1565092"/>
                              <a:pt x="1105317" y="1559323"/>
                              <a:pt x="1102913" y="1554996"/>
                            </a:cubicBezTo>
                            <a:cubicBezTo>
                              <a:pt x="1100509" y="1550669"/>
                              <a:pt x="1092817" y="1548266"/>
                              <a:pt x="1085606" y="1549227"/>
                            </a:cubicBezTo>
                            <a:cubicBezTo>
                              <a:pt x="1078395" y="1550188"/>
                              <a:pt x="1069260" y="1553073"/>
                              <a:pt x="1059645" y="1560765"/>
                            </a:cubicBezTo>
                            <a:cubicBezTo>
                              <a:pt x="1050030" y="1568457"/>
                              <a:pt x="1036088" y="1584802"/>
                              <a:pt x="1027915" y="1595379"/>
                            </a:cubicBezTo>
                            <a:cubicBezTo>
                              <a:pt x="1019742" y="1605956"/>
                              <a:pt x="1017339" y="1628071"/>
                              <a:pt x="1010608" y="1624225"/>
                            </a:cubicBezTo>
                            <a:cubicBezTo>
                              <a:pt x="1003878" y="1620379"/>
                              <a:pt x="1000032" y="1581437"/>
                              <a:pt x="987532" y="1572303"/>
                            </a:cubicBezTo>
                            <a:cubicBezTo>
                              <a:pt x="975032" y="1563169"/>
                              <a:pt x="945706" y="1556919"/>
                              <a:pt x="935610" y="1569419"/>
                            </a:cubicBezTo>
                            <a:cubicBezTo>
                              <a:pt x="925514" y="1581919"/>
                              <a:pt x="933687" y="1629032"/>
                              <a:pt x="926956" y="1647301"/>
                            </a:cubicBezTo>
                            <a:cubicBezTo>
                              <a:pt x="920225" y="1665570"/>
                              <a:pt x="909649" y="1667973"/>
                              <a:pt x="895226" y="1679031"/>
                            </a:cubicBezTo>
                            <a:cubicBezTo>
                              <a:pt x="880803" y="1690089"/>
                              <a:pt x="857246" y="1708838"/>
                              <a:pt x="840420" y="1713646"/>
                            </a:cubicBezTo>
                            <a:cubicBezTo>
                              <a:pt x="823594" y="1718454"/>
                              <a:pt x="809170" y="1695858"/>
                              <a:pt x="794267" y="1707877"/>
                            </a:cubicBezTo>
                            <a:cubicBezTo>
                              <a:pt x="779364" y="1719896"/>
                              <a:pt x="763499" y="1775663"/>
                              <a:pt x="750999" y="1785759"/>
                            </a:cubicBezTo>
                            <a:cubicBezTo>
                              <a:pt x="738499" y="1795855"/>
                              <a:pt x="728884" y="1772779"/>
                              <a:pt x="719269" y="1768452"/>
                            </a:cubicBezTo>
                            <a:cubicBezTo>
                              <a:pt x="709654" y="1764125"/>
                              <a:pt x="699558" y="1767009"/>
                              <a:pt x="693308" y="1759798"/>
                            </a:cubicBezTo>
                            <a:cubicBezTo>
                              <a:pt x="687058" y="1752587"/>
                              <a:pt x="685616" y="1736241"/>
                              <a:pt x="681770" y="1725184"/>
                            </a:cubicBezTo>
                            <a:cubicBezTo>
                              <a:pt x="677924" y="1714127"/>
                              <a:pt x="682732" y="1704031"/>
                              <a:pt x="670232" y="1693454"/>
                            </a:cubicBezTo>
                            <a:cubicBezTo>
                              <a:pt x="657732" y="1682877"/>
                              <a:pt x="622637" y="1672301"/>
                              <a:pt x="606772" y="1661724"/>
                            </a:cubicBezTo>
                            <a:cubicBezTo>
                              <a:pt x="590907" y="1651147"/>
                              <a:pt x="584176" y="1641532"/>
                              <a:pt x="575042" y="1629994"/>
                            </a:cubicBezTo>
                            <a:cubicBezTo>
                              <a:pt x="565908" y="1618456"/>
                              <a:pt x="561581" y="1596341"/>
                              <a:pt x="551966" y="1592495"/>
                            </a:cubicBezTo>
                            <a:cubicBezTo>
                              <a:pt x="542351" y="1588649"/>
                              <a:pt x="521678" y="1599707"/>
                              <a:pt x="517351" y="1606918"/>
                            </a:cubicBezTo>
                            <a:cubicBezTo>
                              <a:pt x="513024" y="1614129"/>
                              <a:pt x="514947" y="1620860"/>
                              <a:pt x="526005" y="1635763"/>
                            </a:cubicBezTo>
                            <a:cubicBezTo>
                              <a:pt x="537062" y="1650666"/>
                              <a:pt x="566869" y="1680954"/>
                              <a:pt x="583696" y="1696338"/>
                            </a:cubicBezTo>
                            <a:cubicBezTo>
                              <a:pt x="600522" y="1711722"/>
                              <a:pt x="626964" y="1718453"/>
                              <a:pt x="626964" y="1728068"/>
                            </a:cubicBezTo>
                            <a:cubicBezTo>
                              <a:pt x="626964" y="1737683"/>
                              <a:pt x="600523" y="1760760"/>
                              <a:pt x="583696" y="1754029"/>
                            </a:cubicBezTo>
                            <a:cubicBezTo>
                              <a:pt x="566869" y="1747298"/>
                              <a:pt x="544755" y="1707396"/>
                              <a:pt x="526005" y="1687685"/>
                            </a:cubicBezTo>
                            <a:cubicBezTo>
                              <a:pt x="507255" y="1667974"/>
                              <a:pt x="484178" y="1648263"/>
                              <a:pt x="471198" y="1635763"/>
                            </a:cubicBezTo>
                            <a:cubicBezTo>
                              <a:pt x="458217" y="1623263"/>
                              <a:pt x="457256" y="1612687"/>
                              <a:pt x="448122" y="1612687"/>
                            </a:cubicBezTo>
                            <a:cubicBezTo>
                              <a:pt x="438988" y="1612687"/>
                              <a:pt x="416392" y="1635763"/>
                              <a:pt x="416392" y="1635763"/>
                            </a:cubicBezTo>
                            <a:cubicBezTo>
                              <a:pt x="404373" y="1644417"/>
                              <a:pt x="390912" y="1662686"/>
                              <a:pt x="376009" y="1664609"/>
                            </a:cubicBezTo>
                            <a:cubicBezTo>
                              <a:pt x="361105" y="1666532"/>
                              <a:pt x="339471" y="1650666"/>
                              <a:pt x="326971" y="1647301"/>
                            </a:cubicBezTo>
                            <a:cubicBezTo>
                              <a:pt x="314471" y="1643936"/>
                              <a:pt x="304856" y="1642013"/>
                              <a:pt x="301010" y="1644417"/>
                            </a:cubicBezTo>
                            <a:cubicBezTo>
                              <a:pt x="297164" y="1646821"/>
                              <a:pt x="303414" y="1655955"/>
                              <a:pt x="303895" y="1661724"/>
                            </a:cubicBezTo>
                            <a:cubicBezTo>
                              <a:pt x="304376" y="1667493"/>
                              <a:pt x="312549" y="1666051"/>
                              <a:pt x="303895" y="1679031"/>
                            </a:cubicBezTo>
                            <a:cubicBezTo>
                              <a:pt x="295241" y="1692011"/>
                              <a:pt x="264954" y="1718454"/>
                              <a:pt x="251973" y="1739607"/>
                            </a:cubicBezTo>
                            <a:cubicBezTo>
                              <a:pt x="238992" y="1760760"/>
                              <a:pt x="232262" y="1792009"/>
                              <a:pt x="226012" y="1805951"/>
                            </a:cubicBezTo>
                            <a:cubicBezTo>
                              <a:pt x="219762" y="1819893"/>
                              <a:pt x="224089" y="1819412"/>
                              <a:pt x="214474" y="1823258"/>
                            </a:cubicBezTo>
                            <a:cubicBezTo>
                              <a:pt x="204859" y="1827104"/>
                              <a:pt x="180340" y="1827104"/>
                              <a:pt x="168321" y="1829027"/>
                            </a:cubicBezTo>
                            <a:cubicBezTo>
                              <a:pt x="156302" y="1830950"/>
                              <a:pt x="152457" y="1828066"/>
                              <a:pt x="142361" y="1834797"/>
                            </a:cubicBezTo>
                            <a:cubicBezTo>
                              <a:pt x="132265" y="1841528"/>
                              <a:pt x="115438" y="1869411"/>
                              <a:pt x="107746" y="1869411"/>
                            </a:cubicBezTo>
                            <a:cubicBezTo>
                              <a:pt x="100054" y="1869411"/>
                              <a:pt x="103419" y="1842970"/>
                              <a:pt x="96208" y="1834797"/>
                            </a:cubicBezTo>
                            <a:cubicBezTo>
                              <a:pt x="88997" y="1826624"/>
                              <a:pt x="76978" y="1822297"/>
                              <a:pt x="64478" y="1820374"/>
                            </a:cubicBezTo>
                            <a:cubicBezTo>
                              <a:pt x="51978" y="1818451"/>
                              <a:pt x="30825" y="1831912"/>
                              <a:pt x="21210" y="1823258"/>
                            </a:cubicBezTo>
                            <a:cubicBezTo>
                              <a:pt x="11595" y="1814604"/>
                              <a:pt x="10152" y="1780471"/>
                              <a:pt x="6787" y="1768452"/>
                            </a:cubicBezTo>
                            <a:cubicBezTo>
                              <a:pt x="3422" y="1756433"/>
                              <a:pt x="-2347" y="1755952"/>
                              <a:pt x="1018" y="1751145"/>
                            </a:cubicBezTo>
                            <a:cubicBezTo>
                              <a:pt x="4383" y="1746338"/>
                              <a:pt x="24575" y="1753068"/>
                              <a:pt x="26979" y="1739607"/>
                            </a:cubicBezTo>
                            <a:cubicBezTo>
                              <a:pt x="29383" y="1726146"/>
                              <a:pt x="15922" y="1683839"/>
                              <a:pt x="15441" y="1670378"/>
                            </a:cubicBezTo>
                            <a:cubicBezTo>
                              <a:pt x="14960" y="1656917"/>
                              <a:pt x="16883" y="1661724"/>
                              <a:pt x="24094" y="1658839"/>
                            </a:cubicBezTo>
                            <a:cubicBezTo>
                              <a:pt x="31305" y="1655954"/>
                              <a:pt x="40921" y="1654031"/>
                              <a:pt x="58709" y="1653070"/>
                            </a:cubicBezTo>
                            <a:cubicBezTo>
                              <a:pt x="76497" y="1652109"/>
                              <a:pt x="130822" y="1653070"/>
                              <a:pt x="130822" y="1653070"/>
                            </a:cubicBezTo>
                            <a:cubicBezTo>
                              <a:pt x="151494" y="1653070"/>
                              <a:pt x="168802" y="1654993"/>
                              <a:pt x="182744" y="1653070"/>
                            </a:cubicBezTo>
                            <a:cubicBezTo>
                              <a:pt x="196686" y="1651147"/>
                              <a:pt x="208224" y="1648263"/>
                              <a:pt x="214474" y="1641532"/>
                            </a:cubicBezTo>
                            <a:cubicBezTo>
                              <a:pt x="220724" y="1634801"/>
                              <a:pt x="224089" y="1623264"/>
                              <a:pt x="220243" y="1612687"/>
                            </a:cubicBezTo>
                            <a:cubicBezTo>
                              <a:pt x="216397" y="1602110"/>
                              <a:pt x="205340" y="1593937"/>
                              <a:pt x="191398" y="1578072"/>
                            </a:cubicBezTo>
                            <a:cubicBezTo>
                              <a:pt x="177456" y="1562207"/>
                              <a:pt x="147648" y="1531439"/>
                              <a:pt x="136591" y="1517497"/>
                            </a:cubicBezTo>
                            <a:cubicBezTo>
                              <a:pt x="125534" y="1503555"/>
                              <a:pt x="123130" y="1504516"/>
                              <a:pt x="125053" y="1494420"/>
                            </a:cubicBezTo>
                            <a:cubicBezTo>
                              <a:pt x="126976" y="1484324"/>
                              <a:pt x="139957" y="1461729"/>
                              <a:pt x="148130" y="1456921"/>
                            </a:cubicBezTo>
                            <a:cubicBezTo>
                              <a:pt x="156303" y="1452114"/>
                              <a:pt x="167841" y="1467017"/>
                              <a:pt x="174091" y="1465575"/>
                            </a:cubicBezTo>
                            <a:cubicBezTo>
                              <a:pt x="180341" y="1464133"/>
                              <a:pt x="179379" y="1451633"/>
                              <a:pt x="185629" y="1448268"/>
                            </a:cubicBezTo>
                            <a:cubicBezTo>
                              <a:pt x="191879" y="1444903"/>
                              <a:pt x="205340" y="1445864"/>
                              <a:pt x="211590" y="1445383"/>
                            </a:cubicBezTo>
                            <a:cubicBezTo>
                              <a:pt x="217840" y="1444902"/>
                              <a:pt x="216397" y="1450191"/>
                              <a:pt x="223128" y="1445383"/>
                            </a:cubicBezTo>
                            <a:cubicBezTo>
                              <a:pt x="229859" y="1440575"/>
                              <a:pt x="238031" y="1428076"/>
                              <a:pt x="251973" y="1416538"/>
                            </a:cubicBezTo>
                            <a:cubicBezTo>
                              <a:pt x="265915" y="1405000"/>
                              <a:pt x="293319" y="1390096"/>
                              <a:pt x="306780" y="1376154"/>
                            </a:cubicBezTo>
                            <a:cubicBezTo>
                              <a:pt x="320241" y="1362212"/>
                              <a:pt x="321202" y="1342501"/>
                              <a:pt x="332740" y="1332886"/>
                            </a:cubicBezTo>
                            <a:cubicBezTo>
                              <a:pt x="344278" y="1323271"/>
                              <a:pt x="361106" y="1323751"/>
                              <a:pt x="376009" y="1318463"/>
                            </a:cubicBezTo>
                            <a:cubicBezTo>
                              <a:pt x="390912" y="1313175"/>
                              <a:pt x="415911" y="1309810"/>
                              <a:pt x="422161" y="1301156"/>
                            </a:cubicBezTo>
                            <a:cubicBezTo>
                              <a:pt x="428411" y="1292503"/>
                              <a:pt x="417354" y="1282407"/>
                              <a:pt x="413508" y="1266542"/>
                            </a:cubicBezTo>
                            <a:cubicBezTo>
                              <a:pt x="409662" y="1250677"/>
                              <a:pt x="396200" y="1219908"/>
                              <a:pt x="399085" y="1205966"/>
                            </a:cubicBezTo>
                            <a:cubicBezTo>
                              <a:pt x="401970" y="1192024"/>
                              <a:pt x="420719" y="1190101"/>
                              <a:pt x="430815" y="1182890"/>
                            </a:cubicBezTo>
                            <a:cubicBezTo>
                              <a:pt x="440911" y="1175679"/>
                              <a:pt x="453410" y="1162698"/>
                              <a:pt x="459660" y="1162698"/>
                            </a:cubicBezTo>
                            <a:cubicBezTo>
                              <a:pt x="465910" y="1162698"/>
                              <a:pt x="465910" y="1176159"/>
                              <a:pt x="468314" y="1182890"/>
                            </a:cubicBezTo>
                            <a:cubicBezTo>
                              <a:pt x="470718" y="1189621"/>
                              <a:pt x="469276" y="1197313"/>
                              <a:pt x="474083" y="1203082"/>
                            </a:cubicBezTo>
                            <a:cubicBezTo>
                              <a:pt x="478890" y="1208851"/>
                              <a:pt x="496198" y="1206927"/>
                              <a:pt x="497159" y="1217504"/>
                            </a:cubicBezTo>
                            <a:cubicBezTo>
                              <a:pt x="498120" y="1228081"/>
                              <a:pt x="481775" y="1254523"/>
                              <a:pt x="479852" y="1266542"/>
                            </a:cubicBezTo>
                            <a:cubicBezTo>
                              <a:pt x="477929" y="1278561"/>
                              <a:pt x="476006" y="1286253"/>
                              <a:pt x="485621" y="1289618"/>
                            </a:cubicBezTo>
                            <a:cubicBezTo>
                              <a:pt x="495236" y="1292983"/>
                              <a:pt x="524563" y="1289137"/>
                              <a:pt x="537543" y="1286733"/>
                            </a:cubicBezTo>
                            <a:cubicBezTo>
                              <a:pt x="550523" y="1284329"/>
                              <a:pt x="556293" y="1273272"/>
                              <a:pt x="563504" y="1275195"/>
                            </a:cubicBezTo>
                            <a:cubicBezTo>
                              <a:pt x="570715" y="1277118"/>
                              <a:pt x="569273" y="1295868"/>
                              <a:pt x="580811" y="1298272"/>
                            </a:cubicBezTo>
                            <a:cubicBezTo>
                              <a:pt x="592349" y="1300676"/>
                              <a:pt x="616387" y="1293945"/>
                              <a:pt x="632733" y="1289618"/>
                            </a:cubicBezTo>
                            <a:cubicBezTo>
                              <a:pt x="649079" y="1285291"/>
                              <a:pt x="666867" y="1280965"/>
                              <a:pt x="678886" y="1272311"/>
                            </a:cubicBezTo>
                            <a:cubicBezTo>
                              <a:pt x="690905" y="1263657"/>
                              <a:pt x="700039" y="1249234"/>
                              <a:pt x="704846" y="1237696"/>
                            </a:cubicBezTo>
                            <a:cubicBezTo>
                              <a:pt x="709653" y="1226158"/>
                              <a:pt x="704846" y="1214139"/>
                              <a:pt x="707731" y="1203082"/>
                            </a:cubicBezTo>
                            <a:cubicBezTo>
                              <a:pt x="710616" y="1192025"/>
                              <a:pt x="714943" y="1177602"/>
                              <a:pt x="722154" y="1171352"/>
                            </a:cubicBezTo>
                            <a:cubicBezTo>
                              <a:pt x="729365" y="1165102"/>
                              <a:pt x="741384" y="1163179"/>
                              <a:pt x="750999" y="1165583"/>
                            </a:cubicBezTo>
                            <a:cubicBezTo>
                              <a:pt x="760614" y="1167987"/>
                              <a:pt x="771671" y="1182890"/>
                              <a:pt x="779844" y="1185774"/>
                            </a:cubicBezTo>
                            <a:cubicBezTo>
                              <a:pt x="788017" y="1188658"/>
                              <a:pt x="800036" y="1188178"/>
                              <a:pt x="800036" y="1182890"/>
                            </a:cubicBezTo>
                            <a:cubicBezTo>
                              <a:pt x="800036" y="1177602"/>
                              <a:pt x="787536" y="1165582"/>
                              <a:pt x="779844" y="1154044"/>
                            </a:cubicBezTo>
                            <a:cubicBezTo>
                              <a:pt x="772152" y="1142506"/>
                              <a:pt x="757730" y="1122314"/>
                              <a:pt x="753884" y="1113661"/>
                            </a:cubicBezTo>
                            <a:cubicBezTo>
                              <a:pt x="750038" y="1105008"/>
                              <a:pt x="751480" y="1105488"/>
                              <a:pt x="756768" y="1102123"/>
                            </a:cubicBezTo>
                            <a:cubicBezTo>
                              <a:pt x="762056" y="1098758"/>
                              <a:pt x="785614" y="1093469"/>
                              <a:pt x="785614" y="1093469"/>
                            </a:cubicBezTo>
                            <a:cubicBezTo>
                              <a:pt x="799075" y="1089623"/>
                              <a:pt x="819747" y="1084334"/>
                              <a:pt x="837535" y="1079046"/>
                            </a:cubicBezTo>
                            <a:cubicBezTo>
                              <a:pt x="855323" y="1073758"/>
                              <a:pt x="898592" y="1062220"/>
                              <a:pt x="892342" y="1061739"/>
                            </a:cubicBezTo>
                            <a:cubicBezTo>
                              <a:pt x="886092" y="1061258"/>
                              <a:pt x="825997" y="1078085"/>
                              <a:pt x="800036" y="1076162"/>
                            </a:cubicBezTo>
                            <a:cubicBezTo>
                              <a:pt x="774075" y="1074239"/>
                              <a:pt x="753402" y="1067508"/>
                              <a:pt x="736576" y="1050201"/>
                            </a:cubicBezTo>
                            <a:cubicBezTo>
                              <a:pt x="719750" y="1032894"/>
                              <a:pt x="701961" y="992029"/>
                              <a:pt x="699077" y="972318"/>
                            </a:cubicBezTo>
                            <a:cubicBezTo>
                              <a:pt x="696193" y="952607"/>
                              <a:pt x="707731" y="948762"/>
                              <a:pt x="719269" y="931935"/>
                            </a:cubicBezTo>
                            <a:cubicBezTo>
                              <a:pt x="730807" y="915109"/>
                              <a:pt x="756768" y="890108"/>
                              <a:pt x="768306" y="871359"/>
                            </a:cubicBezTo>
                            <a:cubicBezTo>
                              <a:pt x="779844" y="852610"/>
                              <a:pt x="785613" y="831938"/>
                              <a:pt x="788498" y="819438"/>
                            </a:cubicBezTo>
                            <a:cubicBezTo>
                              <a:pt x="791383" y="806938"/>
                              <a:pt x="790421" y="800688"/>
                              <a:pt x="785614" y="796361"/>
                            </a:cubicBezTo>
                            <a:cubicBezTo>
                              <a:pt x="780807" y="792034"/>
                              <a:pt x="767826" y="789631"/>
                              <a:pt x="759653" y="793477"/>
                            </a:cubicBezTo>
                            <a:cubicBezTo>
                              <a:pt x="751480" y="797323"/>
                              <a:pt x="741384" y="808381"/>
                              <a:pt x="736576" y="819438"/>
                            </a:cubicBezTo>
                            <a:cubicBezTo>
                              <a:pt x="731768" y="830495"/>
                              <a:pt x="734653" y="847802"/>
                              <a:pt x="730807" y="859821"/>
                            </a:cubicBezTo>
                            <a:cubicBezTo>
                              <a:pt x="726961" y="871840"/>
                              <a:pt x="723115" y="881936"/>
                              <a:pt x="713500" y="891551"/>
                            </a:cubicBezTo>
                            <a:cubicBezTo>
                              <a:pt x="703885" y="901166"/>
                              <a:pt x="683693" y="907897"/>
                              <a:pt x="673116" y="917512"/>
                            </a:cubicBezTo>
                            <a:cubicBezTo>
                              <a:pt x="662539" y="927127"/>
                              <a:pt x="656290" y="936262"/>
                              <a:pt x="650040" y="949242"/>
                            </a:cubicBezTo>
                            <a:cubicBezTo>
                              <a:pt x="643790" y="962223"/>
                              <a:pt x="636578" y="978088"/>
                              <a:pt x="635617" y="995395"/>
                            </a:cubicBezTo>
                            <a:cubicBezTo>
                              <a:pt x="634656" y="1012702"/>
                              <a:pt x="640906" y="1039624"/>
                              <a:pt x="644271" y="1053085"/>
                            </a:cubicBezTo>
                            <a:cubicBezTo>
                              <a:pt x="647636" y="1066546"/>
                              <a:pt x="654367" y="1067508"/>
                              <a:pt x="655809" y="1076162"/>
                            </a:cubicBezTo>
                            <a:cubicBezTo>
                              <a:pt x="657251" y="1084816"/>
                              <a:pt x="657732" y="1096834"/>
                              <a:pt x="652925" y="1105007"/>
                            </a:cubicBezTo>
                            <a:cubicBezTo>
                              <a:pt x="648118" y="1113180"/>
                              <a:pt x="634175" y="1115584"/>
                              <a:pt x="626964" y="1125199"/>
                            </a:cubicBezTo>
                            <a:cubicBezTo>
                              <a:pt x="619753" y="1134814"/>
                              <a:pt x="611098" y="1147314"/>
                              <a:pt x="609656" y="1162698"/>
                            </a:cubicBezTo>
                            <a:cubicBezTo>
                              <a:pt x="608214" y="1178082"/>
                              <a:pt x="620233" y="1206927"/>
                              <a:pt x="618310" y="1217504"/>
                            </a:cubicBezTo>
                            <a:cubicBezTo>
                              <a:pt x="616387" y="1228081"/>
                              <a:pt x="607252" y="1222793"/>
                              <a:pt x="598118" y="1226158"/>
                            </a:cubicBezTo>
                            <a:cubicBezTo>
                              <a:pt x="588984" y="1229523"/>
                              <a:pt x="576965" y="1232408"/>
                              <a:pt x="563504" y="1237696"/>
                            </a:cubicBezTo>
                            <a:cubicBezTo>
                              <a:pt x="550043" y="1242984"/>
                              <a:pt x="524082" y="1264618"/>
                              <a:pt x="517351" y="1257888"/>
                            </a:cubicBezTo>
                            <a:cubicBezTo>
                              <a:pt x="510620" y="1251158"/>
                              <a:pt x="526485" y="1223754"/>
                              <a:pt x="523120" y="1197313"/>
                            </a:cubicBezTo>
                            <a:cubicBezTo>
                              <a:pt x="519755" y="1170872"/>
                              <a:pt x="507736" y="1111738"/>
                              <a:pt x="497159" y="1099238"/>
                            </a:cubicBezTo>
                            <a:cubicBezTo>
                              <a:pt x="486582" y="1086738"/>
                              <a:pt x="459660" y="1122315"/>
                              <a:pt x="459660" y="1122315"/>
                            </a:cubicBezTo>
                            <a:cubicBezTo>
                              <a:pt x="442834" y="1132411"/>
                              <a:pt x="412546" y="1155968"/>
                              <a:pt x="396200" y="1159814"/>
                            </a:cubicBezTo>
                            <a:cubicBezTo>
                              <a:pt x="379854" y="1163660"/>
                              <a:pt x="367836" y="1156929"/>
                              <a:pt x="361586" y="1145391"/>
                            </a:cubicBezTo>
                            <a:cubicBezTo>
                              <a:pt x="355336" y="1133853"/>
                              <a:pt x="359662" y="1118469"/>
                              <a:pt x="358701" y="1090585"/>
                            </a:cubicBezTo>
                            <a:cubicBezTo>
                              <a:pt x="357740" y="1062701"/>
                              <a:pt x="353413" y="1004048"/>
                              <a:pt x="355817" y="978087"/>
                            </a:cubicBezTo>
                            <a:cubicBezTo>
                              <a:pt x="358221" y="952126"/>
                              <a:pt x="356297" y="947799"/>
                              <a:pt x="373124" y="934819"/>
                            </a:cubicBezTo>
                            <a:cubicBezTo>
                              <a:pt x="389950" y="921839"/>
                              <a:pt x="438988" y="916070"/>
                              <a:pt x="456776" y="900205"/>
                            </a:cubicBezTo>
                            <a:cubicBezTo>
                              <a:pt x="474564" y="884340"/>
                              <a:pt x="468795" y="861744"/>
                              <a:pt x="479852" y="839629"/>
                            </a:cubicBezTo>
                            <a:cubicBezTo>
                              <a:pt x="490909" y="817514"/>
                              <a:pt x="513024" y="782900"/>
                              <a:pt x="523120" y="767516"/>
                            </a:cubicBezTo>
                            <a:cubicBezTo>
                              <a:pt x="533216" y="752132"/>
                              <a:pt x="536100" y="755978"/>
                              <a:pt x="540427" y="747324"/>
                            </a:cubicBezTo>
                            <a:cubicBezTo>
                              <a:pt x="544754" y="738670"/>
                              <a:pt x="544273" y="727132"/>
                              <a:pt x="549081" y="715594"/>
                            </a:cubicBezTo>
                            <a:cubicBezTo>
                              <a:pt x="553889" y="704056"/>
                              <a:pt x="574080" y="682422"/>
                              <a:pt x="569273" y="678095"/>
                            </a:cubicBezTo>
                            <a:cubicBezTo>
                              <a:pt x="564466" y="673768"/>
                              <a:pt x="519755" y="701652"/>
                              <a:pt x="520236" y="689633"/>
                            </a:cubicBezTo>
                            <a:cubicBezTo>
                              <a:pt x="520717" y="677614"/>
                              <a:pt x="558215" y="619923"/>
                              <a:pt x="572157" y="605981"/>
                            </a:cubicBezTo>
                            <a:cubicBezTo>
                              <a:pt x="586099" y="592039"/>
                              <a:pt x="603887" y="605981"/>
                              <a:pt x="603887" y="605981"/>
                            </a:cubicBezTo>
                            <a:cubicBezTo>
                              <a:pt x="610618" y="605981"/>
                              <a:pt x="604849" y="614635"/>
                              <a:pt x="612541" y="605981"/>
                            </a:cubicBezTo>
                            <a:cubicBezTo>
                              <a:pt x="620233" y="597328"/>
                              <a:pt x="641867" y="565117"/>
                              <a:pt x="650040" y="554060"/>
                            </a:cubicBezTo>
                            <a:cubicBezTo>
                              <a:pt x="658213" y="543003"/>
                              <a:pt x="651001" y="544925"/>
                              <a:pt x="661578" y="539637"/>
                            </a:cubicBezTo>
                            <a:cubicBezTo>
                              <a:pt x="672155" y="534349"/>
                              <a:pt x="696674" y="524253"/>
                              <a:pt x="722154" y="513676"/>
                            </a:cubicBez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7" name="Freeform 96"/>
                      <p:cNvSpPr/>
                      <p:nvPr/>
                    </p:nvSpPr>
                    <p:spPr>
                      <a:xfrm>
                        <a:off x="2301718" y="875332"/>
                        <a:ext cx="172241" cy="129662"/>
                      </a:xfrm>
                      <a:custGeom>
                        <a:avLst/>
                        <a:gdLst>
                          <a:gd name="connsiteX0" fmla="*/ 36670 w 172241"/>
                          <a:gd name="connsiteY0" fmla="*/ 968 h 129662"/>
                          <a:gd name="connsiteX1" fmla="*/ 3332 w 172241"/>
                          <a:gd name="connsiteY1" fmla="*/ 77168 h 129662"/>
                          <a:gd name="connsiteX2" fmla="*/ 3332 w 172241"/>
                          <a:gd name="connsiteY2" fmla="*/ 100981 h 129662"/>
                          <a:gd name="connsiteX3" fmla="*/ 22382 w 172241"/>
                          <a:gd name="connsiteY3" fmla="*/ 98599 h 129662"/>
                          <a:gd name="connsiteX4" fmla="*/ 29526 w 172241"/>
                          <a:gd name="connsiteY4" fmla="*/ 129556 h 129662"/>
                          <a:gd name="connsiteX5" fmla="*/ 74770 w 172241"/>
                          <a:gd name="connsiteY5" fmla="*/ 108124 h 129662"/>
                          <a:gd name="connsiteX6" fmla="*/ 91438 w 172241"/>
                          <a:gd name="connsiteY6" fmla="*/ 91456 h 129662"/>
                          <a:gd name="connsiteX7" fmla="*/ 103345 w 172241"/>
                          <a:gd name="connsiteY7" fmla="*/ 115268 h 129662"/>
                          <a:gd name="connsiteX8" fmla="*/ 139063 w 172241"/>
                          <a:gd name="connsiteY8" fmla="*/ 115268 h 129662"/>
                          <a:gd name="connsiteX9" fmla="*/ 165257 w 172241"/>
                          <a:gd name="connsiteY9" fmla="*/ 112887 h 129662"/>
                          <a:gd name="connsiteX10" fmla="*/ 170020 w 172241"/>
                          <a:gd name="connsiteY10" fmla="*/ 91456 h 129662"/>
                          <a:gd name="connsiteX11" fmla="*/ 134301 w 172241"/>
                          <a:gd name="connsiteY11" fmla="*/ 79549 h 129662"/>
                          <a:gd name="connsiteX12" fmla="*/ 122395 w 172241"/>
                          <a:gd name="connsiteY12" fmla="*/ 60499 h 129662"/>
                          <a:gd name="connsiteX13" fmla="*/ 120013 w 172241"/>
                          <a:gd name="connsiteY13" fmla="*/ 31924 h 129662"/>
                          <a:gd name="connsiteX14" fmla="*/ 100963 w 172241"/>
                          <a:gd name="connsiteY14" fmla="*/ 34306 h 129662"/>
                          <a:gd name="connsiteX15" fmla="*/ 36670 w 172241"/>
                          <a:gd name="connsiteY15" fmla="*/ 968 h 1296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172241" h="129662">
                            <a:moveTo>
                              <a:pt x="36670" y="968"/>
                            </a:moveTo>
                            <a:cubicBezTo>
                              <a:pt x="20398" y="8112"/>
                              <a:pt x="8888" y="60499"/>
                              <a:pt x="3332" y="77168"/>
                            </a:cubicBezTo>
                            <a:cubicBezTo>
                              <a:pt x="-2224" y="93837"/>
                              <a:pt x="157" y="97409"/>
                              <a:pt x="3332" y="100981"/>
                            </a:cubicBezTo>
                            <a:cubicBezTo>
                              <a:pt x="6507" y="104553"/>
                              <a:pt x="18016" y="93837"/>
                              <a:pt x="22382" y="98599"/>
                            </a:cubicBezTo>
                            <a:cubicBezTo>
                              <a:pt x="26748" y="103361"/>
                              <a:pt x="20795" y="127968"/>
                              <a:pt x="29526" y="129556"/>
                            </a:cubicBezTo>
                            <a:cubicBezTo>
                              <a:pt x="38257" y="131144"/>
                              <a:pt x="64451" y="114474"/>
                              <a:pt x="74770" y="108124"/>
                            </a:cubicBezTo>
                            <a:cubicBezTo>
                              <a:pt x="85089" y="101774"/>
                              <a:pt x="86676" y="90265"/>
                              <a:pt x="91438" y="91456"/>
                            </a:cubicBezTo>
                            <a:cubicBezTo>
                              <a:pt x="96200" y="92647"/>
                              <a:pt x="95408" y="111299"/>
                              <a:pt x="103345" y="115268"/>
                            </a:cubicBezTo>
                            <a:cubicBezTo>
                              <a:pt x="111282" y="119237"/>
                              <a:pt x="128744" y="115665"/>
                              <a:pt x="139063" y="115268"/>
                            </a:cubicBezTo>
                            <a:cubicBezTo>
                              <a:pt x="149382" y="114871"/>
                              <a:pt x="160098" y="116856"/>
                              <a:pt x="165257" y="112887"/>
                            </a:cubicBezTo>
                            <a:cubicBezTo>
                              <a:pt x="170417" y="108918"/>
                              <a:pt x="175179" y="97012"/>
                              <a:pt x="170020" y="91456"/>
                            </a:cubicBezTo>
                            <a:cubicBezTo>
                              <a:pt x="164861" y="85900"/>
                              <a:pt x="142238" y="84708"/>
                              <a:pt x="134301" y="79549"/>
                            </a:cubicBezTo>
                            <a:cubicBezTo>
                              <a:pt x="126364" y="74390"/>
                              <a:pt x="124776" y="68436"/>
                              <a:pt x="122395" y="60499"/>
                            </a:cubicBezTo>
                            <a:cubicBezTo>
                              <a:pt x="120014" y="52562"/>
                              <a:pt x="123585" y="36289"/>
                              <a:pt x="120013" y="31924"/>
                            </a:cubicBezTo>
                            <a:cubicBezTo>
                              <a:pt x="116441" y="27559"/>
                              <a:pt x="112075" y="40259"/>
                              <a:pt x="100963" y="34306"/>
                            </a:cubicBezTo>
                            <a:cubicBezTo>
                              <a:pt x="89851" y="28353"/>
                              <a:pt x="52942" y="-6176"/>
                              <a:pt x="36670" y="968"/>
                            </a:cubicBez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grpSp>
                    <p:nvGrpSpPr>
                      <p:cNvPr id="98" name="Group 97"/>
                      <p:cNvGrpSpPr/>
                      <p:nvPr/>
                    </p:nvGrpSpPr>
                    <p:grpSpPr>
                      <a:xfrm>
                        <a:off x="4801979" y="101693"/>
                        <a:ext cx="3909315" cy="3151554"/>
                        <a:chOff x="4801979" y="101693"/>
                        <a:chExt cx="3909315" cy="3151554"/>
                      </a:xfrm>
                      <a:grpFill/>
                    </p:grpSpPr>
                    <p:sp>
                      <p:nvSpPr>
                        <p:cNvPr id="108" name="Freeform 107"/>
                        <p:cNvSpPr/>
                        <p:nvPr/>
                      </p:nvSpPr>
                      <p:spPr>
                        <a:xfrm>
                          <a:off x="7297489" y="2993117"/>
                          <a:ext cx="574023" cy="260130"/>
                        </a:xfrm>
                        <a:custGeom>
                          <a:avLst/>
                          <a:gdLst>
                            <a:gd name="connsiteX0" fmla="*/ 162967 w 574023"/>
                            <a:gd name="connsiteY0" fmla="*/ 23927 h 260130"/>
                            <a:gd name="connsiteX1" fmla="*/ 246311 w 574023"/>
                            <a:gd name="connsiteY1" fmla="*/ 57264 h 260130"/>
                            <a:gd name="connsiteX2" fmla="*/ 348705 w 574023"/>
                            <a:gd name="connsiteY2" fmla="*/ 92983 h 260130"/>
                            <a:gd name="connsiteX3" fmla="*/ 348705 w 574023"/>
                            <a:gd name="connsiteY3" fmla="*/ 116796 h 260130"/>
                            <a:gd name="connsiteX4" fmla="*/ 365374 w 574023"/>
                            <a:gd name="connsiteY4" fmla="*/ 126321 h 260130"/>
                            <a:gd name="connsiteX5" fmla="*/ 417761 w 574023"/>
                            <a:gd name="connsiteY5" fmla="*/ 159658 h 260130"/>
                            <a:gd name="connsiteX6" fmla="*/ 439192 w 574023"/>
                            <a:gd name="connsiteY6" fmla="*/ 190614 h 260130"/>
                            <a:gd name="connsiteX7" fmla="*/ 474911 w 574023"/>
                            <a:gd name="connsiteY7" fmla="*/ 216808 h 260130"/>
                            <a:gd name="connsiteX8" fmla="*/ 551111 w 574023"/>
                            <a:gd name="connsiteY8" fmla="*/ 240621 h 260130"/>
                            <a:gd name="connsiteX9" fmla="*/ 572542 w 574023"/>
                            <a:gd name="connsiteY9" fmla="*/ 247764 h 260130"/>
                            <a:gd name="connsiteX10" fmla="*/ 517774 w 574023"/>
                            <a:gd name="connsiteY10" fmla="*/ 252527 h 260130"/>
                            <a:gd name="connsiteX11" fmla="*/ 455861 w 574023"/>
                            <a:gd name="connsiteY11" fmla="*/ 259671 h 260130"/>
                            <a:gd name="connsiteX12" fmla="*/ 391567 w 574023"/>
                            <a:gd name="connsiteY12" fmla="*/ 238239 h 260130"/>
                            <a:gd name="connsiteX13" fmla="*/ 362992 w 574023"/>
                            <a:gd name="connsiteY13" fmla="*/ 207283 h 260130"/>
                            <a:gd name="connsiteX14" fmla="*/ 351086 w 574023"/>
                            <a:gd name="connsiteY14" fmla="*/ 178708 h 260130"/>
                            <a:gd name="connsiteX15" fmla="*/ 336799 w 574023"/>
                            <a:gd name="connsiteY15" fmla="*/ 176327 h 260130"/>
                            <a:gd name="connsiteX16" fmla="*/ 310605 w 574023"/>
                            <a:gd name="connsiteY16" fmla="*/ 178708 h 260130"/>
                            <a:gd name="connsiteX17" fmla="*/ 298699 w 574023"/>
                            <a:gd name="connsiteY17" fmla="*/ 190614 h 260130"/>
                            <a:gd name="connsiteX18" fmla="*/ 289174 w 574023"/>
                            <a:gd name="connsiteY18" fmla="*/ 209664 h 260130"/>
                            <a:gd name="connsiteX19" fmla="*/ 262980 w 574023"/>
                            <a:gd name="connsiteY19" fmla="*/ 212046 h 260130"/>
                            <a:gd name="connsiteX20" fmla="*/ 232024 w 574023"/>
                            <a:gd name="connsiteY20" fmla="*/ 209664 h 260130"/>
                            <a:gd name="connsiteX21" fmla="*/ 222499 w 574023"/>
                            <a:gd name="connsiteY21" fmla="*/ 192996 h 260130"/>
                            <a:gd name="connsiteX22" fmla="*/ 184399 w 574023"/>
                            <a:gd name="connsiteY22" fmla="*/ 195377 h 260130"/>
                            <a:gd name="connsiteX23" fmla="*/ 162967 w 574023"/>
                            <a:gd name="connsiteY23" fmla="*/ 188233 h 260130"/>
                            <a:gd name="connsiteX24" fmla="*/ 179636 w 574023"/>
                            <a:gd name="connsiteY24" fmla="*/ 159658 h 260130"/>
                            <a:gd name="connsiteX25" fmla="*/ 179636 w 574023"/>
                            <a:gd name="connsiteY25" fmla="*/ 140608 h 260130"/>
                            <a:gd name="connsiteX26" fmla="*/ 170111 w 574023"/>
                            <a:gd name="connsiteY26" fmla="*/ 116796 h 260130"/>
                            <a:gd name="connsiteX27" fmla="*/ 134392 w 574023"/>
                            <a:gd name="connsiteY27" fmla="*/ 107271 h 260130"/>
                            <a:gd name="connsiteX28" fmla="*/ 108199 w 574023"/>
                            <a:gd name="connsiteY28" fmla="*/ 104889 h 260130"/>
                            <a:gd name="connsiteX29" fmla="*/ 98674 w 574023"/>
                            <a:gd name="connsiteY29" fmla="*/ 90602 h 260130"/>
                            <a:gd name="connsiteX30" fmla="*/ 79624 w 574023"/>
                            <a:gd name="connsiteY30" fmla="*/ 81077 h 260130"/>
                            <a:gd name="connsiteX31" fmla="*/ 55811 w 574023"/>
                            <a:gd name="connsiteY31" fmla="*/ 90602 h 260130"/>
                            <a:gd name="connsiteX32" fmla="*/ 46286 w 574023"/>
                            <a:gd name="connsiteY32" fmla="*/ 73933 h 260130"/>
                            <a:gd name="connsiteX33" fmla="*/ 46286 w 574023"/>
                            <a:gd name="connsiteY33" fmla="*/ 54883 h 260130"/>
                            <a:gd name="connsiteX34" fmla="*/ 1042 w 574023"/>
                            <a:gd name="connsiteY34" fmla="*/ 21546 h 260130"/>
                            <a:gd name="connsiteX35" fmla="*/ 20092 w 574023"/>
                            <a:gd name="connsiteY35" fmla="*/ 114 h 260130"/>
                            <a:gd name="connsiteX36" fmla="*/ 82005 w 574023"/>
                            <a:gd name="connsiteY36" fmla="*/ 14402 h 260130"/>
                            <a:gd name="connsiteX37" fmla="*/ 82005 w 574023"/>
                            <a:gd name="connsiteY37" fmla="*/ 42977 h 260130"/>
                            <a:gd name="connsiteX38" fmla="*/ 101055 w 574023"/>
                            <a:gd name="connsiteY38" fmla="*/ 54883 h 260130"/>
                            <a:gd name="connsiteX39" fmla="*/ 162967 w 574023"/>
                            <a:gd name="connsiteY39" fmla="*/ 23927 h 26013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</a:cxnLst>
                          <a:rect l="l" t="t" r="r" b="b"/>
                          <a:pathLst>
                            <a:path w="574023" h="260130">
                              <a:moveTo>
                                <a:pt x="162967" y="23927"/>
                              </a:moveTo>
                              <a:cubicBezTo>
                                <a:pt x="187176" y="24324"/>
                                <a:pt x="215355" y="45755"/>
                                <a:pt x="246311" y="57264"/>
                              </a:cubicBezTo>
                              <a:cubicBezTo>
                                <a:pt x="277267" y="68773"/>
                                <a:pt x="331639" y="83061"/>
                                <a:pt x="348705" y="92983"/>
                              </a:cubicBezTo>
                              <a:cubicBezTo>
                                <a:pt x="365771" y="102905"/>
                                <a:pt x="345927" y="111240"/>
                                <a:pt x="348705" y="116796"/>
                              </a:cubicBezTo>
                              <a:cubicBezTo>
                                <a:pt x="351483" y="122352"/>
                                <a:pt x="353865" y="119177"/>
                                <a:pt x="365374" y="126321"/>
                              </a:cubicBezTo>
                              <a:cubicBezTo>
                                <a:pt x="376883" y="133465"/>
                                <a:pt x="405458" y="148943"/>
                                <a:pt x="417761" y="159658"/>
                              </a:cubicBezTo>
                              <a:cubicBezTo>
                                <a:pt x="430064" y="170373"/>
                                <a:pt x="429667" y="181089"/>
                                <a:pt x="439192" y="190614"/>
                              </a:cubicBezTo>
                              <a:cubicBezTo>
                                <a:pt x="448717" y="200139"/>
                                <a:pt x="456258" y="208474"/>
                                <a:pt x="474911" y="216808"/>
                              </a:cubicBezTo>
                              <a:cubicBezTo>
                                <a:pt x="493564" y="225143"/>
                                <a:pt x="534839" y="235462"/>
                                <a:pt x="551111" y="240621"/>
                              </a:cubicBezTo>
                              <a:cubicBezTo>
                                <a:pt x="567383" y="245780"/>
                                <a:pt x="578098" y="245780"/>
                                <a:pt x="572542" y="247764"/>
                              </a:cubicBezTo>
                              <a:cubicBezTo>
                                <a:pt x="566986" y="249748"/>
                                <a:pt x="537221" y="250543"/>
                                <a:pt x="517774" y="252527"/>
                              </a:cubicBezTo>
                              <a:cubicBezTo>
                                <a:pt x="498327" y="254511"/>
                                <a:pt x="476895" y="262052"/>
                                <a:pt x="455861" y="259671"/>
                              </a:cubicBezTo>
                              <a:cubicBezTo>
                                <a:pt x="434827" y="257290"/>
                                <a:pt x="407045" y="246970"/>
                                <a:pt x="391567" y="238239"/>
                              </a:cubicBezTo>
                              <a:cubicBezTo>
                                <a:pt x="376089" y="229508"/>
                                <a:pt x="369739" y="217205"/>
                                <a:pt x="362992" y="207283"/>
                              </a:cubicBezTo>
                              <a:cubicBezTo>
                                <a:pt x="356245" y="197361"/>
                                <a:pt x="355452" y="183867"/>
                                <a:pt x="351086" y="178708"/>
                              </a:cubicBezTo>
                              <a:cubicBezTo>
                                <a:pt x="346721" y="173549"/>
                                <a:pt x="343546" y="176327"/>
                                <a:pt x="336799" y="176327"/>
                              </a:cubicBezTo>
                              <a:cubicBezTo>
                                <a:pt x="330052" y="176327"/>
                                <a:pt x="316955" y="176327"/>
                                <a:pt x="310605" y="178708"/>
                              </a:cubicBezTo>
                              <a:cubicBezTo>
                                <a:pt x="304255" y="181089"/>
                                <a:pt x="302271" y="185455"/>
                                <a:pt x="298699" y="190614"/>
                              </a:cubicBezTo>
                              <a:cubicBezTo>
                                <a:pt x="295127" y="195773"/>
                                <a:pt x="295127" y="206092"/>
                                <a:pt x="289174" y="209664"/>
                              </a:cubicBezTo>
                              <a:cubicBezTo>
                                <a:pt x="283221" y="213236"/>
                                <a:pt x="272505" y="212046"/>
                                <a:pt x="262980" y="212046"/>
                              </a:cubicBezTo>
                              <a:cubicBezTo>
                                <a:pt x="253455" y="212046"/>
                                <a:pt x="238771" y="212839"/>
                                <a:pt x="232024" y="209664"/>
                              </a:cubicBezTo>
                              <a:cubicBezTo>
                                <a:pt x="225277" y="206489"/>
                                <a:pt x="230436" y="195377"/>
                                <a:pt x="222499" y="192996"/>
                              </a:cubicBezTo>
                              <a:cubicBezTo>
                                <a:pt x="214562" y="190615"/>
                                <a:pt x="194321" y="196171"/>
                                <a:pt x="184399" y="195377"/>
                              </a:cubicBezTo>
                              <a:cubicBezTo>
                                <a:pt x="174477" y="194583"/>
                                <a:pt x="163761" y="194186"/>
                                <a:pt x="162967" y="188233"/>
                              </a:cubicBezTo>
                              <a:cubicBezTo>
                                <a:pt x="162173" y="182280"/>
                                <a:pt x="176858" y="167595"/>
                                <a:pt x="179636" y="159658"/>
                              </a:cubicBezTo>
                              <a:cubicBezTo>
                                <a:pt x="182414" y="151721"/>
                                <a:pt x="181224" y="147752"/>
                                <a:pt x="179636" y="140608"/>
                              </a:cubicBezTo>
                              <a:cubicBezTo>
                                <a:pt x="178049" y="133464"/>
                                <a:pt x="177652" y="122352"/>
                                <a:pt x="170111" y="116796"/>
                              </a:cubicBezTo>
                              <a:cubicBezTo>
                                <a:pt x="162570" y="111240"/>
                                <a:pt x="144711" y="109255"/>
                                <a:pt x="134392" y="107271"/>
                              </a:cubicBezTo>
                              <a:cubicBezTo>
                                <a:pt x="124073" y="105287"/>
                                <a:pt x="114152" y="107667"/>
                                <a:pt x="108199" y="104889"/>
                              </a:cubicBezTo>
                              <a:cubicBezTo>
                                <a:pt x="102246" y="102111"/>
                                <a:pt x="103436" y="94571"/>
                                <a:pt x="98674" y="90602"/>
                              </a:cubicBezTo>
                              <a:cubicBezTo>
                                <a:pt x="93912" y="86633"/>
                                <a:pt x="86768" y="81077"/>
                                <a:pt x="79624" y="81077"/>
                              </a:cubicBezTo>
                              <a:cubicBezTo>
                                <a:pt x="72480" y="81077"/>
                                <a:pt x="61367" y="91793"/>
                                <a:pt x="55811" y="90602"/>
                              </a:cubicBezTo>
                              <a:cubicBezTo>
                                <a:pt x="50255" y="89411"/>
                                <a:pt x="47873" y="79886"/>
                                <a:pt x="46286" y="73933"/>
                              </a:cubicBezTo>
                              <a:cubicBezTo>
                                <a:pt x="44698" y="67980"/>
                                <a:pt x="53827" y="63614"/>
                                <a:pt x="46286" y="54883"/>
                              </a:cubicBezTo>
                              <a:cubicBezTo>
                                <a:pt x="38745" y="46152"/>
                                <a:pt x="5408" y="30674"/>
                                <a:pt x="1042" y="21546"/>
                              </a:cubicBezTo>
                              <a:cubicBezTo>
                                <a:pt x="-3324" y="12418"/>
                                <a:pt x="6598" y="1305"/>
                                <a:pt x="20092" y="114"/>
                              </a:cubicBezTo>
                              <a:cubicBezTo>
                                <a:pt x="33586" y="-1077"/>
                                <a:pt x="71686" y="7258"/>
                                <a:pt x="82005" y="14402"/>
                              </a:cubicBezTo>
                              <a:cubicBezTo>
                                <a:pt x="92324" y="21546"/>
                                <a:pt x="78830" y="36230"/>
                                <a:pt x="82005" y="42977"/>
                              </a:cubicBezTo>
                              <a:cubicBezTo>
                                <a:pt x="85180" y="49724"/>
                                <a:pt x="92721" y="56867"/>
                                <a:pt x="101055" y="54883"/>
                              </a:cubicBezTo>
                              <a:cubicBezTo>
                                <a:pt x="109389" y="52899"/>
                                <a:pt x="138758" y="23530"/>
                                <a:pt x="162967" y="23927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9" name="Freeform 108"/>
                        <p:cNvSpPr/>
                        <p:nvPr/>
                      </p:nvSpPr>
                      <p:spPr>
                        <a:xfrm>
                          <a:off x="7018074" y="2917029"/>
                          <a:ext cx="290712" cy="214050"/>
                        </a:xfrm>
                        <a:custGeom>
                          <a:avLst/>
                          <a:gdLst>
                            <a:gd name="connsiteX0" fmla="*/ 235214 w 290712"/>
                            <a:gd name="connsiteY0" fmla="*/ 2 h 214050"/>
                            <a:gd name="connsiteX1" fmla="*/ 251882 w 290712"/>
                            <a:gd name="connsiteY1" fmla="*/ 50009 h 214050"/>
                            <a:gd name="connsiteX2" fmla="*/ 268551 w 290712"/>
                            <a:gd name="connsiteY2" fmla="*/ 100015 h 214050"/>
                            <a:gd name="connsiteX3" fmla="*/ 289982 w 290712"/>
                            <a:gd name="connsiteY3" fmla="*/ 152402 h 214050"/>
                            <a:gd name="connsiteX4" fmla="*/ 239976 w 290712"/>
                            <a:gd name="connsiteY4" fmla="*/ 157165 h 214050"/>
                            <a:gd name="connsiteX5" fmla="*/ 175682 w 290712"/>
                            <a:gd name="connsiteY5" fmla="*/ 159546 h 214050"/>
                            <a:gd name="connsiteX6" fmla="*/ 106626 w 290712"/>
                            <a:gd name="connsiteY6" fmla="*/ 100015 h 214050"/>
                            <a:gd name="connsiteX7" fmla="*/ 73289 w 290712"/>
                            <a:gd name="connsiteY7" fmla="*/ 116684 h 214050"/>
                            <a:gd name="connsiteX8" fmla="*/ 99482 w 290712"/>
                            <a:gd name="connsiteY8" fmla="*/ 135734 h 214050"/>
                            <a:gd name="connsiteX9" fmla="*/ 109007 w 290712"/>
                            <a:gd name="connsiteY9" fmla="*/ 164309 h 214050"/>
                            <a:gd name="connsiteX10" fmla="*/ 106626 w 290712"/>
                            <a:gd name="connsiteY10" fmla="*/ 207171 h 214050"/>
                            <a:gd name="connsiteX11" fmla="*/ 61382 w 290712"/>
                            <a:gd name="connsiteY11" fmla="*/ 157165 h 214050"/>
                            <a:gd name="connsiteX12" fmla="*/ 51857 w 290712"/>
                            <a:gd name="connsiteY12" fmla="*/ 142877 h 214050"/>
                            <a:gd name="connsiteX13" fmla="*/ 44714 w 290712"/>
                            <a:gd name="connsiteY13" fmla="*/ 195265 h 214050"/>
                            <a:gd name="connsiteX14" fmla="*/ 37570 w 290712"/>
                            <a:gd name="connsiteY14" fmla="*/ 211934 h 214050"/>
                            <a:gd name="connsiteX15" fmla="*/ 1851 w 290712"/>
                            <a:gd name="connsiteY15" fmla="*/ 152402 h 214050"/>
                            <a:gd name="connsiteX16" fmla="*/ 8995 w 290712"/>
                            <a:gd name="connsiteY16" fmla="*/ 111921 h 214050"/>
                            <a:gd name="connsiteX17" fmla="*/ 42332 w 290712"/>
                            <a:gd name="connsiteY17" fmla="*/ 38102 h 214050"/>
                            <a:gd name="connsiteX18" fmla="*/ 63764 w 290712"/>
                            <a:gd name="connsiteY18" fmla="*/ 33340 h 214050"/>
                            <a:gd name="connsiteX19" fmla="*/ 73289 w 290712"/>
                            <a:gd name="connsiteY19" fmla="*/ 38102 h 214050"/>
                            <a:gd name="connsiteX20" fmla="*/ 123295 w 290712"/>
                            <a:gd name="connsiteY20" fmla="*/ 42865 h 214050"/>
                            <a:gd name="connsiteX21" fmla="*/ 156632 w 290712"/>
                            <a:gd name="connsiteY21" fmla="*/ 23815 h 214050"/>
                            <a:gd name="connsiteX22" fmla="*/ 180445 w 290712"/>
                            <a:gd name="connsiteY22" fmla="*/ 71440 h 214050"/>
                            <a:gd name="connsiteX23" fmla="*/ 194732 w 290712"/>
                            <a:gd name="connsiteY23" fmla="*/ 92871 h 214050"/>
                            <a:gd name="connsiteX24" fmla="*/ 192351 w 290712"/>
                            <a:gd name="connsiteY24" fmla="*/ 52390 h 214050"/>
                            <a:gd name="connsiteX25" fmla="*/ 235214 w 290712"/>
                            <a:gd name="connsiteY25" fmla="*/ 2 h 2140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</a:cxnLst>
                          <a:rect l="l" t="t" r="r" b="b"/>
                          <a:pathLst>
                            <a:path w="290712" h="214050">
                              <a:moveTo>
                                <a:pt x="235214" y="2"/>
                              </a:moveTo>
                              <a:cubicBezTo>
                                <a:pt x="245136" y="-395"/>
                                <a:pt x="251882" y="50009"/>
                                <a:pt x="251882" y="50009"/>
                              </a:cubicBezTo>
                              <a:cubicBezTo>
                                <a:pt x="257438" y="66678"/>
                                <a:pt x="262201" y="82950"/>
                                <a:pt x="268551" y="100015"/>
                              </a:cubicBezTo>
                              <a:cubicBezTo>
                                <a:pt x="274901" y="117080"/>
                                <a:pt x="294745" y="142877"/>
                                <a:pt x="289982" y="152402"/>
                              </a:cubicBezTo>
                              <a:cubicBezTo>
                                <a:pt x="285219" y="161927"/>
                                <a:pt x="259026" y="155974"/>
                                <a:pt x="239976" y="157165"/>
                              </a:cubicBezTo>
                              <a:cubicBezTo>
                                <a:pt x="220926" y="158356"/>
                                <a:pt x="197907" y="169071"/>
                                <a:pt x="175682" y="159546"/>
                              </a:cubicBezTo>
                              <a:cubicBezTo>
                                <a:pt x="153457" y="150021"/>
                                <a:pt x="123691" y="107159"/>
                                <a:pt x="106626" y="100015"/>
                              </a:cubicBezTo>
                              <a:cubicBezTo>
                                <a:pt x="89561" y="92871"/>
                                <a:pt x="74480" y="110731"/>
                                <a:pt x="73289" y="116684"/>
                              </a:cubicBezTo>
                              <a:cubicBezTo>
                                <a:pt x="72098" y="122637"/>
                                <a:pt x="93529" y="127797"/>
                                <a:pt x="99482" y="135734"/>
                              </a:cubicBezTo>
                              <a:cubicBezTo>
                                <a:pt x="105435" y="143672"/>
                                <a:pt x="107816" y="152403"/>
                                <a:pt x="109007" y="164309"/>
                              </a:cubicBezTo>
                              <a:cubicBezTo>
                                <a:pt x="110198" y="176215"/>
                                <a:pt x="114564" y="208362"/>
                                <a:pt x="106626" y="207171"/>
                              </a:cubicBezTo>
                              <a:cubicBezTo>
                                <a:pt x="98688" y="205980"/>
                                <a:pt x="70510" y="167881"/>
                                <a:pt x="61382" y="157165"/>
                              </a:cubicBezTo>
                              <a:cubicBezTo>
                                <a:pt x="52254" y="146449"/>
                                <a:pt x="54635" y="136527"/>
                                <a:pt x="51857" y="142877"/>
                              </a:cubicBezTo>
                              <a:cubicBezTo>
                                <a:pt x="49079" y="149227"/>
                                <a:pt x="47095" y="183756"/>
                                <a:pt x="44714" y="195265"/>
                              </a:cubicBezTo>
                              <a:cubicBezTo>
                                <a:pt x="42333" y="206774"/>
                                <a:pt x="44714" y="219078"/>
                                <a:pt x="37570" y="211934"/>
                              </a:cubicBezTo>
                              <a:cubicBezTo>
                                <a:pt x="30426" y="204790"/>
                                <a:pt x="6613" y="169071"/>
                                <a:pt x="1851" y="152402"/>
                              </a:cubicBezTo>
                              <a:cubicBezTo>
                                <a:pt x="-2912" y="135733"/>
                                <a:pt x="2248" y="130971"/>
                                <a:pt x="8995" y="111921"/>
                              </a:cubicBezTo>
                              <a:cubicBezTo>
                                <a:pt x="15742" y="92871"/>
                                <a:pt x="33204" y="51199"/>
                                <a:pt x="42332" y="38102"/>
                              </a:cubicBezTo>
                              <a:cubicBezTo>
                                <a:pt x="51460" y="25005"/>
                                <a:pt x="58605" y="33340"/>
                                <a:pt x="63764" y="33340"/>
                              </a:cubicBezTo>
                              <a:cubicBezTo>
                                <a:pt x="68923" y="33340"/>
                                <a:pt x="63367" y="36514"/>
                                <a:pt x="73289" y="38102"/>
                              </a:cubicBezTo>
                              <a:cubicBezTo>
                                <a:pt x="83211" y="39690"/>
                                <a:pt x="109404" y="45246"/>
                                <a:pt x="123295" y="42865"/>
                              </a:cubicBezTo>
                              <a:cubicBezTo>
                                <a:pt x="137186" y="40484"/>
                                <a:pt x="147107" y="19052"/>
                                <a:pt x="156632" y="23815"/>
                              </a:cubicBezTo>
                              <a:cubicBezTo>
                                <a:pt x="166157" y="28578"/>
                                <a:pt x="174095" y="59931"/>
                                <a:pt x="180445" y="71440"/>
                              </a:cubicBezTo>
                              <a:cubicBezTo>
                                <a:pt x="186795" y="82949"/>
                                <a:pt x="192748" y="96046"/>
                                <a:pt x="194732" y="92871"/>
                              </a:cubicBezTo>
                              <a:cubicBezTo>
                                <a:pt x="196716" y="89696"/>
                                <a:pt x="191557" y="65090"/>
                                <a:pt x="192351" y="52390"/>
                              </a:cubicBezTo>
                              <a:cubicBezTo>
                                <a:pt x="193145" y="39690"/>
                                <a:pt x="225292" y="399"/>
                                <a:pt x="235214" y="2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0" name="Freeform 109"/>
                        <p:cNvSpPr/>
                        <p:nvPr/>
                      </p:nvSpPr>
                      <p:spPr>
                        <a:xfrm>
                          <a:off x="6714272" y="3135477"/>
                          <a:ext cx="499102" cy="77364"/>
                        </a:xfrm>
                        <a:custGeom>
                          <a:avLst/>
                          <a:gdLst>
                            <a:gd name="connsiteX0" fmla="*/ 110391 w 499102"/>
                            <a:gd name="connsiteY0" fmla="*/ 5392 h 77364"/>
                            <a:gd name="connsiteX1" fmla="*/ 179447 w 499102"/>
                            <a:gd name="connsiteY1" fmla="*/ 7773 h 77364"/>
                            <a:gd name="connsiteX2" fmla="*/ 200878 w 499102"/>
                            <a:gd name="connsiteY2" fmla="*/ 7773 h 77364"/>
                            <a:gd name="connsiteX3" fmla="*/ 188972 w 499102"/>
                            <a:gd name="connsiteY3" fmla="*/ 36348 h 77364"/>
                            <a:gd name="connsiteX4" fmla="*/ 236597 w 499102"/>
                            <a:gd name="connsiteY4" fmla="*/ 33967 h 77364"/>
                            <a:gd name="connsiteX5" fmla="*/ 288984 w 499102"/>
                            <a:gd name="connsiteY5" fmla="*/ 43492 h 77364"/>
                            <a:gd name="connsiteX6" fmla="*/ 369947 w 499102"/>
                            <a:gd name="connsiteY6" fmla="*/ 38729 h 77364"/>
                            <a:gd name="connsiteX7" fmla="*/ 446147 w 499102"/>
                            <a:gd name="connsiteY7" fmla="*/ 36348 h 77364"/>
                            <a:gd name="connsiteX8" fmla="*/ 498534 w 499102"/>
                            <a:gd name="connsiteY8" fmla="*/ 29204 h 77364"/>
                            <a:gd name="connsiteX9" fmla="*/ 412809 w 499102"/>
                            <a:gd name="connsiteY9" fmla="*/ 50636 h 77364"/>
                            <a:gd name="connsiteX10" fmla="*/ 369947 w 499102"/>
                            <a:gd name="connsiteY10" fmla="*/ 69686 h 77364"/>
                            <a:gd name="connsiteX11" fmla="*/ 334228 w 499102"/>
                            <a:gd name="connsiteY11" fmla="*/ 60161 h 77364"/>
                            <a:gd name="connsiteX12" fmla="*/ 284222 w 499102"/>
                            <a:gd name="connsiteY12" fmla="*/ 72067 h 77364"/>
                            <a:gd name="connsiteX13" fmla="*/ 274697 w 499102"/>
                            <a:gd name="connsiteY13" fmla="*/ 76829 h 77364"/>
                            <a:gd name="connsiteX14" fmla="*/ 234216 w 499102"/>
                            <a:gd name="connsiteY14" fmla="*/ 60161 h 77364"/>
                            <a:gd name="connsiteX15" fmla="*/ 210403 w 499102"/>
                            <a:gd name="connsiteY15" fmla="*/ 60161 h 77364"/>
                            <a:gd name="connsiteX16" fmla="*/ 127059 w 499102"/>
                            <a:gd name="connsiteY16" fmla="*/ 53017 h 77364"/>
                            <a:gd name="connsiteX17" fmla="*/ 72291 w 499102"/>
                            <a:gd name="connsiteY17" fmla="*/ 41111 h 77364"/>
                            <a:gd name="connsiteX18" fmla="*/ 5616 w 499102"/>
                            <a:gd name="connsiteY18" fmla="*/ 17298 h 77364"/>
                            <a:gd name="connsiteX19" fmla="*/ 5616 w 499102"/>
                            <a:gd name="connsiteY19" fmla="*/ 7773 h 77364"/>
                            <a:gd name="connsiteX20" fmla="*/ 22284 w 499102"/>
                            <a:gd name="connsiteY20" fmla="*/ 629 h 77364"/>
                            <a:gd name="connsiteX21" fmla="*/ 46097 w 499102"/>
                            <a:gd name="connsiteY21" fmla="*/ 629 h 77364"/>
                            <a:gd name="connsiteX22" fmla="*/ 60384 w 499102"/>
                            <a:gd name="connsiteY22" fmla="*/ 3011 h 77364"/>
                            <a:gd name="connsiteX23" fmla="*/ 110391 w 499102"/>
                            <a:gd name="connsiteY23" fmla="*/ 5392 h 7736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</a:cxnLst>
                          <a:rect l="l" t="t" r="r" b="b"/>
                          <a:pathLst>
                            <a:path w="499102" h="77364">
                              <a:moveTo>
                                <a:pt x="110391" y="5392"/>
                              </a:moveTo>
                              <a:lnTo>
                                <a:pt x="179447" y="7773"/>
                              </a:lnTo>
                              <a:cubicBezTo>
                                <a:pt x="194528" y="8170"/>
                                <a:pt x="199291" y="3011"/>
                                <a:pt x="200878" y="7773"/>
                              </a:cubicBezTo>
                              <a:cubicBezTo>
                                <a:pt x="202465" y="12535"/>
                                <a:pt x="183019" y="31982"/>
                                <a:pt x="188972" y="36348"/>
                              </a:cubicBezTo>
                              <a:cubicBezTo>
                                <a:pt x="194925" y="40714"/>
                                <a:pt x="219928" y="32776"/>
                                <a:pt x="236597" y="33967"/>
                              </a:cubicBezTo>
                              <a:cubicBezTo>
                                <a:pt x="253266" y="35158"/>
                                <a:pt x="266759" y="42698"/>
                                <a:pt x="288984" y="43492"/>
                              </a:cubicBezTo>
                              <a:cubicBezTo>
                                <a:pt x="311209" y="44286"/>
                                <a:pt x="343753" y="39920"/>
                                <a:pt x="369947" y="38729"/>
                              </a:cubicBezTo>
                              <a:cubicBezTo>
                                <a:pt x="396141" y="37538"/>
                                <a:pt x="424716" y="37936"/>
                                <a:pt x="446147" y="36348"/>
                              </a:cubicBezTo>
                              <a:cubicBezTo>
                                <a:pt x="467578" y="34760"/>
                                <a:pt x="504090" y="26823"/>
                                <a:pt x="498534" y="29204"/>
                              </a:cubicBezTo>
                              <a:cubicBezTo>
                                <a:pt x="492978" y="31585"/>
                                <a:pt x="434240" y="43889"/>
                                <a:pt x="412809" y="50636"/>
                              </a:cubicBezTo>
                              <a:cubicBezTo>
                                <a:pt x="391378" y="57383"/>
                                <a:pt x="383044" y="68099"/>
                                <a:pt x="369947" y="69686"/>
                              </a:cubicBezTo>
                              <a:cubicBezTo>
                                <a:pt x="356850" y="71273"/>
                                <a:pt x="348515" y="59764"/>
                                <a:pt x="334228" y="60161"/>
                              </a:cubicBezTo>
                              <a:cubicBezTo>
                                <a:pt x="319941" y="60558"/>
                                <a:pt x="294144" y="69289"/>
                                <a:pt x="284222" y="72067"/>
                              </a:cubicBezTo>
                              <a:cubicBezTo>
                                <a:pt x="274300" y="74845"/>
                                <a:pt x="283031" y="78813"/>
                                <a:pt x="274697" y="76829"/>
                              </a:cubicBezTo>
                              <a:cubicBezTo>
                                <a:pt x="266363" y="74845"/>
                                <a:pt x="244932" y="62939"/>
                                <a:pt x="234216" y="60161"/>
                              </a:cubicBezTo>
                              <a:cubicBezTo>
                                <a:pt x="223500" y="57383"/>
                                <a:pt x="228262" y="61352"/>
                                <a:pt x="210403" y="60161"/>
                              </a:cubicBezTo>
                              <a:cubicBezTo>
                                <a:pt x="192544" y="58970"/>
                                <a:pt x="150078" y="56192"/>
                                <a:pt x="127059" y="53017"/>
                              </a:cubicBezTo>
                              <a:cubicBezTo>
                                <a:pt x="104040" y="49842"/>
                                <a:pt x="92531" y="47064"/>
                                <a:pt x="72291" y="41111"/>
                              </a:cubicBezTo>
                              <a:cubicBezTo>
                                <a:pt x="52051" y="35158"/>
                                <a:pt x="16728" y="22854"/>
                                <a:pt x="5616" y="17298"/>
                              </a:cubicBezTo>
                              <a:cubicBezTo>
                                <a:pt x="-5497" y="11742"/>
                                <a:pt x="2838" y="10551"/>
                                <a:pt x="5616" y="7773"/>
                              </a:cubicBezTo>
                              <a:cubicBezTo>
                                <a:pt x="8394" y="4995"/>
                                <a:pt x="15537" y="1820"/>
                                <a:pt x="22284" y="629"/>
                              </a:cubicBezTo>
                              <a:cubicBezTo>
                                <a:pt x="29031" y="-562"/>
                                <a:pt x="39747" y="232"/>
                                <a:pt x="46097" y="629"/>
                              </a:cubicBezTo>
                              <a:cubicBezTo>
                                <a:pt x="52447" y="1026"/>
                                <a:pt x="47287" y="2614"/>
                                <a:pt x="60384" y="3011"/>
                              </a:cubicBezTo>
                              <a:cubicBezTo>
                                <a:pt x="73481" y="3408"/>
                                <a:pt x="90547" y="4598"/>
                                <a:pt x="110391" y="5392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1" name="Freeform 110"/>
                        <p:cNvSpPr/>
                        <p:nvPr/>
                      </p:nvSpPr>
                      <p:spPr>
                        <a:xfrm>
                          <a:off x="6800552" y="2818341"/>
                          <a:ext cx="231277" cy="269038"/>
                        </a:xfrm>
                        <a:custGeom>
                          <a:avLst/>
                          <a:gdLst>
                            <a:gd name="connsiteX0" fmla="*/ 393203 w 406924"/>
                            <a:gd name="connsiteY0" fmla="*/ 207313 h 551489"/>
                            <a:gd name="connsiteX1" fmla="*/ 405110 w 406924"/>
                            <a:gd name="connsiteY1" fmla="*/ 276369 h 551489"/>
                            <a:gd name="connsiteX2" fmla="*/ 352722 w 406924"/>
                            <a:gd name="connsiteY2" fmla="*/ 309707 h 551489"/>
                            <a:gd name="connsiteX3" fmla="*/ 347960 w 406924"/>
                            <a:gd name="connsiteY3" fmla="*/ 259701 h 551489"/>
                            <a:gd name="connsiteX4" fmla="*/ 331291 w 406924"/>
                            <a:gd name="connsiteY4" fmla="*/ 266844 h 551489"/>
                            <a:gd name="connsiteX5" fmla="*/ 314622 w 406924"/>
                            <a:gd name="connsiteY5" fmla="*/ 283513 h 551489"/>
                            <a:gd name="connsiteX6" fmla="*/ 269378 w 406924"/>
                            <a:gd name="connsiteY6" fmla="*/ 321613 h 551489"/>
                            <a:gd name="connsiteX7" fmla="*/ 195560 w 406924"/>
                            <a:gd name="connsiteY7" fmla="*/ 350188 h 551489"/>
                            <a:gd name="connsiteX8" fmla="*/ 209847 w 406924"/>
                            <a:gd name="connsiteY8" fmla="*/ 390669 h 551489"/>
                            <a:gd name="connsiteX9" fmla="*/ 231278 w 406924"/>
                            <a:gd name="connsiteY9" fmla="*/ 414482 h 551489"/>
                            <a:gd name="connsiteX10" fmla="*/ 209847 w 406924"/>
                            <a:gd name="connsiteY10" fmla="*/ 419244 h 551489"/>
                            <a:gd name="connsiteX11" fmla="*/ 176510 w 406924"/>
                            <a:gd name="connsiteY11" fmla="*/ 500207 h 551489"/>
                            <a:gd name="connsiteX12" fmla="*/ 164603 w 406924"/>
                            <a:gd name="connsiteY12" fmla="*/ 535926 h 551489"/>
                            <a:gd name="connsiteX13" fmla="*/ 150316 w 406924"/>
                            <a:gd name="connsiteY13" fmla="*/ 550213 h 551489"/>
                            <a:gd name="connsiteX14" fmla="*/ 133647 w 406924"/>
                            <a:gd name="connsiteY14" fmla="*/ 547832 h 551489"/>
                            <a:gd name="connsiteX15" fmla="*/ 102691 w 406924"/>
                            <a:gd name="connsiteY15" fmla="*/ 524019 h 551489"/>
                            <a:gd name="connsiteX16" fmla="*/ 28872 w 406924"/>
                            <a:gd name="connsiteY16" fmla="*/ 524019 h 551489"/>
                            <a:gd name="connsiteX17" fmla="*/ 38397 w 406924"/>
                            <a:gd name="connsiteY17" fmla="*/ 493063 h 551489"/>
                            <a:gd name="connsiteX18" fmla="*/ 19347 w 406924"/>
                            <a:gd name="connsiteY18" fmla="*/ 488301 h 551489"/>
                            <a:gd name="connsiteX19" fmla="*/ 7441 w 406924"/>
                            <a:gd name="connsiteY19" fmla="*/ 459726 h 551489"/>
                            <a:gd name="connsiteX20" fmla="*/ 297 w 406924"/>
                            <a:gd name="connsiteY20" fmla="*/ 424007 h 551489"/>
                            <a:gd name="connsiteX21" fmla="*/ 2678 w 406924"/>
                            <a:gd name="connsiteY21" fmla="*/ 412101 h 551489"/>
                            <a:gd name="connsiteX22" fmla="*/ 14585 w 406924"/>
                            <a:gd name="connsiteY22" fmla="*/ 409719 h 551489"/>
                            <a:gd name="connsiteX23" fmla="*/ 28872 w 406924"/>
                            <a:gd name="connsiteY23" fmla="*/ 412101 h 551489"/>
                            <a:gd name="connsiteX24" fmla="*/ 45541 w 406924"/>
                            <a:gd name="connsiteY24" fmla="*/ 395432 h 551489"/>
                            <a:gd name="connsiteX25" fmla="*/ 52685 w 406924"/>
                            <a:gd name="connsiteY25" fmla="*/ 385907 h 551489"/>
                            <a:gd name="connsiteX26" fmla="*/ 71735 w 406924"/>
                            <a:gd name="connsiteY26" fmla="*/ 388288 h 551489"/>
                            <a:gd name="connsiteX27" fmla="*/ 86022 w 406924"/>
                            <a:gd name="connsiteY27" fmla="*/ 362094 h 551489"/>
                            <a:gd name="connsiteX28" fmla="*/ 124122 w 406924"/>
                            <a:gd name="connsiteY28" fmla="*/ 326376 h 551489"/>
                            <a:gd name="connsiteX29" fmla="*/ 169366 w 406924"/>
                            <a:gd name="connsiteY29" fmla="*/ 290657 h 551489"/>
                            <a:gd name="connsiteX30" fmla="*/ 197941 w 406924"/>
                            <a:gd name="connsiteY30" fmla="*/ 283513 h 551489"/>
                            <a:gd name="connsiteX31" fmla="*/ 216991 w 406924"/>
                            <a:gd name="connsiteY31" fmla="*/ 307326 h 551489"/>
                            <a:gd name="connsiteX32" fmla="*/ 252710 w 406924"/>
                            <a:gd name="connsiteY32" fmla="*/ 293038 h 551489"/>
                            <a:gd name="connsiteX33" fmla="*/ 286047 w 406924"/>
                            <a:gd name="connsiteY33" fmla="*/ 264463 h 551489"/>
                            <a:gd name="connsiteX34" fmla="*/ 295572 w 406924"/>
                            <a:gd name="connsiteY34" fmla="*/ 204932 h 551489"/>
                            <a:gd name="connsiteX35" fmla="*/ 274141 w 406924"/>
                            <a:gd name="connsiteY35" fmla="*/ 152544 h 551489"/>
                            <a:gd name="connsiteX36" fmla="*/ 252710 w 406924"/>
                            <a:gd name="connsiteY36" fmla="*/ 116826 h 551489"/>
                            <a:gd name="connsiteX37" fmla="*/ 245566 w 406924"/>
                            <a:gd name="connsiteY37" fmla="*/ 93013 h 551489"/>
                            <a:gd name="connsiteX38" fmla="*/ 243185 w 406924"/>
                            <a:gd name="connsiteY38" fmla="*/ 76344 h 551489"/>
                            <a:gd name="connsiteX39" fmla="*/ 247947 w 406924"/>
                            <a:gd name="connsiteY39" fmla="*/ 40626 h 551489"/>
                            <a:gd name="connsiteX40" fmla="*/ 271760 w 406924"/>
                            <a:gd name="connsiteY40" fmla="*/ 12051 h 551489"/>
                            <a:gd name="connsiteX41" fmla="*/ 286047 w 406924"/>
                            <a:gd name="connsiteY41" fmla="*/ 144 h 551489"/>
                            <a:gd name="connsiteX42" fmla="*/ 305097 w 406924"/>
                            <a:gd name="connsiteY42" fmla="*/ 19194 h 551489"/>
                            <a:gd name="connsiteX43" fmla="*/ 290810 w 406924"/>
                            <a:gd name="connsiteY43" fmla="*/ 95394 h 551489"/>
                            <a:gd name="connsiteX44" fmla="*/ 293191 w 406924"/>
                            <a:gd name="connsiteY44" fmla="*/ 100157 h 551489"/>
                            <a:gd name="connsiteX45" fmla="*/ 338435 w 406924"/>
                            <a:gd name="connsiteY45" fmla="*/ 100157 h 551489"/>
                            <a:gd name="connsiteX46" fmla="*/ 376535 w 406924"/>
                            <a:gd name="connsiteY46" fmla="*/ 147782 h 551489"/>
                            <a:gd name="connsiteX47" fmla="*/ 393203 w 406924"/>
                            <a:gd name="connsiteY47" fmla="*/ 207313 h 551489"/>
                            <a:gd name="connsiteX0" fmla="*/ 393203 w 406924"/>
                            <a:gd name="connsiteY0" fmla="*/ 207313 h 551489"/>
                            <a:gd name="connsiteX1" fmla="*/ 405110 w 406924"/>
                            <a:gd name="connsiteY1" fmla="*/ 276369 h 551489"/>
                            <a:gd name="connsiteX2" fmla="*/ 352722 w 406924"/>
                            <a:gd name="connsiteY2" fmla="*/ 309707 h 551489"/>
                            <a:gd name="connsiteX3" fmla="*/ 347960 w 406924"/>
                            <a:gd name="connsiteY3" fmla="*/ 259701 h 551489"/>
                            <a:gd name="connsiteX4" fmla="*/ 331291 w 406924"/>
                            <a:gd name="connsiteY4" fmla="*/ 266844 h 551489"/>
                            <a:gd name="connsiteX5" fmla="*/ 314622 w 406924"/>
                            <a:gd name="connsiteY5" fmla="*/ 283513 h 551489"/>
                            <a:gd name="connsiteX6" fmla="*/ 195560 w 406924"/>
                            <a:gd name="connsiteY6" fmla="*/ 350188 h 551489"/>
                            <a:gd name="connsiteX7" fmla="*/ 209847 w 406924"/>
                            <a:gd name="connsiteY7" fmla="*/ 390669 h 551489"/>
                            <a:gd name="connsiteX8" fmla="*/ 231278 w 406924"/>
                            <a:gd name="connsiteY8" fmla="*/ 414482 h 551489"/>
                            <a:gd name="connsiteX9" fmla="*/ 209847 w 406924"/>
                            <a:gd name="connsiteY9" fmla="*/ 419244 h 551489"/>
                            <a:gd name="connsiteX10" fmla="*/ 176510 w 406924"/>
                            <a:gd name="connsiteY10" fmla="*/ 500207 h 551489"/>
                            <a:gd name="connsiteX11" fmla="*/ 164603 w 406924"/>
                            <a:gd name="connsiteY11" fmla="*/ 535926 h 551489"/>
                            <a:gd name="connsiteX12" fmla="*/ 150316 w 406924"/>
                            <a:gd name="connsiteY12" fmla="*/ 550213 h 551489"/>
                            <a:gd name="connsiteX13" fmla="*/ 133647 w 406924"/>
                            <a:gd name="connsiteY13" fmla="*/ 547832 h 551489"/>
                            <a:gd name="connsiteX14" fmla="*/ 102691 w 406924"/>
                            <a:gd name="connsiteY14" fmla="*/ 524019 h 551489"/>
                            <a:gd name="connsiteX15" fmla="*/ 28872 w 406924"/>
                            <a:gd name="connsiteY15" fmla="*/ 524019 h 551489"/>
                            <a:gd name="connsiteX16" fmla="*/ 38397 w 406924"/>
                            <a:gd name="connsiteY16" fmla="*/ 493063 h 551489"/>
                            <a:gd name="connsiteX17" fmla="*/ 19347 w 406924"/>
                            <a:gd name="connsiteY17" fmla="*/ 488301 h 551489"/>
                            <a:gd name="connsiteX18" fmla="*/ 7441 w 406924"/>
                            <a:gd name="connsiteY18" fmla="*/ 459726 h 551489"/>
                            <a:gd name="connsiteX19" fmla="*/ 297 w 406924"/>
                            <a:gd name="connsiteY19" fmla="*/ 424007 h 551489"/>
                            <a:gd name="connsiteX20" fmla="*/ 2678 w 406924"/>
                            <a:gd name="connsiteY20" fmla="*/ 412101 h 551489"/>
                            <a:gd name="connsiteX21" fmla="*/ 14585 w 406924"/>
                            <a:gd name="connsiteY21" fmla="*/ 409719 h 551489"/>
                            <a:gd name="connsiteX22" fmla="*/ 28872 w 406924"/>
                            <a:gd name="connsiteY22" fmla="*/ 412101 h 551489"/>
                            <a:gd name="connsiteX23" fmla="*/ 45541 w 406924"/>
                            <a:gd name="connsiteY23" fmla="*/ 395432 h 551489"/>
                            <a:gd name="connsiteX24" fmla="*/ 52685 w 406924"/>
                            <a:gd name="connsiteY24" fmla="*/ 385907 h 551489"/>
                            <a:gd name="connsiteX25" fmla="*/ 71735 w 406924"/>
                            <a:gd name="connsiteY25" fmla="*/ 388288 h 551489"/>
                            <a:gd name="connsiteX26" fmla="*/ 86022 w 406924"/>
                            <a:gd name="connsiteY26" fmla="*/ 362094 h 551489"/>
                            <a:gd name="connsiteX27" fmla="*/ 124122 w 406924"/>
                            <a:gd name="connsiteY27" fmla="*/ 326376 h 551489"/>
                            <a:gd name="connsiteX28" fmla="*/ 169366 w 406924"/>
                            <a:gd name="connsiteY28" fmla="*/ 290657 h 551489"/>
                            <a:gd name="connsiteX29" fmla="*/ 197941 w 406924"/>
                            <a:gd name="connsiteY29" fmla="*/ 283513 h 551489"/>
                            <a:gd name="connsiteX30" fmla="*/ 216991 w 406924"/>
                            <a:gd name="connsiteY30" fmla="*/ 307326 h 551489"/>
                            <a:gd name="connsiteX31" fmla="*/ 252710 w 406924"/>
                            <a:gd name="connsiteY31" fmla="*/ 293038 h 551489"/>
                            <a:gd name="connsiteX32" fmla="*/ 286047 w 406924"/>
                            <a:gd name="connsiteY32" fmla="*/ 264463 h 551489"/>
                            <a:gd name="connsiteX33" fmla="*/ 295572 w 406924"/>
                            <a:gd name="connsiteY33" fmla="*/ 204932 h 551489"/>
                            <a:gd name="connsiteX34" fmla="*/ 274141 w 406924"/>
                            <a:gd name="connsiteY34" fmla="*/ 152544 h 551489"/>
                            <a:gd name="connsiteX35" fmla="*/ 252710 w 406924"/>
                            <a:gd name="connsiteY35" fmla="*/ 116826 h 551489"/>
                            <a:gd name="connsiteX36" fmla="*/ 245566 w 406924"/>
                            <a:gd name="connsiteY36" fmla="*/ 93013 h 551489"/>
                            <a:gd name="connsiteX37" fmla="*/ 243185 w 406924"/>
                            <a:gd name="connsiteY37" fmla="*/ 76344 h 551489"/>
                            <a:gd name="connsiteX38" fmla="*/ 247947 w 406924"/>
                            <a:gd name="connsiteY38" fmla="*/ 40626 h 551489"/>
                            <a:gd name="connsiteX39" fmla="*/ 271760 w 406924"/>
                            <a:gd name="connsiteY39" fmla="*/ 12051 h 551489"/>
                            <a:gd name="connsiteX40" fmla="*/ 286047 w 406924"/>
                            <a:gd name="connsiteY40" fmla="*/ 144 h 551489"/>
                            <a:gd name="connsiteX41" fmla="*/ 305097 w 406924"/>
                            <a:gd name="connsiteY41" fmla="*/ 19194 h 551489"/>
                            <a:gd name="connsiteX42" fmla="*/ 290810 w 406924"/>
                            <a:gd name="connsiteY42" fmla="*/ 95394 h 551489"/>
                            <a:gd name="connsiteX43" fmla="*/ 293191 w 406924"/>
                            <a:gd name="connsiteY43" fmla="*/ 100157 h 551489"/>
                            <a:gd name="connsiteX44" fmla="*/ 338435 w 406924"/>
                            <a:gd name="connsiteY44" fmla="*/ 100157 h 551489"/>
                            <a:gd name="connsiteX45" fmla="*/ 376535 w 406924"/>
                            <a:gd name="connsiteY45" fmla="*/ 147782 h 551489"/>
                            <a:gd name="connsiteX46" fmla="*/ 393203 w 406924"/>
                            <a:gd name="connsiteY46" fmla="*/ 207313 h 551489"/>
                            <a:gd name="connsiteX0" fmla="*/ 393203 w 406924"/>
                            <a:gd name="connsiteY0" fmla="*/ 207313 h 551489"/>
                            <a:gd name="connsiteX1" fmla="*/ 405110 w 406924"/>
                            <a:gd name="connsiteY1" fmla="*/ 276369 h 551489"/>
                            <a:gd name="connsiteX2" fmla="*/ 352722 w 406924"/>
                            <a:gd name="connsiteY2" fmla="*/ 309707 h 551489"/>
                            <a:gd name="connsiteX3" fmla="*/ 347960 w 406924"/>
                            <a:gd name="connsiteY3" fmla="*/ 259701 h 551489"/>
                            <a:gd name="connsiteX4" fmla="*/ 331291 w 406924"/>
                            <a:gd name="connsiteY4" fmla="*/ 266844 h 551489"/>
                            <a:gd name="connsiteX5" fmla="*/ 195560 w 406924"/>
                            <a:gd name="connsiteY5" fmla="*/ 350188 h 551489"/>
                            <a:gd name="connsiteX6" fmla="*/ 209847 w 406924"/>
                            <a:gd name="connsiteY6" fmla="*/ 390669 h 551489"/>
                            <a:gd name="connsiteX7" fmla="*/ 231278 w 406924"/>
                            <a:gd name="connsiteY7" fmla="*/ 414482 h 551489"/>
                            <a:gd name="connsiteX8" fmla="*/ 209847 w 406924"/>
                            <a:gd name="connsiteY8" fmla="*/ 419244 h 551489"/>
                            <a:gd name="connsiteX9" fmla="*/ 176510 w 406924"/>
                            <a:gd name="connsiteY9" fmla="*/ 500207 h 551489"/>
                            <a:gd name="connsiteX10" fmla="*/ 164603 w 406924"/>
                            <a:gd name="connsiteY10" fmla="*/ 535926 h 551489"/>
                            <a:gd name="connsiteX11" fmla="*/ 150316 w 406924"/>
                            <a:gd name="connsiteY11" fmla="*/ 550213 h 551489"/>
                            <a:gd name="connsiteX12" fmla="*/ 133647 w 406924"/>
                            <a:gd name="connsiteY12" fmla="*/ 547832 h 551489"/>
                            <a:gd name="connsiteX13" fmla="*/ 102691 w 406924"/>
                            <a:gd name="connsiteY13" fmla="*/ 524019 h 551489"/>
                            <a:gd name="connsiteX14" fmla="*/ 28872 w 406924"/>
                            <a:gd name="connsiteY14" fmla="*/ 524019 h 551489"/>
                            <a:gd name="connsiteX15" fmla="*/ 38397 w 406924"/>
                            <a:gd name="connsiteY15" fmla="*/ 493063 h 551489"/>
                            <a:gd name="connsiteX16" fmla="*/ 19347 w 406924"/>
                            <a:gd name="connsiteY16" fmla="*/ 488301 h 551489"/>
                            <a:gd name="connsiteX17" fmla="*/ 7441 w 406924"/>
                            <a:gd name="connsiteY17" fmla="*/ 459726 h 551489"/>
                            <a:gd name="connsiteX18" fmla="*/ 297 w 406924"/>
                            <a:gd name="connsiteY18" fmla="*/ 424007 h 551489"/>
                            <a:gd name="connsiteX19" fmla="*/ 2678 w 406924"/>
                            <a:gd name="connsiteY19" fmla="*/ 412101 h 551489"/>
                            <a:gd name="connsiteX20" fmla="*/ 14585 w 406924"/>
                            <a:gd name="connsiteY20" fmla="*/ 409719 h 551489"/>
                            <a:gd name="connsiteX21" fmla="*/ 28872 w 406924"/>
                            <a:gd name="connsiteY21" fmla="*/ 412101 h 551489"/>
                            <a:gd name="connsiteX22" fmla="*/ 45541 w 406924"/>
                            <a:gd name="connsiteY22" fmla="*/ 395432 h 551489"/>
                            <a:gd name="connsiteX23" fmla="*/ 52685 w 406924"/>
                            <a:gd name="connsiteY23" fmla="*/ 385907 h 551489"/>
                            <a:gd name="connsiteX24" fmla="*/ 71735 w 406924"/>
                            <a:gd name="connsiteY24" fmla="*/ 388288 h 551489"/>
                            <a:gd name="connsiteX25" fmla="*/ 86022 w 406924"/>
                            <a:gd name="connsiteY25" fmla="*/ 362094 h 551489"/>
                            <a:gd name="connsiteX26" fmla="*/ 124122 w 406924"/>
                            <a:gd name="connsiteY26" fmla="*/ 326376 h 551489"/>
                            <a:gd name="connsiteX27" fmla="*/ 169366 w 406924"/>
                            <a:gd name="connsiteY27" fmla="*/ 290657 h 551489"/>
                            <a:gd name="connsiteX28" fmla="*/ 197941 w 406924"/>
                            <a:gd name="connsiteY28" fmla="*/ 283513 h 551489"/>
                            <a:gd name="connsiteX29" fmla="*/ 216991 w 406924"/>
                            <a:gd name="connsiteY29" fmla="*/ 307326 h 551489"/>
                            <a:gd name="connsiteX30" fmla="*/ 252710 w 406924"/>
                            <a:gd name="connsiteY30" fmla="*/ 293038 h 551489"/>
                            <a:gd name="connsiteX31" fmla="*/ 286047 w 406924"/>
                            <a:gd name="connsiteY31" fmla="*/ 264463 h 551489"/>
                            <a:gd name="connsiteX32" fmla="*/ 295572 w 406924"/>
                            <a:gd name="connsiteY32" fmla="*/ 204932 h 551489"/>
                            <a:gd name="connsiteX33" fmla="*/ 274141 w 406924"/>
                            <a:gd name="connsiteY33" fmla="*/ 152544 h 551489"/>
                            <a:gd name="connsiteX34" fmla="*/ 252710 w 406924"/>
                            <a:gd name="connsiteY34" fmla="*/ 116826 h 551489"/>
                            <a:gd name="connsiteX35" fmla="*/ 245566 w 406924"/>
                            <a:gd name="connsiteY35" fmla="*/ 93013 h 551489"/>
                            <a:gd name="connsiteX36" fmla="*/ 243185 w 406924"/>
                            <a:gd name="connsiteY36" fmla="*/ 76344 h 551489"/>
                            <a:gd name="connsiteX37" fmla="*/ 247947 w 406924"/>
                            <a:gd name="connsiteY37" fmla="*/ 40626 h 551489"/>
                            <a:gd name="connsiteX38" fmla="*/ 271760 w 406924"/>
                            <a:gd name="connsiteY38" fmla="*/ 12051 h 551489"/>
                            <a:gd name="connsiteX39" fmla="*/ 286047 w 406924"/>
                            <a:gd name="connsiteY39" fmla="*/ 144 h 551489"/>
                            <a:gd name="connsiteX40" fmla="*/ 305097 w 406924"/>
                            <a:gd name="connsiteY40" fmla="*/ 19194 h 551489"/>
                            <a:gd name="connsiteX41" fmla="*/ 290810 w 406924"/>
                            <a:gd name="connsiteY41" fmla="*/ 95394 h 551489"/>
                            <a:gd name="connsiteX42" fmla="*/ 293191 w 406924"/>
                            <a:gd name="connsiteY42" fmla="*/ 100157 h 551489"/>
                            <a:gd name="connsiteX43" fmla="*/ 338435 w 406924"/>
                            <a:gd name="connsiteY43" fmla="*/ 100157 h 551489"/>
                            <a:gd name="connsiteX44" fmla="*/ 376535 w 406924"/>
                            <a:gd name="connsiteY44" fmla="*/ 147782 h 551489"/>
                            <a:gd name="connsiteX45" fmla="*/ 393203 w 406924"/>
                            <a:gd name="connsiteY45" fmla="*/ 207313 h 551489"/>
                            <a:gd name="connsiteX0" fmla="*/ 393203 w 407225"/>
                            <a:gd name="connsiteY0" fmla="*/ 207313 h 551489"/>
                            <a:gd name="connsiteX1" fmla="*/ 405110 w 407225"/>
                            <a:gd name="connsiteY1" fmla="*/ 276369 h 551489"/>
                            <a:gd name="connsiteX2" fmla="*/ 347960 w 407225"/>
                            <a:gd name="connsiteY2" fmla="*/ 259701 h 551489"/>
                            <a:gd name="connsiteX3" fmla="*/ 331291 w 407225"/>
                            <a:gd name="connsiteY3" fmla="*/ 266844 h 551489"/>
                            <a:gd name="connsiteX4" fmla="*/ 195560 w 407225"/>
                            <a:gd name="connsiteY4" fmla="*/ 350188 h 551489"/>
                            <a:gd name="connsiteX5" fmla="*/ 209847 w 407225"/>
                            <a:gd name="connsiteY5" fmla="*/ 390669 h 551489"/>
                            <a:gd name="connsiteX6" fmla="*/ 231278 w 407225"/>
                            <a:gd name="connsiteY6" fmla="*/ 414482 h 551489"/>
                            <a:gd name="connsiteX7" fmla="*/ 209847 w 407225"/>
                            <a:gd name="connsiteY7" fmla="*/ 419244 h 551489"/>
                            <a:gd name="connsiteX8" fmla="*/ 176510 w 407225"/>
                            <a:gd name="connsiteY8" fmla="*/ 500207 h 551489"/>
                            <a:gd name="connsiteX9" fmla="*/ 164603 w 407225"/>
                            <a:gd name="connsiteY9" fmla="*/ 535926 h 551489"/>
                            <a:gd name="connsiteX10" fmla="*/ 150316 w 407225"/>
                            <a:gd name="connsiteY10" fmla="*/ 550213 h 551489"/>
                            <a:gd name="connsiteX11" fmla="*/ 133647 w 407225"/>
                            <a:gd name="connsiteY11" fmla="*/ 547832 h 551489"/>
                            <a:gd name="connsiteX12" fmla="*/ 102691 w 407225"/>
                            <a:gd name="connsiteY12" fmla="*/ 524019 h 551489"/>
                            <a:gd name="connsiteX13" fmla="*/ 28872 w 407225"/>
                            <a:gd name="connsiteY13" fmla="*/ 524019 h 551489"/>
                            <a:gd name="connsiteX14" fmla="*/ 38397 w 407225"/>
                            <a:gd name="connsiteY14" fmla="*/ 493063 h 551489"/>
                            <a:gd name="connsiteX15" fmla="*/ 19347 w 407225"/>
                            <a:gd name="connsiteY15" fmla="*/ 488301 h 551489"/>
                            <a:gd name="connsiteX16" fmla="*/ 7441 w 407225"/>
                            <a:gd name="connsiteY16" fmla="*/ 459726 h 551489"/>
                            <a:gd name="connsiteX17" fmla="*/ 297 w 407225"/>
                            <a:gd name="connsiteY17" fmla="*/ 424007 h 551489"/>
                            <a:gd name="connsiteX18" fmla="*/ 2678 w 407225"/>
                            <a:gd name="connsiteY18" fmla="*/ 412101 h 551489"/>
                            <a:gd name="connsiteX19" fmla="*/ 14585 w 407225"/>
                            <a:gd name="connsiteY19" fmla="*/ 409719 h 551489"/>
                            <a:gd name="connsiteX20" fmla="*/ 28872 w 407225"/>
                            <a:gd name="connsiteY20" fmla="*/ 412101 h 551489"/>
                            <a:gd name="connsiteX21" fmla="*/ 45541 w 407225"/>
                            <a:gd name="connsiteY21" fmla="*/ 395432 h 551489"/>
                            <a:gd name="connsiteX22" fmla="*/ 52685 w 407225"/>
                            <a:gd name="connsiteY22" fmla="*/ 385907 h 551489"/>
                            <a:gd name="connsiteX23" fmla="*/ 71735 w 407225"/>
                            <a:gd name="connsiteY23" fmla="*/ 388288 h 551489"/>
                            <a:gd name="connsiteX24" fmla="*/ 86022 w 407225"/>
                            <a:gd name="connsiteY24" fmla="*/ 362094 h 551489"/>
                            <a:gd name="connsiteX25" fmla="*/ 124122 w 407225"/>
                            <a:gd name="connsiteY25" fmla="*/ 326376 h 551489"/>
                            <a:gd name="connsiteX26" fmla="*/ 169366 w 407225"/>
                            <a:gd name="connsiteY26" fmla="*/ 290657 h 551489"/>
                            <a:gd name="connsiteX27" fmla="*/ 197941 w 407225"/>
                            <a:gd name="connsiteY27" fmla="*/ 283513 h 551489"/>
                            <a:gd name="connsiteX28" fmla="*/ 216991 w 407225"/>
                            <a:gd name="connsiteY28" fmla="*/ 307326 h 551489"/>
                            <a:gd name="connsiteX29" fmla="*/ 252710 w 407225"/>
                            <a:gd name="connsiteY29" fmla="*/ 293038 h 551489"/>
                            <a:gd name="connsiteX30" fmla="*/ 286047 w 407225"/>
                            <a:gd name="connsiteY30" fmla="*/ 264463 h 551489"/>
                            <a:gd name="connsiteX31" fmla="*/ 295572 w 407225"/>
                            <a:gd name="connsiteY31" fmla="*/ 204932 h 551489"/>
                            <a:gd name="connsiteX32" fmla="*/ 274141 w 407225"/>
                            <a:gd name="connsiteY32" fmla="*/ 152544 h 551489"/>
                            <a:gd name="connsiteX33" fmla="*/ 252710 w 407225"/>
                            <a:gd name="connsiteY33" fmla="*/ 116826 h 551489"/>
                            <a:gd name="connsiteX34" fmla="*/ 245566 w 407225"/>
                            <a:gd name="connsiteY34" fmla="*/ 93013 h 551489"/>
                            <a:gd name="connsiteX35" fmla="*/ 243185 w 407225"/>
                            <a:gd name="connsiteY35" fmla="*/ 76344 h 551489"/>
                            <a:gd name="connsiteX36" fmla="*/ 247947 w 407225"/>
                            <a:gd name="connsiteY36" fmla="*/ 40626 h 551489"/>
                            <a:gd name="connsiteX37" fmla="*/ 271760 w 407225"/>
                            <a:gd name="connsiteY37" fmla="*/ 12051 h 551489"/>
                            <a:gd name="connsiteX38" fmla="*/ 286047 w 407225"/>
                            <a:gd name="connsiteY38" fmla="*/ 144 h 551489"/>
                            <a:gd name="connsiteX39" fmla="*/ 305097 w 407225"/>
                            <a:gd name="connsiteY39" fmla="*/ 19194 h 551489"/>
                            <a:gd name="connsiteX40" fmla="*/ 290810 w 407225"/>
                            <a:gd name="connsiteY40" fmla="*/ 95394 h 551489"/>
                            <a:gd name="connsiteX41" fmla="*/ 293191 w 407225"/>
                            <a:gd name="connsiteY41" fmla="*/ 100157 h 551489"/>
                            <a:gd name="connsiteX42" fmla="*/ 338435 w 407225"/>
                            <a:gd name="connsiteY42" fmla="*/ 100157 h 551489"/>
                            <a:gd name="connsiteX43" fmla="*/ 376535 w 407225"/>
                            <a:gd name="connsiteY43" fmla="*/ 147782 h 551489"/>
                            <a:gd name="connsiteX44" fmla="*/ 393203 w 407225"/>
                            <a:gd name="connsiteY44" fmla="*/ 207313 h 551489"/>
                            <a:gd name="connsiteX0" fmla="*/ 347960 w 472933"/>
                            <a:gd name="connsiteY0" fmla="*/ 259701 h 551489"/>
                            <a:gd name="connsiteX1" fmla="*/ 331291 w 472933"/>
                            <a:gd name="connsiteY1" fmla="*/ 266844 h 551489"/>
                            <a:gd name="connsiteX2" fmla="*/ 195560 w 472933"/>
                            <a:gd name="connsiteY2" fmla="*/ 350188 h 551489"/>
                            <a:gd name="connsiteX3" fmla="*/ 209847 w 472933"/>
                            <a:gd name="connsiteY3" fmla="*/ 390669 h 551489"/>
                            <a:gd name="connsiteX4" fmla="*/ 231278 w 472933"/>
                            <a:gd name="connsiteY4" fmla="*/ 414482 h 551489"/>
                            <a:gd name="connsiteX5" fmla="*/ 209847 w 472933"/>
                            <a:gd name="connsiteY5" fmla="*/ 419244 h 551489"/>
                            <a:gd name="connsiteX6" fmla="*/ 176510 w 472933"/>
                            <a:gd name="connsiteY6" fmla="*/ 500207 h 551489"/>
                            <a:gd name="connsiteX7" fmla="*/ 164603 w 472933"/>
                            <a:gd name="connsiteY7" fmla="*/ 535926 h 551489"/>
                            <a:gd name="connsiteX8" fmla="*/ 150316 w 472933"/>
                            <a:gd name="connsiteY8" fmla="*/ 550213 h 551489"/>
                            <a:gd name="connsiteX9" fmla="*/ 133647 w 472933"/>
                            <a:gd name="connsiteY9" fmla="*/ 547832 h 551489"/>
                            <a:gd name="connsiteX10" fmla="*/ 102691 w 472933"/>
                            <a:gd name="connsiteY10" fmla="*/ 524019 h 551489"/>
                            <a:gd name="connsiteX11" fmla="*/ 28872 w 472933"/>
                            <a:gd name="connsiteY11" fmla="*/ 524019 h 551489"/>
                            <a:gd name="connsiteX12" fmla="*/ 38397 w 472933"/>
                            <a:gd name="connsiteY12" fmla="*/ 493063 h 551489"/>
                            <a:gd name="connsiteX13" fmla="*/ 19347 w 472933"/>
                            <a:gd name="connsiteY13" fmla="*/ 488301 h 551489"/>
                            <a:gd name="connsiteX14" fmla="*/ 7441 w 472933"/>
                            <a:gd name="connsiteY14" fmla="*/ 459726 h 551489"/>
                            <a:gd name="connsiteX15" fmla="*/ 297 w 472933"/>
                            <a:gd name="connsiteY15" fmla="*/ 424007 h 551489"/>
                            <a:gd name="connsiteX16" fmla="*/ 2678 w 472933"/>
                            <a:gd name="connsiteY16" fmla="*/ 412101 h 551489"/>
                            <a:gd name="connsiteX17" fmla="*/ 14585 w 472933"/>
                            <a:gd name="connsiteY17" fmla="*/ 409719 h 551489"/>
                            <a:gd name="connsiteX18" fmla="*/ 28872 w 472933"/>
                            <a:gd name="connsiteY18" fmla="*/ 412101 h 551489"/>
                            <a:gd name="connsiteX19" fmla="*/ 45541 w 472933"/>
                            <a:gd name="connsiteY19" fmla="*/ 395432 h 551489"/>
                            <a:gd name="connsiteX20" fmla="*/ 52685 w 472933"/>
                            <a:gd name="connsiteY20" fmla="*/ 385907 h 551489"/>
                            <a:gd name="connsiteX21" fmla="*/ 71735 w 472933"/>
                            <a:gd name="connsiteY21" fmla="*/ 388288 h 551489"/>
                            <a:gd name="connsiteX22" fmla="*/ 86022 w 472933"/>
                            <a:gd name="connsiteY22" fmla="*/ 362094 h 551489"/>
                            <a:gd name="connsiteX23" fmla="*/ 124122 w 472933"/>
                            <a:gd name="connsiteY23" fmla="*/ 326376 h 551489"/>
                            <a:gd name="connsiteX24" fmla="*/ 169366 w 472933"/>
                            <a:gd name="connsiteY24" fmla="*/ 290657 h 551489"/>
                            <a:gd name="connsiteX25" fmla="*/ 197941 w 472933"/>
                            <a:gd name="connsiteY25" fmla="*/ 283513 h 551489"/>
                            <a:gd name="connsiteX26" fmla="*/ 216991 w 472933"/>
                            <a:gd name="connsiteY26" fmla="*/ 307326 h 551489"/>
                            <a:gd name="connsiteX27" fmla="*/ 252710 w 472933"/>
                            <a:gd name="connsiteY27" fmla="*/ 293038 h 551489"/>
                            <a:gd name="connsiteX28" fmla="*/ 286047 w 472933"/>
                            <a:gd name="connsiteY28" fmla="*/ 264463 h 551489"/>
                            <a:gd name="connsiteX29" fmla="*/ 295572 w 472933"/>
                            <a:gd name="connsiteY29" fmla="*/ 204932 h 551489"/>
                            <a:gd name="connsiteX30" fmla="*/ 274141 w 472933"/>
                            <a:gd name="connsiteY30" fmla="*/ 152544 h 551489"/>
                            <a:gd name="connsiteX31" fmla="*/ 252710 w 472933"/>
                            <a:gd name="connsiteY31" fmla="*/ 116826 h 551489"/>
                            <a:gd name="connsiteX32" fmla="*/ 245566 w 472933"/>
                            <a:gd name="connsiteY32" fmla="*/ 93013 h 551489"/>
                            <a:gd name="connsiteX33" fmla="*/ 243185 w 472933"/>
                            <a:gd name="connsiteY33" fmla="*/ 76344 h 551489"/>
                            <a:gd name="connsiteX34" fmla="*/ 247947 w 472933"/>
                            <a:gd name="connsiteY34" fmla="*/ 40626 h 551489"/>
                            <a:gd name="connsiteX35" fmla="*/ 271760 w 472933"/>
                            <a:gd name="connsiteY35" fmla="*/ 12051 h 551489"/>
                            <a:gd name="connsiteX36" fmla="*/ 286047 w 472933"/>
                            <a:gd name="connsiteY36" fmla="*/ 144 h 551489"/>
                            <a:gd name="connsiteX37" fmla="*/ 305097 w 472933"/>
                            <a:gd name="connsiteY37" fmla="*/ 19194 h 551489"/>
                            <a:gd name="connsiteX38" fmla="*/ 290810 w 472933"/>
                            <a:gd name="connsiteY38" fmla="*/ 95394 h 551489"/>
                            <a:gd name="connsiteX39" fmla="*/ 293191 w 472933"/>
                            <a:gd name="connsiteY39" fmla="*/ 100157 h 551489"/>
                            <a:gd name="connsiteX40" fmla="*/ 338435 w 472933"/>
                            <a:gd name="connsiteY40" fmla="*/ 100157 h 551489"/>
                            <a:gd name="connsiteX41" fmla="*/ 376535 w 472933"/>
                            <a:gd name="connsiteY41" fmla="*/ 147782 h 551489"/>
                            <a:gd name="connsiteX42" fmla="*/ 393203 w 472933"/>
                            <a:gd name="connsiteY42" fmla="*/ 207313 h 551489"/>
                            <a:gd name="connsiteX43" fmla="*/ 405110 w 472933"/>
                            <a:gd name="connsiteY43" fmla="*/ 276369 h 551489"/>
                            <a:gd name="connsiteX44" fmla="*/ 472933 w 472933"/>
                            <a:gd name="connsiteY44" fmla="*/ 383342 h 551489"/>
                            <a:gd name="connsiteX0" fmla="*/ 347960 w 407224"/>
                            <a:gd name="connsiteY0" fmla="*/ 259701 h 551489"/>
                            <a:gd name="connsiteX1" fmla="*/ 331291 w 407224"/>
                            <a:gd name="connsiteY1" fmla="*/ 266844 h 551489"/>
                            <a:gd name="connsiteX2" fmla="*/ 195560 w 407224"/>
                            <a:gd name="connsiteY2" fmla="*/ 350188 h 551489"/>
                            <a:gd name="connsiteX3" fmla="*/ 209847 w 407224"/>
                            <a:gd name="connsiteY3" fmla="*/ 390669 h 551489"/>
                            <a:gd name="connsiteX4" fmla="*/ 231278 w 407224"/>
                            <a:gd name="connsiteY4" fmla="*/ 414482 h 551489"/>
                            <a:gd name="connsiteX5" fmla="*/ 209847 w 407224"/>
                            <a:gd name="connsiteY5" fmla="*/ 419244 h 551489"/>
                            <a:gd name="connsiteX6" fmla="*/ 176510 w 407224"/>
                            <a:gd name="connsiteY6" fmla="*/ 500207 h 551489"/>
                            <a:gd name="connsiteX7" fmla="*/ 164603 w 407224"/>
                            <a:gd name="connsiteY7" fmla="*/ 535926 h 551489"/>
                            <a:gd name="connsiteX8" fmla="*/ 150316 w 407224"/>
                            <a:gd name="connsiteY8" fmla="*/ 550213 h 551489"/>
                            <a:gd name="connsiteX9" fmla="*/ 133647 w 407224"/>
                            <a:gd name="connsiteY9" fmla="*/ 547832 h 551489"/>
                            <a:gd name="connsiteX10" fmla="*/ 102691 w 407224"/>
                            <a:gd name="connsiteY10" fmla="*/ 524019 h 551489"/>
                            <a:gd name="connsiteX11" fmla="*/ 28872 w 407224"/>
                            <a:gd name="connsiteY11" fmla="*/ 524019 h 551489"/>
                            <a:gd name="connsiteX12" fmla="*/ 38397 w 407224"/>
                            <a:gd name="connsiteY12" fmla="*/ 493063 h 551489"/>
                            <a:gd name="connsiteX13" fmla="*/ 19347 w 407224"/>
                            <a:gd name="connsiteY13" fmla="*/ 488301 h 551489"/>
                            <a:gd name="connsiteX14" fmla="*/ 7441 w 407224"/>
                            <a:gd name="connsiteY14" fmla="*/ 459726 h 551489"/>
                            <a:gd name="connsiteX15" fmla="*/ 297 w 407224"/>
                            <a:gd name="connsiteY15" fmla="*/ 424007 h 551489"/>
                            <a:gd name="connsiteX16" fmla="*/ 2678 w 407224"/>
                            <a:gd name="connsiteY16" fmla="*/ 412101 h 551489"/>
                            <a:gd name="connsiteX17" fmla="*/ 14585 w 407224"/>
                            <a:gd name="connsiteY17" fmla="*/ 409719 h 551489"/>
                            <a:gd name="connsiteX18" fmla="*/ 28872 w 407224"/>
                            <a:gd name="connsiteY18" fmla="*/ 412101 h 551489"/>
                            <a:gd name="connsiteX19" fmla="*/ 45541 w 407224"/>
                            <a:gd name="connsiteY19" fmla="*/ 395432 h 551489"/>
                            <a:gd name="connsiteX20" fmla="*/ 52685 w 407224"/>
                            <a:gd name="connsiteY20" fmla="*/ 385907 h 551489"/>
                            <a:gd name="connsiteX21" fmla="*/ 71735 w 407224"/>
                            <a:gd name="connsiteY21" fmla="*/ 388288 h 551489"/>
                            <a:gd name="connsiteX22" fmla="*/ 86022 w 407224"/>
                            <a:gd name="connsiteY22" fmla="*/ 362094 h 551489"/>
                            <a:gd name="connsiteX23" fmla="*/ 124122 w 407224"/>
                            <a:gd name="connsiteY23" fmla="*/ 326376 h 551489"/>
                            <a:gd name="connsiteX24" fmla="*/ 169366 w 407224"/>
                            <a:gd name="connsiteY24" fmla="*/ 290657 h 551489"/>
                            <a:gd name="connsiteX25" fmla="*/ 197941 w 407224"/>
                            <a:gd name="connsiteY25" fmla="*/ 283513 h 551489"/>
                            <a:gd name="connsiteX26" fmla="*/ 216991 w 407224"/>
                            <a:gd name="connsiteY26" fmla="*/ 307326 h 551489"/>
                            <a:gd name="connsiteX27" fmla="*/ 252710 w 407224"/>
                            <a:gd name="connsiteY27" fmla="*/ 293038 h 551489"/>
                            <a:gd name="connsiteX28" fmla="*/ 286047 w 407224"/>
                            <a:gd name="connsiteY28" fmla="*/ 264463 h 551489"/>
                            <a:gd name="connsiteX29" fmla="*/ 295572 w 407224"/>
                            <a:gd name="connsiteY29" fmla="*/ 204932 h 551489"/>
                            <a:gd name="connsiteX30" fmla="*/ 274141 w 407224"/>
                            <a:gd name="connsiteY30" fmla="*/ 152544 h 551489"/>
                            <a:gd name="connsiteX31" fmla="*/ 252710 w 407224"/>
                            <a:gd name="connsiteY31" fmla="*/ 116826 h 551489"/>
                            <a:gd name="connsiteX32" fmla="*/ 245566 w 407224"/>
                            <a:gd name="connsiteY32" fmla="*/ 93013 h 551489"/>
                            <a:gd name="connsiteX33" fmla="*/ 243185 w 407224"/>
                            <a:gd name="connsiteY33" fmla="*/ 76344 h 551489"/>
                            <a:gd name="connsiteX34" fmla="*/ 247947 w 407224"/>
                            <a:gd name="connsiteY34" fmla="*/ 40626 h 551489"/>
                            <a:gd name="connsiteX35" fmla="*/ 271760 w 407224"/>
                            <a:gd name="connsiteY35" fmla="*/ 12051 h 551489"/>
                            <a:gd name="connsiteX36" fmla="*/ 286047 w 407224"/>
                            <a:gd name="connsiteY36" fmla="*/ 144 h 551489"/>
                            <a:gd name="connsiteX37" fmla="*/ 305097 w 407224"/>
                            <a:gd name="connsiteY37" fmla="*/ 19194 h 551489"/>
                            <a:gd name="connsiteX38" fmla="*/ 290810 w 407224"/>
                            <a:gd name="connsiteY38" fmla="*/ 95394 h 551489"/>
                            <a:gd name="connsiteX39" fmla="*/ 293191 w 407224"/>
                            <a:gd name="connsiteY39" fmla="*/ 100157 h 551489"/>
                            <a:gd name="connsiteX40" fmla="*/ 338435 w 407224"/>
                            <a:gd name="connsiteY40" fmla="*/ 100157 h 551489"/>
                            <a:gd name="connsiteX41" fmla="*/ 376535 w 407224"/>
                            <a:gd name="connsiteY41" fmla="*/ 147782 h 551489"/>
                            <a:gd name="connsiteX42" fmla="*/ 393203 w 407224"/>
                            <a:gd name="connsiteY42" fmla="*/ 207313 h 551489"/>
                            <a:gd name="connsiteX43" fmla="*/ 405110 w 407224"/>
                            <a:gd name="connsiteY43" fmla="*/ 276369 h 551489"/>
                            <a:gd name="connsiteX0" fmla="*/ 347960 w 393203"/>
                            <a:gd name="connsiteY0" fmla="*/ 259701 h 551489"/>
                            <a:gd name="connsiteX1" fmla="*/ 331291 w 393203"/>
                            <a:gd name="connsiteY1" fmla="*/ 266844 h 551489"/>
                            <a:gd name="connsiteX2" fmla="*/ 195560 w 393203"/>
                            <a:gd name="connsiteY2" fmla="*/ 350188 h 551489"/>
                            <a:gd name="connsiteX3" fmla="*/ 209847 w 393203"/>
                            <a:gd name="connsiteY3" fmla="*/ 390669 h 551489"/>
                            <a:gd name="connsiteX4" fmla="*/ 231278 w 393203"/>
                            <a:gd name="connsiteY4" fmla="*/ 414482 h 551489"/>
                            <a:gd name="connsiteX5" fmla="*/ 209847 w 393203"/>
                            <a:gd name="connsiteY5" fmla="*/ 419244 h 551489"/>
                            <a:gd name="connsiteX6" fmla="*/ 176510 w 393203"/>
                            <a:gd name="connsiteY6" fmla="*/ 500207 h 551489"/>
                            <a:gd name="connsiteX7" fmla="*/ 164603 w 393203"/>
                            <a:gd name="connsiteY7" fmla="*/ 535926 h 551489"/>
                            <a:gd name="connsiteX8" fmla="*/ 150316 w 393203"/>
                            <a:gd name="connsiteY8" fmla="*/ 550213 h 551489"/>
                            <a:gd name="connsiteX9" fmla="*/ 133647 w 393203"/>
                            <a:gd name="connsiteY9" fmla="*/ 547832 h 551489"/>
                            <a:gd name="connsiteX10" fmla="*/ 102691 w 393203"/>
                            <a:gd name="connsiteY10" fmla="*/ 524019 h 551489"/>
                            <a:gd name="connsiteX11" fmla="*/ 28872 w 393203"/>
                            <a:gd name="connsiteY11" fmla="*/ 524019 h 551489"/>
                            <a:gd name="connsiteX12" fmla="*/ 38397 w 393203"/>
                            <a:gd name="connsiteY12" fmla="*/ 493063 h 551489"/>
                            <a:gd name="connsiteX13" fmla="*/ 19347 w 393203"/>
                            <a:gd name="connsiteY13" fmla="*/ 488301 h 551489"/>
                            <a:gd name="connsiteX14" fmla="*/ 7441 w 393203"/>
                            <a:gd name="connsiteY14" fmla="*/ 459726 h 551489"/>
                            <a:gd name="connsiteX15" fmla="*/ 297 w 393203"/>
                            <a:gd name="connsiteY15" fmla="*/ 424007 h 551489"/>
                            <a:gd name="connsiteX16" fmla="*/ 2678 w 393203"/>
                            <a:gd name="connsiteY16" fmla="*/ 412101 h 551489"/>
                            <a:gd name="connsiteX17" fmla="*/ 14585 w 393203"/>
                            <a:gd name="connsiteY17" fmla="*/ 409719 h 551489"/>
                            <a:gd name="connsiteX18" fmla="*/ 28872 w 393203"/>
                            <a:gd name="connsiteY18" fmla="*/ 412101 h 551489"/>
                            <a:gd name="connsiteX19" fmla="*/ 45541 w 393203"/>
                            <a:gd name="connsiteY19" fmla="*/ 395432 h 551489"/>
                            <a:gd name="connsiteX20" fmla="*/ 52685 w 393203"/>
                            <a:gd name="connsiteY20" fmla="*/ 385907 h 551489"/>
                            <a:gd name="connsiteX21" fmla="*/ 71735 w 393203"/>
                            <a:gd name="connsiteY21" fmla="*/ 388288 h 551489"/>
                            <a:gd name="connsiteX22" fmla="*/ 86022 w 393203"/>
                            <a:gd name="connsiteY22" fmla="*/ 362094 h 551489"/>
                            <a:gd name="connsiteX23" fmla="*/ 124122 w 393203"/>
                            <a:gd name="connsiteY23" fmla="*/ 326376 h 551489"/>
                            <a:gd name="connsiteX24" fmla="*/ 169366 w 393203"/>
                            <a:gd name="connsiteY24" fmla="*/ 290657 h 551489"/>
                            <a:gd name="connsiteX25" fmla="*/ 197941 w 393203"/>
                            <a:gd name="connsiteY25" fmla="*/ 283513 h 551489"/>
                            <a:gd name="connsiteX26" fmla="*/ 216991 w 393203"/>
                            <a:gd name="connsiteY26" fmla="*/ 307326 h 551489"/>
                            <a:gd name="connsiteX27" fmla="*/ 252710 w 393203"/>
                            <a:gd name="connsiteY27" fmla="*/ 293038 h 551489"/>
                            <a:gd name="connsiteX28" fmla="*/ 286047 w 393203"/>
                            <a:gd name="connsiteY28" fmla="*/ 264463 h 551489"/>
                            <a:gd name="connsiteX29" fmla="*/ 295572 w 393203"/>
                            <a:gd name="connsiteY29" fmla="*/ 204932 h 551489"/>
                            <a:gd name="connsiteX30" fmla="*/ 274141 w 393203"/>
                            <a:gd name="connsiteY30" fmla="*/ 152544 h 551489"/>
                            <a:gd name="connsiteX31" fmla="*/ 252710 w 393203"/>
                            <a:gd name="connsiteY31" fmla="*/ 116826 h 551489"/>
                            <a:gd name="connsiteX32" fmla="*/ 245566 w 393203"/>
                            <a:gd name="connsiteY32" fmla="*/ 93013 h 551489"/>
                            <a:gd name="connsiteX33" fmla="*/ 243185 w 393203"/>
                            <a:gd name="connsiteY33" fmla="*/ 76344 h 551489"/>
                            <a:gd name="connsiteX34" fmla="*/ 247947 w 393203"/>
                            <a:gd name="connsiteY34" fmla="*/ 40626 h 551489"/>
                            <a:gd name="connsiteX35" fmla="*/ 271760 w 393203"/>
                            <a:gd name="connsiteY35" fmla="*/ 12051 h 551489"/>
                            <a:gd name="connsiteX36" fmla="*/ 286047 w 393203"/>
                            <a:gd name="connsiteY36" fmla="*/ 144 h 551489"/>
                            <a:gd name="connsiteX37" fmla="*/ 305097 w 393203"/>
                            <a:gd name="connsiteY37" fmla="*/ 19194 h 551489"/>
                            <a:gd name="connsiteX38" fmla="*/ 290810 w 393203"/>
                            <a:gd name="connsiteY38" fmla="*/ 95394 h 551489"/>
                            <a:gd name="connsiteX39" fmla="*/ 293191 w 393203"/>
                            <a:gd name="connsiteY39" fmla="*/ 100157 h 551489"/>
                            <a:gd name="connsiteX40" fmla="*/ 338435 w 393203"/>
                            <a:gd name="connsiteY40" fmla="*/ 100157 h 551489"/>
                            <a:gd name="connsiteX41" fmla="*/ 376535 w 393203"/>
                            <a:gd name="connsiteY41" fmla="*/ 147782 h 551489"/>
                            <a:gd name="connsiteX42" fmla="*/ 393203 w 393203"/>
                            <a:gd name="connsiteY42" fmla="*/ 207313 h 551489"/>
                            <a:gd name="connsiteX0" fmla="*/ 347960 w 376534"/>
                            <a:gd name="connsiteY0" fmla="*/ 259701 h 551489"/>
                            <a:gd name="connsiteX1" fmla="*/ 331291 w 376534"/>
                            <a:gd name="connsiteY1" fmla="*/ 266844 h 551489"/>
                            <a:gd name="connsiteX2" fmla="*/ 195560 w 376534"/>
                            <a:gd name="connsiteY2" fmla="*/ 350188 h 551489"/>
                            <a:gd name="connsiteX3" fmla="*/ 209847 w 376534"/>
                            <a:gd name="connsiteY3" fmla="*/ 390669 h 551489"/>
                            <a:gd name="connsiteX4" fmla="*/ 231278 w 376534"/>
                            <a:gd name="connsiteY4" fmla="*/ 414482 h 551489"/>
                            <a:gd name="connsiteX5" fmla="*/ 209847 w 376534"/>
                            <a:gd name="connsiteY5" fmla="*/ 419244 h 551489"/>
                            <a:gd name="connsiteX6" fmla="*/ 176510 w 376534"/>
                            <a:gd name="connsiteY6" fmla="*/ 500207 h 551489"/>
                            <a:gd name="connsiteX7" fmla="*/ 164603 w 376534"/>
                            <a:gd name="connsiteY7" fmla="*/ 535926 h 551489"/>
                            <a:gd name="connsiteX8" fmla="*/ 150316 w 376534"/>
                            <a:gd name="connsiteY8" fmla="*/ 550213 h 551489"/>
                            <a:gd name="connsiteX9" fmla="*/ 133647 w 376534"/>
                            <a:gd name="connsiteY9" fmla="*/ 547832 h 551489"/>
                            <a:gd name="connsiteX10" fmla="*/ 102691 w 376534"/>
                            <a:gd name="connsiteY10" fmla="*/ 524019 h 551489"/>
                            <a:gd name="connsiteX11" fmla="*/ 28872 w 376534"/>
                            <a:gd name="connsiteY11" fmla="*/ 524019 h 551489"/>
                            <a:gd name="connsiteX12" fmla="*/ 38397 w 376534"/>
                            <a:gd name="connsiteY12" fmla="*/ 493063 h 551489"/>
                            <a:gd name="connsiteX13" fmla="*/ 19347 w 376534"/>
                            <a:gd name="connsiteY13" fmla="*/ 488301 h 551489"/>
                            <a:gd name="connsiteX14" fmla="*/ 7441 w 376534"/>
                            <a:gd name="connsiteY14" fmla="*/ 459726 h 551489"/>
                            <a:gd name="connsiteX15" fmla="*/ 297 w 376534"/>
                            <a:gd name="connsiteY15" fmla="*/ 424007 h 551489"/>
                            <a:gd name="connsiteX16" fmla="*/ 2678 w 376534"/>
                            <a:gd name="connsiteY16" fmla="*/ 412101 h 551489"/>
                            <a:gd name="connsiteX17" fmla="*/ 14585 w 376534"/>
                            <a:gd name="connsiteY17" fmla="*/ 409719 h 551489"/>
                            <a:gd name="connsiteX18" fmla="*/ 28872 w 376534"/>
                            <a:gd name="connsiteY18" fmla="*/ 412101 h 551489"/>
                            <a:gd name="connsiteX19" fmla="*/ 45541 w 376534"/>
                            <a:gd name="connsiteY19" fmla="*/ 395432 h 551489"/>
                            <a:gd name="connsiteX20" fmla="*/ 52685 w 376534"/>
                            <a:gd name="connsiteY20" fmla="*/ 385907 h 551489"/>
                            <a:gd name="connsiteX21" fmla="*/ 71735 w 376534"/>
                            <a:gd name="connsiteY21" fmla="*/ 388288 h 551489"/>
                            <a:gd name="connsiteX22" fmla="*/ 86022 w 376534"/>
                            <a:gd name="connsiteY22" fmla="*/ 362094 h 551489"/>
                            <a:gd name="connsiteX23" fmla="*/ 124122 w 376534"/>
                            <a:gd name="connsiteY23" fmla="*/ 326376 h 551489"/>
                            <a:gd name="connsiteX24" fmla="*/ 169366 w 376534"/>
                            <a:gd name="connsiteY24" fmla="*/ 290657 h 551489"/>
                            <a:gd name="connsiteX25" fmla="*/ 197941 w 376534"/>
                            <a:gd name="connsiteY25" fmla="*/ 283513 h 551489"/>
                            <a:gd name="connsiteX26" fmla="*/ 216991 w 376534"/>
                            <a:gd name="connsiteY26" fmla="*/ 307326 h 551489"/>
                            <a:gd name="connsiteX27" fmla="*/ 252710 w 376534"/>
                            <a:gd name="connsiteY27" fmla="*/ 293038 h 551489"/>
                            <a:gd name="connsiteX28" fmla="*/ 286047 w 376534"/>
                            <a:gd name="connsiteY28" fmla="*/ 264463 h 551489"/>
                            <a:gd name="connsiteX29" fmla="*/ 295572 w 376534"/>
                            <a:gd name="connsiteY29" fmla="*/ 204932 h 551489"/>
                            <a:gd name="connsiteX30" fmla="*/ 274141 w 376534"/>
                            <a:gd name="connsiteY30" fmla="*/ 152544 h 551489"/>
                            <a:gd name="connsiteX31" fmla="*/ 252710 w 376534"/>
                            <a:gd name="connsiteY31" fmla="*/ 116826 h 551489"/>
                            <a:gd name="connsiteX32" fmla="*/ 245566 w 376534"/>
                            <a:gd name="connsiteY32" fmla="*/ 93013 h 551489"/>
                            <a:gd name="connsiteX33" fmla="*/ 243185 w 376534"/>
                            <a:gd name="connsiteY33" fmla="*/ 76344 h 551489"/>
                            <a:gd name="connsiteX34" fmla="*/ 247947 w 376534"/>
                            <a:gd name="connsiteY34" fmla="*/ 40626 h 551489"/>
                            <a:gd name="connsiteX35" fmla="*/ 271760 w 376534"/>
                            <a:gd name="connsiteY35" fmla="*/ 12051 h 551489"/>
                            <a:gd name="connsiteX36" fmla="*/ 286047 w 376534"/>
                            <a:gd name="connsiteY36" fmla="*/ 144 h 551489"/>
                            <a:gd name="connsiteX37" fmla="*/ 305097 w 376534"/>
                            <a:gd name="connsiteY37" fmla="*/ 19194 h 551489"/>
                            <a:gd name="connsiteX38" fmla="*/ 290810 w 376534"/>
                            <a:gd name="connsiteY38" fmla="*/ 95394 h 551489"/>
                            <a:gd name="connsiteX39" fmla="*/ 293191 w 376534"/>
                            <a:gd name="connsiteY39" fmla="*/ 100157 h 551489"/>
                            <a:gd name="connsiteX40" fmla="*/ 338435 w 376534"/>
                            <a:gd name="connsiteY40" fmla="*/ 100157 h 551489"/>
                            <a:gd name="connsiteX41" fmla="*/ 376535 w 376534"/>
                            <a:gd name="connsiteY41" fmla="*/ 147782 h 551489"/>
                            <a:gd name="connsiteX0" fmla="*/ 347960 w 347960"/>
                            <a:gd name="connsiteY0" fmla="*/ 259701 h 551489"/>
                            <a:gd name="connsiteX1" fmla="*/ 331291 w 347960"/>
                            <a:gd name="connsiteY1" fmla="*/ 266844 h 551489"/>
                            <a:gd name="connsiteX2" fmla="*/ 195560 w 347960"/>
                            <a:gd name="connsiteY2" fmla="*/ 350188 h 551489"/>
                            <a:gd name="connsiteX3" fmla="*/ 209847 w 347960"/>
                            <a:gd name="connsiteY3" fmla="*/ 390669 h 551489"/>
                            <a:gd name="connsiteX4" fmla="*/ 231278 w 347960"/>
                            <a:gd name="connsiteY4" fmla="*/ 414482 h 551489"/>
                            <a:gd name="connsiteX5" fmla="*/ 209847 w 347960"/>
                            <a:gd name="connsiteY5" fmla="*/ 419244 h 551489"/>
                            <a:gd name="connsiteX6" fmla="*/ 176510 w 347960"/>
                            <a:gd name="connsiteY6" fmla="*/ 500207 h 551489"/>
                            <a:gd name="connsiteX7" fmla="*/ 164603 w 347960"/>
                            <a:gd name="connsiteY7" fmla="*/ 535926 h 551489"/>
                            <a:gd name="connsiteX8" fmla="*/ 150316 w 347960"/>
                            <a:gd name="connsiteY8" fmla="*/ 550213 h 551489"/>
                            <a:gd name="connsiteX9" fmla="*/ 133647 w 347960"/>
                            <a:gd name="connsiteY9" fmla="*/ 547832 h 551489"/>
                            <a:gd name="connsiteX10" fmla="*/ 102691 w 347960"/>
                            <a:gd name="connsiteY10" fmla="*/ 524019 h 551489"/>
                            <a:gd name="connsiteX11" fmla="*/ 28872 w 347960"/>
                            <a:gd name="connsiteY11" fmla="*/ 524019 h 551489"/>
                            <a:gd name="connsiteX12" fmla="*/ 38397 w 347960"/>
                            <a:gd name="connsiteY12" fmla="*/ 493063 h 551489"/>
                            <a:gd name="connsiteX13" fmla="*/ 19347 w 347960"/>
                            <a:gd name="connsiteY13" fmla="*/ 488301 h 551489"/>
                            <a:gd name="connsiteX14" fmla="*/ 7441 w 347960"/>
                            <a:gd name="connsiteY14" fmla="*/ 459726 h 551489"/>
                            <a:gd name="connsiteX15" fmla="*/ 297 w 347960"/>
                            <a:gd name="connsiteY15" fmla="*/ 424007 h 551489"/>
                            <a:gd name="connsiteX16" fmla="*/ 2678 w 347960"/>
                            <a:gd name="connsiteY16" fmla="*/ 412101 h 551489"/>
                            <a:gd name="connsiteX17" fmla="*/ 14585 w 347960"/>
                            <a:gd name="connsiteY17" fmla="*/ 409719 h 551489"/>
                            <a:gd name="connsiteX18" fmla="*/ 28872 w 347960"/>
                            <a:gd name="connsiteY18" fmla="*/ 412101 h 551489"/>
                            <a:gd name="connsiteX19" fmla="*/ 45541 w 347960"/>
                            <a:gd name="connsiteY19" fmla="*/ 395432 h 551489"/>
                            <a:gd name="connsiteX20" fmla="*/ 52685 w 347960"/>
                            <a:gd name="connsiteY20" fmla="*/ 385907 h 551489"/>
                            <a:gd name="connsiteX21" fmla="*/ 71735 w 347960"/>
                            <a:gd name="connsiteY21" fmla="*/ 388288 h 551489"/>
                            <a:gd name="connsiteX22" fmla="*/ 86022 w 347960"/>
                            <a:gd name="connsiteY22" fmla="*/ 362094 h 551489"/>
                            <a:gd name="connsiteX23" fmla="*/ 124122 w 347960"/>
                            <a:gd name="connsiteY23" fmla="*/ 326376 h 551489"/>
                            <a:gd name="connsiteX24" fmla="*/ 169366 w 347960"/>
                            <a:gd name="connsiteY24" fmla="*/ 290657 h 551489"/>
                            <a:gd name="connsiteX25" fmla="*/ 197941 w 347960"/>
                            <a:gd name="connsiteY25" fmla="*/ 283513 h 551489"/>
                            <a:gd name="connsiteX26" fmla="*/ 216991 w 347960"/>
                            <a:gd name="connsiteY26" fmla="*/ 307326 h 551489"/>
                            <a:gd name="connsiteX27" fmla="*/ 252710 w 347960"/>
                            <a:gd name="connsiteY27" fmla="*/ 293038 h 551489"/>
                            <a:gd name="connsiteX28" fmla="*/ 286047 w 347960"/>
                            <a:gd name="connsiteY28" fmla="*/ 264463 h 551489"/>
                            <a:gd name="connsiteX29" fmla="*/ 295572 w 347960"/>
                            <a:gd name="connsiteY29" fmla="*/ 204932 h 551489"/>
                            <a:gd name="connsiteX30" fmla="*/ 274141 w 347960"/>
                            <a:gd name="connsiteY30" fmla="*/ 152544 h 551489"/>
                            <a:gd name="connsiteX31" fmla="*/ 252710 w 347960"/>
                            <a:gd name="connsiteY31" fmla="*/ 116826 h 551489"/>
                            <a:gd name="connsiteX32" fmla="*/ 245566 w 347960"/>
                            <a:gd name="connsiteY32" fmla="*/ 93013 h 551489"/>
                            <a:gd name="connsiteX33" fmla="*/ 243185 w 347960"/>
                            <a:gd name="connsiteY33" fmla="*/ 76344 h 551489"/>
                            <a:gd name="connsiteX34" fmla="*/ 247947 w 347960"/>
                            <a:gd name="connsiteY34" fmla="*/ 40626 h 551489"/>
                            <a:gd name="connsiteX35" fmla="*/ 271760 w 347960"/>
                            <a:gd name="connsiteY35" fmla="*/ 12051 h 551489"/>
                            <a:gd name="connsiteX36" fmla="*/ 286047 w 347960"/>
                            <a:gd name="connsiteY36" fmla="*/ 144 h 551489"/>
                            <a:gd name="connsiteX37" fmla="*/ 305097 w 347960"/>
                            <a:gd name="connsiteY37" fmla="*/ 19194 h 551489"/>
                            <a:gd name="connsiteX38" fmla="*/ 290810 w 347960"/>
                            <a:gd name="connsiteY38" fmla="*/ 95394 h 551489"/>
                            <a:gd name="connsiteX39" fmla="*/ 293191 w 347960"/>
                            <a:gd name="connsiteY39" fmla="*/ 100157 h 551489"/>
                            <a:gd name="connsiteX40" fmla="*/ 338435 w 347960"/>
                            <a:gd name="connsiteY40" fmla="*/ 100157 h 551489"/>
                            <a:gd name="connsiteX0" fmla="*/ 347960 w 347960"/>
                            <a:gd name="connsiteY0" fmla="*/ 259701 h 551489"/>
                            <a:gd name="connsiteX1" fmla="*/ 331291 w 347960"/>
                            <a:gd name="connsiteY1" fmla="*/ 266844 h 551489"/>
                            <a:gd name="connsiteX2" fmla="*/ 195560 w 347960"/>
                            <a:gd name="connsiteY2" fmla="*/ 350188 h 551489"/>
                            <a:gd name="connsiteX3" fmla="*/ 209847 w 347960"/>
                            <a:gd name="connsiteY3" fmla="*/ 390669 h 551489"/>
                            <a:gd name="connsiteX4" fmla="*/ 231278 w 347960"/>
                            <a:gd name="connsiteY4" fmla="*/ 414482 h 551489"/>
                            <a:gd name="connsiteX5" fmla="*/ 209847 w 347960"/>
                            <a:gd name="connsiteY5" fmla="*/ 419244 h 551489"/>
                            <a:gd name="connsiteX6" fmla="*/ 176510 w 347960"/>
                            <a:gd name="connsiteY6" fmla="*/ 500207 h 551489"/>
                            <a:gd name="connsiteX7" fmla="*/ 164603 w 347960"/>
                            <a:gd name="connsiteY7" fmla="*/ 535926 h 551489"/>
                            <a:gd name="connsiteX8" fmla="*/ 150316 w 347960"/>
                            <a:gd name="connsiteY8" fmla="*/ 550213 h 551489"/>
                            <a:gd name="connsiteX9" fmla="*/ 133647 w 347960"/>
                            <a:gd name="connsiteY9" fmla="*/ 547832 h 551489"/>
                            <a:gd name="connsiteX10" fmla="*/ 102691 w 347960"/>
                            <a:gd name="connsiteY10" fmla="*/ 524019 h 551489"/>
                            <a:gd name="connsiteX11" fmla="*/ 28872 w 347960"/>
                            <a:gd name="connsiteY11" fmla="*/ 524019 h 551489"/>
                            <a:gd name="connsiteX12" fmla="*/ 38397 w 347960"/>
                            <a:gd name="connsiteY12" fmla="*/ 493063 h 551489"/>
                            <a:gd name="connsiteX13" fmla="*/ 19347 w 347960"/>
                            <a:gd name="connsiteY13" fmla="*/ 488301 h 551489"/>
                            <a:gd name="connsiteX14" fmla="*/ 7441 w 347960"/>
                            <a:gd name="connsiteY14" fmla="*/ 459726 h 551489"/>
                            <a:gd name="connsiteX15" fmla="*/ 297 w 347960"/>
                            <a:gd name="connsiteY15" fmla="*/ 424007 h 551489"/>
                            <a:gd name="connsiteX16" fmla="*/ 2678 w 347960"/>
                            <a:gd name="connsiteY16" fmla="*/ 412101 h 551489"/>
                            <a:gd name="connsiteX17" fmla="*/ 14585 w 347960"/>
                            <a:gd name="connsiteY17" fmla="*/ 409719 h 551489"/>
                            <a:gd name="connsiteX18" fmla="*/ 28872 w 347960"/>
                            <a:gd name="connsiteY18" fmla="*/ 412101 h 551489"/>
                            <a:gd name="connsiteX19" fmla="*/ 45541 w 347960"/>
                            <a:gd name="connsiteY19" fmla="*/ 395432 h 551489"/>
                            <a:gd name="connsiteX20" fmla="*/ 52685 w 347960"/>
                            <a:gd name="connsiteY20" fmla="*/ 385907 h 551489"/>
                            <a:gd name="connsiteX21" fmla="*/ 71735 w 347960"/>
                            <a:gd name="connsiteY21" fmla="*/ 388288 h 551489"/>
                            <a:gd name="connsiteX22" fmla="*/ 86022 w 347960"/>
                            <a:gd name="connsiteY22" fmla="*/ 362094 h 551489"/>
                            <a:gd name="connsiteX23" fmla="*/ 124122 w 347960"/>
                            <a:gd name="connsiteY23" fmla="*/ 326376 h 551489"/>
                            <a:gd name="connsiteX24" fmla="*/ 169366 w 347960"/>
                            <a:gd name="connsiteY24" fmla="*/ 290657 h 551489"/>
                            <a:gd name="connsiteX25" fmla="*/ 197941 w 347960"/>
                            <a:gd name="connsiteY25" fmla="*/ 283513 h 551489"/>
                            <a:gd name="connsiteX26" fmla="*/ 216991 w 347960"/>
                            <a:gd name="connsiteY26" fmla="*/ 307326 h 551489"/>
                            <a:gd name="connsiteX27" fmla="*/ 252710 w 347960"/>
                            <a:gd name="connsiteY27" fmla="*/ 293038 h 551489"/>
                            <a:gd name="connsiteX28" fmla="*/ 286047 w 347960"/>
                            <a:gd name="connsiteY28" fmla="*/ 264463 h 551489"/>
                            <a:gd name="connsiteX29" fmla="*/ 295572 w 347960"/>
                            <a:gd name="connsiteY29" fmla="*/ 204932 h 551489"/>
                            <a:gd name="connsiteX30" fmla="*/ 274141 w 347960"/>
                            <a:gd name="connsiteY30" fmla="*/ 152544 h 551489"/>
                            <a:gd name="connsiteX31" fmla="*/ 252710 w 347960"/>
                            <a:gd name="connsiteY31" fmla="*/ 116826 h 551489"/>
                            <a:gd name="connsiteX32" fmla="*/ 245566 w 347960"/>
                            <a:gd name="connsiteY32" fmla="*/ 93013 h 551489"/>
                            <a:gd name="connsiteX33" fmla="*/ 243185 w 347960"/>
                            <a:gd name="connsiteY33" fmla="*/ 76344 h 551489"/>
                            <a:gd name="connsiteX34" fmla="*/ 247947 w 347960"/>
                            <a:gd name="connsiteY34" fmla="*/ 40626 h 551489"/>
                            <a:gd name="connsiteX35" fmla="*/ 271760 w 347960"/>
                            <a:gd name="connsiteY35" fmla="*/ 12051 h 551489"/>
                            <a:gd name="connsiteX36" fmla="*/ 286047 w 347960"/>
                            <a:gd name="connsiteY36" fmla="*/ 144 h 551489"/>
                            <a:gd name="connsiteX37" fmla="*/ 305097 w 347960"/>
                            <a:gd name="connsiteY37" fmla="*/ 19194 h 551489"/>
                            <a:gd name="connsiteX38" fmla="*/ 290810 w 347960"/>
                            <a:gd name="connsiteY38" fmla="*/ 95394 h 551489"/>
                            <a:gd name="connsiteX39" fmla="*/ 293191 w 347960"/>
                            <a:gd name="connsiteY39" fmla="*/ 100157 h 551489"/>
                            <a:gd name="connsiteX0" fmla="*/ 347960 w 347960"/>
                            <a:gd name="connsiteY0" fmla="*/ 259701 h 551489"/>
                            <a:gd name="connsiteX1" fmla="*/ 331291 w 347960"/>
                            <a:gd name="connsiteY1" fmla="*/ 266844 h 551489"/>
                            <a:gd name="connsiteX2" fmla="*/ 195560 w 347960"/>
                            <a:gd name="connsiteY2" fmla="*/ 350188 h 551489"/>
                            <a:gd name="connsiteX3" fmla="*/ 209847 w 347960"/>
                            <a:gd name="connsiteY3" fmla="*/ 390669 h 551489"/>
                            <a:gd name="connsiteX4" fmla="*/ 231278 w 347960"/>
                            <a:gd name="connsiteY4" fmla="*/ 414482 h 551489"/>
                            <a:gd name="connsiteX5" fmla="*/ 209847 w 347960"/>
                            <a:gd name="connsiteY5" fmla="*/ 419244 h 551489"/>
                            <a:gd name="connsiteX6" fmla="*/ 176510 w 347960"/>
                            <a:gd name="connsiteY6" fmla="*/ 500207 h 551489"/>
                            <a:gd name="connsiteX7" fmla="*/ 164603 w 347960"/>
                            <a:gd name="connsiteY7" fmla="*/ 535926 h 551489"/>
                            <a:gd name="connsiteX8" fmla="*/ 150316 w 347960"/>
                            <a:gd name="connsiteY8" fmla="*/ 550213 h 551489"/>
                            <a:gd name="connsiteX9" fmla="*/ 133647 w 347960"/>
                            <a:gd name="connsiteY9" fmla="*/ 547832 h 551489"/>
                            <a:gd name="connsiteX10" fmla="*/ 102691 w 347960"/>
                            <a:gd name="connsiteY10" fmla="*/ 524019 h 551489"/>
                            <a:gd name="connsiteX11" fmla="*/ 28872 w 347960"/>
                            <a:gd name="connsiteY11" fmla="*/ 524019 h 551489"/>
                            <a:gd name="connsiteX12" fmla="*/ 38397 w 347960"/>
                            <a:gd name="connsiteY12" fmla="*/ 493063 h 551489"/>
                            <a:gd name="connsiteX13" fmla="*/ 19347 w 347960"/>
                            <a:gd name="connsiteY13" fmla="*/ 488301 h 551489"/>
                            <a:gd name="connsiteX14" fmla="*/ 7441 w 347960"/>
                            <a:gd name="connsiteY14" fmla="*/ 459726 h 551489"/>
                            <a:gd name="connsiteX15" fmla="*/ 297 w 347960"/>
                            <a:gd name="connsiteY15" fmla="*/ 424007 h 551489"/>
                            <a:gd name="connsiteX16" fmla="*/ 2678 w 347960"/>
                            <a:gd name="connsiteY16" fmla="*/ 412101 h 551489"/>
                            <a:gd name="connsiteX17" fmla="*/ 14585 w 347960"/>
                            <a:gd name="connsiteY17" fmla="*/ 409719 h 551489"/>
                            <a:gd name="connsiteX18" fmla="*/ 28872 w 347960"/>
                            <a:gd name="connsiteY18" fmla="*/ 412101 h 551489"/>
                            <a:gd name="connsiteX19" fmla="*/ 45541 w 347960"/>
                            <a:gd name="connsiteY19" fmla="*/ 395432 h 551489"/>
                            <a:gd name="connsiteX20" fmla="*/ 52685 w 347960"/>
                            <a:gd name="connsiteY20" fmla="*/ 385907 h 551489"/>
                            <a:gd name="connsiteX21" fmla="*/ 71735 w 347960"/>
                            <a:gd name="connsiteY21" fmla="*/ 388288 h 551489"/>
                            <a:gd name="connsiteX22" fmla="*/ 86022 w 347960"/>
                            <a:gd name="connsiteY22" fmla="*/ 362094 h 551489"/>
                            <a:gd name="connsiteX23" fmla="*/ 124122 w 347960"/>
                            <a:gd name="connsiteY23" fmla="*/ 326376 h 551489"/>
                            <a:gd name="connsiteX24" fmla="*/ 169366 w 347960"/>
                            <a:gd name="connsiteY24" fmla="*/ 290657 h 551489"/>
                            <a:gd name="connsiteX25" fmla="*/ 197941 w 347960"/>
                            <a:gd name="connsiteY25" fmla="*/ 283513 h 551489"/>
                            <a:gd name="connsiteX26" fmla="*/ 216991 w 347960"/>
                            <a:gd name="connsiteY26" fmla="*/ 307326 h 551489"/>
                            <a:gd name="connsiteX27" fmla="*/ 252710 w 347960"/>
                            <a:gd name="connsiteY27" fmla="*/ 293038 h 551489"/>
                            <a:gd name="connsiteX28" fmla="*/ 286047 w 347960"/>
                            <a:gd name="connsiteY28" fmla="*/ 264463 h 551489"/>
                            <a:gd name="connsiteX29" fmla="*/ 295572 w 347960"/>
                            <a:gd name="connsiteY29" fmla="*/ 204932 h 551489"/>
                            <a:gd name="connsiteX30" fmla="*/ 274141 w 347960"/>
                            <a:gd name="connsiteY30" fmla="*/ 152544 h 551489"/>
                            <a:gd name="connsiteX31" fmla="*/ 252710 w 347960"/>
                            <a:gd name="connsiteY31" fmla="*/ 116826 h 551489"/>
                            <a:gd name="connsiteX32" fmla="*/ 245566 w 347960"/>
                            <a:gd name="connsiteY32" fmla="*/ 93013 h 551489"/>
                            <a:gd name="connsiteX33" fmla="*/ 243185 w 347960"/>
                            <a:gd name="connsiteY33" fmla="*/ 76344 h 551489"/>
                            <a:gd name="connsiteX34" fmla="*/ 247947 w 347960"/>
                            <a:gd name="connsiteY34" fmla="*/ 40626 h 551489"/>
                            <a:gd name="connsiteX35" fmla="*/ 271760 w 347960"/>
                            <a:gd name="connsiteY35" fmla="*/ 12051 h 551489"/>
                            <a:gd name="connsiteX36" fmla="*/ 286047 w 347960"/>
                            <a:gd name="connsiteY36" fmla="*/ 144 h 551489"/>
                            <a:gd name="connsiteX37" fmla="*/ 305097 w 347960"/>
                            <a:gd name="connsiteY37" fmla="*/ 19194 h 551489"/>
                            <a:gd name="connsiteX38" fmla="*/ 290810 w 347960"/>
                            <a:gd name="connsiteY38" fmla="*/ 95394 h 551489"/>
                            <a:gd name="connsiteX0" fmla="*/ 347960 w 347960"/>
                            <a:gd name="connsiteY0" fmla="*/ 259701 h 551489"/>
                            <a:gd name="connsiteX1" fmla="*/ 331291 w 347960"/>
                            <a:gd name="connsiteY1" fmla="*/ 266844 h 551489"/>
                            <a:gd name="connsiteX2" fmla="*/ 195560 w 347960"/>
                            <a:gd name="connsiteY2" fmla="*/ 350188 h 551489"/>
                            <a:gd name="connsiteX3" fmla="*/ 209847 w 347960"/>
                            <a:gd name="connsiteY3" fmla="*/ 390669 h 551489"/>
                            <a:gd name="connsiteX4" fmla="*/ 231278 w 347960"/>
                            <a:gd name="connsiteY4" fmla="*/ 414482 h 551489"/>
                            <a:gd name="connsiteX5" fmla="*/ 209847 w 347960"/>
                            <a:gd name="connsiteY5" fmla="*/ 419244 h 551489"/>
                            <a:gd name="connsiteX6" fmla="*/ 176510 w 347960"/>
                            <a:gd name="connsiteY6" fmla="*/ 500207 h 551489"/>
                            <a:gd name="connsiteX7" fmla="*/ 164603 w 347960"/>
                            <a:gd name="connsiteY7" fmla="*/ 535926 h 551489"/>
                            <a:gd name="connsiteX8" fmla="*/ 150316 w 347960"/>
                            <a:gd name="connsiteY8" fmla="*/ 550213 h 551489"/>
                            <a:gd name="connsiteX9" fmla="*/ 133647 w 347960"/>
                            <a:gd name="connsiteY9" fmla="*/ 547832 h 551489"/>
                            <a:gd name="connsiteX10" fmla="*/ 102691 w 347960"/>
                            <a:gd name="connsiteY10" fmla="*/ 524019 h 551489"/>
                            <a:gd name="connsiteX11" fmla="*/ 28872 w 347960"/>
                            <a:gd name="connsiteY11" fmla="*/ 524019 h 551489"/>
                            <a:gd name="connsiteX12" fmla="*/ 38397 w 347960"/>
                            <a:gd name="connsiteY12" fmla="*/ 493063 h 551489"/>
                            <a:gd name="connsiteX13" fmla="*/ 19347 w 347960"/>
                            <a:gd name="connsiteY13" fmla="*/ 488301 h 551489"/>
                            <a:gd name="connsiteX14" fmla="*/ 7441 w 347960"/>
                            <a:gd name="connsiteY14" fmla="*/ 459726 h 551489"/>
                            <a:gd name="connsiteX15" fmla="*/ 297 w 347960"/>
                            <a:gd name="connsiteY15" fmla="*/ 424007 h 551489"/>
                            <a:gd name="connsiteX16" fmla="*/ 2678 w 347960"/>
                            <a:gd name="connsiteY16" fmla="*/ 412101 h 551489"/>
                            <a:gd name="connsiteX17" fmla="*/ 14585 w 347960"/>
                            <a:gd name="connsiteY17" fmla="*/ 409719 h 551489"/>
                            <a:gd name="connsiteX18" fmla="*/ 28872 w 347960"/>
                            <a:gd name="connsiteY18" fmla="*/ 412101 h 551489"/>
                            <a:gd name="connsiteX19" fmla="*/ 45541 w 347960"/>
                            <a:gd name="connsiteY19" fmla="*/ 395432 h 551489"/>
                            <a:gd name="connsiteX20" fmla="*/ 52685 w 347960"/>
                            <a:gd name="connsiteY20" fmla="*/ 385907 h 551489"/>
                            <a:gd name="connsiteX21" fmla="*/ 71735 w 347960"/>
                            <a:gd name="connsiteY21" fmla="*/ 388288 h 551489"/>
                            <a:gd name="connsiteX22" fmla="*/ 86022 w 347960"/>
                            <a:gd name="connsiteY22" fmla="*/ 362094 h 551489"/>
                            <a:gd name="connsiteX23" fmla="*/ 124122 w 347960"/>
                            <a:gd name="connsiteY23" fmla="*/ 326376 h 551489"/>
                            <a:gd name="connsiteX24" fmla="*/ 169366 w 347960"/>
                            <a:gd name="connsiteY24" fmla="*/ 290657 h 551489"/>
                            <a:gd name="connsiteX25" fmla="*/ 197941 w 347960"/>
                            <a:gd name="connsiteY25" fmla="*/ 283513 h 551489"/>
                            <a:gd name="connsiteX26" fmla="*/ 216991 w 347960"/>
                            <a:gd name="connsiteY26" fmla="*/ 307326 h 551489"/>
                            <a:gd name="connsiteX27" fmla="*/ 252710 w 347960"/>
                            <a:gd name="connsiteY27" fmla="*/ 293038 h 551489"/>
                            <a:gd name="connsiteX28" fmla="*/ 286047 w 347960"/>
                            <a:gd name="connsiteY28" fmla="*/ 264463 h 551489"/>
                            <a:gd name="connsiteX29" fmla="*/ 295572 w 347960"/>
                            <a:gd name="connsiteY29" fmla="*/ 204932 h 551489"/>
                            <a:gd name="connsiteX30" fmla="*/ 274141 w 347960"/>
                            <a:gd name="connsiteY30" fmla="*/ 152544 h 551489"/>
                            <a:gd name="connsiteX31" fmla="*/ 252710 w 347960"/>
                            <a:gd name="connsiteY31" fmla="*/ 116826 h 551489"/>
                            <a:gd name="connsiteX32" fmla="*/ 245566 w 347960"/>
                            <a:gd name="connsiteY32" fmla="*/ 93013 h 551489"/>
                            <a:gd name="connsiteX33" fmla="*/ 243185 w 347960"/>
                            <a:gd name="connsiteY33" fmla="*/ 76344 h 551489"/>
                            <a:gd name="connsiteX34" fmla="*/ 247947 w 347960"/>
                            <a:gd name="connsiteY34" fmla="*/ 40626 h 551489"/>
                            <a:gd name="connsiteX35" fmla="*/ 271760 w 347960"/>
                            <a:gd name="connsiteY35" fmla="*/ 12051 h 551489"/>
                            <a:gd name="connsiteX36" fmla="*/ 286047 w 347960"/>
                            <a:gd name="connsiteY36" fmla="*/ 144 h 551489"/>
                            <a:gd name="connsiteX37" fmla="*/ 305097 w 347960"/>
                            <a:gd name="connsiteY37" fmla="*/ 19194 h 551489"/>
                            <a:gd name="connsiteX0" fmla="*/ 347960 w 347960"/>
                            <a:gd name="connsiteY0" fmla="*/ 259701 h 551489"/>
                            <a:gd name="connsiteX1" fmla="*/ 331291 w 347960"/>
                            <a:gd name="connsiteY1" fmla="*/ 266844 h 551489"/>
                            <a:gd name="connsiteX2" fmla="*/ 195560 w 347960"/>
                            <a:gd name="connsiteY2" fmla="*/ 350188 h 551489"/>
                            <a:gd name="connsiteX3" fmla="*/ 209847 w 347960"/>
                            <a:gd name="connsiteY3" fmla="*/ 390669 h 551489"/>
                            <a:gd name="connsiteX4" fmla="*/ 231278 w 347960"/>
                            <a:gd name="connsiteY4" fmla="*/ 414482 h 551489"/>
                            <a:gd name="connsiteX5" fmla="*/ 209847 w 347960"/>
                            <a:gd name="connsiteY5" fmla="*/ 419244 h 551489"/>
                            <a:gd name="connsiteX6" fmla="*/ 176510 w 347960"/>
                            <a:gd name="connsiteY6" fmla="*/ 500207 h 551489"/>
                            <a:gd name="connsiteX7" fmla="*/ 164603 w 347960"/>
                            <a:gd name="connsiteY7" fmla="*/ 535926 h 551489"/>
                            <a:gd name="connsiteX8" fmla="*/ 150316 w 347960"/>
                            <a:gd name="connsiteY8" fmla="*/ 550213 h 551489"/>
                            <a:gd name="connsiteX9" fmla="*/ 133647 w 347960"/>
                            <a:gd name="connsiteY9" fmla="*/ 547832 h 551489"/>
                            <a:gd name="connsiteX10" fmla="*/ 102691 w 347960"/>
                            <a:gd name="connsiteY10" fmla="*/ 524019 h 551489"/>
                            <a:gd name="connsiteX11" fmla="*/ 28872 w 347960"/>
                            <a:gd name="connsiteY11" fmla="*/ 524019 h 551489"/>
                            <a:gd name="connsiteX12" fmla="*/ 38397 w 347960"/>
                            <a:gd name="connsiteY12" fmla="*/ 493063 h 551489"/>
                            <a:gd name="connsiteX13" fmla="*/ 19347 w 347960"/>
                            <a:gd name="connsiteY13" fmla="*/ 488301 h 551489"/>
                            <a:gd name="connsiteX14" fmla="*/ 7441 w 347960"/>
                            <a:gd name="connsiteY14" fmla="*/ 459726 h 551489"/>
                            <a:gd name="connsiteX15" fmla="*/ 297 w 347960"/>
                            <a:gd name="connsiteY15" fmla="*/ 424007 h 551489"/>
                            <a:gd name="connsiteX16" fmla="*/ 2678 w 347960"/>
                            <a:gd name="connsiteY16" fmla="*/ 412101 h 551489"/>
                            <a:gd name="connsiteX17" fmla="*/ 14585 w 347960"/>
                            <a:gd name="connsiteY17" fmla="*/ 409719 h 551489"/>
                            <a:gd name="connsiteX18" fmla="*/ 28872 w 347960"/>
                            <a:gd name="connsiteY18" fmla="*/ 412101 h 551489"/>
                            <a:gd name="connsiteX19" fmla="*/ 45541 w 347960"/>
                            <a:gd name="connsiteY19" fmla="*/ 395432 h 551489"/>
                            <a:gd name="connsiteX20" fmla="*/ 52685 w 347960"/>
                            <a:gd name="connsiteY20" fmla="*/ 385907 h 551489"/>
                            <a:gd name="connsiteX21" fmla="*/ 71735 w 347960"/>
                            <a:gd name="connsiteY21" fmla="*/ 388288 h 551489"/>
                            <a:gd name="connsiteX22" fmla="*/ 86022 w 347960"/>
                            <a:gd name="connsiteY22" fmla="*/ 362094 h 551489"/>
                            <a:gd name="connsiteX23" fmla="*/ 124122 w 347960"/>
                            <a:gd name="connsiteY23" fmla="*/ 326376 h 551489"/>
                            <a:gd name="connsiteX24" fmla="*/ 169366 w 347960"/>
                            <a:gd name="connsiteY24" fmla="*/ 290657 h 551489"/>
                            <a:gd name="connsiteX25" fmla="*/ 197941 w 347960"/>
                            <a:gd name="connsiteY25" fmla="*/ 283513 h 551489"/>
                            <a:gd name="connsiteX26" fmla="*/ 216991 w 347960"/>
                            <a:gd name="connsiteY26" fmla="*/ 307326 h 551489"/>
                            <a:gd name="connsiteX27" fmla="*/ 252710 w 347960"/>
                            <a:gd name="connsiteY27" fmla="*/ 293038 h 551489"/>
                            <a:gd name="connsiteX28" fmla="*/ 286047 w 347960"/>
                            <a:gd name="connsiteY28" fmla="*/ 264463 h 551489"/>
                            <a:gd name="connsiteX29" fmla="*/ 295572 w 347960"/>
                            <a:gd name="connsiteY29" fmla="*/ 204932 h 551489"/>
                            <a:gd name="connsiteX30" fmla="*/ 274141 w 347960"/>
                            <a:gd name="connsiteY30" fmla="*/ 152544 h 551489"/>
                            <a:gd name="connsiteX31" fmla="*/ 252710 w 347960"/>
                            <a:gd name="connsiteY31" fmla="*/ 116826 h 551489"/>
                            <a:gd name="connsiteX32" fmla="*/ 245566 w 347960"/>
                            <a:gd name="connsiteY32" fmla="*/ 93013 h 551489"/>
                            <a:gd name="connsiteX33" fmla="*/ 243185 w 347960"/>
                            <a:gd name="connsiteY33" fmla="*/ 76344 h 551489"/>
                            <a:gd name="connsiteX34" fmla="*/ 247947 w 347960"/>
                            <a:gd name="connsiteY34" fmla="*/ 40626 h 551489"/>
                            <a:gd name="connsiteX35" fmla="*/ 271760 w 347960"/>
                            <a:gd name="connsiteY35" fmla="*/ 12051 h 551489"/>
                            <a:gd name="connsiteX36" fmla="*/ 286047 w 347960"/>
                            <a:gd name="connsiteY36" fmla="*/ 144 h 551489"/>
                            <a:gd name="connsiteX0" fmla="*/ 347960 w 347960"/>
                            <a:gd name="connsiteY0" fmla="*/ 247651 h 539439"/>
                            <a:gd name="connsiteX1" fmla="*/ 331291 w 347960"/>
                            <a:gd name="connsiteY1" fmla="*/ 254794 h 539439"/>
                            <a:gd name="connsiteX2" fmla="*/ 195560 w 347960"/>
                            <a:gd name="connsiteY2" fmla="*/ 338138 h 539439"/>
                            <a:gd name="connsiteX3" fmla="*/ 209847 w 347960"/>
                            <a:gd name="connsiteY3" fmla="*/ 378619 h 539439"/>
                            <a:gd name="connsiteX4" fmla="*/ 231278 w 347960"/>
                            <a:gd name="connsiteY4" fmla="*/ 402432 h 539439"/>
                            <a:gd name="connsiteX5" fmla="*/ 209847 w 347960"/>
                            <a:gd name="connsiteY5" fmla="*/ 407194 h 539439"/>
                            <a:gd name="connsiteX6" fmla="*/ 176510 w 347960"/>
                            <a:gd name="connsiteY6" fmla="*/ 488157 h 539439"/>
                            <a:gd name="connsiteX7" fmla="*/ 164603 w 347960"/>
                            <a:gd name="connsiteY7" fmla="*/ 523876 h 539439"/>
                            <a:gd name="connsiteX8" fmla="*/ 150316 w 347960"/>
                            <a:gd name="connsiteY8" fmla="*/ 538163 h 539439"/>
                            <a:gd name="connsiteX9" fmla="*/ 133647 w 347960"/>
                            <a:gd name="connsiteY9" fmla="*/ 535782 h 539439"/>
                            <a:gd name="connsiteX10" fmla="*/ 102691 w 347960"/>
                            <a:gd name="connsiteY10" fmla="*/ 511969 h 539439"/>
                            <a:gd name="connsiteX11" fmla="*/ 28872 w 347960"/>
                            <a:gd name="connsiteY11" fmla="*/ 511969 h 539439"/>
                            <a:gd name="connsiteX12" fmla="*/ 38397 w 347960"/>
                            <a:gd name="connsiteY12" fmla="*/ 481013 h 539439"/>
                            <a:gd name="connsiteX13" fmla="*/ 19347 w 347960"/>
                            <a:gd name="connsiteY13" fmla="*/ 476251 h 539439"/>
                            <a:gd name="connsiteX14" fmla="*/ 7441 w 347960"/>
                            <a:gd name="connsiteY14" fmla="*/ 447676 h 539439"/>
                            <a:gd name="connsiteX15" fmla="*/ 297 w 347960"/>
                            <a:gd name="connsiteY15" fmla="*/ 411957 h 539439"/>
                            <a:gd name="connsiteX16" fmla="*/ 2678 w 347960"/>
                            <a:gd name="connsiteY16" fmla="*/ 400051 h 539439"/>
                            <a:gd name="connsiteX17" fmla="*/ 14585 w 347960"/>
                            <a:gd name="connsiteY17" fmla="*/ 397669 h 539439"/>
                            <a:gd name="connsiteX18" fmla="*/ 28872 w 347960"/>
                            <a:gd name="connsiteY18" fmla="*/ 400051 h 539439"/>
                            <a:gd name="connsiteX19" fmla="*/ 45541 w 347960"/>
                            <a:gd name="connsiteY19" fmla="*/ 383382 h 539439"/>
                            <a:gd name="connsiteX20" fmla="*/ 52685 w 347960"/>
                            <a:gd name="connsiteY20" fmla="*/ 373857 h 539439"/>
                            <a:gd name="connsiteX21" fmla="*/ 71735 w 347960"/>
                            <a:gd name="connsiteY21" fmla="*/ 376238 h 539439"/>
                            <a:gd name="connsiteX22" fmla="*/ 86022 w 347960"/>
                            <a:gd name="connsiteY22" fmla="*/ 350044 h 539439"/>
                            <a:gd name="connsiteX23" fmla="*/ 124122 w 347960"/>
                            <a:gd name="connsiteY23" fmla="*/ 314326 h 539439"/>
                            <a:gd name="connsiteX24" fmla="*/ 169366 w 347960"/>
                            <a:gd name="connsiteY24" fmla="*/ 278607 h 539439"/>
                            <a:gd name="connsiteX25" fmla="*/ 197941 w 347960"/>
                            <a:gd name="connsiteY25" fmla="*/ 271463 h 539439"/>
                            <a:gd name="connsiteX26" fmla="*/ 216991 w 347960"/>
                            <a:gd name="connsiteY26" fmla="*/ 295276 h 539439"/>
                            <a:gd name="connsiteX27" fmla="*/ 252710 w 347960"/>
                            <a:gd name="connsiteY27" fmla="*/ 280988 h 539439"/>
                            <a:gd name="connsiteX28" fmla="*/ 286047 w 347960"/>
                            <a:gd name="connsiteY28" fmla="*/ 252413 h 539439"/>
                            <a:gd name="connsiteX29" fmla="*/ 295572 w 347960"/>
                            <a:gd name="connsiteY29" fmla="*/ 192882 h 539439"/>
                            <a:gd name="connsiteX30" fmla="*/ 274141 w 347960"/>
                            <a:gd name="connsiteY30" fmla="*/ 140494 h 539439"/>
                            <a:gd name="connsiteX31" fmla="*/ 252710 w 347960"/>
                            <a:gd name="connsiteY31" fmla="*/ 104776 h 539439"/>
                            <a:gd name="connsiteX32" fmla="*/ 245566 w 347960"/>
                            <a:gd name="connsiteY32" fmla="*/ 80963 h 539439"/>
                            <a:gd name="connsiteX33" fmla="*/ 243185 w 347960"/>
                            <a:gd name="connsiteY33" fmla="*/ 64294 h 539439"/>
                            <a:gd name="connsiteX34" fmla="*/ 247947 w 347960"/>
                            <a:gd name="connsiteY34" fmla="*/ 28576 h 539439"/>
                            <a:gd name="connsiteX35" fmla="*/ 271760 w 347960"/>
                            <a:gd name="connsiteY35" fmla="*/ 1 h 539439"/>
                            <a:gd name="connsiteX0" fmla="*/ 347960 w 347960"/>
                            <a:gd name="connsiteY0" fmla="*/ 219075 h 510863"/>
                            <a:gd name="connsiteX1" fmla="*/ 331291 w 347960"/>
                            <a:gd name="connsiteY1" fmla="*/ 226218 h 510863"/>
                            <a:gd name="connsiteX2" fmla="*/ 195560 w 347960"/>
                            <a:gd name="connsiteY2" fmla="*/ 309562 h 510863"/>
                            <a:gd name="connsiteX3" fmla="*/ 209847 w 347960"/>
                            <a:gd name="connsiteY3" fmla="*/ 350043 h 510863"/>
                            <a:gd name="connsiteX4" fmla="*/ 231278 w 347960"/>
                            <a:gd name="connsiteY4" fmla="*/ 373856 h 510863"/>
                            <a:gd name="connsiteX5" fmla="*/ 209847 w 347960"/>
                            <a:gd name="connsiteY5" fmla="*/ 378618 h 510863"/>
                            <a:gd name="connsiteX6" fmla="*/ 176510 w 347960"/>
                            <a:gd name="connsiteY6" fmla="*/ 459581 h 510863"/>
                            <a:gd name="connsiteX7" fmla="*/ 164603 w 347960"/>
                            <a:gd name="connsiteY7" fmla="*/ 495300 h 510863"/>
                            <a:gd name="connsiteX8" fmla="*/ 150316 w 347960"/>
                            <a:gd name="connsiteY8" fmla="*/ 509587 h 510863"/>
                            <a:gd name="connsiteX9" fmla="*/ 133647 w 347960"/>
                            <a:gd name="connsiteY9" fmla="*/ 507206 h 510863"/>
                            <a:gd name="connsiteX10" fmla="*/ 102691 w 347960"/>
                            <a:gd name="connsiteY10" fmla="*/ 483393 h 510863"/>
                            <a:gd name="connsiteX11" fmla="*/ 28872 w 347960"/>
                            <a:gd name="connsiteY11" fmla="*/ 483393 h 510863"/>
                            <a:gd name="connsiteX12" fmla="*/ 38397 w 347960"/>
                            <a:gd name="connsiteY12" fmla="*/ 452437 h 510863"/>
                            <a:gd name="connsiteX13" fmla="*/ 19347 w 347960"/>
                            <a:gd name="connsiteY13" fmla="*/ 447675 h 510863"/>
                            <a:gd name="connsiteX14" fmla="*/ 7441 w 347960"/>
                            <a:gd name="connsiteY14" fmla="*/ 419100 h 510863"/>
                            <a:gd name="connsiteX15" fmla="*/ 297 w 347960"/>
                            <a:gd name="connsiteY15" fmla="*/ 383381 h 510863"/>
                            <a:gd name="connsiteX16" fmla="*/ 2678 w 347960"/>
                            <a:gd name="connsiteY16" fmla="*/ 371475 h 510863"/>
                            <a:gd name="connsiteX17" fmla="*/ 14585 w 347960"/>
                            <a:gd name="connsiteY17" fmla="*/ 369093 h 510863"/>
                            <a:gd name="connsiteX18" fmla="*/ 28872 w 347960"/>
                            <a:gd name="connsiteY18" fmla="*/ 371475 h 510863"/>
                            <a:gd name="connsiteX19" fmla="*/ 45541 w 347960"/>
                            <a:gd name="connsiteY19" fmla="*/ 354806 h 510863"/>
                            <a:gd name="connsiteX20" fmla="*/ 52685 w 347960"/>
                            <a:gd name="connsiteY20" fmla="*/ 345281 h 510863"/>
                            <a:gd name="connsiteX21" fmla="*/ 71735 w 347960"/>
                            <a:gd name="connsiteY21" fmla="*/ 347662 h 510863"/>
                            <a:gd name="connsiteX22" fmla="*/ 86022 w 347960"/>
                            <a:gd name="connsiteY22" fmla="*/ 321468 h 510863"/>
                            <a:gd name="connsiteX23" fmla="*/ 124122 w 347960"/>
                            <a:gd name="connsiteY23" fmla="*/ 285750 h 510863"/>
                            <a:gd name="connsiteX24" fmla="*/ 169366 w 347960"/>
                            <a:gd name="connsiteY24" fmla="*/ 250031 h 510863"/>
                            <a:gd name="connsiteX25" fmla="*/ 197941 w 347960"/>
                            <a:gd name="connsiteY25" fmla="*/ 242887 h 510863"/>
                            <a:gd name="connsiteX26" fmla="*/ 216991 w 347960"/>
                            <a:gd name="connsiteY26" fmla="*/ 266700 h 510863"/>
                            <a:gd name="connsiteX27" fmla="*/ 252710 w 347960"/>
                            <a:gd name="connsiteY27" fmla="*/ 252412 h 510863"/>
                            <a:gd name="connsiteX28" fmla="*/ 286047 w 347960"/>
                            <a:gd name="connsiteY28" fmla="*/ 223837 h 510863"/>
                            <a:gd name="connsiteX29" fmla="*/ 295572 w 347960"/>
                            <a:gd name="connsiteY29" fmla="*/ 164306 h 510863"/>
                            <a:gd name="connsiteX30" fmla="*/ 274141 w 347960"/>
                            <a:gd name="connsiteY30" fmla="*/ 111918 h 510863"/>
                            <a:gd name="connsiteX31" fmla="*/ 252710 w 347960"/>
                            <a:gd name="connsiteY31" fmla="*/ 76200 h 510863"/>
                            <a:gd name="connsiteX32" fmla="*/ 245566 w 347960"/>
                            <a:gd name="connsiteY32" fmla="*/ 52387 h 510863"/>
                            <a:gd name="connsiteX33" fmla="*/ 243185 w 347960"/>
                            <a:gd name="connsiteY33" fmla="*/ 35718 h 510863"/>
                            <a:gd name="connsiteX34" fmla="*/ 247947 w 347960"/>
                            <a:gd name="connsiteY34" fmla="*/ 0 h 510863"/>
                            <a:gd name="connsiteX0" fmla="*/ 347960 w 347960"/>
                            <a:gd name="connsiteY0" fmla="*/ 183356 h 475144"/>
                            <a:gd name="connsiteX1" fmla="*/ 331291 w 347960"/>
                            <a:gd name="connsiteY1" fmla="*/ 190499 h 475144"/>
                            <a:gd name="connsiteX2" fmla="*/ 195560 w 347960"/>
                            <a:gd name="connsiteY2" fmla="*/ 273843 h 475144"/>
                            <a:gd name="connsiteX3" fmla="*/ 209847 w 347960"/>
                            <a:gd name="connsiteY3" fmla="*/ 314324 h 475144"/>
                            <a:gd name="connsiteX4" fmla="*/ 231278 w 347960"/>
                            <a:gd name="connsiteY4" fmla="*/ 338137 h 475144"/>
                            <a:gd name="connsiteX5" fmla="*/ 209847 w 347960"/>
                            <a:gd name="connsiteY5" fmla="*/ 342899 h 475144"/>
                            <a:gd name="connsiteX6" fmla="*/ 176510 w 347960"/>
                            <a:gd name="connsiteY6" fmla="*/ 423862 h 475144"/>
                            <a:gd name="connsiteX7" fmla="*/ 164603 w 347960"/>
                            <a:gd name="connsiteY7" fmla="*/ 459581 h 475144"/>
                            <a:gd name="connsiteX8" fmla="*/ 150316 w 347960"/>
                            <a:gd name="connsiteY8" fmla="*/ 473868 h 475144"/>
                            <a:gd name="connsiteX9" fmla="*/ 133647 w 347960"/>
                            <a:gd name="connsiteY9" fmla="*/ 471487 h 475144"/>
                            <a:gd name="connsiteX10" fmla="*/ 102691 w 347960"/>
                            <a:gd name="connsiteY10" fmla="*/ 447674 h 475144"/>
                            <a:gd name="connsiteX11" fmla="*/ 28872 w 347960"/>
                            <a:gd name="connsiteY11" fmla="*/ 447674 h 475144"/>
                            <a:gd name="connsiteX12" fmla="*/ 38397 w 347960"/>
                            <a:gd name="connsiteY12" fmla="*/ 416718 h 475144"/>
                            <a:gd name="connsiteX13" fmla="*/ 19347 w 347960"/>
                            <a:gd name="connsiteY13" fmla="*/ 411956 h 475144"/>
                            <a:gd name="connsiteX14" fmla="*/ 7441 w 347960"/>
                            <a:gd name="connsiteY14" fmla="*/ 383381 h 475144"/>
                            <a:gd name="connsiteX15" fmla="*/ 297 w 347960"/>
                            <a:gd name="connsiteY15" fmla="*/ 347662 h 475144"/>
                            <a:gd name="connsiteX16" fmla="*/ 2678 w 347960"/>
                            <a:gd name="connsiteY16" fmla="*/ 335756 h 475144"/>
                            <a:gd name="connsiteX17" fmla="*/ 14585 w 347960"/>
                            <a:gd name="connsiteY17" fmla="*/ 333374 h 475144"/>
                            <a:gd name="connsiteX18" fmla="*/ 28872 w 347960"/>
                            <a:gd name="connsiteY18" fmla="*/ 335756 h 475144"/>
                            <a:gd name="connsiteX19" fmla="*/ 45541 w 347960"/>
                            <a:gd name="connsiteY19" fmla="*/ 319087 h 475144"/>
                            <a:gd name="connsiteX20" fmla="*/ 52685 w 347960"/>
                            <a:gd name="connsiteY20" fmla="*/ 309562 h 475144"/>
                            <a:gd name="connsiteX21" fmla="*/ 71735 w 347960"/>
                            <a:gd name="connsiteY21" fmla="*/ 311943 h 475144"/>
                            <a:gd name="connsiteX22" fmla="*/ 86022 w 347960"/>
                            <a:gd name="connsiteY22" fmla="*/ 285749 h 475144"/>
                            <a:gd name="connsiteX23" fmla="*/ 124122 w 347960"/>
                            <a:gd name="connsiteY23" fmla="*/ 250031 h 475144"/>
                            <a:gd name="connsiteX24" fmla="*/ 169366 w 347960"/>
                            <a:gd name="connsiteY24" fmla="*/ 214312 h 475144"/>
                            <a:gd name="connsiteX25" fmla="*/ 197941 w 347960"/>
                            <a:gd name="connsiteY25" fmla="*/ 207168 h 475144"/>
                            <a:gd name="connsiteX26" fmla="*/ 216991 w 347960"/>
                            <a:gd name="connsiteY26" fmla="*/ 230981 h 475144"/>
                            <a:gd name="connsiteX27" fmla="*/ 252710 w 347960"/>
                            <a:gd name="connsiteY27" fmla="*/ 216693 h 475144"/>
                            <a:gd name="connsiteX28" fmla="*/ 286047 w 347960"/>
                            <a:gd name="connsiteY28" fmla="*/ 188118 h 475144"/>
                            <a:gd name="connsiteX29" fmla="*/ 295572 w 347960"/>
                            <a:gd name="connsiteY29" fmla="*/ 128587 h 475144"/>
                            <a:gd name="connsiteX30" fmla="*/ 274141 w 347960"/>
                            <a:gd name="connsiteY30" fmla="*/ 76199 h 475144"/>
                            <a:gd name="connsiteX31" fmla="*/ 252710 w 347960"/>
                            <a:gd name="connsiteY31" fmla="*/ 40481 h 475144"/>
                            <a:gd name="connsiteX32" fmla="*/ 245566 w 347960"/>
                            <a:gd name="connsiteY32" fmla="*/ 16668 h 475144"/>
                            <a:gd name="connsiteX33" fmla="*/ 243185 w 347960"/>
                            <a:gd name="connsiteY33" fmla="*/ -1 h 475144"/>
                            <a:gd name="connsiteX0" fmla="*/ 347960 w 347960"/>
                            <a:gd name="connsiteY0" fmla="*/ 166688 h 458476"/>
                            <a:gd name="connsiteX1" fmla="*/ 331291 w 347960"/>
                            <a:gd name="connsiteY1" fmla="*/ 173831 h 458476"/>
                            <a:gd name="connsiteX2" fmla="*/ 195560 w 347960"/>
                            <a:gd name="connsiteY2" fmla="*/ 257175 h 458476"/>
                            <a:gd name="connsiteX3" fmla="*/ 209847 w 347960"/>
                            <a:gd name="connsiteY3" fmla="*/ 297656 h 458476"/>
                            <a:gd name="connsiteX4" fmla="*/ 231278 w 347960"/>
                            <a:gd name="connsiteY4" fmla="*/ 321469 h 458476"/>
                            <a:gd name="connsiteX5" fmla="*/ 209847 w 347960"/>
                            <a:gd name="connsiteY5" fmla="*/ 326231 h 458476"/>
                            <a:gd name="connsiteX6" fmla="*/ 176510 w 347960"/>
                            <a:gd name="connsiteY6" fmla="*/ 407194 h 458476"/>
                            <a:gd name="connsiteX7" fmla="*/ 164603 w 347960"/>
                            <a:gd name="connsiteY7" fmla="*/ 442913 h 458476"/>
                            <a:gd name="connsiteX8" fmla="*/ 150316 w 347960"/>
                            <a:gd name="connsiteY8" fmla="*/ 457200 h 458476"/>
                            <a:gd name="connsiteX9" fmla="*/ 133647 w 347960"/>
                            <a:gd name="connsiteY9" fmla="*/ 454819 h 458476"/>
                            <a:gd name="connsiteX10" fmla="*/ 102691 w 347960"/>
                            <a:gd name="connsiteY10" fmla="*/ 431006 h 458476"/>
                            <a:gd name="connsiteX11" fmla="*/ 28872 w 347960"/>
                            <a:gd name="connsiteY11" fmla="*/ 431006 h 458476"/>
                            <a:gd name="connsiteX12" fmla="*/ 38397 w 347960"/>
                            <a:gd name="connsiteY12" fmla="*/ 400050 h 458476"/>
                            <a:gd name="connsiteX13" fmla="*/ 19347 w 347960"/>
                            <a:gd name="connsiteY13" fmla="*/ 395288 h 458476"/>
                            <a:gd name="connsiteX14" fmla="*/ 7441 w 347960"/>
                            <a:gd name="connsiteY14" fmla="*/ 366713 h 458476"/>
                            <a:gd name="connsiteX15" fmla="*/ 297 w 347960"/>
                            <a:gd name="connsiteY15" fmla="*/ 330994 h 458476"/>
                            <a:gd name="connsiteX16" fmla="*/ 2678 w 347960"/>
                            <a:gd name="connsiteY16" fmla="*/ 319088 h 458476"/>
                            <a:gd name="connsiteX17" fmla="*/ 14585 w 347960"/>
                            <a:gd name="connsiteY17" fmla="*/ 316706 h 458476"/>
                            <a:gd name="connsiteX18" fmla="*/ 28872 w 347960"/>
                            <a:gd name="connsiteY18" fmla="*/ 319088 h 458476"/>
                            <a:gd name="connsiteX19" fmla="*/ 45541 w 347960"/>
                            <a:gd name="connsiteY19" fmla="*/ 302419 h 458476"/>
                            <a:gd name="connsiteX20" fmla="*/ 52685 w 347960"/>
                            <a:gd name="connsiteY20" fmla="*/ 292894 h 458476"/>
                            <a:gd name="connsiteX21" fmla="*/ 71735 w 347960"/>
                            <a:gd name="connsiteY21" fmla="*/ 295275 h 458476"/>
                            <a:gd name="connsiteX22" fmla="*/ 86022 w 347960"/>
                            <a:gd name="connsiteY22" fmla="*/ 269081 h 458476"/>
                            <a:gd name="connsiteX23" fmla="*/ 124122 w 347960"/>
                            <a:gd name="connsiteY23" fmla="*/ 233363 h 458476"/>
                            <a:gd name="connsiteX24" fmla="*/ 169366 w 347960"/>
                            <a:gd name="connsiteY24" fmla="*/ 197644 h 458476"/>
                            <a:gd name="connsiteX25" fmla="*/ 197941 w 347960"/>
                            <a:gd name="connsiteY25" fmla="*/ 190500 h 458476"/>
                            <a:gd name="connsiteX26" fmla="*/ 216991 w 347960"/>
                            <a:gd name="connsiteY26" fmla="*/ 214313 h 458476"/>
                            <a:gd name="connsiteX27" fmla="*/ 252710 w 347960"/>
                            <a:gd name="connsiteY27" fmla="*/ 200025 h 458476"/>
                            <a:gd name="connsiteX28" fmla="*/ 286047 w 347960"/>
                            <a:gd name="connsiteY28" fmla="*/ 171450 h 458476"/>
                            <a:gd name="connsiteX29" fmla="*/ 295572 w 347960"/>
                            <a:gd name="connsiteY29" fmla="*/ 111919 h 458476"/>
                            <a:gd name="connsiteX30" fmla="*/ 274141 w 347960"/>
                            <a:gd name="connsiteY30" fmla="*/ 59531 h 458476"/>
                            <a:gd name="connsiteX31" fmla="*/ 252710 w 347960"/>
                            <a:gd name="connsiteY31" fmla="*/ 23813 h 458476"/>
                            <a:gd name="connsiteX32" fmla="*/ 245566 w 347960"/>
                            <a:gd name="connsiteY32" fmla="*/ 0 h 458476"/>
                            <a:gd name="connsiteX0" fmla="*/ 347960 w 347960"/>
                            <a:gd name="connsiteY0" fmla="*/ 142875 h 434663"/>
                            <a:gd name="connsiteX1" fmla="*/ 331291 w 347960"/>
                            <a:gd name="connsiteY1" fmla="*/ 150018 h 434663"/>
                            <a:gd name="connsiteX2" fmla="*/ 195560 w 347960"/>
                            <a:gd name="connsiteY2" fmla="*/ 233362 h 434663"/>
                            <a:gd name="connsiteX3" fmla="*/ 209847 w 347960"/>
                            <a:gd name="connsiteY3" fmla="*/ 273843 h 434663"/>
                            <a:gd name="connsiteX4" fmla="*/ 231278 w 347960"/>
                            <a:gd name="connsiteY4" fmla="*/ 297656 h 434663"/>
                            <a:gd name="connsiteX5" fmla="*/ 209847 w 347960"/>
                            <a:gd name="connsiteY5" fmla="*/ 302418 h 434663"/>
                            <a:gd name="connsiteX6" fmla="*/ 176510 w 347960"/>
                            <a:gd name="connsiteY6" fmla="*/ 383381 h 434663"/>
                            <a:gd name="connsiteX7" fmla="*/ 164603 w 347960"/>
                            <a:gd name="connsiteY7" fmla="*/ 419100 h 434663"/>
                            <a:gd name="connsiteX8" fmla="*/ 150316 w 347960"/>
                            <a:gd name="connsiteY8" fmla="*/ 433387 h 434663"/>
                            <a:gd name="connsiteX9" fmla="*/ 133647 w 347960"/>
                            <a:gd name="connsiteY9" fmla="*/ 431006 h 434663"/>
                            <a:gd name="connsiteX10" fmla="*/ 102691 w 347960"/>
                            <a:gd name="connsiteY10" fmla="*/ 407193 h 434663"/>
                            <a:gd name="connsiteX11" fmla="*/ 28872 w 347960"/>
                            <a:gd name="connsiteY11" fmla="*/ 407193 h 434663"/>
                            <a:gd name="connsiteX12" fmla="*/ 38397 w 347960"/>
                            <a:gd name="connsiteY12" fmla="*/ 376237 h 434663"/>
                            <a:gd name="connsiteX13" fmla="*/ 19347 w 347960"/>
                            <a:gd name="connsiteY13" fmla="*/ 371475 h 434663"/>
                            <a:gd name="connsiteX14" fmla="*/ 7441 w 347960"/>
                            <a:gd name="connsiteY14" fmla="*/ 342900 h 434663"/>
                            <a:gd name="connsiteX15" fmla="*/ 297 w 347960"/>
                            <a:gd name="connsiteY15" fmla="*/ 307181 h 434663"/>
                            <a:gd name="connsiteX16" fmla="*/ 2678 w 347960"/>
                            <a:gd name="connsiteY16" fmla="*/ 295275 h 434663"/>
                            <a:gd name="connsiteX17" fmla="*/ 14585 w 347960"/>
                            <a:gd name="connsiteY17" fmla="*/ 292893 h 434663"/>
                            <a:gd name="connsiteX18" fmla="*/ 28872 w 347960"/>
                            <a:gd name="connsiteY18" fmla="*/ 295275 h 434663"/>
                            <a:gd name="connsiteX19" fmla="*/ 45541 w 347960"/>
                            <a:gd name="connsiteY19" fmla="*/ 278606 h 434663"/>
                            <a:gd name="connsiteX20" fmla="*/ 52685 w 347960"/>
                            <a:gd name="connsiteY20" fmla="*/ 269081 h 434663"/>
                            <a:gd name="connsiteX21" fmla="*/ 71735 w 347960"/>
                            <a:gd name="connsiteY21" fmla="*/ 271462 h 434663"/>
                            <a:gd name="connsiteX22" fmla="*/ 86022 w 347960"/>
                            <a:gd name="connsiteY22" fmla="*/ 245268 h 434663"/>
                            <a:gd name="connsiteX23" fmla="*/ 124122 w 347960"/>
                            <a:gd name="connsiteY23" fmla="*/ 209550 h 434663"/>
                            <a:gd name="connsiteX24" fmla="*/ 169366 w 347960"/>
                            <a:gd name="connsiteY24" fmla="*/ 173831 h 434663"/>
                            <a:gd name="connsiteX25" fmla="*/ 197941 w 347960"/>
                            <a:gd name="connsiteY25" fmla="*/ 166687 h 434663"/>
                            <a:gd name="connsiteX26" fmla="*/ 216991 w 347960"/>
                            <a:gd name="connsiteY26" fmla="*/ 190500 h 434663"/>
                            <a:gd name="connsiteX27" fmla="*/ 252710 w 347960"/>
                            <a:gd name="connsiteY27" fmla="*/ 176212 h 434663"/>
                            <a:gd name="connsiteX28" fmla="*/ 286047 w 347960"/>
                            <a:gd name="connsiteY28" fmla="*/ 147637 h 434663"/>
                            <a:gd name="connsiteX29" fmla="*/ 295572 w 347960"/>
                            <a:gd name="connsiteY29" fmla="*/ 88106 h 434663"/>
                            <a:gd name="connsiteX30" fmla="*/ 274141 w 347960"/>
                            <a:gd name="connsiteY30" fmla="*/ 35718 h 434663"/>
                            <a:gd name="connsiteX31" fmla="*/ 252710 w 347960"/>
                            <a:gd name="connsiteY31" fmla="*/ 0 h 434663"/>
                            <a:gd name="connsiteX0" fmla="*/ 347960 w 347960"/>
                            <a:gd name="connsiteY0" fmla="*/ 107157 h 398945"/>
                            <a:gd name="connsiteX1" fmla="*/ 331291 w 347960"/>
                            <a:gd name="connsiteY1" fmla="*/ 114300 h 398945"/>
                            <a:gd name="connsiteX2" fmla="*/ 195560 w 347960"/>
                            <a:gd name="connsiteY2" fmla="*/ 197644 h 398945"/>
                            <a:gd name="connsiteX3" fmla="*/ 209847 w 347960"/>
                            <a:gd name="connsiteY3" fmla="*/ 238125 h 398945"/>
                            <a:gd name="connsiteX4" fmla="*/ 231278 w 347960"/>
                            <a:gd name="connsiteY4" fmla="*/ 261938 h 398945"/>
                            <a:gd name="connsiteX5" fmla="*/ 209847 w 347960"/>
                            <a:gd name="connsiteY5" fmla="*/ 266700 h 398945"/>
                            <a:gd name="connsiteX6" fmla="*/ 176510 w 347960"/>
                            <a:gd name="connsiteY6" fmla="*/ 347663 h 398945"/>
                            <a:gd name="connsiteX7" fmla="*/ 164603 w 347960"/>
                            <a:gd name="connsiteY7" fmla="*/ 383382 h 398945"/>
                            <a:gd name="connsiteX8" fmla="*/ 150316 w 347960"/>
                            <a:gd name="connsiteY8" fmla="*/ 397669 h 398945"/>
                            <a:gd name="connsiteX9" fmla="*/ 133647 w 347960"/>
                            <a:gd name="connsiteY9" fmla="*/ 395288 h 398945"/>
                            <a:gd name="connsiteX10" fmla="*/ 102691 w 347960"/>
                            <a:gd name="connsiteY10" fmla="*/ 371475 h 398945"/>
                            <a:gd name="connsiteX11" fmla="*/ 28872 w 347960"/>
                            <a:gd name="connsiteY11" fmla="*/ 371475 h 398945"/>
                            <a:gd name="connsiteX12" fmla="*/ 38397 w 347960"/>
                            <a:gd name="connsiteY12" fmla="*/ 340519 h 398945"/>
                            <a:gd name="connsiteX13" fmla="*/ 19347 w 347960"/>
                            <a:gd name="connsiteY13" fmla="*/ 335757 h 398945"/>
                            <a:gd name="connsiteX14" fmla="*/ 7441 w 347960"/>
                            <a:gd name="connsiteY14" fmla="*/ 307182 h 398945"/>
                            <a:gd name="connsiteX15" fmla="*/ 297 w 347960"/>
                            <a:gd name="connsiteY15" fmla="*/ 271463 h 398945"/>
                            <a:gd name="connsiteX16" fmla="*/ 2678 w 347960"/>
                            <a:gd name="connsiteY16" fmla="*/ 259557 h 398945"/>
                            <a:gd name="connsiteX17" fmla="*/ 14585 w 347960"/>
                            <a:gd name="connsiteY17" fmla="*/ 257175 h 398945"/>
                            <a:gd name="connsiteX18" fmla="*/ 28872 w 347960"/>
                            <a:gd name="connsiteY18" fmla="*/ 259557 h 398945"/>
                            <a:gd name="connsiteX19" fmla="*/ 45541 w 347960"/>
                            <a:gd name="connsiteY19" fmla="*/ 242888 h 398945"/>
                            <a:gd name="connsiteX20" fmla="*/ 52685 w 347960"/>
                            <a:gd name="connsiteY20" fmla="*/ 233363 h 398945"/>
                            <a:gd name="connsiteX21" fmla="*/ 71735 w 347960"/>
                            <a:gd name="connsiteY21" fmla="*/ 235744 h 398945"/>
                            <a:gd name="connsiteX22" fmla="*/ 86022 w 347960"/>
                            <a:gd name="connsiteY22" fmla="*/ 209550 h 398945"/>
                            <a:gd name="connsiteX23" fmla="*/ 124122 w 347960"/>
                            <a:gd name="connsiteY23" fmla="*/ 173832 h 398945"/>
                            <a:gd name="connsiteX24" fmla="*/ 169366 w 347960"/>
                            <a:gd name="connsiteY24" fmla="*/ 138113 h 398945"/>
                            <a:gd name="connsiteX25" fmla="*/ 197941 w 347960"/>
                            <a:gd name="connsiteY25" fmla="*/ 130969 h 398945"/>
                            <a:gd name="connsiteX26" fmla="*/ 216991 w 347960"/>
                            <a:gd name="connsiteY26" fmla="*/ 154782 h 398945"/>
                            <a:gd name="connsiteX27" fmla="*/ 252710 w 347960"/>
                            <a:gd name="connsiteY27" fmla="*/ 140494 h 398945"/>
                            <a:gd name="connsiteX28" fmla="*/ 286047 w 347960"/>
                            <a:gd name="connsiteY28" fmla="*/ 111919 h 398945"/>
                            <a:gd name="connsiteX29" fmla="*/ 295572 w 347960"/>
                            <a:gd name="connsiteY29" fmla="*/ 52388 h 398945"/>
                            <a:gd name="connsiteX30" fmla="*/ 274141 w 347960"/>
                            <a:gd name="connsiteY30" fmla="*/ 0 h 398945"/>
                            <a:gd name="connsiteX0" fmla="*/ 347960 w 347960"/>
                            <a:gd name="connsiteY0" fmla="*/ 54769 h 346557"/>
                            <a:gd name="connsiteX1" fmla="*/ 331291 w 347960"/>
                            <a:gd name="connsiteY1" fmla="*/ 61912 h 346557"/>
                            <a:gd name="connsiteX2" fmla="*/ 195560 w 347960"/>
                            <a:gd name="connsiteY2" fmla="*/ 145256 h 346557"/>
                            <a:gd name="connsiteX3" fmla="*/ 209847 w 347960"/>
                            <a:gd name="connsiteY3" fmla="*/ 185737 h 346557"/>
                            <a:gd name="connsiteX4" fmla="*/ 231278 w 347960"/>
                            <a:gd name="connsiteY4" fmla="*/ 209550 h 346557"/>
                            <a:gd name="connsiteX5" fmla="*/ 209847 w 347960"/>
                            <a:gd name="connsiteY5" fmla="*/ 214312 h 346557"/>
                            <a:gd name="connsiteX6" fmla="*/ 176510 w 347960"/>
                            <a:gd name="connsiteY6" fmla="*/ 295275 h 346557"/>
                            <a:gd name="connsiteX7" fmla="*/ 164603 w 347960"/>
                            <a:gd name="connsiteY7" fmla="*/ 330994 h 346557"/>
                            <a:gd name="connsiteX8" fmla="*/ 150316 w 347960"/>
                            <a:gd name="connsiteY8" fmla="*/ 345281 h 346557"/>
                            <a:gd name="connsiteX9" fmla="*/ 133647 w 347960"/>
                            <a:gd name="connsiteY9" fmla="*/ 342900 h 346557"/>
                            <a:gd name="connsiteX10" fmla="*/ 102691 w 347960"/>
                            <a:gd name="connsiteY10" fmla="*/ 319087 h 346557"/>
                            <a:gd name="connsiteX11" fmla="*/ 28872 w 347960"/>
                            <a:gd name="connsiteY11" fmla="*/ 319087 h 346557"/>
                            <a:gd name="connsiteX12" fmla="*/ 38397 w 347960"/>
                            <a:gd name="connsiteY12" fmla="*/ 288131 h 346557"/>
                            <a:gd name="connsiteX13" fmla="*/ 19347 w 347960"/>
                            <a:gd name="connsiteY13" fmla="*/ 283369 h 346557"/>
                            <a:gd name="connsiteX14" fmla="*/ 7441 w 347960"/>
                            <a:gd name="connsiteY14" fmla="*/ 254794 h 346557"/>
                            <a:gd name="connsiteX15" fmla="*/ 297 w 347960"/>
                            <a:gd name="connsiteY15" fmla="*/ 219075 h 346557"/>
                            <a:gd name="connsiteX16" fmla="*/ 2678 w 347960"/>
                            <a:gd name="connsiteY16" fmla="*/ 207169 h 346557"/>
                            <a:gd name="connsiteX17" fmla="*/ 14585 w 347960"/>
                            <a:gd name="connsiteY17" fmla="*/ 204787 h 346557"/>
                            <a:gd name="connsiteX18" fmla="*/ 28872 w 347960"/>
                            <a:gd name="connsiteY18" fmla="*/ 207169 h 346557"/>
                            <a:gd name="connsiteX19" fmla="*/ 45541 w 347960"/>
                            <a:gd name="connsiteY19" fmla="*/ 190500 h 346557"/>
                            <a:gd name="connsiteX20" fmla="*/ 52685 w 347960"/>
                            <a:gd name="connsiteY20" fmla="*/ 180975 h 346557"/>
                            <a:gd name="connsiteX21" fmla="*/ 71735 w 347960"/>
                            <a:gd name="connsiteY21" fmla="*/ 183356 h 346557"/>
                            <a:gd name="connsiteX22" fmla="*/ 86022 w 347960"/>
                            <a:gd name="connsiteY22" fmla="*/ 157162 h 346557"/>
                            <a:gd name="connsiteX23" fmla="*/ 124122 w 347960"/>
                            <a:gd name="connsiteY23" fmla="*/ 121444 h 346557"/>
                            <a:gd name="connsiteX24" fmla="*/ 169366 w 347960"/>
                            <a:gd name="connsiteY24" fmla="*/ 85725 h 346557"/>
                            <a:gd name="connsiteX25" fmla="*/ 197941 w 347960"/>
                            <a:gd name="connsiteY25" fmla="*/ 78581 h 346557"/>
                            <a:gd name="connsiteX26" fmla="*/ 216991 w 347960"/>
                            <a:gd name="connsiteY26" fmla="*/ 102394 h 346557"/>
                            <a:gd name="connsiteX27" fmla="*/ 252710 w 347960"/>
                            <a:gd name="connsiteY27" fmla="*/ 88106 h 346557"/>
                            <a:gd name="connsiteX28" fmla="*/ 286047 w 347960"/>
                            <a:gd name="connsiteY28" fmla="*/ 59531 h 346557"/>
                            <a:gd name="connsiteX29" fmla="*/ 295572 w 347960"/>
                            <a:gd name="connsiteY29" fmla="*/ 0 h 346557"/>
                            <a:gd name="connsiteX0" fmla="*/ 347960 w 347960"/>
                            <a:gd name="connsiteY0" fmla="*/ 2683 h 294471"/>
                            <a:gd name="connsiteX1" fmla="*/ 331291 w 347960"/>
                            <a:gd name="connsiteY1" fmla="*/ 9826 h 294471"/>
                            <a:gd name="connsiteX2" fmla="*/ 195560 w 347960"/>
                            <a:gd name="connsiteY2" fmla="*/ 93170 h 294471"/>
                            <a:gd name="connsiteX3" fmla="*/ 209847 w 347960"/>
                            <a:gd name="connsiteY3" fmla="*/ 133651 h 294471"/>
                            <a:gd name="connsiteX4" fmla="*/ 231278 w 347960"/>
                            <a:gd name="connsiteY4" fmla="*/ 157464 h 294471"/>
                            <a:gd name="connsiteX5" fmla="*/ 209847 w 347960"/>
                            <a:gd name="connsiteY5" fmla="*/ 162226 h 294471"/>
                            <a:gd name="connsiteX6" fmla="*/ 176510 w 347960"/>
                            <a:gd name="connsiteY6" fmla="*/ 243189 h 294471"/>
                            <a:gd name="connsiteX7" fmla="*/ 164603 w 347960"/>
                            <a:gd name="connsiteY7" fmla="*/ 278908 h 294471"/>
                            <a:gd name="connsiteX8" fmla="*/ 150316 w 347960"/>
                            <a:gd name="connsiteY8" fmla="*/ 293195 h 294471"/>
                            <a:gd name="connsiteX9" fmla="*/ 133647 w 347960"/>
                            <a:gd name="connsiteY9" fmla="*/ 290814 h 294471"/>
                            <a:gd name="connsiteX10" fmla="*/ 102691 w 347960"/>
                            <a:gd name="connsiteY10" fmla="*/ 267001 h 294471"/>
                            <a:gd name="connsiteX11" fmla="*/ 28872 w 347960"/>
                            <a:gd name="connsiteY11" fmla="*/ 267001 h 294471"/>
                            <a:gd name="connsiteX12" fmla="*/ 38397 w 347960"/>
                            <a:gd name="connsiteY12" fmla="*/ 236045 h 294471"/>
                            <a:gd name="connsiteX13" fmla="*/ 19347 w 347960"/>
                            <a:gd name="connsiteY13" fmla="*/ 231283 h 294471"/>
                            <a:gd name="connsiteX14" fmla="*/ 7441 w 347960"/>
                            <a:gd name="connsiteY14" fmla="*/ 202708 h 294471"/>
                            <a:gd name="connsiteX15" fmla="*/ 297 w 347960"/>
                            <a:gd name="connsiteY15" fmla="*/ 166989 h 294471"/>
                            <a:gd name="connsiteX16" fmla="*/ 2678 w 347960"/>
                            <a:gd name="connsiteY16" fmla="*/ 155083 h 294471"/>
                            <a:gd name="connsiteX17" fmla="*/ 14585 w 347960"/>
                            <a:gd name="connsiteY17" fmla="*/ 152701 h 294471"/>
                            <a:gd name="connsiteX18" fmla="*/ 28872 w 347960"/>
                            <a:gd name="connsiteY18" fmla="*/ 155083 h 294471"/>
                            <a:gd name="connsiteX19" fmla="*/ 45541 w 347960"/>
                            <a:gd name="connsiteY19" fmla="*/ 138414 h 294471"/>
                            <a:gd name="connsiteX20" fmla="*/ 52685 w 347960"/>
                            <a:gd name="connsiteY20" fmla="*/ 128889 h 294471"/>
                            <a:gd name="connsiteX21" fmla="*/ 71735 w 347960"/>
                            <a:gd name="connsiteY21" fmla="*/ 131270 h 294471"/>
                            <a:gd name="connsiteX22" fmla="*/ 86022 w 347960"/>
                            <a:gd name="connsiteY22" fmla="*/ 105076 h 294471"/>
                            <a:gd name="connsiteX23" fmla="*/ 124122 w 347960"/>
                            <a:gd name="connsiteY23" fmla="*/ 69358 h 294471"/>
                            <a:gd name="connsiteX24" fmla="*/ 169366 w 347960"/>
                            <a:gd name="connsiteY24" fmla="*/ 33639 h 294471"/>
                            <a:gd name="connsiteX25" fmla="*/ 197941 w 347960"/>
                            <a:gd name="connsiteY25" fmla="*/ 26495 h 294471"/>
                            <a:gd name="connsiteX26" fmla="*/ 216991 w 347960"/>
                            <a:gd name="connsiteY26" fmla="*/ 50308 h 294471"/>
                            <a:gd name="connsiteX27" fmla="*/ 252710 w 347960"/>
                            <a:gd name="connsiteY27" fmla="*/ 36020 h 294471"/>
                            <a:gd name="connsiteX28" fmla="*/ 286047 w 347960"/>
                            <a:gd name="connsiteY28" fmla="*/ 7445 h 294471"/>
                            <a:gd name="connsiteX0" fmla="*/ 347960 w 347960"/>
                            <a:gd name="connsiteY0" fmla="*/ 2683 h 294471"/>
                            <a:gd name="connsiteX1" fmla="*/ 331291 w 347960"/>
                            <a:gd name="connsiteY1" fmla="*/ 9826 h 294471"/>
                            <a:gd name="connsiteX2" fmla="*/ 195560 w 347960"/>
                            <a:gd name="connsiteY2" fmla="*/ 93170 h 294471"/>
                            <a:gd name="connsiteX3" fmla="*/ 209847 w 347960"/>
                            <a:gd name="connsiteY3" fmla="*/ 133651 h 294471"/>
                            <a:gd name="connsiteX4" fmla="*/ 231278 w 347960"/>
                            <a:gd name="connsiteY4" fmla="*/ 157464 h 294471"/>
                            <a:gd name="connsiteX5" fmla="*/ 209847 w 347960"/>
                            <a:gd name="connsiteY5" fmla="*/ 162226 h 294471"/>
                            <a:gd name="connsiteX6" fmla="*/ 176510 w 347960"/>
                            <a:gd name="connsiteY6" fmla="*/ 243189 h 294471"/>
                            <a:gd name="connsiteX7" fmla="*/ 164603 w 347960"/>
                            <a:gd name="connsiteY7" fmla="*/ 278908 h 294471"/>
                            <a:gd name="connsiteX8" fmla="*/ 150316 w 347960"/>
                            <a:gd name="connsiteY8" fmla="*/ 293195 h 294471"/>
                            <a:gd name="connsiteX9" fmla="*/ 133647 w 347960"/>
                            <a:gd name="connsiteY9" fmla="*/ 290814 h 294471"/>
                            <a:gd name="connsiteX10" fmla="*/ 102691 w 347960"/>
                            <a:gd name="connsiteY10" fmla="*/ 267001 h 294471"/>
                            <a:gd name="connsiteX11" fmla="*/ 28872 w 347960"/>
                            <a:gd name="connsiteY11" fmla="*/ 267001 h 294471"/>
                            <a:gd name="connsiteX12" fmla="*/ 38397 w 347960"/>
                            <a:gd name="connsiteY12" fmla="*/ 236045 h 294471"/>
                            <a:gd name="connsiteX13" fmla="*/ 19347 w 347960"/>
                            <a:gd name="connsiteY13" fmla="*/ 231283 h 294471"/>
                            <a:gd name="connsiteX14" fmla="*/ 7441 w 347960"/>
                            <a:gd name="connsiteY14" fmla="*/ 202708 h 294471"/>
                            <a:gd name="connsiteX15" fmla="*/ 297 w 347960"/>
                            <a:gd name="connsiteY15" fmla="*/ 166989 h 294471"/>
                            <a:gd name="connsiteX16" fmla="*/ 2678 w 347960"/>
                            <a:gd name="connsiteY16" fmla="*/ 155083 h 294471"/>
                            <a:gd name="connsiteX17" fmla="*/ 14585 w 347960"/>
                            <a:gd name="connsiteY17" fmla="*/ 152701 h 294471"/>
                            <a:gd name="connsiteX18" fmla="*/ 28872 w 347960"/>
                            <a:gd name="connsiteY18" fmla="*/ 155083 h 294471"/>
                            <a:gd name="connsiteX19" fmla="*/ 45541 w 347960"/>
                            <a:gd name="connsiteY19" fmla="*/ 138414 h 294471"/>
                            <a:gd name="connsiteX20" fmla="*/ 52685 w 347960"/>
                            <a:gd name="connsiteY20" fmla="*/ 128889 h 294471"/>
                            <a:gd name="connsiteX21" fmla="*/ 71735 w 347960"/>
                            <a:gd name="connsiteY21" fmla="*/ 131270 h 294471"/>
                            <a:gd name="connsiteX22" fmla="*/ 86022 w 347960"/>
                            <a:gd name="connsiteY22" fmla="*/ 105076 h 294471"/>
                            <a:gd name="connsiteX23" fmla="*/ 124122 w 347960"/>
                            <a:gd name="connsiteY23" fmla="*/ 69358 h 294471"/>
                            <a:gd name="connsiteX24" fmla="*/ 169366 w 347960"/>
                            <a:gd name="connsiteY24" fmla="*/ 33639 h 294471"/>
                            <a:gd name="connsiteX25" fmla="*/ 197941 w 347960"/>
                            <a:gd name="connsiteY25" fmla="*/ 26495 h 294471"/>
                            <a:gd name="connsiteX26" fmla="*/ 216991 w 347960"/>
                            <a:gd name="connsiteY26" fmla="*/ 50308 h 294471"/>
                            <a:gd name="connsiteX27" fmla="*/ 252710 w 347960"/>
                            <a:gd name="connsiteY27" fmla="*/ 36020 h 294471"/>
                            <a:gd name="connsiteX0" fmla="*/ 347960 w 347960"/>
                            <a:gd name="connsiteY0" fmla="*/ 0 h 291788"/>
                            <a:gd name="connsiteX1" fmla="*/ 195560 w 347960"/>
                            <a:gd name="connsiteY1" fmla="*/ 90487 h 291788"/>
                            <a:gd name="connsiteX2" fmla="*/ 209847 w 347960"/>
                            <a:gd name="connsiteY2" fmla="*/ 130968 h 291788"/>
                            <a:gd name="connsiteX3" fmla="*/ 231278 w 347960"/>
                            <a:gd name="connsiteY3" fmla="*/ 154781 h 291788"/>
                            <a:gd name="connsiteX4" fmla="*/ 209847 w 347960"/>
                            <a:gd name="connsiteY4" fmla="*/ 159543 h 291788"/>
                            <a:gd name="connsiteX5" fmla="*/ 176510 w 347960"/>
                            <a:gd name="connsiteY5" fmla="*/ 240506 h 291788"/>
                            <a:gd name="connsiteX6" fmla="*/ 164603 w 347960"/>
                            <a:gd name="connsiteY6" fmla="*/ 276225 h 291788"/>
                            <a:gd name="connsiteX7" fmla="*/ 150316 w 347960"/>
                            <a:gd name="connsiteY7" fmla="*/ 290512 h 291788"/>
                            <a:gd name="connsiteX8" fmla="*/ 133647 w 347960"/>
                            <a:gd name="connsiteY8" fmla="*/ 288131 h 291788"/>
                            <a:gd name="connsiteX9" fmla="*/ 102691 w 347960"/>
                            <a:gd name="connsiteY9" fmla="*/ 264318 h 291788"/>
                            <a:gd name="connsiteX10" fmla="*/ 28872 w 347960"/>
                            <a:gd name="connsiteY10" fmla="*/ 264318 h 291788"/>
                            <a:gd name="connsiteX11" fmla="*/ 38397 w 347960"/>
                            <a:gd name="connsiteY11" fmla="*/ 233362 h 291788"/>
                            <a:gd name="connsiteX12" fmla="*/ 19347 w 347960"/>
                            <a:gd name="connsiteY12" fmla="*/ 228600 h 291788"/>
                            <a:gd name="connsiteX13" fmla="*/ 7441 w 347960"/>
                            <a:gd name="connsiteY13" fmla="*/ 200025 h 291788"/>
                            <a:gd name="connsiteX14" fmla="*/ 297 w 347960"/>
                            <a:gd name="connsiteY14" fmla="*/ 164306 h 291788"/>
                            <a:gd name="connsiteX15" fmla="*/ 2678 w 347960"/>
                            <a:gd name="connsiteY15" fmla="*/ 152400 h 291788"/>
                            <a:gd name="connsiteX16" fmla="*/ 14585 w 347960"/>
                            <a:gd name="connsiteY16" fmla="*/ 150018 h 291788"/>
                            <a:gd name="connsiteX17" fmla="*/ 28872 w 347960"/>
                            <a:gd name="connsiteY17" fmla="*/ 152400 h 291788"/>
                            <a:gd name="connsiteX18" fmla="*/ 45541 w 347960"/>
                            <a:gd name="connsiteY18" fmla="*/ 135731 h 291788"/>
                            <a:gd name="connsiteX19" fmla="*/ 52685 w 347960"/>
                            <a:gd name="connsiteY19" fmla="*/ 126206 h 291788"/>
                            <a:gd name="connsiteX20" fmla="*/ 71735 w 347960"/>
                            <a:gd name="connsiteY20" fmla="*/ 128587 h 291788"/>
                            <a:gd name="connsiteX21" fmla="*/ 86022 w 347960"/>
                            <a:gd name="connsiteY21" fmla="*/ 102393 h 291788"/>
                            <a:gd name="connsiteX22" fmla="*/ 124122 w 347960"/>
                            <a:gd name="connsiteY22" fmla="*/ 66675 h 291788"/>
                            <a:gd name="connsiteX23" fmla="*/ 169366 w 347960"/>
                            <a:gd name="connsiteY23" fmla="*/ 30956 h 291788"/>
                            <a:gd name="connsiteX24" fmla="*/ 197941 w 347960"/>
                            <a:gd name="connsiteY24" fmla="*/ 23812 h 291788"/>
                            <a:gd name="connsiteX25" fmla="*/ 216991 w 347960"/>
                            <a:gd name="connsiteY25" fmla="*/ 47625 h 291788"/>
                            <a:gd name="connsiteX26" fmla="*/ 252710 w 347960"/>
                            <a:gd name="connsiteY26" fmla="*/ 33337 h 291788"/>
                            <a:gd name="connsiteX0" fmla="*/ 195560 w 252711"/>
                            <a:gd name="connsiteY0" fmla="*/ 67737 h 269038"/>
                            <a:gd name="connsiteX1" fmla="*/ 209847 w 252711"/>
                            <a:gd name="connsiteY1" fmla="*/ 108218 h 269038"/>
                            <a:gd name="connsiteX2" fmla="*/ 231278 w 252711"/>
                            <a:gd name="connsiteY2" fmla="*/ 132031 h 269038"/>
                            <a:gd name="connsiteX3" fmla="*/ 209847 w 252711"/>
                            <a:gd name="connsiteY3" fmla="*/ 136793 h 269038"/>
                            <a:gd name="connsiteX4" fmla="*/ 176510 w 252711"/>
                            <a:gd name="connsiteY4" fmla="*/ 217756 h 269038"/>
                            <a:gd name="connsiteX5" fmla="*/ 164603 w 252711"/>
                            <a:gd name="connsiteY5" fmla="*/ 253475 h 269038"/>
                            <a:gd name="connsiteX6" fmla="*/ 150316 w 252711"/>
                            <a:gd name="connsiteY6" fmla="*/ 267762 h 269038"/>
                            <a:gd name="connsiteX7" fmla="*/ 133647 w 252711"/>
                            <a:gd name="connsiteY7" fmla="*/ 265381 h 269038"/>
                            <a:gd name="connsiteX8" fmla="*/ 102691 w 252711"/>
                            <a:gd name="connsiteY8" fmla="*/ 241568 h 269038"/>
                            <a:gd name="connsiteX9" fmla="*/ 28872 w 252711"/>
                            <a:gd name="connsiteY9" fmla="*/ 241568 h 269038"/>
                            <a:gd name="connsiteX10" fmla="*/ 38397 w 252711"/>
                            <a:gd name="connsiteY10" fmla="*/ 210612 h 269038"/>
                            <a:gd name="connsiteX11" fmla="*/ 19347 w 252711"/>
                            <a:gd name="connsiteY11" fmla="*/ 205850 h 269038"/>
                            <a:gd name="connsiteX12" fmla="*/ 7441 w 252711"/>
                            <a:gd name="connsiteY12" fmla="*/ 177275 h 269038"/>
                            <a:gd name="connsiteX13" fmla="*/ 297 w 252711"/>
                            <a:gd name="connsiteY13" fmla="*/ 141556 h 269038"/>
                            <a:gd name="connsiteX14" fmla="*/ 2678 w 252711"/>
                            <a:gd name="connsiteY14" fmla="*/ 129650 h 269038"/>
                            <a:gd name="connsiteX15" fmla="*/ 14585 w 252711"/>
                            <a:gd name="connsiteY15" fmla="*/ 127268 h 269038"/>
                            <a:gd name="connsiteX16" fmla="*/ 28872 w 252711"/>
                            <a:gd name="connsiteY16" fmla="*/ 129650 h 269038"/>
                            <a:gd name="connsiteX17" fmla="*/ 45541 w 252711"/>
                            <a:gd name="connsiteY17" fmla="*/ 112981 h 269038"/>
                            <a:gd name="connsiteX18" fmla="*/ 52685 w 252711"/>
                            <a:gd name="connsiteY18" fmla="*/ 103456 h 269038"/>
                            <a:gd name="connsiteX19" fmla="*/ 71735 w 252711"/>
                            <a:gd name="connsiteY19" fmla="*/ 105837 h 269038"/>
                            <a:gd name="connsiteX20" fmla="*/ 86022 w 252711"/>
                            <a:gd name="connsiteY20" fmla="*/ 79643 h 269038"/>
                            <a:gd name="connsiteX21" fmla="*/ 124122 w 252711"/>
                            <a:gd name="connsiteY21" fmla="*/ 43925 h 269038"/>
                            <a:gd name="connsiteX22" fmla="*/ 169366 w 252711"/>
                            <a:gd name="connsiteY22" fmla="*/ 8206 h 269038"/>
                            <a:gd name="connsiteX23" fmla="*/ 197941 w 252711"/>
                            <a:gd name="connsiteY23" fmla="*/ 1062 h 269038"/>
                            <a:gd name="connsiteX24" fmla="*/ 216991 w 252711"/>
                            <a:gd name="connsiteY24" fmla="*/ 24875 h 269038"/>
                            <a:gd name="connsiteX25" fmla="*/ 252710 w 252711"/>
                            <a:gd name="connsiteY25" fmla="*/ 10587 h 269038"/>
                            <a:gd name="connsiteX0" fmla="*/ 195560 w 231278"/>
                            <a:gd name="connsiteY0" fmla="*/ 67737 h 269038"/>
                            <a:gd name="connsiteX1" fmla="*/ 209847 w 231278"/>
                            <a:gd name="connsiteY1" fmla="*/ 108218 h 269038"/>
                            <a:gd name="connsiteX2" fmla="*/ 231278 w 231278"/>
                            <a:gd name="connsiteY2" fmla="*/ 132031 h 269038"/>
                            <a:gd name="connsiteX3" fmla="*/ 209847 w 231278"/>
                            <a:gd name="connsiteY3" fmla="*/ 136793 h 269038"/>
                            <a:gd name="connsiteX4" fmla="*/ 176510 w 231278"/>
                            <a:gd name="connsiteY4" fmla="*/ 217756 h 269038"/>
                            <a:gd name="connsiteX5" fmla="*/ 164603 w 231278"/>
                            <a:gd name="connsiteY5" fmla="*/ 253475 h 269038"/>
                            <a:gd name="connsiteX6" fmla="*/ 150316 w 231278"/>
                            <a:gd name="connsiteY6" fmla="*/ 267762 h 269038"/>
                            <a:gd name="connsiteX7" fmla="*/ 133647 w 231278"/>
                            <a:gd name="connsiteY7" fmla="*/ 265381 h 269038"/>
                            <a:gd name="connsiteX8" fmla="*/ 102691 w 231278"/>
                            <a:gd name="connsiteY8" fmla="*/ 241568 h 269038"/>
                            <a:gd name="connsiteX9" fmla="*/ 28872 w 231278"/>
                            <a:gd name="connsiteY9" fmla="*/ 241568 h 269038"/>
                            <a:gd name="connsiteX10" fmla="*/ 38397 w 231278"/>
                            <a:gd name="connsiteY10" fmla="*/ 210612 h 269038"/>
                            <a:gd name="connsiteX11" fmla="*/ 19347 w 231278"/>
                            <a:gd name="connsiteY11" fmla="*/ 205850 h 269038"/>
                            <a:gd name="connsiteX12" fmla="*/ 7441 w 231278"/>
                            <a:gd name="connsiteY12" fmla="*/ 177275 h 269038"/>
                            <a:gd name="connsiteX13" fmla="*/ 297 w 231278"/>
                            <a:gd name="connsiteY13" fmla="*/ 141556 h 269038"/>
                            <a:gd name="connsiteX14" fmla="*/ 2678 w 231278"/>
                            <a:gd name="connsiteY14" fmla="*/ 129650 h 269038"/>
                            <a:gd name="connsiteX15" fmla="*/ 14585 w 231278"/>
                            <a:gd name="connsiteY15" fmla="*/ 127268 h 269038"/>
                            <a:gd name="connsiteX16" fmla="*/ 28872 w 231278"/>
                            <a:gd name="connsiteY16" fmla="*/ 129650 h 269038"/>
                            <a:gd name="connsiteX17" fmla="*/ 45541 w 231278"/>
                            <a:gd name="connsiteY17" fmla="*/ 112981 h 269038"/>
                            <a:gd name="connsiteX18" fmla="*/ 52685 w 231278"/>
                            <a:gd name="connsiteY18" fmla="*/ 103456 h 269038"/>
                            <a:gd name="connsiteX19" fmla="*/ 71735 w 231278"/>
                            <a:gd name="connsiteY19" fmla="*/ 105837 h 269038"/>
                            <a:gd name="connsiteX20" fmla="*/ 86022 w 231278"/>
                            <a:gd name="connsiteY20" fmla="*/ 79643 h 269038"/>
                            <a:gd name="connsiteX21" fmla="*/ 124122 w 231278"/>
                            <a:gd name="connsiteY21" fmla="*/ 43925 h 269038"/>
                            <a:gd name="connsiteX22" fmla="*/ 169366 w 231278"/>
                            <a:gd name="connsiteY22" fmla="*/ 8206 h 269038"/>
                            <a:gd name="connsiteX23" fmla="*/ 197941 w 231278"/>
                            <a:gd name="connsiteY23" fmla="*/ 1062 h 269038"/>
                            <a:gd name="connsiteX24" fmla="*/ 216991 w 231278"/>
                            <a:gd name="connsiteY24" fmla="*/ 24875 h 269038"/>
                            <a:gd name="connsiteX25" fmla="*/ 203892 w 231278"/>
                            <a:gd name="connsiteY25" fmla="*/ 62104 h 26903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</a:cxnLst>
                          <a:rect l="l" t="t" r="r" b="b"/>
                          <a:pathLst>
                            <a:path w="231278" h="269038">
                              <a:moveTo>
                                <a:pt x="195560" y="67737"/>
                              </a:moveTo>
                              <a:cubicBezTo>
                                <a:pt x="172541" y="89565"/>
                                <a:pt x="203894" y="97502"/>
                                <a:pt x="209847" y="108218"/>
                              </a:cubicBezTo>
                              <a:cubicBezTo>
                                <a:pt x="215800" y="118934"/>
                                <a:pt x="231278" y="127269"/>
                                <a:pt x="231278" y="132031"/>
                              </a:cubicBezTo>
                              <a:cubicBezTo>
                                <a:pt x="231278" y="136793"/>
                                <a:pt x="218975" y="122506"/>
                                <a:pt x="209847" y="136793"/>
                              </a:cubicBezTo>
                              <a:cubicBezTo>
                                <a:pt x="200719" y="151081"/>
                                <a:pt x="184051" y="198309"/>
                                <a:pt x="176510" y="217756"/>
                              </a:cubicBezTo>
                              <a:cubicBezTo>
                                <a:pt x="168969" y="237203"/>
                                <a:pt x="168969" y="245141"/>
                                <a:pt x="164603" y="253475"/>
                              </a:cubicBezTo>
                              <a:cubicBezTo>
                                <a:pt x="160237" y="261809"/>
                                <a:pt x="155475" y="265778"/>
                                <a:pt x="150316" y="267762"/>
                              </a:cubicBezTo>
                              <a:cubicBezTo>
                                <a:pt x="145157" y="269746"/>
                                <a:pt x="141584" y="269747"/>
                                <a:pt x="133647" y="265381"/>
                              </a:cubicBezTo>
                              <a:cubicBezTo>
                                <a:pt x="125710" y="261015"/>
                                <a:pt x="120153" y="245537"/>
                                <a:pt x="102691" y="241568"/>
                              </a:cubicBezTo>
                              <a:cubicBezTo>
                                <a:pt x="85228" y="237599"/>
                                <a:pt x="39588" y="246727"/>
                                <a:pt x="28872" y="241568"/>
                              </a:cubicBezTo>
                              <a:cubicBezTo>
                                <a:pt x="18156" y="236409"/>
                                <a:pt x="39984" y="216565"/>
                                <a:pt x="38397" y="210612"/>
                              </a:cubicBezTo>
                              <a:cubicBezTo>
                                <a:pt x="36809" y="204659"/>
                                <a:pt x="24506" y="211406"/>
                                <a:pt x="19347" y="205850"/>
                              </a:cubicBezTo>
                              <a:cubicBezTo>
                                <a:pt x="14188" y="200294"/>
                                <a:pt x="10616" y="187991"/>
                                <a:pt x="7441" y="177275"/>
                              </a:cubicBezTo>
                              <a:cubicBezTo>
                                <a:pt x="4266" y="166559"/>
                                <a:pt x="1091" y="149493"/>
                                <a:pt x="297" y="141556"/>
                              </a:cubicBezTo>
                              <a:cubicBezTo>
                                <a:pt x="-497" y="133619"/>
                                <a:pt x="297" y="132031"/>
                                <a:pt x="2678" y="129650"/>
                              </a:cubicBezTo>
                              <a:cubicBezTo>
                                <a:pt x="5059" y="127269"/>
                                <a:pt x="10219" y="127268"/>
                                <a:pt x="14585" y="127268"/>
                              </a:cubicBezTo>
                              <a:cubicBezTo>
                                <a:pt x="18951" y="127268"/>
                                <a:pt x="23713" y="132031"/>
                                <a:pt x="28872" y="129650"/>
                              </a:cubicBezTo>
                              <a:cubicBezTo>
                                <a:pt x="34031" y="127269"/>
                                <a:pt x="41572" y="117347"/>
                                <a:pt x="45541" y="112981"/>
                              </a:cubicBezTo>
                              <a:cubicBezTo>
                                <a:pt x="49510" y="108615"/>
                                <a:pt x="48319" y="104647"/>
                                <a:pt x="52685" y="103456"/>
                              </a:cubicBezTo>
                              <a:cubicBezTo>
                                <a:pt x="57051" y="102265"/>
                                <a:pt x="66179" y="109806"/>
                                <a:pt x="71735" y="105837"/>
                              </a:cubicBezTo>
                              <a:cubicBezTo>
                                <a:pt x="77291" y="101868"/>
                                <a:pt x="77291" y="89962"/>
                                <a:pt x="86022" y="79643"/>
                              </a:cubicBezTo>
                              <a:cubicBezTo>
                                <a:pt x="94753" y="69324"/>
                                <a:pt x="110231" y="55831"/>
                                <a:pt x="124122" y="43925"/>
                              </a:cubicBezTo>
                              <a:cubicBezTo>
                                <a:pt x="138013" y="32019"/>
                                <a:pt x="157063" y="15350"/>
                                <a:pt x="169366" y="8206"/>
                              </a:cubicBezTo>
                              <a:cubicBezTo>
                                <a:pt x="181669" y="1062"/>
                                <a:pt x="190004" y="-1716"/>
                                <a:pt x="197941" y="1062"/>
                              </a:cubicBezTo>
                              <a:cubicBezTo>
                                <a:pt x="205878" y="3840"/>
                                <a:pt x="215999" y="14701"/>
                                <a:pt x="216991" y="24875"/>
                              </a:cubicBezTo>
                              <a:cubicBezTo>
                                <a:pt x="217983" y="35049"/>
                                <a:pt x="192383" y="69248"/>
                                <a:pt x="203892" y="62104"/>
                              </a:cubicBezTo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2" name="Freeform 111"/>
                        <p:cNvSpPr/>
                        <p:nvPr/>
                      </p:nvSpPr>
                      <p:spPr>
                        <a:xfrm>
                          <a:off x="6476995" y="2844875"/>
                          <a:ext cx="304933" cy="274958"/>
                        </a:xfrm>
                        <a:custGeom>
                          <a:avLst/>
                          <a:gdLst>
                            <a:gd name="connsiteX0" fmla="*/ 188124 w 304933"/>
                            <a:gd name="connsiteY0" fmla="*/ 122163 h 274958"/>
                            <a:gd name="connsiteX1" fmla="*/ 219080 w 304933"/>
                            <a:gd name="connsiteY1" fmla="*/ 174550 h 274958"/>
                            <a:gd name="connsiteX2" fmla="*/ 250036 w 304933"/>
                            <a:gd name="connsiteY2" fmla="*/ 172169 h 274958"/>
                            <a:gd name="connsiteX3" fmla="*/ 276230 w 304933"/>
                            <a:gd name="connsiteY3" fmla="*/ 191219 h 274958"/>
                            <a:gd name="connsiteX4" fmla="*/ 304805 w 304933"/>
                            <a:gd name="connsiteY4" fmla="*/ 212650 h 274958"/>
                            <a:gd name="connsiteX5" fmla="*/ 264324 w 304933"/>
                            <a:gd name="connsiteY5" fmla="*/ 215031 h 274958"/>
                            <a:gd name="connsiteX6" fmla="*/ 261943 w 304933"/>
                            <a:gd name="connsiteY6" fmla="*/ 243606 h 274958"/>
                            <a:gd name="connsiteX7" fmla="*/ 238130 w 304933"/>
                            <a:gd name="connsiteY7" fmla="*/ 274563 h 274958"/>
                            <a:gd name="connsiteX8" fmla="*/ 188124 w 304933"/>
                            <a:gd name="connsiteY8" fmla="*/ 257894 h 274958"/>
                            <a:gd name="connsiteX9" fmla="*/ 147643 w 304933"/>
                            <a:gd name="connsiteY9" fmla="*/ 212650 h 274958"/>
                            <a:gd name="connsiteX10" fmla="*/ 111924 w 304933"/>
                            <a:gd name="connsiteY10" fmla="*/ 150738 h 274958"/>
                            <a:gd name="connsiteX11" fmla="*/ 95255 w 304933"/>
                            <a:gd name="connsiteY11" fmla="*/ 107875 h 274958"/>
                            <a:gd name="connsiteX12" fmla="*/ 71443 w 304933"/>
                            <a:gd name="connsiteY12" fmla="*/ 84063 h 274958"/>
                            <a:gd name="connsiteX13" fmla="*/ 59536 w 304933"/>
                            <a:gd name="connsiteY13" fmla="*/ 84063 h 274958"/>
                            <a:gd name="connsiteX14" fmla="*/ 57155 w 304933"/>
                            <a:gd name="connsiteY14" fmla="*/ 84063 h 274958"/>
                            <a:gd name="connsiteX15" fmla="*/ 28580 w 304933"/>
                            <a:gd name="connsiteY15" fmla="*/ 43581 h 274958"/>
                            <a:gd name="connsiteX16" fmla="*/ 5 w 304933"/>
                            <a:gd name="connsiteY16" fmla="*/ 12625 h 274958"/>
                            <a:gd name="connsiteX17" fmla="*/ 30961 w 304933"/>
                            <a:gd name="connsiteY17" fmla="*/ 719 h 274958"/>
                            <a:gd name="connsiteX18" fmla="*/ 78586 w 304933"/>
                            <a:gd name="connsiteY18" fmla="*/ 31675 h 274958"/>
                            <a:gd name="connsiteX19" fmla="*/ 119068 w 304933"/>
                            <a:gd name="connsiteY19" fmla="*/ 74538 h 274958"/>
                            <a:gd name="connsiteX20" fmla="*/ 145261 w 304933"/>
                            <a:gd name="connsiteY20" fmla="*/ 95969 h 274958"/>
                            <a:gd name="connsiteX21" fmla="*/ 188124 w 304933"/>
                            <a:gd name="connsiteY21" fmla="*/ 122163 h 27495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</a:cxnLst>
                          <a:rect l="l" t="t" r="r" b="b"/>
                          <a:pathLst>
                            <a:path w="304933" h="274958">
                              <a:moveTo>
                                <a:pt x="188124" y="122163"/>
                              </a:moveTo>
                              <a:cubicBezTo>
                                <a:pt x="200427" y="135260"/>
                                <a:pt x="208761" y="166216"/>
                                <a:pt x="219080" y="174550"/>
                              </a:cubicBezTo>
                              <a:cubicBezTo>
                                <a:pt x="229399" y="182884"/>
                                <a:pt x="240511" y="169391"/>
                                <a:pt x="250036" y="172169"/>
                              </a:cubicBezTo>
                              <a:cubicBezTo>
                                <a:pt x="259561" y="174947"/>
                                <a:pt x="267102" y="184472"/>
                                <a:pt x="276230" y="191219"/>
                              </a:cubicBezTo>
                              <a:cubicBezTo>
                                <a:pt x="285358" y="197966"/>
                                <a:pt x="306789" y="208681"/>
                                <a:pt x="304805" y="212650"/>
                              </a:cubicBezTo>
                              <a:cubicBezTo>
                                <a:pt x="302821" y="216619"/>
                                <a:pt x="271468" y="209872"/>
                                <a:pt x="264324" y="215031"/>
                              </a:cubicBezTo>
                              <a:cubicBezTo>
                                <a:pt x="257180" y="220190"/>
                                <a:pt x="266309" y="233684"/>
                                <a:pt x="261943" y="243606"/>
                              </a:cubicBezTo>
                              <a:cubicBezTo>
                                <a:pt x="257577" y="253528"/>
                                <a:pt x="250433" y="272182"/>
                                <a:pt x="238130" y="274563"/>
                              </a:cubicBezTo>
                              <a:cubicBezTo>
                                <a:pt x="225827" y="276944"/>
                                <a:pt x="203205" y="268213"/>
                                <a:pt x="188124" y="257894"/>
                              </a:cubicBezTo>
                              <a:cubicBezTo>
                                <a:pt x="173043" y="247575"/>
                                <a:pt x="160343" y="230509"/>
                                <a:pt x="147643" y="212650"/>
                              </a:cubicBezTo>
                              <a:cubicBezTo>
                                <a:pt x="134943" y="194791"/>
                                <a:pt x="120655" y="168200"/>
                                <a:pt x="111924" y="150738"/>
                              </a:cubicBezTo>
                              <a:cubicBezTo>
                                <a:pt x="103193" y="133276"/>
                                <a:pt x="102002" y="118987"/>
                                <a:pt x="95255" y="107875"/>
                              </a:cubicBezTo>
                              <a:cubicBezTo>
                                <a:pt x="88508" y="96763"/>
                                <a:pt x="77396" y="88032"/>
                                <a:pt x="71443" y="84063"/>
                              </a:cubicBezTo>
                              <a:cubicBezTo>
                                <a:pt x="65490" y="80094"/>
                                <a:pt x="59536" y="84063"/>
                                <a:pt x="59536" y="84063"/>
                              </a:cubicBezTo>
                              <a:cubicBezTo>
                                <a:pt x="57155" y="84063"/>
                                <a:pt x="62314" y="90810"/>
                                <a:pt x="57155" y="84063"/>
                              </a:cubicBezTo>
                              <a:cubicBezTo>
                                <a:pt x="51996" y="77316"/>
                                <a:pt x="38105" y="55487"/>
                                <a:pt x="28580" y="43581"/>
                              </a:cubicBezTo>
                              <a:cubicBezTo>
                                <a:pt x="19055" y="31675"/>
                                <a:pt x="-392" y="19769"/>
                                <a:pt x="5" y="12625"/>
                              </a:cubicBezTo>
                              <a:cubicBezTo>
                                <a:pt x="402" y="5481"/>
                                <a:pt x="17864" y="-2456"/>
                                <a:pt x="30961" y="719"/>
                              </a:cubicBezTo>
                              <a:cubicBezTo>
                                <a:pt x="44058" y="3894"/>
                                <a:pt x="63901" y="19372"/>
                                <a:pt x="78586" y="31675"/>
                              </a:cubicBezTo>
                              <a:cubicBezTo>
                                <a:pt x="93270" y="43978"/>
                                <a:pt x="107956" y="63822"/>
                                <a:pt x="119068" y="74538"/>
                              </a:cubicBezTo>
                              <a:cubicBezTo>
                                <a:pt x="130180" y="85254"/>
                                <a:pt x="132164" y="86841"/>
                                <a:pt x="145261" y="95969"/>
                              </a:cubicBezTo>
                              <a:cubicBezTo>
                                <a:pt x="158358" y="105097"/>
                                <a:pt x="175821" y="109066"/>
                                <a:pt x="188124" y="122163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3" name="Freeform 112"/>
                        <p:cNvSpPr/>
                        <p:nvPr/>
                      </p:nvSpPr>
                      <p:spPr>
                        <a:xfrm>
                          <a:off x="4801979" y="101693"/>
                          <a:ext cx="3909315" cy="2872095"/>
                        </a:xfrm>
                        <a:custGeom>
                          <a:avLst/>
                          <a:gdLst>
                            <a:gd name="connsiteX0" fmla="*/ 3658209 w 3909315"/>
                            <a:gd name="connsiteY0" fmla="*/ 737170 h 2872095"/>
                            <a:gd name="connsiteX1" fmla="*/ 3709892 w 3909315"/>
                            <a:gd name="connsiteY1" fmla="*/ 768975 h 2872095"/>
                            <a:gd name="connsiteX2" fmla="*/ 3773503 w 3909315"/>
                            <a:gd name="connsiteY2" fmla="*/ 824634 h 2872095"/>
                            <a:gd name="connsiteX3" fmla="*/ 3801332 w 3909315"/>
                            <a:gd name="connsiteY3" fmla="*/ 844512 h 2872095"/>
                            <a:gd name="connsiteX4" fmla="*/ 3841089 w 3909315"/>
                            <a:gd name="connsiteY4" fmla="*/ 864390 h 2872095"/>
                            <a:gd name="connsiteX5" fmla="*/ 3908675 w 3909315"/>
                            <a:gd name="connsiteY5" fmla="*/ 892220 h 2872095"/>
                            <a:gd name="connsiteX6" fmla="*/ 3797357 w 3909315"/>
                            <a:gd name="connsiteY6" fmla="*/ 924025 h 2872095"/>
                            <a:gd name="connsiteX7" fmla="*/ 3777478 w 3909315"/>
                            <a:gd name="connsiteY7" fmla="*/ 959806 h 2872095"/>
                            <a:gd name="connsiteX8" fmla="*/ 3757600 w 3909315"/>
                            <a:gd name="connsiteY8" fmla="*/ 979684 h 2872095"/>
                            <a:gd name="connsiteX9" fmla="*/ 3717844 w 3909315"/>
                            <a:gd name="connsiteY9" fmla="*/ 967757 h 2872095"/>
                            <a:gd name="connsiteX10" fmla="*/ 3678087 w 3909315"/>
                            <a:gd name="connsiteY10" fmla="*/ 939928 h 2872095"/>
                            <a:gd name="connsiteX11" fmla="*/ 3678087 w 3909315"/>
                            <a:gd name="connsiteY11" fmla="*/ 900171 h 2872095"/>
                            <a:gd name="connsiteX12" fmla="*/ 3646282 w 3909315"/>
                            <a:gd name="connsiteY12" fmla="*/ 924025 h 2872095"/>
                            <a:gd name="connsiteX13" fmla="*/ 3614477 w 3909315"/>
                            <a:gd name="connsiteY13" fmla="*/ 900171 h 2872095"/>
                            <a:gd name="connsiteX14" fmla="*/ 3598574 w 3909315"/>
                            <a:gd name="connsiteY14" fmla="*/ 935952 h 2872095"/>
                            <a:gd name="connsiteX15" fmla="*/ 3534964 w 3909315"/>
                            <a:gd name="connsiteY15" fmla="*/ 955830 h 2872095"/>
                            <a:gd name="connsiteX16" fmla="*/ 3578696 w 3909315"/>
                            <a:gd name="connsiteY16" fmla="*/ 983660 h 2872095"/>
                            <a:gd name="connsiteX17" fmla="*/ 3590623 w 3909315"/>
                            <a:gd name="connsiteY17" fmla="*/ 1007514 h 2872095"/>
                            <a:gd name="connsiteX18" fmla="*/ 3578696 w 3909315"/>
                            <a:gd name="connsiteY18" fmla="*/ 1059197 h 2872095"/>
                            <a:gd name="connsiteX19" fmla="*/ 3530988 w 3909315"/>
                            <a:gd name="connsiteY19" fmla="*/ 1091003 h 2872095"/>
                            <a:gd name="connsiteX20" fmla="*/ 3455451 w 3909315"/>
                            <a:gd name="connsiteY20" fmla="*/ 1106905 h 2872095"/>
                            <a:gd name="connsiteX21" fmla="*/ 3435572 w 3909315"/>
                            <a:gd name="connsiteY21" fmla="*/ 1126784 h 2872095"/>
                            <a:gd name="connsiteX22" fmla="*/ 3387864 w 3909315"/>
                            <a:gd name="connsiteY22" fmla="*/ 1166540 h 2872095"/>
                            <a:gd name="connsiteX23" fmla="*/ 3364011 w 3909315"/>
                            <a:gd name="connsiteY23" fmla="*/ 1166540 h 2872095"/>
                            <a:gd name="connsiteX24" fmla="*/ 3300400 w 3909315"/>
                            <a:gd name="connsiteY24" fmla="*/ 1158589 h 2872095"/>
                            <a:gd name="connsiteX25" fmla="*/ 3244741 w 3909315"/>
                            <a:gd name="connsiteY25" fmla="*/ 1162564 h 2872095"/>
                            <a:gd name="connsiteX26" fmla="*/ 3224863 w 3909315"/>
                            <a:gd name="connsiteY26" fmla="*/ 1202321 h 2872095"/>
                            <a:gd name="connsiteX27" fmla="*/ 3240765 w 3909315"/>
                            <a:gd name="connsiteY27" fmla="*/ 1234126 h 2872095"/>
                            <a:gd name="connsiteX28" fmla="*/ 3212936 w 3909315"/>
                            <a:gd name="connsiteY28" fmla="*/ 1250029 h 2872095"/>
                            <a:gd name="connsiteX29" fmla="*/ 3208960 w 3909315"/>
                            <a:gd name="connsiteY29" fmla="*/ 1321590 h 2872095"/>
                            <a:gd name="connsiteX30" fmla="*/ 3201009 w 3909315"/>
                            <a:gd name="connsiteY30" fmla="*/ 1353396 h 2872095"/>
                            <a:gd name="connsiteX31" fmla="*/ 3193058 w 3909315"/>
                            <a:gd name="connsiteY31" fmla="*/ 1377250 h 2872095"/>
                            <a:gd name="connsiteX32" fmla="*/ 3177155 w 3909315"/>
                            <a:gd name="connsiteY32" fmla="*/ 1405079 h 2872095"/>
                            <a:gd name="connsiteX33" fmla="*/ 3149325 w 3909315"/>
                            <a:gd name="connsiteY33" fmla="*/ 1405079 h 2872095"/>
                            <a:gd name="connsiteX34" fmla="*/ 3137398 w 3909315"/>
                            <a:gd name="connsiteY34" fmla="*/ 1424957 h 2872095"/>
                            <a:gd name="connsiteX35" fmla="*/ 3125471 w 3909315"/>
                            <a:gd name="connsiteY35" fmla="*/ 1448811 h 2872095"/>
                            <a:gd name="connsiteX36" fmla="*/ 3109569 w 3909315"/>
                            <a:gd name="connsiteY36" fmla="*/ 1464714 h 2872095"/>
                            <a:gd name="connsiteX37" fmla="*/ 3093666 w 3909315"/>
                            <a:gd name="connsiteY37" fmla="*/ 1496519 h 2872095"/>
                            <a:gd name="connsiteX38" fmla="*/ 3038007 w 3909315"/>
                            <a:gd name="connsiteY38" fmla="*/ 1580008 h 2872095"/>
                            <a:gd name="connsiteX39" fmla="*/ 2986324 w 3909315"/>
                            <a:gd name="connsiteY39" fmla="*/ 1591935 h 2872095"/>
                            <a:gd name="connsiteX40" fmla="*/ 3026080 w 3909315"/>
                            <a:gd name="connsiteY40" fmla="*/ 1540251 h 2872095"/>
                            <a:gd name="connsiteX41" fmla="*/ 3041983 w 3909315"/>
                            <a:gd name="connsiteY41" fmla="*/ 1508446 h 2872095"/>
                            <a:gd name="connsiteX42" fmla="*/ 3038007 w 3909315"/>
                            <a:gd name="connsiteY42" fmla="*/ 1444836 h 2872095"/>
                            <a:gd name="connsiteX43" fmla="*/ 3038007 w 3909315"/>
                            <a:gd name="connsiteY43" fmla="*/ 1373274 h 2872095"/>
                            <a:gd name="connsiteX44" fmla="*/ 3053910 w 3909315"/>
                            <a:gd name="connsiteY44" fmla="*/ 1297737 h 2872095"/>
                            <a:gd name="connsiteX45" fmla="*/ 3113544 w 3909315"/>
                            <a:gd name="connsiteY45" fmla="*/ 1218224 h 2872095"/>
                            <a:gd name="connsiteX46" fmla="*/ 3165228 w 3909315"/>
                            <a:gd name="connsiteY46" fmla="*/ 1178467 h 2872095"/>
                            <a:gd name="connsiteX47" fmla="*/ 3216911 w 3909315"/>
                            <a:gd name="connsiteY47" fmla="*/ 1126784 h 2872095"/>
                            <a:gd name="connsiteX48" fmla="*/ 3240765 w 3909315"/>
                            <a:gd name="connsiteY48" fmla="*/ 1098954 h 2872095"/>
                            <a:gd name="connsiteX49" fmla="*/ 3228838 w 3909315"/>
                            <a:gd name="connsiteY49" fmla="*/ 1063173 h 2872095"/>
                            <a:gd name="connsiteX50" fmla="*/ 3185106 w 3909315"/>
                            <a:gd name="connsiteY50" fmla="*/ 1098954 h 2872095"/>
                            <a:gd name="connsiteX51" fmla="*/ 3161252 w 3909315"/>
                            <a:gd name="connsiteY51" fmla="*/ 1122808 h 2872095"/>
                            <a:gd name="connsiteX52" fmla="*/ 3161252 w 3909315"/>
                            <a:gd name="connsiteY52" fmla="*/ 1146662 h 2872095"/>
                            <a:gd name="connsiteX53" fmla="*/ 3145350 w 3909315"/>
                            <a:gd name="connsiteY53" fmla="*/ 1146662 h 2872095"/>
                            <a:gd name="connsiteX54" fmla="*/ 3133423 w 3909315"/>
                            <a:gd name="connsiteY54" fmla="*/ 1154613 h 2872095"/>
                            <a:gd name="connsiteX55" fmla="*/ 3133423 w 3909315"/>
                            <a:gd name="connsiteY55" fmla="*/ 1102930 h 2872095"/>
                            <a:gd name="connsiteX56" fmla="*/ 3121496 w 3909315"/>
                            <a:gd name="connsiteY56" fmla="*/ 1091003 h 2872095"/>
                            <a:gd name="connsiteX57" fmla="*/ 3061861 w 3909315"/>
                            <a:gd name="connsiteY57" fmla="*/ 1110881 h 2872095"/>
                            <a:gd name="connsiteX58" fmla="*/ 3018129 w 3909315"/>
                            <a:gd name="connsiteY58" fmla="*/ 1166540 h 2872095"/>
                            <a:gd name="connsiteX59" fmla="*/ 3014153 w 3909315"/>
                            <a:gd name="connsiteY59" fmla="*/ 1186418 h 2872095"/>
                            <a:gd name="connsiteX60" fmla="*/ 2998251 w 3909315"/>
                            <a:gd name="connsiteY60" fmla="*/ 1226175 h 2872095"/>
                            <a:gd name="connsiteX61" fmla="*/ 2946567 w 3909315"/>
                            <a:gd name="connsiteY61" fmla="*/ 1222199 h 2872095"/>
                            <a:gd name="connsiteX62" fmla="*/ 2926689 w 3909315"/>
                            <a:gd name="connsiteY62" fmla="*/ 1226175 h 2872095"/>
                            <a:gd name="connsiteX63" fmla="*/ 2910786 w 3909315"/>
                            <a:gd name="connsiteY63" fmla="*/ 1194370 h 2872095"/>
                            <a:gd name="connsiteX64" fmla="*/ 2867054 w 3909315"/>
                            <a:gd name="connsiteY64" fmla="*/ 1214248 h 2872095"/>
                            <a:gd name="connsiteX65" fmla="*/ 2811395 w 3909315"/>
                            <a:gd name="connsiteY65" fmla="*/ 1198345 h 2872095"/>
                            <a:gd name="connsiteX66" fmla="*/ 2767663 w 3909315"/>
                            <a:gd name="connsiteY66" fmla="*/ 1210272 h 2872095"/>
                            <a:gd name="connsiteX67" fmla="*/ 2719955 w 3909315"/>
                            <a:gd name="connsiteY67" fmla="*/ 1234126 h 2872095"/>
                            <a:gd name="connsiteX68" fmla="*/ 2672247 w 3909315"/>
                            <a:gd name="connsiteY68" fmla="*/ 1301712 h 2872095"/>
                            <a:gd name="connsiteX69" fmla="*/ 2600685 w 3909315"/>
                            <a:gd name="connsiteY69" fmla="*/ 1365323 h 2872095"/>
                            <a:gd name="connsiteX70" fmla="*/ 2640442 w 3909315"/>
                            <a:gd name="connsiteY70" fmla="*/ 1369298 h 2872095"/>
                            <a:gd name="connsiteX71" fmla="*/ 2632491 w 3909315"/>
                            <a:gd name="connsiteY71" fmla="*/ 1417006 h 2872095"/>
                            <a:gd name="connsiteX72" fmla="*/ 2688150 w 3909315"/>
                            <a:gd name="connsiteY72" fmla="*/ 1409055 h 2872095"/>
                            <a:gd name="connsiteX73" fmla="*/ 2759711 w 3909315"/>
                            <a:gd name="connsiteY73" fmla="*/ 1420982 h 2872095"/>
                            <a:gd name="connsiteX74" fmla="*/ 2771638 w 3909315"/>
                            <a:gd name="connsiteY74" fmla="*/ 1409055 h 2872095"/>
                            <a:gd name="connsiteX75" fmla="*/ 2803444 w 3909315"/>
                            <a:gd name="connsiteY75" fmla="*/ 1448811 h 2872095"/>
                            <a:gd name="connsiteX76" fmla="*/ 2779590 w 3909315"/>
                            <a:gd name="connsiteY76" fmla="*/ 1472665 h 2872095"/>
                            <a:gd name="connsiteX77" fmla="*/ 2807419 w 3909315"/>
                            <a:gd name="connsiteY77" fmla="*/ 1548203 h 2872095"/>
                            <a:gd name="connsiteX78" fmla="*/ 2803444 w 3909315"/>
                            <a:gd name="connsiteY78" fmla="*/ 1568081 h 2872095"/>
                            <a:gd name="connsiteX79" fmla="*/ 2783565 w 3909315"/>
                            <a:gd name="connsiteY79" fmla="*/ 1583984 h 2872095"/>
                            <a:gd name="connsiteX80" fmla="*/ 2779590 w 3909315"/>
                            <a:gd name="connsiteY80" fmla="*/ 1615789 h 2872095"/>
                            <a:gd name="connsiteX81" fmla="*/ 2791517 w 3909315"/>
                            <a:gd name="connsiteY81" fmla="*/ 1651570 h 2872095"/>
                            <a:gd name="connsiteX82" fmla="*/ 2775614 w 3909315"/>
                            <a:gd name="connsiteY82" fmla="*/ 1663497 h 2872095"/>
                            <a:gd name="connsiteX83" fmla="*/ 2775614 w 3909315"/>
                            <a:gd name="connsiteY83" fmla="*/ 1687350 h 2872095"/>
                            <a:gd name="connsiteX84" fmla="*/ 2791517 w 3909315"/>
                            <a:gd name="connsiteY84" fmla="*/ 1707229 h 2872095"/>
                            <a:gd name="connsiteX85" fmla="*/ 2886932 w 3909315"/>
                            <a:gd name="connsiteY85" fmla="*/ 1687350 h 2872095"/>
                            <a:gd name="connsiteX86" fmla="*/ 2966445 w 3909315"/>
                            <a:gd name="connsiteY86" fmla="*/ 1639643 h 2872095"/>
                            <a:gd name="connsiteX87" fmla="*/ 2847176 w 3909315"/>
                            <a:gd name="connsiteY87" fmla="*/ 1754937 h 2872095"/>
                            <a:gd name="connsiteX88" fmla="*/ 2775614 w 3909315"/>
                            <a:gd name="connsiteY88" fmla="*/ 1786742 h 2872095"/>
                            <a:gd name="connsiteX89" fmla="*/ 2731882 w 3909315"/>
                            <a:gd name="connsiteY89" fmla="*/ 1770839 h 2872095"/>
                            <a:gd name="connsiteX90" fmla="*/ 2755736 w 3909315"/>
                            <a:gd name="connsiteY90" fmla="*/ 1858304 h 2872095"/>
                            <a:gd name="connsiteX91" fmla="*/ 2751760 w 3909315"/>
                            <a:gd name="connsiteY91" fmla="*/ 1902036 h 2872095"/>
                            <a:gd name="connsiteX92" fmla="*/ 2735858 w 3909315"/>
                            <a:gd name="connsiteY92" fmla="*/ 1973597 h 2872095"/>
                            <a:gd name="connsiteX93" fmla="*/ 2676223 w 3909315"/>
                            <a:gd name="connsiteY93" fmla="*/ 1989500 h 2872095"/>
                            <a:gd name="connsiteX94" fmla="*/ 2652369 w 3909315"/>
                            <a:gd name="connsiteY94" fmla="*/ 2001427 h 2872095"/>
                            <a:gd name="connsiteX95" fmla="*/ 2616588 w 3909315"/>
                            <a:gd name="connsiteY95" fmla="*/ 2029257 h 2872095"/>
                            <a:gd name="connsiteX96" fmla="*/ 2596710 w 3909315"/>
                            <a:gd name="connsiteY96" fmla="*/ 2029257 h 2872095"/>
                            <a:gd name="connsiteX97" fmla="*/ 2549002 w 3909315"/>
                            <a:gd name="connsiteY97" fmla="*/ 2049135 h 2872095"/>
                            <a:gd name="connsiteX98" fmla="*/ 2529124 w 3909315"/>
                            <a:gd name="connsiteY98" fmla="*/ 2072989 h 2872095"/>
                            <a:gd name="connsiteX99" fmla="*/ 2513221 w 3909315"/>
                            <a:gd name="connsiteY99" fmla="*/ 2100818 h 2872095"/>
                            <a:gd name="connsiteX100" fmla="*/ 2485391 w 3909315"/>
                            <a:gd name="connsiteY100" fmla="*/ 2069013 h 2872095"/>
                            <a:gd name="connsiteX101" fmla="*/ 2469489 w 3909315"/>
                            <a:gd name="connsiteY101" fmla="*/ 2049135 h 2872095"/>
                            <a:gd name="connsiteX102" fmla="*/ 2493343 w 3909315"/>
                            <a:gd name="connsiteY102" fmla="*/ 2013354 h 2872095"/>
                            <a:gd name="connsiteX103" fmla="*/ 2556953 w 3909315"/>
                            <a:gd name="connsiteY103" fmla="*/ 1957695 h 2872095"/>
                            <a:gd name="connsiteX104" fmla="*/ 2596710 w 3909315"/>
                            <a:gd name="connsiteY104" fmla="*/ 1957695 h 2872095"/>
                            <a:gd name="connsiteX105" fmla="*/ 2664296 w 3909315"/>
                            <a:gd name="connsiteY105" fmla="*/ 1925890 h 2872095"/>
                            <a:gd name="connsiteX106" fmla="*/ 2696101 w 3909315"/>
                            <a:gd name="connsiteY106" fmla="*/ 1874206 h 2872095"/>
                            <a:gd name="connsiteX107" fmla="*/ 2712004 w 3909315"/>
                            <a:gd name="connsiteY107" fmla="*/ 1818547 h 2872095"/>
                            <a:gd name="connsiteX108" fmla="*/ 2715979 w 3909315"/>
                            <a:gd name="connsiteY108" fmla="*/ 1774815 h 2872095"/>
                            <a:gd name="connsiteX109" fmla="*/ 2735858 w 3909315"/>
                            <a:gd name="connsiteY109" fmla="*/ 1731083 h 2872095"/>
                            <a:gd name="connsiteX110" fmla="*/ 2751760 w 3909315"/>
                            <a:gd name="connsiteY110" fmla="*/ 1683375 h 2872095"/>
                            <a:gd name="connsiteX111" fmla="*/ 2759711 w 3909315"/>
                            <a:gd name="connsiteY111" fmla="*/ 1635667 h 2872095"/>
                            <a:gd name="connsiteX112" fmla="*/ 2763687 w 3909315"/>
                            <a:gd name="connsiteY112" fmla="*/ 1552178 h 2872095"/>
                            <a:gd name="connsiteX113" fmla="*/ 2755736 w 3909315"/>
                            <a:gd name="connsiteY113" fmla="*/ 1476641 h 2872095"/>
                            <a:gd name="connsiteX114" fmla="*/ 2735858 w 3909315"/>
                            <a:gd name="connsiteY114" fmla="*/ 1504470 h 2872095"/>
                            <a:gd name="connsiteX115" fmla="*/ 2688150 w 3909315"/>
                            <a:gd name="connsiteY115" fmla="*/ 1599886 h 2872095"/>
                            <a:gd name="connsiteX116" fmla="*/ 2644418 w 3909315"/>
                            <a:gd name="connsiteY116" fmla="*/ 1707229 h 2872095"/>
                            <a:gd name="connsiteX117" fmla="*/ 2592734 w 3909315"/>
                            <a:gd name="connsiteY117" fmla="*/ 1758912 h 2872095"/>
                            <a:gd name="connsiteX118" fmla="*/ 2564904 w 3909315"/>
                            <a:gd name="connsiteY118" fmla="*/ 1766864 h 2872095"/>
                            <a:gd name="connsiteX119" fmla="*/ 2537075 w 3909315"/>
                            <a:gd name="connsiteY119" fmla="*/ 1746985 h 2872095"/>
                            <a:gd name="connsiteX120" fmla="*/ 2493343 w 3909315"/>
                            <a:gd name="connsiteY120" fmla="*/ 1778790 h 2872095"/>
                            <a:gd name="connsiteX121" fmla="*/ 2481416 w 3909315"/>
                            <a:gd name="connsiteY121" fmla="*/ 1790717 h 2872095"/>
                            <a:gd name="connsiteX122" fmla="*/ 2461538 w 3909315"/>
                            <a:gd name="connsiteY122" fmla="*/ 1810596 h 2872095"/>
                            <a:gd name="connsiteX123" fmla="*/ 2433708 w 3909315"/>
                            <a:gd name="connsiteY123" fmla="*/ 1858304 h 2872095"/>
                            <a:gd name="connsiteX124" fmla="*/ 2469489 w 3909315"/>
                            <a:gd name="connsiteY124" fmla="*/ 1917938 h 2872095"/>
                            <a:gd name="connsiteX125" fmla="*/ 2457562 w 3909315"/>
                            <a:gd name="connsiteY125" fmla="*/ 1969622 h 2872095"/>
                            <a:gd name="connsiteX126" fmla="*/ 2409854 w 3909315"/>
                            <a:gd name="connsiteY126" fmla="*/ 2013354 h 2872095"/>
                            <a:gd name="connsiteX127" fmla="*/ 2405878 w 3909315"/>
                            <a:gd name="connsiteY127" fmla="*/ 2001427 h 2872095"/>
                            <a:gd name="connsiteX128" fmla="*/ 2409854 w 3909315"/>
                            <a:gd name="connsiteY128" fmla="*/ 1965646 h 2872095"/>
                            <a:gd name="connsiteX129" fmla="*/ 2409854 w 3909315"/>
                            <a:gd name="connsiteY129" fmla="*/ 1929865 h 2872095"/>
                            <a:gd name="connsiteX130" fmla="*/ 2374073 w 3909315"/>
                            <a:gd name="connsiteY130" fmla="*/ 1890109 h 2872095"/>
                            <a:gd name="connsiteX131" fmla="*/ 2386000 w 3909315"/>
                            <a:gd name="connsiteY131" fmla="*/ 1850352 h 2872095"/>
                            <a:gd name="connsiteX132" fmla="*/ 2350219 w 3909315"/>
                            <a:gd name="connsiteY132" fmla="*/ 1850352 h 2872095"/>
                            <a:gd name="connsiteX133" fmla="*/ 2302511 w 3909315"/>
                            <a:gd name="connsiteY133" fmla="*/ 1874206 h 2872095"/>
                            <a:gd name="connsiteX134" fmla="*/ 2274682 w 3909315"/>
                            <a:gd name="connsiteY134" fmla="*/ 1818547 h 2872095"/>
                            <a:gd name="connsiteX135" fmla="*/ 2234925 w 3909315"/>
                            <a:gd name="connsiteY135" fmla="*/ 1862279 h 2872095"/>
                            <a:gd name="connsiteX136" fmla="*/ 2230950 w 3909315"/>
                            <a:gd name="connsiteY136" fmla="*/ 1902036 h 2872095"/>
                            <a:gd name="connsiteX137" fmla="*/ 2310463 w 3909315"/>
                            <a:gd name="connsiteY137" fmla="*/ 1921914 h 2872095"/>
                            <a:gd name="connsiteX138" fmla="*/ 2262755 w 3909315"/>
                            <a:gd name="connsiteY138" fmla="*/ 1949744 h 2872095"/>
                            <a:gd name="connsiteX139" fmla="*/ 2250828 w 3909315"/>
                            <a:gd name="connsiteY139" fmla="*/ 1993476 h 2872095"/>
                            <a:gd name="connsiteX140" fmla="*/ 2266731 w 3909315"/>
                            <a:gd name="connsiteY140" fmla="*/ 2017330 h 2872095"/>
                            <a:gd name="connsiteX141" fmla="*/ 2298536 w 3909315"/>
                            <a:gd name="connsiteY141" fmla="*/ 2069013 h 2872095"/>
                            <a:gd name="connsiteX142" fmla="*/ 2294560 w 3909315"/>
                            <a:gd name="connsiteY142" fmla="*/ 2112745 h 2872095"/>
                            <a:gd name="connsiteX143" fmla="*/ 2282633 w 3909315"/>
                            <a:gd name="connsiteY143" fmla="*/ 2176356 h 2872095"/>
                            <a:gd name="connsiteX144" fmla="*/ 2254804 w 3909315"/>
                            <a:gd name="connsiteY144" fmla="*/ 2208161 h 2872095"/>
                            <a:gd name="connsiteX145" fmla="*/ 2238901 w 3909315"/>
                            <a:gd name="connsiteY145" fmla="*/ 2239966 h 2872095"/>
                            <a:gd name="connsiteX146" fmla="*/ 2207096 w 3909315"/>
                            <a:gd name="connsiteY146" fmla="*/ 2295625 h 2872095"/>
                            <a:gd name="connsiteX147" fmla="*/ 2151437 w 3909315"/>
                            <a:gd name="connsiteY147" fmla="*/ 2315504 h 2872095"/>
                            <a:gd name="connsiteX148" fmla="*/ 2079875 w 3909315"/>
                            <a:gd name="connsiteY148" fmla="*/ 2327430 h 2872095"/>
                            <a:gd name="connsiteX149" fmla="*/ 2052045 w 3909315"/>
                            <a:gd name="connsiteY149" fmla="*/ 2327430 h 2872095"/>
                            <a:gd name="connsiteX150" fmla="*/ 2044094 w 3909315"/>
                            <a:gd name="connsiteY150" fmla="*/ 2339357 h 2872095"/>
                            <a:gd name="connsiteX151" fmla="*/ 2059997 w 3909315"/>
                            <a:gd name="connsiteY151" fmla="*/ 2375138 h 2872095"/>
                            <a:gd name="connsiteX152" fmla="*/ 2020240 w 3909315"/>
                            <a:gd name="connsiteY152" fmla="*/ 2418870 h 2872095"/>
                            <a:gd name="connsiteX153" fmla="*/ 1996386 w 3909315"/>
                            <a:gd name="connsiteY153" fmla="*/ 2442724 h 2872095"/>
                            <a:gd name="connsiteX154" fmla="*/ 1980484 w 3909315"/>
                            <a:gd name="connsiteY154" fmla="*/ 2387065 h 2872095"/>
                            <a:gd name="connsiteX155" fmla="*/ 1968557 w 3909315"/>
                            <a:gd name="connsiteY155" fmla="*/ 2343333 h 2872095"/>
                            <a:gd name="connsiteX156" fmla="*/ 1928800 w 3909315"/>
                            <a:gd name="connsiteY156" fmla="*/ 2371163 h 2872095"/>
                            <a:gd name="connsiteX157" fmla="*/ 1916873 w 3909315"/>
                            <a:gd name="connsiteY157" fmla="*/ 2414895 h 2872095"/>
                            <a:gd name="connsiteX158" fmla="*/ 1960605 w 3909315"/>
                            <a:gd name="connsiteY158" fmla="*/ 2466578 h 2872095"/>
                            <a:gd name="connsiteX159" fmla="*/ 2008313 w 3909315"/>
                            <a:gd name="connsiteY159" fmla="*/ 2530189 h 2872095"/>
                            <a:gd name="connsiteX160" fmla="*/ 2000362 w 3909315"/>
                            <a:gd name="connsiteY160" fmla="*/ 2609702 h 2872095"/>
                            <a:gd name="connsiteX161" fmla="*/ 1972532 w 3909315"/>
                            <a:gd name="connsiteY161" fmla="*/ 2625604 h 2872095"/>
                            <a:gd name="connsiteX162" fmla="*/ 1904946 w 3909315"/>
                            <a:gd name="connsiteY162" fmla="*/ 2673312 h 2872095"/>
                            <a:gd name="connsiteX163" fmla="*/ 1893019 w 3909315"/>
                            <a:gd name="connsiteY163" fmla="*/ 2645483 h 2872095"/>
                            <a:gd name="connsiteX164" fmla="*/ 1861214 w 3909315"/>
                            <a:gd name="connsiteY164" fmla="*/ 2609702 h 2872095"/>
                            <a:gd name="connsiteX165" fmla="*/ 1805555 w 3909315"/>
                            <a:gd name="connsiteY165" fmla="*/ 2565970 h 2872095"/>
                            <a:gd name="connsiteX166" fmla="*/ 1793628 w 3909315"/>
                            <a:gd name="connsiteY166" fmla="*/ 2561994 h 2872095"/>
                            <a:gd name="connsiteX167" fmla="*/ 1789652 w 3909315"/>
                            <a:gd name="connsiteY167" fmla="*/ 2585848 h 2872095"/>
                            <a:gd name="connsiteX168" fmla="*/ 1769774 w 3909315"/>
                            <a:gd name="connsiteY168" fmla="*/ 2609702 h 2872095"/>
                            <a:gd name="connsiteX169" fmla="*/ 1781701 w 3909315"/>
                            <a:gd name="connsiteY169" fmla="*/ 2653434 h 2872095"/>
                            <a:gd name="connsiteX170" fmla="*/ 1809531 w 3909315"/>
                            <a:gd name="connsiteY170" fmla="*/ 2705117 h 2872095"/>
                            <a:gd name="connsiteX171" fmla="*/ 1857238 w 3909315"/>
                            <a:gd name="connsiteY171" fmla="*/ 2748850 h 2872095"/>
                            <a:gd name="connsiteX172" fmla="*/ 1869165 w 3909315"/>
                            <a:gd name="connsiteY172" fmla="*/ 2792582 h 2872095"/>
                            <a:gd name="connsiteX173" fmla="*/ 1885068 w 3909315"/>
                            <a:gd name="connsiteY173" fmla="*/ 2828363 h 2872095"/>
                            <a:gd name="connsiteX174" fmla="*/ 1893019 w 3909315"/>
                            <a:gd name="connsiteY174" fmla="*/ 2844265 h 2872095"/>
                            <a:gd name="connsiteX175" fmla="*/ 1885068 w 3909315"/>
                            <a:gd name="connsiteY175" fmla="*/ 2872095 h 2872095"/>
                            <a:gd name="connsiteX176" fmla="*/ 1837360 w 3909315"/>
                            <a:gd name="connsiteY176" fmla="*/ 2844265 h 2872095"/>
                            <a:gd name="connsiteX177" fmla="*/ 1797604 w 3909315"/>
                            <a:gd name="connsiteY177" fmla="*/ 2784630 h 2872095"/>
                            <a:gd name="connsiteX178" fmla="*/ 1785677 w 3909315"/>
                            <a:gd name="connsiteY178" fmla="*/ 2713069 h 2872095"/>
                            <a:gd name="connsiteX179" fmla="*/ 1757847 w 3909315"/>
                            <a:gd name="connsiteY179" fmla="*/ 2697166 h 2872095"/>
                            <a:gd name="connsiteX180" fmla="*/ 1741944 w 3909315"/>
                            <a:gd name="connsiteY180" fmla="*/ 2665361 h 2872095"/>
                            <a:gd name="connsiteX181" fmla="*/ 1757847 w 3909315"/>
                            <a:gd name="connsiteY181" fmla="*/ 2625604 h 2872095"/>
                            <a:gd name="connsiteX182" fmla="*/ 1741944 w 3909315"/>
                            <a:gd name="connsiteY182" fmla="*/ 2534164 h 2872095"/>
                            <a:gd name="connsiteX183" fmla="*/ 1718091 w 3909315"/>
                            <a:gd name="connsiteY183" fmla="*/ 2458627 h 2872095"/>
                            <a:gd name="connsiteX184" fmla="*/ 1670383 w 3909315"/>
                            <a:gd name="connsiteY184" fmla="*/ 2506335 h 2872095"/>
                            <a:gd name="connsiteX185" fmla="*/ 1642553 w 3909315"/>
                            <a:gd name="connsiteY185" fmla="*/ 2498384 h 2872095"/>
                            <a:gd name="connsiteX186" fmla="*/ 1646529 w 3909315"/>
                            <a:gd name="connsiteY186" fmla="*/ 2442724 h 2872095"/>
                            <a:gd name="connsiteX187" fmla="*/ 1630626 w 3909315"/>
                            <a:gd name="connsiteY187" fmla="*/ 2391041 h 2872095"/>
                            <a:gd name="connsiteX188" fmla="*/ 1574967 w 3909315"/>
                            <a:gd name="connsiteY188" fmla="*/ 2335382 h 2872095"/>
                            <a:gd name="connsiteX189" fmla="*/ 1543162 w 3909315"/>
                            <a:gd name="connsiteY189" fmla="*/ 2351284 h 2872095"/>
                            <a:gd name="connsiteX190" fmla="*/ 1471600 w 3909315"/>
                            <a:gd name="connsiteY190" fmla="*/ 2343333 h 2872095"/>
                            <a:gd name="connsiteX191" fmla="*/ 1439795 w 3909315"/>
                            <a:gd name="connsiteY191" fmla="*/ 2391041 h 2872095"/>
                            <a:gd name="connsiteX192" fmla="*/ 1419917 w 3909315"/>
                            <a:gd name="connsiteY192" fmla="*/ 2387065 h 2872095"/>
                            <a:gd name="connsiteX193" fmla="*/ 1404014 w 3909315"/>
                            <a:gd name="connsiteY193" fmla="*/ 2430797 h 2872095"/>
                            <a:gd name="connsiteX194" fmla="*/ 1356306 w 3909315"/>
                            <a:gd name="connsiteY194" fmla="*/ 2446700 h 2872095"/>
                            <a:gd name="connsiteX195" fmla="*/ 1320525 w 3909315"/>
                            <a:gd name="connsiteY195" fmla="*/ 2474530 h 2872095"/>
                            <a:gd name="connsiteX196" fmla="*/ 1308598 w 3909315"/>
                            <a:gd name="connsiteY196" fmla="*/ 2534164 h 2872095"/>
                            <a:gd name="connsiteX197" fmla="*/ 1288720 w 3909315"/>
                            <a:gd name="connsiteY197" fmla="*/ 2589824 h 2872095"/>
                            <a:gd name="connsiteX198" fmla="*/ 1237037 w 3909315"/>
                            <a:gd name="connsiteY198" fmla="*/ 2649458 h 2872095"/>
                            <a:gd name="connsiteX199" fmla="*/ 1205231 w 3909315"/>
                            <a:gd name="connsiteY199" fmla="*/ 2585848 h 2872095"/>
                            <a:gd name="connsiteX200" fmla="*/ 1169451 w 3909315"/>
                            <a:gd name="connsiteY200" fmla="*/ 2522237 h 2872095"/>
                            <a:gd name="connsiteX201" fmla="*/ 1173426 w 3909315"/>
                            <a:gd name="connsiteY201" fmla="*/ 2474530 h 2872095"/>
                            <a:gd name="connsiteX202" fmla="*/ 1157524 w 3909315"/>
                            <a:gd name="connsiteY202" fmla="*/ 2446700 h 2872095"/>
                            <a:gd name="connsiteX203" fmla="*/ 1157524 w 3909315"/>
                            <a:gd name="connsiteY203" fmla="*/ 2391041 h 2872095"/>
                            <a:gd name="connsiteX204" fmla="*/ 1161499 w 3909315"/>
                            <a:gd name="connsiteY204" fmla="*/ 2347309 h 2872095"/>
                            <a:gd name="connsiteX205" fmla="*/ 1145597 w 3909315"/>
                            <a:gd name="connsiteY205" fmla="*/ 2303577 h 2872095"/>
                            <a:gd name="connsiteX206" fmla="*/ 1125718 w 3909315"/>
                            <a:gd name="connsiteY206" fmla="*/ 2343333 h 2872095"/>
                            <a:gd name="connsiteX207" fmla="*/ 1105840 w 3909315"/>
                            <a:gd name="connsiteY207" fmla="*/ 2331406 h 2872095"/>
                            <a:gd name="connsiteX208" fmla="*/ 1081986 w 3909315"/>
                            <a:gd name="connsiteY208" fmla="*/ 2303577 h 2872095"/>
                            <a:gd name="connsiteX209" fmla="*/ 1125718 w 3909315"/>
                            <a:gd name="connsiteY209" fmla="*/ 2283698 h 2872095"/>
                            <a:gd name="connsiteX210" fmla="*/ 1062108 w 3909315"/>
                            <a:gd name="connsiteY210" fmla="*/ 2299601 h 2872095"/>
                            <a:gd name="connsiteX211" fmla="*/ 1014400 w 3909315"/>
                            <a:gd name="connsiteY211" fmla="*/ 2299601 h 2872095"/>
                            <a:gd name="connsiteX212" fmla="*/ 994522 w 3909315"/>
                            <a:gd name="connsiteY212" fmla="*/ 2283698 h 2872095"/>
                            <a:gd name="connsiteX213" fmla="*/ 994522 w 3909315"/>
                            <a:gd name="connsiteY213" fmla="*/ 2259844 h 2872095"/>
                            <a:gd name="connsiteX214" fmla="*/ 879228 w 3909315"/>
                            <a:gd name="connsiteY214" fmla="*/ 2263820 h 2872095"/>
                            <a:gd name="connsiteX215" fmla="*/ 823569 w 3909315"/>
                            <a:gd name="connsiteY215" fmla="*/ 2255869 h 2872095"/>
                            <a:gd name="connsiteX216" fmla="*/ 791764 w 3909315"/>
                            <a:gd name="connsiteY216" fmla="*/ 2220088 h 2872095"/>
                            <a:gd name="connsiteX217" fmla="*/ 783812 w 3909315"/>
                            <a:gd name="connsiteY217" fmla="*/ 2216112 h 2872095"/>
                            <a:gd name="connsiteX218" fmla="*/ 716226 w 3909315"/>
                            <a:gd name="connsiteY218" fmla="*/ 2216112 h 2872095"/>
                            <a:gd name="connsiteX219" fmla="*/ 644664 w 3909315"/>
                            <a:gd name="connsiteY219" fmla="*/ 2168404 h 2872095"/>
                            <a:gd name="connsiteX220" fmla="*/ 604908 w 3909315"/>
                            <a:gd name="connsiteY220" fmla="*/ 2124672 h 2872095"/>
                            <a:gd name="connsiteX221" fmla="*/ 585030 w 3909315"/>
                            <a:gd name="connsiteY221" fmla="*/ 2136599 h 2872095"/>
                            <a:gd name="connsiteX222" fmla="*/ 608884 w 3909315"/>
                            <a:gd name="connsiteY222" fmla="*/ 2192258 h 2872095"/>
                            <a:gd name="connsiteX223" fmla="*/ 624786 w 3909315"/>
                            <a:gd name="connsiteY223" fmla="*/ 2235990 h 2872095"/>
                            <a:gd name="connsiteX224" fmla="*/ 652616 w 3909315"/>
                            <a:gd name="connsiteY224" fmla="*/ 2232015 h 2872095"/>
                            <a:gd name="connsiteX225" fmla="*/ 656591 w 3909315"/>
                            <a:gd name="connsiteY225" fmla="*/ 2275747 h 2872095"/>
                            <a:gd name="connsiteX226" fmla="*/ 712251 w 3909315"/>
                            <a:gd name="connsiteY226" fmla="*/ 2287674 h 2872095"/>
                            <a:gd name="connsiteX227" fmla="*/ 744056 w 3909315"/>
                            <a:gd name="connsiteY227" fmla="*/ 2239966 h 2872095"/>
                            <a:gd name="connsiteX228" fmla="*/ 779837 w 3909315"/>
                            <a:gd name="connsiteY228" fmla="*/ 2235990 h 2872095"/>
                            <a:gd name="connsiteX229" fmla="*/ 775861 w 3909315"/>
                            <a:gd name="connsiteY229" fmla="*/ 2267796 h 2872095"/>
                            <a:gd name="connsiteX230" fmla="*/ 791764 w 3909315"/>
                            <a:gd name="connsiteY230" fmla="*/ 2287674 h 2872095"/>
                            <a:gd name="connsiteX231" fmla="*/ 823569 w 3909315"/>
                            <a:gd name="connsiteY231" fmla="*/ 2291650 h 2872095"/>
                            <a:gd name="connsiteX232" fmla="*/ 839471 w 3909315"/>
                            <a:gd name="connsiteY232" fmla="*/ 2315504 h 2872095"/>
                            <a:gd name="connsiteX233" fmla="*/ 827544 w 3909315"/>
                            <a:gd name="connsiteY233" fmla="*/ 2371163 h 2872095"/>
                            <a:gd name="connsiteX234" fmla="*/ 807666 w 3909315"/>
                            <a:gd name="connsiteY234" fmla="*/ 2387065 h 2872095"/>
                            <a:gd name="connsiteX235" fmla="*/ 815618 w 3909315"/>
                            <a:gd name="connsiteY235" fmla="*/ 2438749 h 2872095"/>
                            <a:gd name="connsiteX236" fmla="*/ 799715 w 3909315"/>
                            <a:gd name="connsiteY236" fmla="*/ 2414895 h 2872095"/>
                            <a:gd name="connsiteX237" fmla="*/ 783812 w 3909315"/>
                            <a:gd name="connsiteY237" fmla="*/ 2438749 h 2872095"/>
                            <a:gd name="connsiteX238" fmla="*/ 755983 w 3909315"/>
                            <a:gd name="connsiteY238" fmla="*/ 2434773 h 2872095"/>
                            <a:gd name="connsiteX239" fmla="*/ 755983 w 3909315"/>
                            <a:gd name="connsiteY239" fmla="*/ 2462603 h 2872095"/>
                            <a:gd name="connsiteX240" fmla="*/ 696348 w 3909315"/>
                            <a:gd name="connsiteY240" fmla="*/ 2470554 h 2872095"/>
                            <a:gd name="connsiteX241" fmla="*/ 688397 w 3909315"/>
                            <a:gd name="connsiteY241" fmla="*/ 2482481 h 2872095"/>
                            <a:gd name="connsiteX242" fmla="*/ 648640 w 3909315"/>
                            <a:gd name="connsiteY242" fmla="*/ 2506335 h 2872095"/>
                            <a:gd name="connsiteX243" fmla="*/ 620811 w 3909315"/>
                            <a:gd name="connsiteY243" fmla="*/ 2522237 h 2872095"/>
                            <a:gd name="connsiteX244" fmla="*/ 545273 w 3909315"/>
                            <a:gd name="connsiteY244" fmla="*/ 2554043 h 2872095"/>
                            <a:gd name="connsiteX245" fmla="*/ 493590 w 3909315"/>
                            <a:gd name="connsiteY245" fmla="*/ 2565970 h 2872095"/>
                            <a:gd name="connsiteX246" fmla="*/ 489614 w 3909315"/>
                            <a:gd name="connsiteY246" fmla="*/ 2573921 h 2872095"/>
                            <a:gd name="connsiteX247" fmla="*/ 469736 w 3909315"/>
                            <a:gd name="connsiteY247" fmla="*/ 2502359 h 2872095"/>
                            <a:gd name="connsiteX248" fmla="*/ 449858 w 3909315"/>
                            <a:gd name="connsiteY248" fmla="*/ 2442724 h 2872095"/>
                            <a:gd name="connsiteX249" fmla="*/ 406125 w 3909315"/>
                            <a:gd name="connsiteY249" fmla="*/ 2383090 h 2872095"/>
                            <a:gd name="connsiteX250" fmla="*/ 386247 w 3909315"/>
                            <a:gd name="connsiteY250" fmla="*/ 2375138 h 2872095"/>
                            <a:gd name="connsiteX251" fmla="*/ 378296 w 3909315"/>
                            <a:gd name="connsiteY251" fmla="*/ 2371163 h 2872095"/>
                            <a:gd name="connsiteX252" fmla="*/ 378296 w 3909315"/>
                            <a:gd name="connsiteY252" fmla="*/ 2323455 h 2872095"/>
                            <a:gd name="connsiteX253" fmla="*/ 338539 w 3909315"/>
                            <a:gd name="connsiteY253" fmla="*/ 2279723 h 2872095"/>
                            <a:gd name="connsiteX254" fmla="*/ 310710 w 3909315"/>
                            <a:gd name="connsiteY254" fmla="*/ 2212137 h 2872095"/>
                            <a:gd name="connsiteX255" fmla="*/ 247099 w 3909315"/>
                            <a:gd name="connsiteY255" fmla="*/ 2172380 h 2872095"/>
                            <a:gd name="connsiteX256" fmla="*/ 270953 w 3909315"/>
                            <a:gd name="connsiteY256" fmla="*/ 2136599 h 2872095"/>
                            <a:gd name="connsiteX257" fmla="*/ 251075 w 3909315"/>
                            <a:gd name="connsiteY257" fmla="*/ 2084916 h 2872095"/>
                            <a:gd name="connsiteX258" fmla="*/ 286856 w 3909315"/>
                            <a:gd name="connsiteY258" fmla="*/ 2005403 h 2872095"/>
                            <a:gd name="connsiteX259" fmla="*/ 294807 w 3909315"/>
                            <a:gd name="connsiteY259" fmla="*/ 1973597 h 2872095"/>
                            <a:gd name="connsiteX260" fmla="*/ 175538 w 3909315"/>
                            <a:gd name="connsiteY260" fmla="*/ 1965646 h 2872095"/>
                            <a:gd name="connsiteX261" fmla="*/ 107951 w 3909315"/>
                            <a:gd name="connsiteY261" fmla="*/ 1989500 h 2872095"/>
                            <a:gd name="connsiteX262" fmla="*/ 68195 w 3909315"/>
                            <a:gd name="connsiteY262" fmla="*/ 1993476 h 2872095"/>
                            <a:gd name="connsiteX263" fmla="*/ 28438 w 3909315"/>
                            <a:gd name="connsiteY263" fmla="*/ 1965646 h 2872095"/>
                            <a:gd name="connsiteX264" fmla="*/ 609 w 3909315"/>
                            <a:gd name="connsiteY264" fmla="*/ 1913963 h 2872095"/>
                            <a:gd name="connsiteX265" fmla="*/ 8560 w 3909315"/>
                            <a:gd name="connsiteY265" fmla="*/ 1878182 h 2872095"/>
                            <a:gd name="connsiteX266" fmla="*/ 16511 w 3909315"/>
                            <a:gd name="connsiteY266" fmla="*/ 1842401 h 2872095"/>
                            <a:gd name="connsiteX267" fmla="*/ 96024 w 3909315"/>
                            <a:gd name="connsiteY267" fmla="*/ 1822523 h 2872095"/>
                            <a:gd name="connsiteX268" fmla="*/ 211318 w 3909315"/>
                            <a:gd name="connsiteY268" fmla="*/ 1810596 h 2872095"/>
                            <a:gd name="connsiteX269" fmla="*/ 255051 w 3909315"/>
                            <a:gd name="connsiteY269" fmla="*/ 1790717 h 2872095"/>
                            <a:gd name="connsiteX270" fmla="*/ 294807 w 3909315"/>
                            <a:gd name="connsiteY270" fmla="*/ 1790717 h 2872095"/>
                            <a:gd name="connsiteX271" fmla="*/ 350466 w 3909315"/>
                            <a:gd name="connsiteY271" fmla="*/ 1834450 h 2872095"/>
                            <a:gd name="connsiteX272" fmla="*/ 398174 w 3909315"/>
                            <a:gd name="connsiteY272" fmla="*/ 1822523 h 2872095"/>
                            <a:gd name="connsiteX273" fmla="*/ 441906 w 3909315"/>
                            <a:gd name="connsiteY273" fmla="*/ 1802644 h 2872095"/>
                            <a:gd name="connsiteX274" fmla="*/ 473711 w 3909315"/>
                            <a:gd name="connsiteY274" fmla="*/ 1802644 h 2872095"/>
                            <a:gd name="connsiteX275" fmla="*/ 565151 w 3909315"/>
                            <a:gd name="connsiteY275" fmla="*/ 1818547 h 2872095"/>
                            <a:gd name="connsiteX276" fmla="*/ 592981 w 3909315"/>
                            <a:gd name="connsiteY276" fmla="*/ 1790717 h 2872095"/>
                            <a:gd name="connsiteX277" fmla="*/ 600932 w 3909315"/>
                            <a:gd name="connsiteY277" fmla="*/ 1794693 h 2872095"/>
                            <a:gd name="connsiteX278" fmla="*/ 624786 w 3909315"/>
                            <a:gd name="connsiteY278" fmla="*/ 1838425 h 2872095"/>
                            <a:gd name="connsiteX279" fmla="*/ 604908 w 3909315"/>
                            <a:gd name="connsiteY279" fmla="*/ 1902036 h 2872095"/>
                            <a:gd name="connsiteX280" fmla="*/ 664543 w 3909315"/>
                            <a:gd name="connsiteY280" fmla="*/ 1937817 h 2872095"/>
                            <a:gd name="connsiteX281" fmla="*/ 708275 w 3909315"/>
                            <a:gd name="connsiteY281" fmla="*/ 1941792 h 2872095"/>
                            <a:gd name="connsiteX282" fmla="*/ 712251 w 3909315"/>
                            <a:gd name="connsiteY282" fmla="*/ 1921914 h 2872095"/>
                            <a:gd name="connsiteX283" fmla="*/ 712251 w 3909315"/>
                            <a:gd name="connsiteY283" fmla="*/ 1886133 h 2872095"/>
                            <a:gd name="connsiteX284" fmla="*/ 692372 w 3909315"/>
                            <a:gd name="connsiteY284" fmla="*/ 1846377 h 2872095"/>
                            <a:gd name="connsiteX285" fmla="*/ 684421 w 3909315"/>
                            <a:gd name="connsiteY285" fmla="*/ 1838425 h 2872095"/>
                            <a:gd name="connsiteX286" fmla="*/ 720202 w 3909315"/>
                            <a:gd name="connsiteY286" fmla="*/ 1830474 h 2872095"/>
                            <a:gd name="connsiteX287" fmla="*/ 704299 w 3909315"/>
                            <a:gd name="connsiteY287" fmla="*/ 1802644 h 2872095"/>
                            <a:gd name="connsiteX288" fmla="*/ 640689 w 3909315"/>
                            <a:gd name="connsiteY288" fmla="*/ 1731083 h 2872095"/>
                            <a:gd name="connsiteX289" fmla="*/ 644664 w 3909315"/>
                            <a:gd name="connsiteY289" fmla="*/ 1707229 h 2872095"/>
                            <a:gd name="connsiteX290" fmla="*/ 688397 w 3909315"/>
                            <a:gd name="connsiteY290" fmla="*/ 1687350 h 2872095"/>
                            <a:gd name="connsiteX291" fmla="*/ 692372 w 3909315"/>
                            <a:gd name="connsiteY291" fmla="*/ 1655545 h 2872095"/>
                            <a:gd name="connsiteX292" fmla="*/ 652616 w 3909315"/>
                            <a:gd name="connsiteY292" fmla="*/ 1643618 h 2872095"/>
                            <a:gd name="connsiteX293" fmla="*/ 596957 w 3909315"/>
                            <a:gd name="connsiteY293" fmla="*/ 1667472 h 2872095"/>
                            <a:gd name="connsiteX294" fmla="*/ 585030 w 3909315"/>
                            <a:gd name="connsiteY294" fmla="*/ 1647594 h 2872095"/>
                            <a:gd name="connsiteX295" fmla="*/ 565151 w 3909315"/>
                            <a:gd name="connsiteY295" fmla="*/ 1603862 h 2872095"/>
                            <a:gd name="connsiteX296" fmla="*/ 541298 w 3909315"/>
                            <a:gd name="connsiteY296" fmla="*/ 1540251 h 2872095"/>
                            <a:gd name="connsiteX297" fmla="*/ 577078 w 3909315"/>
                            <a:gd name="connsiteY297" fmla="*/ 1512422 h 2872095"/>
                            <a:gd name="connsiteX298" fmla="*/ 640689 w 3909315"/>
                            <a:gd name="connsiteY298" fmla="*/ 1488568 h 2872095"/>
                            <a:gd name="connsiteX299" fmla="*/ 704299 w 3909315"/>
                            <a:gd name="connsiteY299" fmla="*/ 1472665 h 2872095"/>
                            <a:gd name="connsiteX300" fmla="*/ 759958 w 3909315"/>
                            <a:gd name="connsiteY300" fmla="*/ 1496519 h 2872095"/>
                            <a:gd name="connsiteX301" fmla="*/ 819593 w 3909315"/>
                            <a:gd name="connsiteY301" fmla="*/ 1472665 h 2872095"/>
                            <a:gd name="connsiteX302" fmla="*/ 839471 w 3909315"/>
                            <a:gd name="connsiteY302" fmla="*/ 1496519 h 2872095"/>
                            <a:gd name="connsiteX303" fmla="*/ 879228 w 3909315"/>
                            <a:gd name="connsiteY303" fmla="*/ 1488568 h 2872095"/>
                            <a:gd name="connsiteX304" fmla="*/ 835496 w 3909315"/>
                            <a:gd name="connsiteY304" fmla="*/ 1464714 h 2872095"/>
                            <a:gd name="connsiteX305" fmla="*/ 835496 w 3909315"/>
                            <a:gd name="connsiteY305" fmla="*/ 1413030 h 2872095"/>
                            <a:gd name="connsiteX306" fmla="*/ 831520 w 3909315"/>
                            <a:gd name="connsiteY306" fmla="*/ 1397128 h 2872095"/>
                            <a:gd name="connsiteX307" fmla="*/ 795739 w 3909315"/>
                            <a:gd name="connsiteY307" fmla="*/ 1373274 h 2872095"/>
                            <a:gd name="connsiteX308" fmla="*/ 803691 w 3909315"/>
                            <a:gd name="connsiteY308" fmla="*/ 1361347 h 2872095"/>
                            <a:gd name="connsiteX309" fmla="*/ 779837 w 3909315"/>
                            <a:gd name="connsiteY309" fmla="*/ 1289785 h 2872095"/>
                            <a:gd name="connsiteX310" fmla="*/ 819593 w 3909315"/>
                            <a:gd name="connsiteY310" fmla="*/ 1254004 h 2872095"/>
                            <a:gd name="connsiteX311" fmla="*/ 831520 w 3909315"/>
                            <a:gd name="connsiteY311" fmla="*/ 1202321 h 2872095"/>
                            <a:gd name="connsiteX312" fmla="*/ 815618 w 3909315"/>
                            <a:gd name="connsiteY312" fmla="*/ 1178467 h 2872095"/>
                            <a:gd name="connsiteX313" fmla="*/ 831520 w 3909315"/>
                            <a:gd name="connsiteY313" fmla="*/ 1166540 h 2872095"/>
                            <a:gd name="connsiteX314" fmla="*/ 831520 w 3909315"/>
                            <a:gd name="connsiteY314" fmla="*/ 1114857 h 2872095"/>
                            <a:gd name="connsiteX315" fmla="*/ 847423 w 3909315"/>
                            <a:gd name="connsiteY315" fmla="*/ 983660 h 2872095"/>
                            <a:gd name="connsiteX316" fmla="*/ 867301 w 3909315"/>
                            <a:gd name="connsiteY316" fmla="*/ 924025 h 2872095"/>
                            <a:gd name="connsiteX317" fmla="*/ 915009 w 3909315"/>
                            <a:gd name="connsiteY317" fmla="*/ 880293 h 2872095"/>
                            <a:gd name="connsiteX318" fmla="*/ 970668 w 3909315"/>
                            <a:gd name="connsiteY318" fmla="*/ 812707 h 2872095"/>
                            <a:gd name="connsiteX319" fmla="*/ 982595 w 3909315"/>
                            <a:gd name="connsiteY319" fmla="*/ 796804 h 2872095"/>
                            <a:gd name="connsiteX320" fmla="*/ 962717 w 3909315"/>
                            <a:gd name="connsiteY320" fmla="*/ 749097 h 2872095"/>
                            <a:gd name="connsiteX321" fmla="*/ 966692 w 3909315"/>
                            <a:gd name="connsiteY321" fmla="*/ 701389 h 2872095"/>
                            <a:gd name="connsiteX322" fmla="*/ 1014400 w 3909315"/>
                            <a:gd name="connsiteY322" fmla="*/ 721267 h 2872095"/>
                            <a:gd name="connsiteX323" fmla="*/ 1050181 w 3909315"/>
                            <a:gd name="connsiteY323" fmla="*/ 725243 h 2872095"/>
                            <a:gd name="connsiteX324" fmla="*/ 1034278 w 3909315"/>
                            <a:gd name="connsiteY324" fmla="*/ 645730 h 2872095"/>
                            <a:gd name="connsiteX325" fmla="*/ 1010424 w 3909315"/>
                            <a:gd name="connsiteY325" fmla="*/ 554290 h 2872095"/>
                            <a:gd name="connsiteX326" fmla="*/ 1058132 w 3909315"/>
                            <a:gd name="connsiteY326" fmla="*/ 415142 h 2872095"/>
                            <a:gd name="connsiteX327" fmla="*/ 1097889 w 3909315"/>
                            <a:gd name="connsiteY327" fmla="*/ 375385 h 2872095"/>
                            <a:gd name="connsiteX328" fmla="*/ 1125718 w 3909315"/>
                            <a:gd name="connsiteY328" fmla="*/ 387312 h 2872095"/>
                            <a:gd name="connsiteX329" fmla="*/ 1141621 w 3909315"/>
                            <a:gd name="connsiteY329" fmla="*/ 438996 h 2872095"/>
                            <a:gd name="connsiteX330" fmla="*/ 1117767 w 3909315"/>
                            <a:gd name="connsiteY330" fmla="*/ 514533 h 2872095"/>
                            <a:gd name="connsiteX331" fmla="*/ 1121743 w 3909315"/>
                            <a:gd name="connsiteY331" fmla="*/ 566217 h 2872095"/>
                            <a:gd name="connsiteX332" fmla="*/ 1121743 w 3909315"/>
                            <a:gd name="connsiteY332" fmla="*/ 621876 h 2872095"/>
                            <a:gd name="connsiteX333" fmla="*/ 1125718 w 3909315"/>
                            <a:gd name="connsiteY333" fmla="*/ 729218 h 2872095"/>
                            <a:gd name="connsiteX334" fmla="*/ 1105840 w 3909315"/>
                            <a:gd name="connsiteY334" fmla="*/ 832585 h 2872095"/>
                            <a:gd name="connsiteX335" fmla="*/ 1153548 w 3909315"/>
                            <a:gd name="connsiteY335" fmla="*/ 788853 h 2872095"/>
                            <a:gd name="connsiteX336" fmla="*/ 1181378 w 3909315"/>
                            <a:gd name="connsiteY336" fmla="*/ 749097 h 2872095"/>
                            <a:gd name="connsiteX337" fmla="*/ 1153548 w 3909315"/>
                            <a:gd name="connsiteY337" fmla="*/ 685486 h 2872095"/>
                            <a:gd name="connsiteX338" fmla="*/ 1165475 w 3909315"/>
                            <a:gd name="connsiteY338" fmla="*/ 641754 h 2872095"/>
                            <a:gd name="connsiteX339" fmla="*/ 1149572 w 3909315"/>
                            <a:gd name="connsiteY339" fmla="*/ 582119 h 2872095"/>
                            <a:gd name="connsiteX340" fmla="*/ 1173426 w 3909315"/>
                            <a:gd name="connsiteY340" fmla="*/ 494655 h 2872095"/>
                            <a:gd name="connsiteX341" fmla="*/ 1173426 w 3909315"/>
                            <a:gd name="connsiteY341" fmla="*/ 411166 h 2872095"/>
                            <a:gd name="connsiteX342" fmla="*/ 1209207 w 3909315"/>
                            <a:gd name="connsiteY342" fmla="*/ 486704 h 2872095"/>
                            <a:gd name="connsiteX343" fmla="*/ 1221134 w 3909315"/>
                            <a:gd name="connsiteY343" fmla="*/ 558265 h 2872095"/>
                            <a:gd name="connsiteX344" fmla="*/ 1237037 w 3909315"/>
                            <a:gd name="connsiteY344" fmla="*/ 474777 h 2872095"/>
                            <a:gd name="connsiteX345" fmla="*/ 1237037 w 3909315"/>
                            <a:gd name="connsiteY345" fmla="*/ 442971 h 2872095"/>
                            <a:gd name="connsiteX346" fmla="*/ 1276793 w 3909315"/>
                            <a:gd name="connsiteY346" fmla="*/ 442971 h 2872095"/>
                            <a:gd name="connsiteX347" fmla="*/ 1316550 w 3909315"/>
                            <a:gd name="connsiteY347" fmla="*/ 466825 h 2872095"/>
                            <a:gd name="connsiteX348" fmla="*/ 1360282 w 3909315"/>
                            <a:gd name="connsiteY348" fmla="*/ 546338 h 2872095"/>
                            <a:gd name="connsiteX349" fmla="*/ 1324501 w 3909315"/>
                            <a:gd name="connsiteY349" fmla="*/ 454898 h 2872095"/>
                            <a:gd name="connsiteX350" fmla="*/ 1312574 w 3909315"/>
                            <a:gd name="connsiteY350" fmla="*/ 391288 h 2872095"/>
                            <a:gd name="connsiteX351" fmla="*/ 1427868 w 3909315"/>
                            <a:gd name="connsiteY351" fmla="*/ 371410 h 2872095"/>
                            <a:gd name="connsiteX352" fmla="*/ 1380160 w 3909315"/>
                            <a:gd name="connsiteY352" fmla="*/ 323702 h 2872095"/>
                            <a:gd name="connsiteX353" fmla="*/ 1404014 w 3909315"/>
                            <a:gd name="connsiteY353" fmla="*/ 295872 h 2872095"/>
                            <a:gd name="connsiteX354" fmla="*/ 1503405 w 3909315"/>
                            <a:gd name="connsiteY354" fmla="*/ 272018 h 2872095"/>
                            <a:gd name="connsiteX355" fmla="*/ 1570991 w 3909315"/>
                            <a:gd name="connsiteY355" fmla="*/ 216359 h 2872095"/>
                            <a:gd name="connsiteX356" fmla="*/ 1634602 w 3909315"/>
                            <a:gd name="connsiteY356" fmla="*/ 172627 h 2872095"/>
                            <a:gd name="connsiteX357" fmla="*/ 1666407 w 3909315"/>
                            <a:gd name="connsiteY357" fmla="*/ 144797 h 2872095"/>
                            <a:gd name="connsiteX358" fmla="*/ 1694237 w 3909315"/>
                            <a:gd name="connsiteY358" fmla="*/ 37455 h 2872095"/>
                            <a:gd name="connsiteX359" fmla="*/ 1686285 w 3909315"/>
                            <a:gd name="connsiteY359" fmla="*/ 144797 h 2872095"/>
                            <a:gd name="connsiteX360" fmla="*/ 1718091 w 3909315"/>
                            <a:gd name="connsiteY360" fmla="*/ 156724 h 2872095"/>
                            <a:gd name="connsiteX361" fmla="*/ 1773750 w 3909315"/>
                            <a:gd name="connsiteY361" fmla="*/ 128895 h 2872095"/>
                            <a:gd name="connsiteX362" fmla="*/ 1817482 w 3909315"/>
                            <a:gd name="connsiteY362" fmla="*/ 77211 h 2872095"/>
                            <a:gd name="connsiteX363" fmla="*/ 1845311 w 3909315"/>
                            <a:gd name="connsiteY363" fmla="*/ 1674 h 2872095"/>
                            <a:gd name="connsiteX364" fmla="*/ 1869165 w 3909315"/>
                            <a:gd name="connsiteY364" fmla="*/ 25528 h 2872095"/>
                            <a:gd name="connsiteX365" fmla="*/ 1924824 w 3909315"/>
                            <a:gd name="connsiteY365" fmla="*/ 33479 h 2872095"/>
                            <a:gd name="connsiteX366" fmla="*/ 1956630 w 3909315"/>
                            <a:gd name="connsiteY366" fmla="*/ 69260 h 2872095"/>
                            <a:gd name="connsiteX367" fmla="*/ 1932776 w 3909315"/>
                            <a:gd name="connsiteY367" fmla="*/ 101065 h 2872095"/>
                            <a:gd name="connsiteX368" fmla="*/ 1980484 w 3909315"/>
                            <a:gd name="connsiteY368" fmla="*/ 109017 h 2872095"/>
                            <a:gd name="connsiteX369" fmla="*/ 2044094 w 3909315"/>
                            <a:gd name="connsiteY369" fmla="*/ 136846 h 2872095"/>
                            <a:gd name="connsiteX370" fmla="*/ 2075899 w 3909315"/>
                            <a:gd name="connsiteY370" fmla="*/ 168651 h 2872095"/>
                            <a:gd name="connsiteX371" fmla="*/ 2063972 w 3909315"/>
                            <a:gd name="connsiteY371" fmla="*/ 236237 h 2872095"/>
                            <a:gd name="connsiteX372" fmla="*/ 1980484 w 3909315"/>
                            <a:gd name="connsiteY372" fmla="*/ 323702 h 2872095"/>
                            <a:gd name="connsiteX373" fmla="*/ 1908922 w 3909315"/>
                            <a:gd name="connsiteY373" fmla="*/ 403215 h 2872095"/>
                            <a:gd name="connsiteX374" fmla="*/ 1877117 w 3909315"/>
                            <a:gd name="connsiteY374" fmla="*/ 438996 h 2872095"/>
                            <a:gd name="connsiteX375" fmla="*/ 1908922 w 3909315"/>
                            <a:gd name="connsiteY375" fmla="*/ 438996 h 2872095"/>
                            <a:gd name="connsiteX376" fmla="*/ 1996386 w 3909315"/>
                            <a:gd name="connsiteY376" fmla="*/ 403215 h 2872095"/>
                            <a:gd name="connsiteX377" fmla="*/ 2056021 w 3909315"/>
                            <a:gd name="connsiteY377" fmla="*/ 379361 h 2872095"/>
                            <a:gd name="connsiteX378" fmla="*/ 2123607 w 3909315"/>
                            <a:gd name="connsiteY378" fmla="*/ 379361 h 2872095"/>
                            <a:gd name="connsiteX379" fmla="*/ 2179266 w 3909315"/>
                            <a:gd name="connsiteY379" fmla="*/ 363458 h 2872095"/>
                            <a:gd name="connsiteX380" fmla="*/ 2203120 w 3909315"/>
                            <a:gd name="connsiteY380" fmla="*/ 423093 h 2872095"/>
                            <a:gd name="connsiteX381" fmla="*/ 2246852 w 3909315"/>
                            <a:gd name="connsiteY381" fmla="*/ 442971 h 2872095"/>
                            <a:gd name="connsiteX382" fmla="*/ 2298536 w 3909315"/>
                            <a:gd name="connsiteY382" fmla="*/ 435020 h 2872095"/>
                            <a:gd name="connsiteX383" fmla="*/ 2310463 w 3909315"/>
                            <a:gd name="connsiteY383" fmla="*/ 399239 h 2872095"/>
                            <a:gd name="connsiteX384" fmla="*/ 2298536 w 3909315"/>
                            <a:gd name="connsiteY384" fmla="*/ 359483 h 2872095"/>
                            <a:gd name="connsiteX385" fmla="*/ 2342268 w 3909315"/>
                            <a:gd name="connsiteY385" fmla="*/ 371410 h 2872095"/>
                            <a:gd name="connsiteX386" fmla="*/ 2405878 w 3909315"/>
                            <a:gd name="connsiteY386" fmla="*/ 419117 h 2872095"/>
                            <a:gd name="connsiteX387" fmla="*/ 2433708 w 3909315"/>
                            <a:gd name="connsiteY387" fmla="*/ 454898 h 2872095"/>
                            <a:gd name="connsiteX388" fmla="*/ 2429732 w 3909315"/>
                            <a:gd name="connsiteY388" fmla="*/ 518509 h 2872095"/>
                            <a:gd name="connsiteX389" fmla="*/ 2453586 w 3909315"/>
                            <a:gd name="connsiteY389" fmla="*/ 590070 h 2872095"/>
                            <a:gd name="connsiteX390" fmla="*/ 2509245 w 3909315"/>
                            <a:gd name="connsiteY390" fmla="*/ 526460 h 2872095"/>
                            <a:gd name="connsiteX391" fmla="*/ 2529124 w 3909315"/>
                            <a:gd name="connsiteY391" fmla="*/ 542363 h 2872095"/>
                            <a:gd name="connsiteX392" fmla="*/ 2568880 w 3909315"/>
                            <a:gd name="connsiteY392" fmla="*/ 558265 h 2872095"/>
                            <a:gd name="connsiteX393" fmla="*/ 2612612 w 3909315"/>
                            <a:gd name="connsiteY393" fmla="*/ 542363 h 2872095"/>
                            <a:gd name="connsiteX394" fmla="*/ 2656344 w 3909315"/>
                            <a:gd name="connsiteY394" fmla="*/ 522484 h 2872095"/>
                            <a:gd name="connsiteX395" fmla="*/ 2668271 w 3909315"/>
                            <a:gd name="connsiteY395" fmla="*/ 462850 h 2872095"/>
                            <a:gd name="connsiteX396" fmla="*/ 2688150 w 3909315"/>
                            <a:gd name="connsiteY396" fmla="*/ 454898 h 2872095"/>
                            <a:gd name="connsiteX397" fmla="*/ 2743809 w 3909315"/>
                            <a:gd name="connsiteY397" fmla="*/ 446947 h 2872095"/>
                            <a:gd name="connsiteX398" fmla="*/ 2791517 w 3909315"/>
                            <a:gd name="connsiteY398" fmla="*/ 458874 h 2872095"/>
                            <a:gd name="connsiteX399" fmla="*/ 2859103 w 3909315"/>
                            <a:gd name="connsiteY399" fmla="*/ 486704 h 2872095"/>
                            <a:gd name="connsiteX400" fmla="*/ 2906811 w 3909315"/>
                            <a:gd name="connsiteY400" fmla="*/ 506582 h 2872095"/>
                            <a:gd name="connsiteX401" fmla="*/ 2918738 w 3909315"/>
                            <a:gd name="connsiteY401" fmla="*/ 542363 h 2872095"/>
                            <a:gd name="connsiteX402" fmla="*/ 2930664 w 3909315"/>
                            <a:gd name="connsiteY402" fmla="*/ 582119 h 2872095"/>
                            <a:gd name="connsiteX403" fmla="*/ 2982348 w 3909315"/>
                            <a:gd name="connsiteY403" fmla="*/ 582119 h 2872095"/>
                            <a:gd name="connsiteX404" fmla="*/ 3049934 w 3909315"/>
                            <a:gd name="connsiteY404" fmla="*/ 550314 h 2872095"/>
                            <a:gd name="connsiteX405" fmla="*/ 3109569 w 3909315"/>
                            <a:gd name="connsiteY405" fmla="*/ 586095 h 2872095"/>
                            <a:gd name="connsiteX406" fmla="*/ 3137398 w 3909315"/>
                            <a:gd name="connsiteY406" fmla="*/ 661632 h 2872095"/>
                            <a:gd name="connsiteX407" fmla="*/ 3193058 w 3909315"/>
                            <a:gd name="connsiteY407" fmla="*/ 665608 h 2872095"/>
                            <a:gd name="connsiteX408" fmla="*/ 3284498 w 3909315"/>
                            <a:gd name="connsiteY408" fmla="*/ 665608 h 2872095"/>
                            <a:gd name="connsiteX409" fmla="*/ 3332205 w 3909315"/>
                            <a:gd name="connsiteY409" fmla="*/ 633803 h 2872095"/>
                            <a:gd name="connsiteX410" fmla="*/ 3336181 w 3909315"/>
                            <a:gd name="connsiteY410" fmla="*/ 681510 h 2872095"/>
                            <a:gd name="connsiteX411" fmla="*/ 3371962 w 3909315"/>
                            <a:gd name="connsiteY411" fmla="*/ 693437 h 2872095"/>
                            <a:gd name="connsiteX412" fmla="*/ 3375938 w 3909315"/>
                            <a:gd name="connsiteY412" fmla="*/ 641754 h 2872095"/>
                            <a:gd name="connsiteX413" fmla="*/ 3387864 w 3909315"/>
                            <a:gd name="connsiteY413" fmla="*/ 633803 h 2872095"/>
                            <a:gd name="connsiteX414" fmla="*/ 3499183 w 3909315"/>
                            <a:gd name="connsiteY414" fmla="*/ 641754 h 2872095"/>
                            <a:gd name="connsiteX415" fmla="*/ 3523037 w 3909315"/>
                            <a:gd name="connsiteY415" fmla="*/ 661632 h 2872095"/>
                            <a:gd name="connsiteX416" fmla="*/ 3554842 w 3909315"/>
                            <a:gd name="connsiteY416" fmla="*/ 697413 h 2872095"/>
                            <a:gd name="connsiteX417" fmla="*/ 3658209 w 3909315"/>
                            <a:gd name="connsiteY417" fmla="*/ 737170 h 2872095"/>
                            <a:gd name="connsiteX0" fmla="*/ 3658209 w 3909315"/>
                            <a:gd name="connsiteY0" fmla="*/ 737170 h 2872095"/>
                            <a:gd name="connsiteX1" fmla="*/ 3709892 w 3909315"/>
                            <a:gd name="connsiteY1" fmla="*/ 768975 h 2872095"/>
                            <a:gd name="connsiteX2" fmla="*/ 3773503 w 3909315"/>
                            <a:gd name="connsiteY2" fmla="*/ 824634 h 2872095"/>
                            <a:gd name="connsiteX3" fmla="*/ 3801332 w 3909315"/>
                            <a:gd name="connsiteY3" fmla="*/ 844512 h 2872095"/>
                            <a:gd name="connsiteX4" fmla="*/ 3841089 w 3909315"/>
                            <a:gd name="connsiteY4" fmla="*/ 864390 h 2872095"/>
                            <a:gd name="connsiteX5" fmla="*/ 3908675 w 3909315"/>
                            <a:gd name="connsiteY5" fmla="*/ 892220 h 2872095"/>
                            <a:gd name="connsiteX6" fmla="*/ 3797357 w 3909315"/>
                            <a:gd name="connsiteY6" fmla="*/ 924025 h 2872095"/>
                            <a:gd name="connsiteX7" fmla="*/ 3777478 w 3909315"/>
                            <a:gd name="connsiteY7" fmla="*/ 959806 h 2872095"/>
                            <a:gd name="connsiteX8" fmla="*/ 3757600 w 3909315"/>
                            <a:gd name="connsiteY8" fmla="*/ 979684 h 2872095"/>
                            <a:gd name="connsiteX9" fmla="*/ 3717844 w 3909315"/>
                            <a:gd name="connsiteY9" fmla="*/ 967757 h 2872095"/>
                            <a:gd name="connsiteX10" fmla="*/ 3678087 w 3909315"/>
                            <a:gd name="connsiteY10" fmla="*/ 939928 h 2872095"/>
                            <a:gd name="connsiteX11" fmla="*/ 3678087 w 3909315"/>
                            <a:gd name="connsiteY11" fmla="*/ 900171 h 2872095"/>
                            <a:gd name="connsiteX12" fmla="*/ 3646282 w 3909315"/>
                            <a:gd name="connsiteY12" fmla="*/ 924025 h 2872095"/>
                            <a:gd name="connsiteX13" fmla="*/ 3614477 w 3909315"/>
                            <a:gd name="connsiteY13" fmla="*/ 900171 h 2872095"/>
                            <a:gd name="connsiteX14" fmla="*/ 3598574 w 3909315"/>
                            <a:gd name="connsiteY14" fmla="*/ 935952 h 2872095"/>
                            <a:gd name="connsiteX15" fmla="*/ 3534964 w 3909315"/>
                            <a:gd name="connsiteY15" fmla="*/ 955830 h 2872095"/>
                            <a:gd name="connsiteX16" fmla="*/ 3578696 w 3909315"/>
                            <a:gd name="connsiteY16" fmla="*/ 983660 h 2872095"/>
                            <a:gd name="connsiteX17" fmla="*/ 3590623 w 3909315"/>
                            <a:gd name="connsiteY17" fmla="*/ 1007514 h 2872095"/>
                            <a:gd name="connsiteX18" fmla="*/ 3578696 w 3909315"/>
                            <a:gd name="connsiteY18" fmla="*/ 1059197 h 2872095"/>
                            <a:gd name="connsiteX19" fmla="*/ 3530988 w 3909315"/>
                            <a:gd name="connsiteY19" fmla="*/ 1091003 h 2872095"/>
                            <a:gd name="connsiteX20" fmla="*/ 3455451 w 3909315"/>
                            <a:gd name="connsiteY20" fmla="*/ 1106905 h 2872095"/>
                            <a:gd name="connsiteX21" fmla="*/ 3435572 w 3909315"/>
                            <a:gd name="connsiteY21" fmla="*/ 1126784 h 2872095"/>
                            <a:gd name="connsiteX22" fmla="*/ 3387864 w 3909315"/>
                            <a:gd name="connsiteY22" fmla="*/ 1166540 h 2872095"/>
                            <a:gd name="connsiteX23" fmla="*/ 3364011 w 3909315"/>
                            <a:gd name="connsiteY23" fmla="*/ 1166540 h 2872095"/>
                            <a:gd name="connsiteX24" fmla="*/ 3300400 w 3909315"/>
                            <a:gd name="connsiteY24" fmla="*/ 1158589 h 2872095"/>
                            <a:gd name="connsiteX25" fmla="*/ 3244741 w 3909315"/>
                            <a:gd name="connsiteY25" fmla="*/ 1162564 h 2872095"/>
                            <a:gd name="connsiteX26" fmla="*/ 3224863 w 3909315"/>
                            <a:gd name="connsiteY26" fmla="*/ 1202321 h 2872095"/>
                            <a:gd name="connsiteX27" fmla="*/ 3240765 w 3909315"/>
                            <a:gd name="connsiteY27" fmla="*/ 1234126 h 2872095"/>
                            <a:gd name="connsiteX28" fmla="*/ 3212936 w 3909315"/>
                            <a:gd name="connsiteY28" fmla="*/ 1250029 h 2872095"/>
                            <a:gd name="connsiteX29" fmla="*/ 3208960 w 3909315"/>
                            <a:gd name="connsiteY29" fmla="*/ 1321590 h 2872095"/>
                            <a:gd name="connsiteX30" fmla="*/ 3201009 w 3909315"/>
                            <a:gd name="connsiteY30" fmla="*/ 1353396 h 2872095"/>
                            <a:gd name="connsiteX31" fmla="*/ 3193058 w 3909315"/>
                            <a:gd name="connsiteY31" fmla="*/ 1377250 h 2872095"/>
                            <a:gd name="connsiteX32" fmla="*/ 3177155 w 3909315"/>
                            <a:gd name="connsiteY32" fmla="*/ 1405079 h 2872095"/>
                            <a:gd name="connsiteX33" fmla="*/ 3149325 w 3909315"/>
                            <a:gd name="connsiteY33" fmla="*/ 1405079 h 2872095"/>
                            <a:gd name="connsiteX34" fmla="*/ 3137398 w 3909315"/>
                            <a:gd name="connsiteY34" fmla="*/ 1424957 h 2872095"/>
                            <a:gd name="connsiteX35" fmla="*/ 3125471 w 3909315"/>
                            <a:gd name="connsiteY35" fmla="*/ 1448811 h 2872095"/>
                            <a:gd name="connsiteX36" fmla="*/ 3109569 w 3909315"/>
                            <a:gd name="connsiteY36" fmla="*/ 1464714 h 2872095"/>
                            <a:gd name="connsiteX37" fmla="*/ 3093666 w 3909315"/>
                            <a:gd name="connsiteY37" fmla="*/ 1496519 h 2872095"/>
                            <a:gd name="connsiteX38" fmla="*/ 3038007 w 3909315"/>
                            <a:gd name="connsiteY38" fmla="*/ 1580008 h 2872095"/>
                            <a:gd name="connsiteX39" fmla="*/ 2986324 w 3909315"/>
                            <a:gd name="connsiteY39" fmla="*/ 1591935 h 2872095"/>
                            <a:gd name="connsiteX40" fmla="*/ 3026080 w 3909315"/>
                            <a:gd name="connsiteY40" fmla="*/ 1540251 h 2872095"/>
                            <a:gd name="connsiteX41" fmla="*/ 3041983 w 3909315"/>
                            <a:gd name="connsiteY41" fmla="*/ 1508446 h 2872095"/>
                            <a:gd name="connsiteX42" fmla="*/ 3038007 w 3909315"/>
                            <a:gd name="connsiteY42" fmla="*/ 1444836 h 2872095"/>
                            <a:gd name="connsiteX43" fmla="*/ 3038007 w 3909315"/>
                            <a:gd name="connsiteY43" fmla="*/ 1373274 h 2872095"/>
                            <a:gd name="connsiteX44" fmla="*/ 3053910 w 3909315"/>
                            <a:gd name="connsiteY44" fmla="*/ 1297737 h 2872095"/>
                            <a:gd name="connsiteX45" fmla="*/ 3113544 w 3909315"/>
                            <a:gd name="connsiteY45" fmla="*/ 1218224 h 2872095"/>
                            <a:gd name="connsiteX46" fmla="*/ 3165228 w 3909315"/>
                            <a:gd name="connsiteY46" fmla="*/ 1178467 h 2872095"/>
                            <a:gd name="connsiteX47" fmla="*/ 3216911 w 3909315"/>
                            <a:gd name="connsiteY47" fmla="*/ 1126784 h 2872095"/>
                            <a:gd name="connsiteX48" fmla="*/ 3240765 w 3909315"/>
                            <a:gd name="connsiteY48" fmla="*/ 1098954 h 2872095"/>
                            <a:gd name="connsiteX49" fmla="*/ 3228838 w 3909315"/>
                            <a:gd name="connsiteY49" fmla="*/ 1063173 h 2872095"/>
                            <a:gd name="connsiteX50" fmla="*/ 3185106 w 3909315"/>
                            <a:gd name="connsiteY50" fmla="*/ 1098954 h 2872095"/>
                            <a:gd name="connsiteX51" fmla="*/ 3161252 w 3909315"/>
                            <a:gd name="connsiteY51" fmla="*/ 1122808 h 2872095"/>
                            <a:gd name="connsiteX52" fmla="*/ 3161252 w 3909315"/>
                            <a:gd name="connsiteY52" fmla="*/ 1146662 h 2872095"/>
                            <a:gd name="connsiteX53" fmla="*/ 3145350 w 3909315"/>
                            <a:gd name="connsiteY53" fmla="*/ 1146662 h 2872095"/>
                            <a:gd name="connsiteX54" fmla="*/ 3133423 w 3909315"/>
                            <a:gd name="connsiteY54" fmla="*/ 1154613 h 2872095"/>
                            <a:gd name="connsiteX55" fmla="*/ 3133423 w 3909315"/>
                            <a:gd name="connsiteY55" fmla="*/ 1102930 h 2872095"/>
                            <a:gd name="connsiteX56" fmla="*/ 3121496 w 3909315"/>
                            <a:gd name="connsiteY56" fmla="*/ 1091003 h 2872095"/>
                            <a:gd name="connsiteX57" fmla="*/ 3061861 w 3909315"/>
                            <a:gd name="connsiteY57" fmla="*/ 1110881 h 2872095"/>
                            <a:gd name="connsiteX58" fmla="*/ 3018129 w 3909315"/>
                            <a:gd name="connsiteY58" fmla="*/ 1166540 h 2872095"/>
                            <a:gd name="connsiteX59" fmla="*/ 3014153 w 3909315"/>
                            <a:gd name="connsiteY59" fmla="*/ 1186418 h 2872095"/>
                            <a:gd name="connsiteX60" fmla="*/ 2998251 w 3909315"/>
                            <a:gd name="connsiteY60" fmla="*/ 1226175 h 2872095"/>
                            <a:gd name="connsiteX61" fmla="*/ 2946567 w 3909315"/>
                            <a:gd name="connsiteY61" fmla="*/ 1222199 h 2872095"/>
                            <a:gd name="connsiteX62" fmla="*/ 2926689 w 3909315"/>
                            <a:gd name="connsiteY62" fmla="*/ 1226175 h 2872095"/>
                            <a:gd name="connsiteX63" fmla="*/ 2910786 w 3909315"/>
                            <a:gd name="connsiteY63" fmla="*/ 1194370 h 2872095"/>
                            <a:gd name="connsiteX64" fmla="*/ 2867054 w 3909315"/>
                            <a:gd name="connsiteY64" fmla="*/ 1214248 h 2872095"/>
                            <a:gd name="connsiteX65" fmla="*/ 2811395 w 3909315"/>
                            <a:gd name="connsiteY65" fmla="*/ 1198345 h 2872095"/>
                            <a:gd name="connsiteX66" fmla="*/ 2767663 w 3909315"/>
                            <a:gd name="connsiteY66" fmla="*/ 1210272 h 2872095"/>
                            <a:gd name="connsiteX67" fmla="*/ 2719955 w 3909315"/>
                            <a:gd name="connsiteY67" fmla="*/ 1234126 h 2872095"/>
                            <a:gd name="connsiteX68" fmla="*/ 2672247 w 3909315"/>
                            <a:gd name="connsiteY68" fmla="*/ 1301712 h 2872095"/>
                            <a:gd name="connsiteX69" fmla="*/ 2600685 w 3909315"/>
                            <a:gd name="connsiteY69" fmla="*/ 1365323 h 2872095"/>
                            <a:gd name="connsiteX70" fmla="*/ 2640442 w 3909315"/>
                            <a:gd name="connsiteY70" fmla="*/ 1369298 h 2872095"/>
                            <a:gd name="connsiteX71" fmla="*/ 2632491 w 3909315"/>
                            <a:gd name="connsiteY71" fmla="*/ 1417006 h 2872095"/>
                            <a:gd name="connsiteX72" fmla="*/ 2688150 w 3909315"/>
                            <a:gd name="connsiteY72" fmla="*/ 1409055 h 2872095"/>
                            <a:gd name="connsiteX73" fmla="*/ 2759711 w 3909315"/>
                            <a:gd name="connsiteY73" fmla="*/ 1420982 h 2872095"/>
                            <a:gd name="connsiteX74" fmla="*/ 2771638 w 3909315"/>
                            <a:gd name="connsiteY74" fmla="*/ 1409055 h 2872095"/>
                            <a:gd name="connsiteX75" fmla="*/ 2803444 w 3909315"/>
                            <a:gd name="connsiteY75" fmla="*/ 1448811 h 2872095"/>
                            <a:gd name="connsiteX76" fmla="*/ 2779590 w 3909315"/>
                            <a:gd name="connsiteY76" fmla="*/ 1472665 h 2872095"/>
                            <a:gd name="connsiteX77" fmla="*/ 2807419 w 3909315"/>
                            <a:gd name="connsiteY77" fmla="*/ 1548203 h 2872095"/>
                            <a:gd name="connsiteX78" fmla="*/ 2803444 w 3909315"/>
                            <a:gd name="connsiteY78" fmla="*/ 1568081 h 2872095"/>
                            <a:gd name="connsiteX79" fmla="*/ 2783565 w 3909315"/>
                            <a:gd name="connsiteY79" fmla="*/ 1583984 h 2872095"/>
                            <a:gd name="connsiteX80" fmla="*/ 2779590 w 3909315"/>
                            <a:gd name="connsiteY80" fmla="*/ 1615789 h 2872095"/>
                            <a:gd name="connsiteX81" fmla="*/ 2791517 w 3909315"/>
                            <a:gd name="connsiteY81" fmla="*/ 1651570 h 2872095"/>
                            <a:gd name="connsiteX82" fmla="*/ 2775614 w 3909315"/>
                            <a:gd name="connsiteY82" fmla="*/ 1663497 h 2872095"/>
                            <a:gd name="connsiteX83" fmla="*/ 2775614 w 3909315"/>
                            <a:gd name="connsiteY83" fmla="*/ 1687350 h 2872095"/>
                            <a:gd name="connsiteX84" fmla="*/ 2791517 w 3909315"/>
                            <a:gd name="connsiteY84" fmla="*/ 1707229 h 2872095"/>
                            <a:gd name="connsiteX85" fmla="*/ 2886932 w 3909315"/>
                            <a:gd name="connsiteY85" fmla="*/ 1687350 h 2872095"/>
                            <a:gd name="connsiteX86" fmla="*/ 2966445 w 3909315"/>
                            <a:gd name="connsiteY86" fmla="*/ 1639643 h 2872095"/>
                            <a:gd name="connsiteX87" fmla="*/ 2847176 w 3909315"/>
                            <a:gd name="connsiteY87" fmla="*/ 1754937 h 2872095"/>
                            <a:gd name="connsiteX88" fmla="*/ 2775614 w 3909315"/>
                            <a:gd name="connsiteY88" fmla="*/ 1786742 h 2872095"/>
                            <a:gd name="connsiteX89" fmla="*/ 2731882 w 3909315"/>
                            <a:gd name="connsiteY89" fmla="*/ 1770839 h 2872095"/>
                            <a:gd name="connsiteX90" fmla="*/ 2755736 w 3909315"/>
                            <a:gd name="connsiteY90" fmla="*/ 1858304 h 2872095"/>
                            <a:gd name="connsiteX91" fmla="*/ 2751760 w 3909315"/>
                            <a:gd name="connsiteY91" fmla="*/ 1902036 h 2872095"/>
                            <a:gd name="connsiteX92" fmla="*/ 2735858 w 3909315"/>
                            <a:gd name="connsiteY92" fmla="*/ 1973597 h 2872095"/>
                            <a:gd name="connsiteX93" fmla="*/ 2676223 w 3909315"/>
                            <a:gd name="connsiteY93" fmla="*/ 1989500 h 2872095"/>
                            <a:gd name="connsiteX94" fmla="*/ 2652369 w 3909315"/>
                            <a:gd name="connsiteY94" fmla="*/ 2001427 h 2872095"/>
                            <a:gd name="connsiteX95" fmla="*/ 2616588 w 3909315"/>
                            <a:gd name="connsiteY95" fmla="*/ 2029257 h 2872095"/>
                            <a:gd name="connsiteX96" fmla="*/ 2596710 w 3909315"/>
                            <a:gd name="connsiteY96" fmla="*/ 2029257 h 2872095"/>
                            <a:gd name="connsiteX97" fmla="*/ 2549002 w 3909315"/>
                            <a:gd name="connsiteY97" fmla="*/ 2049135 h 2872095"/>
                            <a:gd name="connsiteX98" fmla="*/ 2529124 w 3909315"/>
                            <a:gd name="connsiteY98" fmla="*/ 2072989 h 2872095"/>
                            <a:gd name="connsiteX99" fmla="*/ 2513221 w 3909315"/>
                            <a:gd name="connsiteY99" fmla="*/ 2100818 h 2872095"/>
                            <a:gd name="connsiteX100" fmla="*/ 2485391 w 3909315"/>
                            <a:gd name="connsiteY100" fmla="*/ 2069013 h 2872095"/>
                            <a:gd name="connsiteX101" fmla="*/ 2469489 w 3909315"/>
                            <a:gd name="connsiteY101" fmla="*/ 2049135 h 2872095"/>
                            <a:gd name="connsiteX102" fmla="*/ 2493343 w 3909315"/>
                            <a:gd name="connsiteY102" fmla="*/ 2013354 h 2872095"/>
                            <a:gd name="connsiteX103" fmla="*/ 2556953 w 3909315"/>
                            <a:gd name="connsiteY103" fmla="*/ 1957695 h 2872095"/>
                            <a:gd name="connsiteX104" fmla="*/ 2596710 w 3909315"/>
                            <a:gd name="connsiteY104" fmla="*/ 1957695 h 2872095"/>
                            <a:gd name="connsiteX105" fmla="*/ 2664296 w 3909315"/>
                            <a:gd name="connsiteY105" fmla="*/ 1925890 h 2872095"/>
                            <a:gd name="connsiteX106" fmla="*/ 2696101 w 3909315"/>
                            <a:gd name="connsiteY106" fmla="*/ 1874206 h 2872095"/>
                            <a:gd name="connsiteX107" fmla="*/ 2712004 w 3909315"/>
                            <a:gd name="connsiteY107" fmla="*/ 1818547 h 2872095"/>
                            <a:gd name="connsiteX108" fmla="*/ 2715979 w 3909315"/>
                            <a:gd name="connsiteY108" fmla="*/ 1774815 h 2872095"/>
                            <a:gd name="connsiteX109" fmla="*/ 2735858 w 3909315"/>
                            <a:gd name="connsiteY109" fmla="*/ 1731083 h 2872095"/>
                            <a:gd name="connsiteX110" fmla="*/ 2751760 w 3909315"/>
                            <a:gd name="connsiteY110" fmla="*/ 1683375 h 2872095"/>
                            <a:gd name="connsiteX111" fmla="*/ 2759711 w 3909315"/>
                            <a:gd name="connsiteY111" fmla="*/ 1635667 h 2872095"/>
                            <a:gd name="connsiteX112" fmla="*/ 2763687 w 3909315"/>
                            <a:gd name="connsiteY112" fmla="*/ 1552178 h 2872095"/>
                            <a:gd name="connsiteX113" fmla="*/ 2755736 w 3909315"/>
                            <a:gd name="connsiteY113" fmla="*/ 1476641 h 2872095"/>
                            <a:gd name="connsiteX114" fmla="*/ 2735858 w 3909315"/>
                            <a:gd name="connsiteY114" fmla="*/ 1504470 h 2872095"/>
                            <a:gd name="connsiteX115" fmla="*/ 2688150 w 3909315"/>
                            <a:gd name="connsiteY115" fmla="*/ 1599886 h 2872095"/>
                            <a:gd name="connsiteX116" fmla="*/ 2644418 w 3909315"/>
                            <a:gd name="connsiteY116" fmla="*/ 1707229 h 2872095"/>
                            <a:gd name="connsiteX117" fmla="*/ 2592734 w 3909315"/>
                            <a:gd name="connsiteY117" fmla="*/ 1758912 h 2872095"/>
                            <a:gd name="connsiteX118" fmla="*/ 2564904 w 3909315"/>
                            <a:gd name="connsiteY118" fmla="*/ 1766864 h 2872095"/>
                            <a:gd name="connsiteX119" fmla="*/ 2537075 w 3909315"/>
                            <a:gd name="connsiteY119" fmla="*/ 1746985 h 2872095"/>
                            <a:gd name="connsiteX120" fmla="*/ 2493343 w 3909315"/>
                            <a:gd name="connsiteY120" fmla="*/ 1778790 h 2872095"/>
                            <a:gd name="connsiteX121" fmla="*/ 2481416 w 3909315"/>
                            <a:gd name="connsiteY121" fmla="*/ 1790717 h 2872095"/>
                            <a:gd name="connsiteX122" fmla="*/ 2461538 w 3909315"/>
                            <a:gd name="connsiteY122" fmla="*/ 1810596 h 2872095"/>
                            <a:gd name="connsiteX123" fmla="*/ 2433708 w 3909315"/>
                            <a:gd name="connsiteY123" fmla="*/ 1858304 h 2872095"/>
                            <a:gd name="connsiteX124" fmla="*/ 2469489 w 3909315"/>
                            <a:gd name="connsiteY124" fmla="*/ 1917938 h 2872095"/>
                            <a:gd name="connsiteX125" fmla="*/ 2457562 w 3909315"/>
                            <a:gd name="connsiteY125" fmla="*/ 1969622 h 2872095"/>
                            <a:gd name="connsiteX126" fmla="*/ 2409854 w 3909315"/>
                            <a:gd name="connsiteY126" fmla="*/ 2013354 h 2872095"/>
                            <a:gd name="connsiteX127" fmla="*/ 2405878 w 3909315"/>
                            <a:gd name="connsiteY127" fmla="*/ 2001427 h 2872095"/>
                            <a:gd name="connsiteX128" fmla="*/ 2409854 w 3909315"/>
                            <a:gd name="connsiteY128" fmla="*/ 1965646 h 2872095"/>
                            <a:gd name="connsiteX129" fmla="*/ 2409854 w 3909315"/>
                            <a:gd name="connsiteY129" fmla="*/ 1929865 h 2872095"/>
                            <a:gd name="connsiteX130" fmla="*/ 2374073 w 3909315"/>
                            <a:gd name="connsiteY130" fmla="*/ 1890109 h 2872095"/>
                            <a:gd name="connsiteX131" fmla="*/ 2386000 w 3909315"/>
                            <a:gd name="connsiteY131" fmla="*/ 1850352 h 2872095"/>
                            <a:gd name="connsiteX132" fmla="*/ 2350219 w 3909315"/>
                            <a:gd name="connsiteY132" fmla="*/ 1850352 h 2872095"/>
                            <a:gd name="connsiteX133" fmla="*/ 2302511 w 3909315"/>
                            <a:gd name="connsiteY133" fmla="*/ 1874206 h 2872095"/>
                            <a:gd name="connsiteX134" fmla="*/ 2274682 w 3909315"/>
                            <a:gd name="connsiteY134" fmla="*/ 1818547 h 2872095"/>
                            <a:gd name="connsiteX135" fmla="*/ 2234925 w 3909315"/>
                            <a:gd name="connsiteY135" fmla="*/ 1862279 h 2872095"/>
                            <a:gd name="connsiteX136" fmla="*/ 2230950 w 3909315"/>
                            <a:gd name="connsiteY136" fmla="*/ 1902036 h 2872095"/>
                            <a:gd name="connsiteX137" fmla="*/ 2310463 w 3909315"/>
                            <a:gd name="connsiteY137" fmla="*/ 1921914 h 2872095"/>
                            <a:gd name="connsiteX138" fmla="*/ 2262755 w 3909315"/>
                            <a:gd name="connsiteY138" fmla="*/ 1949744 h 2872095"/>
                            <a:gd name="connsiteX139" fmla="*/ 2250828 w 3909315"/>
                            <a:gd name="connsiteY139" fmla="*/ 1993476 h 2872095"/>
                            <a:gd name="connsiteX140" fmla="*/ 2266731 w 3909315"/>
                            <a:gd name="connsiteY140" fmla="*/ 2017330 h 2872095"/>
                            <a:gd name="connsiteX141" fmla="*/ 2298536 w 3909315"/>
                            <a:gd name="connsiteY141" fmla="*/ 2069013 h 2872095"/>
                            <a:gd name="connsiteX142" fmla="*/ 2294560 w 3909315"/>
                            <a:gd name="connsiteY142" fmla="*/ 2112745 h 2872095"/>
                            <a:gd name="connsiteX143" fmla="*/ 2282633 w 3909315"/>
                            <a:gd name="connsiteY143" fmla="*/ 2176356 h 2872095"/>
                            <a:gd name="connsiteX144" fmla="*/ 2254804 w 3909315"/>
                            <a:gd name="connsiteY144" fmla="*/ 2208161 h 2872095"/>
                            <a:gd name="connsiteX145" fmla="*/ 2238901 w 3909315"/>
                            <a:gd name="connsiteY145" fmla="*/ 2239966 h 2872095"/>
                            <a:gd name="connsiteX146" fmla="*/ 2207096 w 3909315"/>
                            <a:gd name="connsiteY146" fmla="*/ 2295625 h 2872095"/>
                            <a:gd name="connsiteX147" fmla="*/ 2151437 w 3909315"/>
                            <a:gd name="connsiteY147" fmla="*/ 2315504 h 2872095"/>
                            <a:gd name="connsiteX148" fmla="*/ 2079875 w 3909315"/>
                            <a:gd name="connsiteY148" fmla="*/ 2327430 h 2872095"/>
                            <a:gd name="connsiteX149" fmla="*/ 2052045 w 3909315"/>
                            <a:gd name="connsiteY149" fmla="*/ 2327430 h 2872095"/>
                            <a:gd name="connsiteX150" fmla="*/ 2044094 w 3909315"/>
                            <a:gd name="connsiteY150" fmla="*/ 2339357 h 2872095"/>
                            <a:gd name="connsiteX151" fmla="*/ 2059997 w 3909315"/>
                            <a:gd name="connsiteY151" fmla="*/ 2375138 h 2872095"/>
                            <a:gd name="connsiteX152" fmla="*/ 2020240 w 3909315"/>
                            <a:gd name="connsiteY152" fmla="*/ 2418870 h 2872095"/>
                            <a:gd name="connsiteX153" fmla="*/ 1996386 w 3909315"/>
                            <a:gd name="connsiteY153" fmla="*/ 2442724 h 2872095"/>
                            <a:gd name="connsiteX154" fmla="*/ 1980484 w 3909315"/>
                            <a:gd name="connsiteY154" fmla="*/ 2387065 h 2872095"/>
                            <a:gd name="connsiteX155" fmla="*/ 1968557 w 3909315"/>
                            <a:gd name="connsiteY155" fmla="*/ 2343333 h 2872095"/>
                            <a:gd name="connsiteX156" fmla="*/ 1928800 w 3909315"/>
                            <a:gd name="connsiteY156" fmla="*/ 2371163 h 2872095"/>
                            <a:gd name="connsiteX157" fmla="*/ 1916873 w 3909315"/>
                            <a:gd name="connsiteY157" fmla="*/ 2414895 h 2872095"/>
                            <a:gd name="connsiteX158" fmla="*/ 1960605 w 3909315"/>
                            <a:gd name="connsiteY158" fmla="*/ 2466578 h 2872095"/>
                            <a:gd name="connsiteX159" fmla="*/ 2008313 w 3909315"/>
                            <a:gd name="connsiteY159" fmla="*/ 2530189 h 2872095"/>
                            <a:gd name="connsiteX160" fmla="*/ 2000362 w 3909315"/>
                            <a:gd name="connsiteY160" fmla="*/ 2609702 h 2872095"/>
                            <a:gd name="connsiteX161" fmla="*/ 1972532 w 3909315"/>
                            <a:gd name="connsiteY161" fmla="*/ 2625604 h 2872095"/>
                            <a:gd name="connsiteX162" fmla="*/ 1904946 w 3909315"/>
                            <a:gd name="connsiteY162" fmla="*/ 2673312 h 2872095"/>
                            <a:gd name="connsiteX163" fmla="*/ 1893019 w 3909315"/>
                            <a:gd name="connsiteY163" fmla="*/ 2645483 h 2872095"/>
                            <a:gd name="connsiteX164" fmla="*/ 1861214 w 3909315"/>
                            <a:gd name="connsiteY164" fmla="*/ 2609702 h 2872095"/>
                            <a:gd name="connsiteX165" fmla="*/ 1805555 w 3909315"/>
                            <a:gd name="connsiteY165" fmla="*/ 2565970 h 2872095"/>
                            <a:gd name="connsiteX166" fmla="*/ 1793628 w 3909315"/>
                            <a:gd name="connsiteY166" fmla="*/ 2561994 h 2872095"/>
                            <a:gd name="connsiteX167" fmla="*/ 1789652 w 3909315"/>
                            <a:gd name="connsiteY167" fmla="*/ 2585848 h 2872095"/>
                            <a:gd name="connsiteX168" fmla="*/ 1769774 w 3909315"/>
                            <a:gd name="connsiteY168" fmla="*/ 2609702 h 2872095"/>
                            <a:gd name="connsiteX169" fmla="*/ 1781701 w 3909315"/>
                            <a:gd name="connsiteY169" fmla="*/ 2653434 h 2872095"/>
                            <a:gd name="connsiteX170" fmla="*/ 1809531 w 3909315"/>
                            <a:gd name="connsiteY170" fmla="*/ 2705117 h 2872095"/>
                            <a:gd name="connsiteX171" fmla="*/ 1857238 w 3909315"/>
                            <a:gd name="connsiteY171" fmla="*/ 2748850 h 2872095"/>
                            <a:gd name="connsiteX172" fmla="*/ 1869165 w 3909315"/>
                            <a:gd name="connsiteY172" fmla="*/ 2792582 h 2872095"/>
                            <a:gd name="connsiteX173" fmla="*/ 1885068 w 3909315"/>
                            <a:gd name="connsiteY173" fmla="*/ 2828363 h 2872095"/>
                            <a:gd name="connsiteX174" fmla="*/ 1893019 w 3909315"/>
                            <a:gd name="connsiteY174" fmla="*/ 2844265 h 2872095"/>
                            <a:gd name="connsiteX175" fmla="*/ 1885068 w 3909315"/>
                            <a:gd name="connsiteY175" fmla="*/ 2872095 h 2872095"/>
                            <a:gd name="connsiteX176" fmla="*/ 1837360 w 3909315"/>
                            <a:gd name="connsiteY176" fmla="*/ 2844265 h 2872095"/>
                            <a:gd name="connsiteX177" fmla="*/ 1797604 w 3909315"/>
                            <a:gd name="connsiteY177" fmla="*/ 2784630 h 2872095"/>
                            <a:gd name="connsiteX178" fmla="*/ 1785677 w 3909315"/>
                            <a:gd name="connsiteY178" fmla="*/ 2713069 h 2872095"/>
                            <a:gd name="connsiteX179" fmla="*/ 1757847 w 3909315"/>
                            <a:gd name="connsiteY179" fmla="*/ 2697166 h 2872095"/>
                            <a:gd name="connsiteX180" fmla="*/ 1741944 w 3909315"/>
                            <a:gd name="connsiteY180" fmla="*/ 2665361 h 2872095"/>
                            <a:gd name="connsiteX181" fmla="*/ 1757847 w 3909315"/>
                            <a:gd name="connsiteY181" fmla="*/ 2625604 h 2872095"/>
                            <a:gd name="connsiteX182" fmla="*/ 1741944 w 3909315"/>
                            <a:gd name="connsiteY182" fmla="*/ 2534164 h 2872095"/>
                            <a:gd name="connsiteX183" fmla="*/ 1718091 w 3909315"/>
                            <a:gd name="connsiteY183" fmla="*/ 2458627 h 2872095"/>
                            <a:gd name="connsiteX184" fmla="*/ 1670383 w 3909315"/>
                            <a:gd name="connsiteY184" fmla="*/ 2506335 h 2872095"/>
                            <a:gd name="connsiteX185" fmla="*/ 1642553 w 3909315"/>
                            <a:gd name="connsiteY185" fmla="*/ 2498384 h 2872095"/>
                            <a:gd name="connsiteX186" fmla="*/ 1646529 w 3909315"/>
                            <a:gd name="connsiteY186" fmla="*/ 2442724 h 2872095"/>
                            <a:gd name="connsiteX187" fmla="*/ 1630626 w 3909315"/>
                            <a:gd name="connsiteY187" fmla="*/ 2391041 h 2872095"/>
                            <a:gd name="connsiteX188" fmla="*/ 1574967 w 3909315"/>
                            <a:gd name="connsiteY188" fmla="*/ 2335382 h 2872095"/>
                            <a:gd name="connsiteX189" fmla="*/ 1543162 w 3909315"/>
                            <a:gd name="connsiteY189" fmla="*/ 2351284 h 2872095"/>
                            <a:gd name="connsiteX190" fmla="*/ 1471600 w 3909315"/>
                            <a:gd name="connsiteY190" fmla="*/ 2343333 h 2872095"/>
                            <a:gd name="connsiteX191" fmla="*/ 1439795 w 3909315"/>
                            <a:gd name="connsiteY191" fmla="*/ 2391041 h 2872095"/>
                            <a:gd name="connsiteX192" fmla="*/ 1419917 w 3909315"/>
                            <a:gd name="connsiteY192" fmla="*/ 2387065 h 2872095"/>
                            <a:gd name="connsiteX193" fmla="*/ 1404014 w 3909315"/>
                            <a:gd name="connsiteY193" fmla="*/ 2430797 h 2872095"/>
                            <a:gd name="connsiteX194" fmla="*/ 1356306 w 3909315"/>
                            <a:gd name="connsiteY194" fmla="*/ 2446700 h 2872095"/>
                            <a:gd name="connsiteX195" fmla="*/ 1320525 w 3909315"/>
                            <a:gd name="connsiteY195" fmla="*/ 2474530 h 2872095"/>
                            <a:gd name="connsiteX196" fmla="*/ 1308598 w 3909315"/>
                            <a:gd name="connsiteY196" fmla="*/ 2534164 h 2872095"/>
                            <a:gd name="connsiteX197" fmla="*/ 1288720 w 3909315"/>
                            <a:gd name="connsiteY197" fmla="*/ 2589824 h 2872095"/>
                            <a:gd name="connsiteX198" fmla="*/ 1237037 w 3909315"/>
                            <a:gd name="connsiteY198" fmla="*/ 2649458 h 2872095"/>
                            <a:gd name="connsiteX199" fmla="*/ 1205231 w 3909315"/>
                            <a:gd name="connsiteY199" fmla="*/ 2585848 h 2872095"/>
                            <a:gd name="connsiteX200" fmla="*/ 1169451 w 3909315"/>
                            <a:gd name="connsiteY200" fmla="*/ 2522237 h 2872095"/>
                            <a:gd name="connsiteX201" fmla="*/ 1173426 w 3909315"/>
                            <a:gd name="connsiteY201" fmla="*/ 2474530 h 2872095"/>
                            <a:gd name="connsiteX202" fmla="*/ 1157524 w 3909315"/>
                            <a:gd name="connsiteY202" fmla="*/ 2446700 h 2872095"/>
                            <a:gd name="connsiteX203" fmla="*/ 1157524 w 3909315"/>
                            <a:gd name="connsiteY203" fmla="*/ 2391041 h 2872095"/>
                            <a:gd name="connsiteX204" fmla="*/ 1161499 w 3909315"/>
                            <a:gd name="connsiteY204" fmla="*/ 2347309 h 2872095"/>
                            <a:gd name="connsiteX205" fmla="*/ 1145597 w 3909315"/>
                            <a:gd name="connsiteY205" fmla="*/ 2303577 h 2872095"/>
                            <a:gd name="connsiteX206" fmla="*/ 1125718 w 3909315"/>
                            <a:gd name="connsiteY206" fmla="*/ 2343333 h 2872095"/>
                            <a:gd name="connsiteX207" fmla="*/ 1105840 w 3909315"/>
                            <a:gd name="connsiteY207" fmla="*/ 2331406 h 2872095"/>
                            <a:gd name="connsiteX208" fmla="*/ 1081986 w 3909315"/>
                            <a:gd name="connsiteY208" fmla="*/ 2303577 h 2872095"/>
                            <a:gd name="connsiteX209" fmla="*/ 1125718 w 3909315"/>
                            <a:gd name="connsiteY209" fmla="*/ 2283698 h 2872095"/>
                            <a:gd name="connsiteX210" fmla="*/ 1062108 w 3909315"/>
                            <a:gd name="connsiteY210" fmla="*/ 2299601 h 2872095"/>
                            <a:gd name="connsiteX211" fmla="*/ 1014400 w 3909315"/>
                            <a:gd name="connsiteY211" fmla="*/ 2299601 h 2872095"/>
                            <a:gd name="connsiteX212" fmla="*/ 994522 w 3909315"/>
                            <a:gd name="connsiteY212" fmla="*/ 2283698 h 2872095"/>
                            <a:gd name="connsiteX213" fmla="*/ 994522 w 3909315"/>
                            <a:gd name="connsiteY213" fmla="*/ 2259844 h 2872095"/>
                            <a:gd name="connsiteX214" fmla="*/ 879228 w 3909315"/>
                            <a:gd name="connsiteY214" fmla="*/ 2263820 h 2872095"/>
                            <a:gd name="connsiteX215" fmla="*/ 823569 w 3909315"/>
                            <a:gd name="connsiteY215" fmla="*/ 2255869 h 2872095"/>
                            <a:gd name="connsiteX216" fmla="*/ 791764 w 3909315"/>
                            <a:gd name="connsiteY216" fmla="*/ 2220088 h 2872095"/>
                            <a:gd name="connsiteX217" fmla="*/ 783812 w 3909315"/>
                            <a:gd name="connsiteY217" fmla="*/ 2216112 h 2872095"/>
                            <a:gd name="connsiteX218" fmla="*/ 716226 w 3909315"/>
                            <a:gd name="connsiteY218" fmla="*/ 2216112 h 2872095"/>
                            <a:gd name="connsiteX219" fmla="*/ 644664 w 3909315"/>
                            <a:gd name="connsiteY219" fmla="*/ 2168404 h 2872095"/>
                            <a:gd name="connsiteX220" fmla="*/ 604908 w 3909315"/>
                            <a:gd name="connsiteY220" fmla="*/ 2124672 h 2872095"/>
                            <a:gd name="connsiteX221" fmla="*/ 585030 w 3909315"/>
                            <a:gd name="connsiteY221" fmla="*/ 2136599 h 2872095"/>
                            <a:gd name="connsiteX222" fmla="*/ 608884 w 3909315"/>
                            <a:gd name="connsiteY222" fmla="*/ 2192258 h 2872095"/>
                            <a:gd name="connsiteX223" fmla="*/ 624786 w 3909315"/>
                            <a:gd name="connsiteY223" fmla="*/ 2235990 h 2872095"/>
                            <a:gd name="connsiteX224" fmla="*/ 652616 w 3909315"/>
                            <a:gd name="connsiteY224" fmla="*/ 2232015 h 2872095"/>
                            <a:gd name="connsiteX225" fmla="*/ 656591 w 3909315"/>
                            <a:gd name="connsiteY225" fmla="*/ 2275747 h 2872095"/>
                            <a:gd name="connsiteX226" fmla="*/ 712251 w 3909315"/>
                            <a:gd name="connsiteY226" fmla="*/ 2287674 h 2872095"/>
                            <a:gd name="connsiteX227" fmla="*/ 744056 w 3909315"/>
                            <a:gd name="connsiteY227" fmla="*/ 2239966 h 2872095"/>
                            <a:gd name="connsiteX228" fmla="*/ 779837 w 3909315"/>
                            <a:gd name="connsiteY228" fmla="*/ 2235990 h 2872095"/>
                            <a:gd name="connsiteX229" fmla="*/ 775861 w 3909315"/>
                            <a:gd name="connsiteY229" fmla="*/ 2267796 h 2872095"/>
                            <a:gd name="connsiteX230" fmla="*/ 791764 w 3909315"/>
                            <a:gd name="connsiteY230" fmla="*/ 2287674 h 2872095"/>
                            <a:gd name="connsiteX231" fmla="*/ 823569 w 3909315"/>
                            <a:gd name="connsiteY231" fmla="*/ 2291650 h 2872095"/>
                            <a:gd name="connsiteX232" fmla="*/ 839471 w 3909315"/>
                            <a:gd name="connsiteY232" fmla="*/ 2315504 h 2872095"/>
                            <a:gd name="connsiteX233" fmla="*/ 827544 w 3909315"/>
                            <a:gd name="connsiteY233" fmla="*/ 2371163 h 2872095"/>
                            <a:gd name="connsiteX234" fmla="*/ 807666 w 3909315"/>
                            <a:gd name="connsiteY234" fmla="*/ 2387065 h 2872095"/>
                            <a:gd name="connsiteX235" fmla="*/ 815618 w 3909315"/>
                            <a:gd name="connsiteY235" fmla="*/ 2438749 h 2872095"/>
                            <a:gd name="connsiteX236" fmla="*/ 799715 w 3909315"/>
                            <a:gd name="connsiteY236" fmla="*/ 2414895 h 2872095"/>
                            <a:gd name="connsiteX237" fmla="*/ 783812 w 3909315"/>
                            <a:gd name="connsiteY237" fmla="*/ 2438749 h 2872095"/>
                            <a:gd name="connsiteX238" fmla="*/ 755983 w 3909315"/>
                            <a:gd name="connsiteY238" fmla="*/ 2434773 h 2872095"/>
                            <a:gd name="connsiteX239" fmla="*/ 755983 w 3909315"/>
                            <a:gd name="connsiteY239" fmla="*/ 2462603 h 2872095"/>
                            <a:gd name="connsiteX240" fmla="*/ 696348 w 3909315"/>
                            <a:gd name="connsiteY240" fmla="*/ 2470554 h 2872095"/>
                            <a:gd name="connsiteX241" fmla="*/ 688397 w 3909315"/>
                            <a:gd name="connsiteY241" fmla="*/ 2482481 h 2872095"/>
                            <a:gd name="connsiteX242" fmla="*/ 648640 w 3909315"/>
                            <a:gd name="connsiteY242" fmla="*/ 2506335 h 2872095"/>
                            <a:gd name="connsiteX243" fmla="*/ 620811 w 3909315"/>
                            <a:gd name="connsiteY243" fmla="*/ 2522237 h 2872095"/>
                            <a:gd name="connsiteX244" fmla="*/ 545273 w 3909315"/>
                            <a:gd name="connsiteY244" fmla="*/ 2554043 h 2872095"/>
                            <a:gd name="connsiteX245" fmla="*/ 493590 w 3909315"/>
                            <a:gd name="connsiteY245" fmla="*/ 2565970 h 2872095"/>
                            <a:gd name="connsiteX246" fmla="*/ 489614 w 3909315"/>
                            <a:gd name="connsiteY246" fmla="*/ 2573921 h 2872095"/>
                            <a:gd name="connsiteX247" fmla="*/ 469736 w 3909315"/>
                            <a:gd name="connsiteY247" fmla="*/ 2502359 h 2872095"/>
                            <a:gd name="connsiteX248" fmla="*/ 449858 w 3909315"/>
                            <a:gd name="connsiteY248" fmla="*/ 2442724 h 2872095"/>
                            <a:gd name="connsiteX249" fmla="*/ 406125 w 3909315"/>
                            <a:gd name="connsiteY249" fmla="*/ 2383090 h 2872095"/>
                            <a:gd name="connsiteX250" fmla="*/ 386247 w 3909315"/>
                            <a:gd name="connsiteY250" fmla="*/ 2375138 h 2872095"/>
                            <a:gd name="connsiteX251" fmla="*/ 378296 w 3909315"/>
                            <a:gd name="connsiteY251" fmla="*/ 2371163 h 2872095"/>
                            <a:gd name="connsiteX252" fmla="*/ 378296 w 3909315"/>
                            <a:gd name="connsiteY252" fmla="*/ 2323455 h 2872095"/>
                            <a:gd name="connsiteX253" fmla="*/ 338539 w 3909315"/>
                            <a:gd name="connsiteY253" fmla="*/ 2279723 h 2872095"/>
                            <a:gd name="connsiteX254" fmla="*/ 310710 w 3909315"/>
                            <a:gd name="connsiteY254" fmla="*/ 2212137 h 2872095"/>
                            <a:gd name="connsiteX255" fmla="*/ 247099 w 3909315"/>
                            <a:gd name="connsiteY255" fmla="*/ 2172380 h 2872095"/>
                            <a:gd name="connsiteX256" fmla="*/ 270953 w 3909315"/>
                            <a:gd name="connsiteY256" fmla="*/ 2136599 h 2872095"/>
                            <a:gd name="connsiteX257" fmla="*/ 251075 w 3909315"/>
                            <a:gd name="connsiteY257" fmla="*/ 2084916 h 2872095"/>
                            <a:gd name="connsiteX258" fmla="*/ 286856 w 3909315"/>
                            <a:gd name="connsiteY258" fmla="*/ 2005403 h 2872095"/>
                            <a:gd name="connsiteX259" fmla="*/ 294807 w 3909315"/>
                            <a:gd name="connsiteY259" fmla="*/ 1973597 h 2872095"/>
                            <a:gd name="connsiteX260" fmla="*/ 175538 w 3909315"/>
                            <a:gd name="connsiteY260" fmla="*/ 1965646 h 2872095"/>
                            <a:gd name="connsiteX261" fmla="*/ 107951 w 3909315"/>
                            <a:gd name="connsiteY261" fmla="*/ 1989500 h 2872095"/>
                            <a:gd name="connsiteX262" fmla="*/ 68195 w 3909315"/>
                            <a:gd name="connsiteY262" fmla="*/ 1993476 h 2872095"/>
                            <a:gd name="connsiteX263" fmla="*/ 28438 w 3909315"/>
                            <a:gd name="connsiteY263" fmla="*/ 1965646 h 2872095"/>
                            <a:gd name="connsiteX264" fmla="*/ 609 w 3909315"/>
                            <a:gd name="connsiteY264" fmla="*/ 1913963 h 2872095"/>
                            <a:gd name="connsiteX265" fmla="*/ 8560 w 3909315"/>
                            <a:gd name="connsiteY265" fmla="*/ 1878182 h 2872095"/>
                            <a:gd name="connsiteX266" fmla="*/ 16511 w 3909315"/>
                            <a:gd name="connsiteY266" fmla="*/ 1842401 h 2872095"/>
                            <a:gd name="connsiteX267" fmla="*/ 96024 w 3909315"/>
                            <a:gd name="connsiteY267" fmla="*/ 1822523 h 2872095"/>
                            <a:gd name="connsiteX268" fmla="*/ 211318 w 3909315"/>
                            <a:gd name="connsiteY268" fmla="*/ 1810596 h 2872095"/>
                            <a:gd name="connsiteX269" fmla="*/ 255051 w 3909315"/>
                            <a:gd name="connsiteY269" fmla="*/ 1790717 h 2872095"/>
                            <a:gd name="connsiteX270" fmla="*/ 294807 w 3909315"/>
                            <a:gd name="connsiteY270" fmla="*/ 1790717 h 2872095"/>
                            <a:gd name="connsiteX271" fmla="*/ 350466 w 3909315"/>
                            <a:gd name="connsiteY271" fmla="*/ 1834450 h 2872095"/>
                            <a:gd name="connsiteX272" fmla="*/ 398174 w 3909315"/>
                            <a:gd name="connsiteY272" fmla="*/ 1822523 h 2872095"/>
                            <a:gd name="connsiteX273" fmla="*/ 441906 w 3909315"/>
                            <a:gd name="connsiteY273" fmla="*/ 1802644 h 2872095"/>
                            <a:gd name="connsiteX274" fmla="*/ 473711 w 3909315"/>
                            <a:gd name="connsiteY274" fmla="*/ 1802644 h 2872095"/>
                            <a:gd name="connsiteX275" fmla="*/ 550864 w 3909315"/>
                            <a:gd name="connsiteY275" fmla="*/ 1811403 h 2872095"/>
                            <a:gd name="connsiteX276" fmla="*/ 592981 w 3909315"/>
                            <a:gd name="connsiteY276" fmla="*/ 1790717 h 2872095"/>
                            <a:gd name="connsiteX277" fmla="*/ 600932 w 3909315"/>
                            <a:gd name="connsiteY277" fmla="*/ 1794693 h 2872095"/>
                            <a:gd name="connsiteX278" fmla="*/ 624786 w 3909315"/>
                            <a:gd name="connsiteY278" fmla="*/ 1838425 h 2872095"/>
                            <a:gd name="connsiteX279" fmla="*/ 604908 w 3909315"/>
                            <a:gd name="connsiteY279" fmla="*/ 1902036 h 2872095"/>
                            <a:gd name="connsiteX280" fmla="*/ 664543 w 3909315"/>
                            <a:gd name="connsiteY280" fmla="*/ 1937817 h 2872095"/>
                            <a:gd name="connsiteX281" fmla="*/ 708275 w 3909315"/>
                            <a:gd name="connsiteY281" fmla="*/ 1941792 h 2872095"/>
                            <a:gd name="connsiteX282" fmla="*/ 712251 w 3909315"/>
                            <a:gd name="connsiteY282" fmla="*/ 1921914 h 2872095"/>
                            <a:gd name="connsiteX283" fmla="*/ 712251 w 3909315"/>
                            <a:gd name="connsiteY283" fmla="*/ 1886133 h 2872095"/>
                            <a:gd name="connsiteX284" fmla="*/ 692372 w 3909315"/>
                            <a:gd name="connsiteY284" fmla="*/ 1846377 h 2872095"/>
                            <a:gd name="connsiteX285" fmla="*/ 684421 w 3909315"/>
                            <a:gd name="connsiteY285" fmla="*/ 1838425 h 2872095"/>
                            <a:gd name="connsiteX286" fmla="*/ 720202 w 3909315"/>
                            <a:gd name="connsiteY286" fmla="*/ 1830474 h 2872095"/>
                            <a:gd name="connsiteX287" fmla="*/ 704299 w 3909315"/>
                            <a:gd name="connsiteY287" fmla="*/ 1802644 h 2872095"/>
                            <a:gd name="connsiteX288" fmla="*/ 640689 w 3909315"/>
                            <a:gd name="connsiteY288" fmla="*/ 1731083 h 2872095"/>
                            <a:gd name="connsiteX289" fmla="*/ 644664 w 3909315"/>
                            <a:gd name="connsiteY289" fmla="*/ 1707229 h 2872095"/>
                            <a:gd name="connsiteX290" fmla="*/ 688397 w 3909315"/>
                            <a:gd name="connsiteY290" fmla="*/ 1687350 h 2872095"/>
                            <a:gd name="connsiteX291" fmla="*/ 692372 w 3909315"/>
                            <a:gd name="connsiteY291" fmla="*/ 1655545 h 2872095"/>
                            <a:gd name="connsiteX292" fmla="*/ 652616 w 3909315"/>
                            <a:gd name="connsiteY292" fmla="*/ 1643618 h 2872095"/>
                            <a:gd name="connsiteX293" fmla="*/ 596957 w 3909315"/>
                            <a:gd name="connsiteY293" fmla="*/ 1667472 h 2872095"/>
                            <a:gd name="connsiteX294" fmla="*/ 585030 w 3909315"/>
                            <a:gd name="connsiteY294" fmla="*/ 1647594 h 2872095"/>
                            <a:gd name="connsiteX295" fmla="*/ 565151 w 3909315"/>
                            <a:gd name="connsiteY295" fmla="*/ 1603862 h 2872095"/>
                            <a:gd name="connsiteX296" fmla="*/ 541298 w 3909315"/>
                            <a:gd name="connsiteY296" fmla="*/ 1540251 h 2872095"/>
                            <a:gd name="connsiteX297" fmla="*/ 577078 w 3909315"/>
                            <a:gd name="connsiteY297" fmla="*/ 1512422 h 2872095"/>
                            <a:gd name="connsiteX298" fmla="*/ 640689 w 3909315"/>
                            <a:gd name="connsiteY298" fmla="*/ 1488568 h 2872095"/>
                            <a:gd name="connsiteX299" fmla="*/ 704299 w 3909315"/>
                            <a:gd name="connsiteY299" fmla="*/ 1472665 h 2872095"/>
                            <a:gd name="connsiteX300" fmla="*/ 759958 w 3909315"/>
                            <a:gd name="connsiteY300" fmla="*/ 1496519 h 2872095"/>
                            <a:gd name="connsiteX301" fmla="*/ 819593 w 3909315"/>
                            <a:gd name="connsiteY301" fmla="*/ 1472665 h 2872095"/>
                            <a:gd name="connsiteX302" fmla="*/ 839471 w 3909315"/>
                            <a:gd name="connsiteY302" fmla="*/ 1496519 h 2872095"/>
                            <a:gd name="connsiteX303" fmla="*/ 879228 w 3909315"/>
                            <a:gd name="connsiteY303" fmla="*/ 1488568 h 2872095"/>
                            <a:gd name="connsiteX304" fmla="*/ 835496 w 3909315"/>
                            <a:gd name="connsiteY304" fmla="*/ 1464714 h 2872095"/>
                            <a:gd name="connsiteX305" fmla="*/ 835496 w 3909315"/>
                            <a:gd name="connsiteY305" fmla="*/ 1413030 h 2872095"/>
                            <a:gd name="connsiteX306" fmla="*/ 831520 w 3909315"/>
                            <a:gd name="connsiteY306" fmla="*/ 1397128 h 2872095"/>
                            <a:gd name="connsiteX307" fmla="*/ 795739 w 3909315"/>
                            <a:gd name="connsiteY307" fmla="*/ 1373274 h 2872095"/>
                            <a:gd name="connsiteX308" fmla="*/ 803691 w 3909315"/>
                            <a:gd name="connsiteY308" fmla="*/ 1361347 h 2872095"/>
                            <a:gd name="connsiteX309" fmla="*/ 779837 w 3909315"/>
                            <a:gd name="connsiteY309" fmla="*/ 1289785 h 2872095"/>
                            <a:gd name="connsiteX310" fmla="*/ 819593 w 3909315"/>
                            <a:gd name="connsiteY310" fmla="*/ 1254004 h 2872095"/>
                            <a:gd name="connsiteX311" fmla="*/ 831520 w 3909315"/>
                            <a:gd name="connsiteY311" fmla="*/ 1202321 h 2872095"/>
                            <a:gd name="connsiteX312" fmla="*/ 815618 w 3909315"/>
                            <a:gd name="connsiteY312" fmla="*/ 1178467 h 2872095"/>
                            <a:gd name="connsiteX313" fmla="*/ 831520 w 3909315"/>
                            <a:gd name="connsiteY313" fmla="*/ 1166540 h 2872095"/>
                            <a:gd name="connsiteX314" fmla="*/ 831520 w 3909315"/>
                            <a:gd name="connsiteY314" fmla="*/ 1114857 h 2872095"/>
                            <a:gd name="connsiteX315" fmla="*/ 847423 w 3909315"/>
                            <a:gd name="connsiteY315" fmla="*/ 983660 h 2872095"/>
                            <a:gd name="connsiteX316" fmla="*/ 867301 w 3909315"/>
                            <a:gd name="connsiteY316" fmla="*/ 924025 h 2872095"/>
                            <a:gd name="connsiteX317" fmla="*/ 915009 w 3909315"/>
                            <a:gd name="connsiteY317" fmla="*/ 880293 h 2872095"/>
                            <a:gd name="connsiteX318" fmla="*/ 970668 w 3909315"/>
                            <a:gd name="connsiteY318" fmla="*/ 812707 h 2872095"/>
                            <a:gd name="connsiteX319" fmla="*/ 982595 w 3909315"/>
                            <a:gd name="connsiteY319" fmla="*/ 796804 h 2872095"/>
                            <a:gd name="connsiteX320" fmla="*/ 962717 w 3909315"/>
                            <a:gd name="connsiteY320" fmla="*/ 749097 h 2872095"/>
                            <a:gd name="connsiteX321" fmla="*/ 966692 w 3909315"/>
                            <a:gd name="connsiteY321" fmla="*/ 701389 h 2872095"/>
                            <a:gd name="connsiteX322" fmla="*/ 1014400 w 3909315"/>
                            <a:gd name="connsiteY322" fmla="*/ 721267 h 2872095"/>
                            <a:gd name="connsiteX323" fmla="*/ 1050181 w 3909315"/>
                            <a:gd name="connsiteY323" fmla="*/ 725243 h 2872095"/>
                            <a:gd name="connsiteX324" fmla="*/ 1034278 w 3909315"/>
                            <a:gd name="connsiteY324" fmla="*/ 645730 h 2872095"/>
                            <a:gd name="connsiteX325" fmla="*/ 1010424 w 3909315"/>
                            <a:gd name="connsiteY325" fmla="*/ 554290 h 2872095"/>
                            <a:gd name="connsiteX326" fmla="*/ 1058132 w 3909315"/>
                            <a:gd name="connsiteY326" fmla="*/ 415142 h 2872095"/>
                            <a:gd name="connsiteX327" fmla="*/ 1097889 w 3909315"/>
                            <a:gd name="connsiteY327" fmla="*/ 375385 h 2872095"/>
                            <a:gd name="connsiteX328" fmla="*/ 1125718 w 3909315"/>
                            <a:gd name="connsiteY328" fmla="*/ 387312 h 2872095"/>
                            <a:gd name="connsiteX329" fmla="*/ 1141621 w 3909315"/>
                            <a:gd name="connsiteY329" fmla="*/ 438996 h 2872095"/>
                            <a:gd name="connsiteX330" fmla="*/ 1117767 w 3909315"/>
                            <a:gd name="connsiteY330" fmla="*/ 514533 h 2872095"/>
                            <a:gd name="connsiteX331" fmla="*/ 1121743 w 3909315"/>
                            <a:gd name="connsiteY331" fmla="*/ 566217 h 2872095"/>
                            <a:gd name="connsiteX332" fmla="*/ 1121743 w 3909315"/>
                            <a:gd name="connsiteY332" fmla="*/ 621876 h 2872095"/>
                            <a:gd name="connsiteX333" fmla="*/ 1125718 w 3909315"/>
                            <a:gd name="connsiteY333" fmla="*/ 729218 h 2872095"/>
                            <a:gd name="connsiteX334" fmla="*/ 1105840 w 3909315"/>
                            <a:gd name="connsiteY334" fmla="*/ 832585 h 2872095"/>
                            <a:gd name="connsiteX335" fmla="*/ 1153548 w 3909315"/>
                            <a:gd name="connsiteY335" fmla="*/ 788853 h 2872095"/>
                            <a:gd name="connsiteX336" fmla="*/ 1181378 w 3909315"/>
                            <a:gd name="connsiteY336" fmla="*/ 749097 h 2872095"/>
                            <a:gd name="connsiteX337" fmla="*/ 1153548 w 3909315"/>
                            <a:gd name="connsiteY337" fmla="*/ 685486 h 2872095"/>
                            <a:gd name="connsiteX338" fmla="*/ 1165475 w 3909315"/>
                            <a:gd name="connsiteY338" fmla="*/ 641754 h 2872095"/>
                            <a:gd name="connsiteX339" fmla="*/ 1149572 w 3909315"/>
                            <a:gd name="connsiteY339" fmla="*/ 582119 h 2872095"/>
                            <a:gd name="connsiteX340" fmla="*/ 1173426 w 3909315"/>
                            <a:gd name="connsiteY340" fmla="*/ 494655 h 2872095"/>
                            <a:gd name="connsiteX341" fmla="*/ 1173426 w 3909315"/>
                            <a:gd name="connsiteY341" fmla="*/ 411166 h 2872095"/>
                            <a:gd name="connsiteX342" fmla="*/ 1209207 w 3909315"/>
                            <a:gd name="connsiteY342" fmla="*/ 486704 h 2872095"/>
                            <a:gd name="connsiteX343" fmla="*/ 1221134 w 3909315"/>
                            <a:gd name="connsiteY343" fmla="*/ 558265 h 2872095"/>
                            <a:gd name="connsiteX344" fmla="*/ 1237037 w 3909315"/>
                            <a:gd name="connsiteY344" fmla="*/ 474777 h 2872095"/>
                            <a:gd name="connsiteX345" fmla="*/ 1237037 w 3909315"/>
                            <a:gd name="connsiteY345" fmla="*/ 442971 h 2872095"/>
                            <a:gd name="connsiteX346" fmla="*/ 1276793 w 3909315"/>
                            <a:gd name="connsiteY346" fmla="*/ 442971 h 2872095"/>
                            <a:gd name="connsiteX347" fmla="*/ 1316550 w 3909315"/>
                            <a:gd name="connsiteY347" fmla="*/ 466825 h 2872095"/>
                            <a:gd name="connsiteX348" fmla="*/ 1360282 w 3909315"/>
                            <a:gd name="connsiteY348" fmla="*/ 546338 h 2872095"/>
                            <a:gd name="connsiteX349" fmla="*/ 1324501 w 3909315"/>
                            <a:gd name="connsiteY349" fmla="*/ 454898 h 2872095"/>
                            <a:gd name="connsiteX350" fmla="*/ 1312574 w 3909315"/>
                            <a:gd name="connsiteY350" fmla="*/ 391288 h 2872095"/>
                            <a:gd name="connsiteX351" fmla="*/ 1427868 w 3909315"/>
                            <a:gd name="connsiteY351" fmla="*/ 371410 h 2872095"/>
                            <a:gd name="connsiteX352" fmla="*/ 1380160 w 3909315"/>
                            <a:gd name="connsiteY352" fmla="*/ 323702 h 2872095"/>
                            <a:gd name="connsiteX353" fmla="*/ 1404014 w 3909315"/>
                            <a:gd name="connsiteY353" fmla="*/ 295872 h 2872095"/>
                            <a:gd name="connsiteX354" fmla="*/ 1503405 w 3909315"/>
                            <a:gd name="connsiteY354" fmla="*/ 272018 h 2872095"/>
                            <a:gd name="connsiteX355" fmla="*/ 1570991 w 3909315"/>
                            <a:gd name="connsiteY355" fmla="*/ 216359 h 2872095"/>
                            <a:gd name="connsiteX356" fmla="*/ 1634602 w 3909315"/>
                            <a:gd name="connsiteY356" fmla="*/ 172627 h 2872095"/>
                            <a:gd name="connsiteX357" fmla="*/ 1666407 w 3909315"/>
                            <a:gd name="connsiteY357" fmla="*/ 144797 h 2872095"/>
                            <a:gd name="connsiteX358" fmla="*/ 1694237 w 3909315"/>
                            <a:gd name="connsiteY358" fmla="*/ 37455 h 2872095"/>
                            <a:gd name="connsiteX359" fmla="*/ 1686285 w 3909315"/>
                            <a:gd name="connsiteY359" fmla="*/ 144797 h 2872095"/>
                            <a:gd name="connsiteX360" fmla="*/ 1718091 w 3909315"/>
                            <a:gd name="connsiteY360" fmla="*/ 156724 h 2872095"/>
                            <a:gd name="connsiteX361" fmla="*/ 1773750 w 3909315"/>
                            <a:gd name="connsiteY361" fmla="*/ 128895 h 2872095"/>
                            <a:gd name="connsiteX362" fmla="*/ 1817482 w 3909315"/>
                            <a:gd name="connsiteY362" fmla="*/ 77211 h 2872095"/>
                            <a:gd name="connsiteX363" fmla="*/ 1845311 w 3909315"/>
                            <a:gd name="connsiteY363" fmla="*/ 1674 h 2872095"/>
                            <a:gd name="connsiteX364" fmla="*/ 1869165 w 3909315"/>
                            <a:gd name="connsiteY364" fmla="*/ 25528 h 2872095"/>
                            <a:gd name="connsiteX365" fmla="*/ 1924824 w 3909315"/>
                            <a:gd name="connsiteY365" fmla="*/ 33479 h 2872095"/>
                            <a:gd name="connsiteX366" fmla="*/ 1956630 w 3909315"/>
                            <a:gd name="connsiteY366" fmla="*/ 69260 h 2872095"/>
                            <a:gd name="connsiteX367" fmla="*/ 1932776 w 3909315"/>
                            <a:gd name="connsiteY367" fmla="*/ 101065 h 2872095"/>
                            <a:gd name="connsiteX368" fmla="*/ 1980484 w 3909315"/>
                            <a:gd name="connsiteY368" fmla="*/ 109017 h 2872095"/>
                            <a:gd name="connsiteX369" fmla="*/ 2044094 w 3909315"/>
                            <a:gd name="connsiteY369" fmla="*/ 136846 h 2872095"/>
                            <a:gd name="connsiteX370" fmla="*/ 2075899 w 3909315"/>
                            <a:gd name="connsiteY370" fmla="*/ 168651 h 2872095"/>
                            <a:gd name="connsiteX371" fmla="*/ 2063972 w 3909315"/>
                            <a:gd name="connsiteY371" fmla="*/ 236237 h 2872095"/>
                            <a:gd name="connsiteX372" fmla="*/ 1980484 w 3909315"/>
                            <a:gd name="connsiteY372" fmla="*/ 323702 h 2872095"/>
                            <a:gd name="connsiteX373" fmla="*/ 1908922 w 3909315"/>
                            <a:gd name="connsiteY373" fmla="*/ 403215 h 2872095"/>
                            <a:gd name="connsiteX374" fmla="*/ 1877117 w 3909315"/>
                            <a:gd name="connsiteY374" fmla="*/ 438996 h 2872095"/>
                            <a:gd name="connsiteX375" fmla="*/ 1908922 w 3909315"/>
                            <a:gd name="connsiteY375" fmla="*/ 438996 h 2872095"/>
                            <a:gd name="connsiteX376" fmla="*/ 1996386 w 3909315"/>
                            <a:gd name="connsiteY376" fmla="*/ 403215 h 2872095"/>
                            <a:gd name="connsiteX377" fmla="*/ 2056021 w 3909315"/>
                            <a:gd name="connsiteY377" fmla="*/ 379361 h 2872095"/>
                            <a:gd name="connsiteX378" fmla="*/ 2123607 w 3909315"/>
                            <a:gd name="connsiteY378" fmla="*/ 379361 h 2872095"/>
                            <a:gd name="connsiteX379" fmla="*/ 2179266 w 3909315"/>
                            <a:gd name="connsiteY379" fmla="*/ 363458 h 2872095"/>
                            <a:gd name="connsiteX380" fmla="*/ 2203120 w 3909315"/>
                            <a:gd name="connsiteY380" fmla="*/ 423093 h 2872095"/>
                            <a:gd name="connsiteX381" fmla="*/ 2246852 w 3909315"/>
                            <a:gd name="connsiteY381" fmla="*/ 442971 h 2872095"/>
                            <a:gd name="connsiteX382" fmla="*/ 2298536 w 3909315"/>
                            <a:gd name="connsiteY382" fmla="*/ 435020 h 2872095"/>
                            <a:gd name="connsiteX383" fmla="*/ 2310463 w 3909315"/>
                            <a:gd name="connsiteY383" fmla="*/ 399239 h 2872095"/>
                            <a:gd name="connsiteX384" fmla="*/ 2298536 w 3909315"/>
                            <a:gd name="connsiteY384" fmla="*/ 359483 h 2872095"/>
                            <a:gd name="connsiteX385" fmla="*/ 2342268 w 3909315"/>
                            <a:gd name="connsiteY385" fmla="*/ 371410 h 2872095"/>
                            <a:gd name="connsiteX386" fmla="*/ 2405878 w 3909315"/>
                            <a:gd name="connsiteY386" fmla="*/ 419117 h 2872095"/>
                            <a:gd name="connsiteX387" fmla="*/ 2433708 w 3909315"/>
                            <a:gd name="connsiteY387" fmla="*/ 454898 h 2872095"/>
                            <a:gd name="connsiteX388" fmla="*/ 2429732 w 3909315"/>
                            <a:gd name="connsiteY388" fmla="*/ 518509 h 2872095"/>
                            <a:gd name="connsiteX389" fmla="*/ 2453586 w 3909315"/>
                            <a:gd name="connsiteY389" fmla="*/ 590070 h 2872095"/>
                            <a:gd name="connsiteX390" fmla="*/ 2509245 w 3909315"/>
                            <a:gd name="connsiteY390" fmla="*/ 526460 h 2872095"/>
                            <a:gd name="connsiteX391" fmla="*/ 2529124 w 3909315"/>
                            <a:gd name="connsiteY391" fmla="*/ 542363 h 2872095"/>
                            <a:gd name="connsiteX392" fmla="*/ 2568880 w 3909315"/>
                            <a:gd name="connsiteY392" fmla="*/ 558265 h 2872095"/>
                            <a:gd name="connsiteX393" fmla="*/ 2612612 w 3909315"/>
                            <a:gd name="connsiteY393" fmla="*/ 542363 h 2872095"/>
                            <a:gd name="connsiteX394" fmla="*/ 2656344 w 3909315"/>
                            <a:gd name="connsiteY394" fmla="*/ 522484 h 2872095"/>
                            <a:gd name="connsiteX395" fmla="*/ 2668271 w 3909315"/>
                            <a:gd name="connsiteY395" fmla="*/ 462850 h 2872095"/>
                            <a:gd name="connsiteX396" fmla="*/ 2688150 w 3909315"/>
                            <a:gd name="connsiteY396" fmla="*/ 454898 h 2872095"/>
                            <a:gd name="connsiteX397" fmla="*/ 2743809 w 3909315"/>
                            <a:gd name="connsiteY397" fmla="*/ 446947 h 2872095"/>
                            <a:gd name="connsiteX398" fmla="*/ 2791517 w 3909315"/>
                            <a:gd name="connsiteY398" fmla="*/ 458874 h 2872095"/>
                            <a:gd name="connsiteX399" fmla="*/ 2859103 w 3909315"/>
                            <a:gd name="connsiteY399" fmla="*/ 486704 h 2872095"/>
                            <a:gd name="connsiteX400" fmla="*/ 2906811 w 3909315"/>
                            <a:gd name="connsiteY400" fmla="*/ 506582 h 2872095"/>
                            <a:gd name="connsiteX401" fmla="*/ 2918738 w 3909315"/>
                            <a:gd name="connsiteY401" fmla="*/ 542363 h 2872095"/>
                            <a:gd name="connsiteX402" fmla="*/ 2930664 w 3909315"/>
                            <a:gd name="connsiteY402" fmla="*/ 582119 h 2872095"/>
                            <a:gd name="connsiteX403" fmla="*/ 2982348 w 3909315"/>
                            <a:gd name="connsiteY403" fmla="*/ 582119 h 2872095"/>
                            <a:gd name="connsiteX404" fmla="*/ 3049934 w 3909315"/>
                            <a:gd name="connsiteY404" fmla="*/ 550314 h 2872095"/>
                            <a:gd name="connsiteX405" fmla="*/ 3109569 w 3909315"/>
                            <a:gd name="connsiteY405" fmla="*/ 586095 h 2872095"/>
                            <a:gd name="connsiteX406" fmla="*/ 3137398 w 3909315"/>
                            <a:gd name="connsiteY406" fmla="*/ 661632 h 2872095"/>
                            <a:gd name="connsiteX407" fmla="*/ 3193058 w 3909315"/>
                            <a:gd name="connsiteY407" fmla="*/ 665608 h 2872095"/>
                            <a:gd name="connsiteX408" fmla="*/ 3284498 w 3909315"/>
                            <a:gd name="connsiteY408" fmla="*/ 665608 h 2872095"/>
                            <a:gd name="connsiteX409" fmla="*/ 3332205 w 3909315"/>
                            <a:gd name="connsiteY409" fmla="*/ 633803 h 2872095"/>
                            <a:gd name="connsiteX410" fmla="*/ 3336181 w 3909315"/>
                            <a:gd name="connsiteY410" fmla="*/ 681510 h 2872095"/>
                            <a:gd name="connsiteX411" fmla="*/ 3371962 w 3909315"/>
                            <a:gd name="connsiteY411" fmla="*/ 693437 h 2872095"/>
                            <a:gd name="connsiteX412" fmla="*/ 3375938 w 3909315"/>
                            <a:gd name="connsiteY412" fmla="*/ 641754 h 2872095"/>
                            <a:gd name="connsiteX413" fmla="*/ 3387864 w 3909315"/>
                            <a:gd name="connsiteY413" fmla="*/ 633803 h 2872095"/>
                            <a:gd name="connsiteX414" fmla="*/ 3499183 w 3909315"/>
                            <a:gd name="connsiteY414" fmla="*/ 641754 h 2872095"/>
                            <a:gd name="connsiteX415" fmla="*/ 3523037 w 3909315"/>
                            <a:gd name="connsiteY415" fmla="*/ 661632 h 2872095"/>
                            <a:gd name="connsiteX416" fmla="*/ 3554842 w 3909315"/>
                            <a:gd name="connsiteY416" fmla="*/ 697413 h 2872095"/>
                            <a:gd name="connsiteX417" fmla="*/ 3658209 w 3909315"/>
                            <a:gd name="connsiteY417" fmla="*/ 737170 h 287209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  <a:cxn ang="0">
                              <a:pos x="connsiteX134" y="connsiteY134"/>
                            </a:cxn>
                            <a:cxn ang="0">
                              <a:pos x="connsiteX135" y="connsiteY135"/>
                            </a:cxn>
                            <a:cxn ang="0">
                              <a:pos x="connsiteX136" y="connsiteY136"/>
                            </a:cxn>
                            <a:cxn ang="0">
                              <a:pos x="connsiteX137" y="connsiteY137"/>
                            </a:cxn>
                            <a:cxn ang="0">
                              <a:pos x="connsiteX138" y="connsiteY138"/>
                            </a:cxn>
                            <a:cxn ang="0">
                              <a:pos x="connsiteX139" y="connsiteY139"/>
                            </a:cxn>
                            <a:cxn ang="0">
                              <a:pos x="connsiteX140" y="connsiteY140"/>
                            </a:cxn>
                            <a:cxn ang="0">
                              <a:pos x="connsiteX141" y="connsiteY141"/>
                            </a:cxn>
                            <a:cxn ang="0">
                              <a:pos x="connsiteX142" y="connsiteY142"/>
                            </a:cxn>
                            <a:cxn ang="0">
                              <a:pos x="connsiteX143" y="connsiteY143"/>
                            </a:cxn>
                            <a:cxn ang="0">
                              <a:pos x="connsiteX144" y="connsiteY144"/>
                            </a:cxn>
                            <a:cxn ang="0">
                              <a:pos x="connsiteX145" y="connsiteY145"/>
                            </a:cxn>
                            <a:cxn ang="0">
                              <a:pos x="connsiteX146" y="connsiteY146"/>
                            </a:cxn>
                            <a:cxn ang="0">
                              <a:pos x="connsiteX147" y="connsiteY147"/>
                            </a:cxn>
                            <a:cxn ang="0">
                              <a:pos x="connsiteX148" y="connsiteY148"/>
                            </a:cxn>
                            <a:cxn ang="0">
                              <a:pos x="connsiteX149" y="connsiteY149"/>
                            </a:cxn>
                            <a:cxn ang="0">
                              <a:pos x="connsiteX150" y="connsiteY150"/>
                            </a:cxn>
                            <a:cxn ang="0">
                              <a:pos x="connsiteX151" y="connsiteY151"/>
                            </a:cxn>
                            <a:cxn ang="0">
                              <a:pos x="connsiteX152" y="connsiteY152"/>
                            </a:cxn>
                            <a:cxn ang="0">
                              <a:pos x="connsiteX153" y="connsiteY153"/>
                            </a:cxn>
                            <a:cxn ang="0">
                              <a:pos x="connsiteX154" y="connsiteY154"/>
                            </a:cxn>
                            <a:cxn ang="0">
                              <a:pos x="connsiteX155" y="connsiteY155"/>
                            </a:cxn>
                            <a:cxn ang="0">
                              <a:pos x="connsiteX156" y="connsiteY156"/>
                            </a:cxn>
                            <a:cxn ang="0">
                              <a:pos x="connsiteX157" y="connsiteY157"/>
                            </a:cxn>
                            <a:cxn ang="0">
                              <a:pos x="connsiteX158" y="connsiteY158"/>
                            </a:cxn>
                            <a:cxn ang="0">
                              <a:pos x="connsiteX159" y="connsiteY159"/>
                            </a:cxn>
                            <a:cxn ang="0">
                              <a:pos x="connsiteX160" y="connsiteY160"/>
                            </a:cxn>
                            <a:cxn ang="0">
                              <a:pos x="connsiteX161" y="connsiteY161"/>
                            </a:cxn>
                            <a:cxn ang="0">
                              <a:pos x="connsiteX162" y="connsiteY162"/>
                            </a:cxn>
                            <a:cxn ang="0">
                              <a:pos x="connsiteX163" y="connsiteY163"/>
                            </a:cxn>
                            <a:cxn ang="0">
                              <a:pos x="connsiteX164" y="connsiteY164"/>
                            </a:cxn>
                            <a:cxn ang="0">
                              <a:pos x="connsiteX165" y="connsiteY165"/>
                            </a:cxn>
                            <a:cxn ang="0">
                              <a:pos x="connsiteX166" y="connsiteY166"/>
                            </a:cxn>
                            <a:cxn ang="0">
                              <a:pos x="connsiteX167" y="connsiteY167"/>
                            </a:cxn>
                            <a:cxn ang="0">
                              <a:pos x="connsiteX168" y="connsiteY168"/>
                            </a:cxn>
                            <a:cxn ang="0">
                              <a:pos x="connsiteX169" y="connsiteY169"/>
                            </a:cxn>
                            <a:cxn ang="0">
                              <a:pos x="connsiteX170" y="connsiteY170"/>
                            </a:cxn>
                            <a:cxn ang="0">
                              <a:pos x="connsiteX171" y="connsiteY171"/>
                            </a:cxn>
                            <a:cxn ang="0">
                              <a:pos x="connsiteX172" y="connsiteY172"/>
                            </a:cxn>
                            <a:cxn ang="0">
                              <a:pos x="connsiteX173" y="connsiteY173"/>
                            </a:cxn>
                            <a:cxn ang="0">
                              <a:pos x="connsiteX174" y="connsiteY174"/>
                            </a:cxn>
                            <a:cxn ang="0">
                              <a:pos x="connsiteX175" y="connsiteY175"/>
                            </a:cxn>
                            <a:cxn ang="0">
                              <a:pos x="connsiteX176" y="connsiteY176"/>
                            </a:cxn>
                            <a:cxn ang="0">
                              <a:pos x="connsiteX177" y="connsiteY177"/>
                            </a:cxn>
                            <a:cxn ang="0">
                              <a:pos x="connsiteX178" y="connsiteY178"/>
                            </a:cxn>
                            <a:cxn ang="0">
                              <a:pos x="connsiteX179" y="connsiteY179"/>
                            </a:cxn>
                            <a:cxn ang="0">
                              <a:pos x="connsiteX180" y="connsiteY180"/>
                            </a:cxn>
                            <a:cxn ang="0">
                              <a:pos x="connsiteX181" y="connsiteY181"/>
                            </a:cxn>
                            <a:cxn ang="0">
                              <a:pos x="connsiteX182" y="connsiteY182"/>
                            </a:cxn>
                            <a:cxn ang="0">
                              <a:pos x="connsiteX183" y="connsiteY183"/>
                            </a:cxn>
                            <a:cxn ang="0">
                              <a:pos x="connsiteX184" y="connsiteY184"/>
                            </a:cxn>
                            <a:cxn ang="0">
                              <a:pos x="connsiteX185" y="connsiteY185"/>
                            </a:cxn>
                            <a:cxn ang="0">
                              <a:pos x="connsiteX186" y="connsiteY186"/>
                            </a:cxn>
                            <a:cxn ang="0">
                              <a:pos x="connsiteX187" y="connsiteY187"/>
                            </a:cxn>
                            <a:cxn ang="0">
                              <a:pos x="connsiteX188" y="connsiteY188"/>
                            </a:cxn>
                            <a:cxn ang="0">
                              <a:pos x="connsiteX189" y="connsiteY189"/>
                            </a:cxn>
                            <a:cxn ang="0">
                              <a:pos x="connsiteX190" y="connsiteY190"/>
                            </a:cxn>
                            <a:cxn ang="0">
                              <a:pos x="connsiteX191" y="connsiteY191"/>
                            </a:cxn>
                            <a:cxn ang="0">
                              <a:pos x="connsiteX192" y="connsiteY192"/>
                            </a:cxn>
                            <a:cxn ang="0">
                              <a:pos x="connsiteX193" y="connsiteY193"/>
                            </a:cxn>
                            <a:cxn ang="0">
                              <a:pos x="connsiteX194" y="connsiteY194"/>
                            </a:cxn>
                            <a:cxn ang="0">
                              <a:pos x="connsiteX195" y="connsiteY195"/>
                            </a:cxn>
                            <a:cxn ang="0">
                              <a:pos x="connsiteX196" y="connsiteY196"/>
                            </a:cxn>
                            <a:cxn ang="0">
                              <a:pos x="connsiteX197" y="connsiteY197"/>
                            </a:cxn>
                            <a:cxn ang="0">
                              <a:pos x="connsiteX198" y="connsiteY198"/>
                            </a:cxn>
                            <a:cxn ang="0">
                              <a:pos x="connsiteX199" y="connsiteY199"/>
                            </a:cxn>
                            <a:cxn ang="0">
                              <a:pos x="connsiteX200" y="connsiteY200"/>
                            </a:cxn>
                            <a:cxn ang="0">
                              <a:pos x="connsiteX201" y="connsiteY201"/>
                            </a:cxn>
                            <a:cxn ang="0">
                              <a:pos x="connsiteX202" y="connsiteY202"/>
                            </a:cxn>
                            <a:cxn ang="0">
                              <a:pos x="connsiteX203" y="connsiteY203"/>
                            </a:cxn>
                            <a:cxn ang="0">
                              <a:pos x="connsiteX204" y="connsiteY204"/>
                            </a:cxn>
                            <a:cxn ang="0">
                              <a:pos x="connsiteX205" y="connsiteY205"/>
                            </a:cxn>
                            <a:cxn ang="0">
                              <a:pos x="connsiteX206" y="connsiteY206"/>
                            </a:cxn>
                            <a:cxn ang="0">
                              <a:pos x="connsiteX207" y="connsiteY207"/>
                            </a:cxn>
                            <a:cxn ang="0">
                              <a:pos x="connsiteX208" y="connsiteY208"/>
                            </a:cxn>
                            <a:cxn ang="0">
                              <a:pos x="connsiteX209" y="connsiteY209"/>
                            </a:cxn>
                            <a:cxn ang="0">
                              <a:pos x="connsiteX210" y="connsiteY210"/>
                            </a:cxn>
                            <a:cxn ang="0">
                              <a:pos x="connsiteX211" y="connsiteY211"/>
                            </a:cxn>
                            <a:cxn ang="0">
                              <a:pos x="connsiteX212" y="connsiteY212"/>
                            </a:cxn>
                            <a:cxn ang="0">
                              <a:pos x="connsiteX213" y="connsiteY213"/>
                            </a:cxn>
                            <a:cxn ang="0">
                              <a:pos x="connsiteX214" y="connsiteY214"/>
                            </a:cxn>
                            <a:cxn ang="0">
                              <a:pos x="connsiteX215" y="connsiteY215"/>
                            </a:cxn>
                            <a:cxn ang="0">
                              <a:pos x="connsiteX216" y="connsiteY216"/>
                            </a:cxn>
                            <a:cxn ang="0">
                              <a:pos x="connsiteX217" y="connsiteY217"/>
                            </a:cxn>
                            <a:cxn ang="0">
                              <a:pos x="connsiteX218" y="connsiteY218"/>
                            </a:cxn>
                            <a:cxn ang="0">
                              <a:pos x="connsiteX219" y="connsiteY219"/>
                            </a:cxn>
                            <a:cxn ang="0">
                              <a:pos x="connsiteX220" y="connsiteY220"/>
                            </a:cxn>
                            <a:cxn ang="0">
                              <a:pos x="connsiteX221" y="connsiteY221"/>
                            </a:cxn>
                            <a:cxn ang="0">
                              <a:pos x="connsiteX222" y="connsiteY222"/>
                            </a:cxn>
                            <a:cxn ang="0">
                              <a:pos x="connsiteX223" y="connsiteY223"/>
                            </a:cxn>
                            <a:cxn ang="0">
                              <a:pos x="connsiteX224" y="connsiteY224"/>
                            </a:cxn>
                            <a:cxn ang="0">
                              <a:pos x="connsiteX225" y="connsiteY225"/>
                            </a:cxn>
                            <a:cxn ang="0">
                              <a:pos x="connsiteX226" y="connsiteY226"/>
                            </a:cxn>
                            <a:cxn ang="0">
                              <a:pos x="connsiteX227" y="connsiteY227"/>
                            </a:cxn>
                            <a:cxn ang="0">
                              <a:pos x="connsiteX228" y="connsiteY228"/>
                            </a:cxn>
                            <a:cxn ang="0">
                              <a:pos x="connsiteX229" y="connsiteY229"/>
                            </a:cxn>
                            <a:cxn ang="0">
                              <a:pos x="connsiteX230" y="connsiteY230"/>
                            </a:cxn>
                            <a:cxn ang="0">
                              <a:pos x="connsiteX231" y="connsiteY231"/>
                            </a:cxn>
                            <a:cxn ang="0">
                              <a:pos x="connsiteX232" y="connsiteY232"/>
                            </a:cxn>
                            <a:cxn ang="0">
                              <a:pos x="connsiteX233" y="connsiteY233"/>
                            </a:cxn>
                            <a:cxn ang="0">
                              <a:pos x="connsiteX234" y="connsiteY234"/>
                            </a:cxn>
                            <a:cxn ang="0">
                              <a:pos x="connsiteX235" y="connsiteY235"/>
                            </a:cxn>
                            <a:cxn ang="0">
                              <a:pos x="connsiteX236" y="connsiteY236"/>
                            </a:cxn>
                            <a:cxn ang="0">
                              <a:pos x="connsiteX237" y="connsiteY237"/>
                            </a:cxn>
                            <a:cxn ang="0">
                              <a:pos x="connsiteX238" y="connsiteY238"/>
                            </a:cxn>
                            <a:cxn ang="0">
                              <a:pos x="connsiteX239" y="connsiteY239"/>
                            </a:cxn>
                            <a:cxn ang="0">
                              <a:pos x="connsiteX240" y="connsiteY240"/>
                            </a:cxn>
                            <a:cxn ang="0">
                              <a:pos x="connsiteX241" y="connsiteY241"/>
                            </a:cxn>
                            <a:cxn ang="0">
                              <a:pos x="connsiteX242" y="connsiteY242"/>
                            </a:cxn>
                            <a:cxn ang="0">
                              <a:pos x="connsiteX243" y="connsiteY243"/>
                            </a:cxn>
                            <a:cxn ang="0">
                              <a:pos x="connsiteX244" y="connsiteY244"/>
                            </a:cxn>
                            <a:cxn ang="0">
                              <a:pos x="connsiteX245" y="connsiteY245"/>
                            </a:cxn>
                            <a:cxn ang="0">
                              <a:pos x="connsiteX246" y="connsiteY246"/>
                            </a:cxn>
                            <a:cxn ang="0">
                              <a:pos x="connsiteX247" y="connsiteY247"/>
                            </a:cxn>
                            <a:cxn ang="0">
                              <a:pos x="connsiteX248" y="connsiteY248"/>
                            </a:cxn>
                            <a:cxn ang="0">
                              <a:pos x="connsiteX249" y="connsiteY249"/>
                            </a:cxn>
                            <a:cxn ang="0">
                              <a:pos x="connsiteX250" y="connsiteY250"/>
                            </a:cxn>
                            <a:cxn ang="0">
                              <a:pos x="connsiteX251" y="connsiteY251"/>
                            </a:cxn>
                            <a:cxn ang="0">
                              <a:pos x="connsiteX252" y="connsiteY252"/>
                            </a:cxn>
                            <a:cxn ang="0">
                              <a:pos x="connsiteX253" y="connsiteY253"/>
                            </a:cxn>
                            <a:cxn ang="0">
                              <a:pos x="connsiteX254" y="connsiteY254"/>
                            </a:cxn>
                            <a:cxn ang="0">
                              <a:pos x="connsiteX255" y="connsiteY255"/>
                            </a:cxn>
                            <a:cxn ang="0">
                              <a:pos x="connsiteX256" y="connsiteY256"/>
                            </a:cxn>
                            <a:cxn ang="0">
                              <a:pos x="connsiteX257" y="connsiteY257"/>
                            </a:cxn>
                            <a:cxn ang="0">
                              <a:pos x="connsiteX258" y="connsiteY258"/>
                            </a:cxn>
                            <a:cxn ang="0">
                              <a:pos x="connsiteX259" y="connsiteY259"/>
                            </a:cxn>
                            <a:cxn ang="0">
                              <a:pos x="connsiteX260" y="connsiteY260"/>
                            </a:cxn>
                            <a:cxn ang="0">
                              <a:pos x="connsiteX261" y="connsiteY261"/>
                            </a:cxn>
                            <a:cxn ang="0">
                              <a:pos x="connsiteX262" y="connsiteY262"/>
                            </a:cxn>
                            <a:cxn ang="0">
                              <a:pos x="connsiteX263" y="connsiteY263"/>
                            </a:cxn>
                            <a:cxn ang="0">
                              <a:pos x="connsiteX264" y="connsiteY264"/>
                            </a:cxn>
                            <a:cxn ang="0">
                              <a:pos x="connsiteX265" y="connsiteY265"/>
                            </a:cxn>
                            <a:cxn ang="0">
                              <a:pos x="connsiteX266" y="connsiteY266"/>
                            </a:cxn>
                            <a:cxn ang="0">
                              <a:pos x="connsiteX267" y="connsiteY267"/>
                            </a:cxn>
                            <a:cxn ang="0">
                              <a:pos x="connsiteX268" y="connsiteY268"/>
                            </a:cxn>
                            <a:cxn ang="0">
                              <a:pos x="connsiteX269" y="connsiteY269"/>
                            </a:cxn>
                            <a:cxn ang="0">
                              <a:pos x="connsiteX270" y="connsiteY270"/>
                            </a:cxn>
                            <a:cxn ang="0">
                              <a:pos x="connsiteX271" y="connsiteY271"/>
                            </a:cxn>
                            <a:cxn ang="0">
                              <a:pos x="connsiteX272" y="connsiteY272"/>
                            </a:cxn>
                            <a:cxn ang="0">
                              <a:pos x="connsiteX273" y="connsiteY273"/>
                            </a:cxn>
                            <a:cxn ang="0">
                              <a:pos x="connsiteX274" y="connsiteY274"/>
                            </a:cxn>
                            <a:cxn ang="0">
                              <a:pos x="connsiteX275" y="connsiteY275"/>
                            </a:cxn>
                            <a:cxn ang="0">
                              <a:pos x="connsiteX276" y="connsiteY276"/>
                            </a:cxn>
                            <a:cxn ang="0">
                              <a:pos x="connsiteX277" y="connsiteY277"/>
                            </a:cxn>
                            <a:cxn ang="0">
                              <a:pos x="connsiteX278" y="connsiteY278"/>
                            </a:cxn>
                            <a:cxn ang="0">
                              <a:pos x="connsiteX279" y="connsiteY279"/>
                            </a:cxn>
                            <a:cxn ang="0">
                              <a:pos x="connsiteX280" y="connsiteY280"/>
                            </a:cxn>
                            <a:cxn ang="0">
                              <a:pos x="connsiteX281" y="connsiteY281"/>
                            </a:cxn>
                            <a:cxn ang="0">
                              <a:pos x="connsiteX282" y="connsiteY282"/>
                            </a:cxn>
                            <a:cxn ang="0">
                              <a:pos x="connsiteX283" y="connsiteY283"/>
                            </a:cxn>
                            <a:cxn ang="0">
                              <a:pos x="connsiteX284" y="connsiteY284"/>
                            </a:cxn>
                            <a:cxn ang="0">
                              <a:pos x="connsiteX285" y="connsiteY285"/>
                            </a:cxn>
                            <a:cxn ang="0">
                              <a:pos x="connsiteX286" y="connsiteY286"/>
                            </a:cxn>
                            <a:cxn ang="0">
                              <a:pos x="connsiteX287" y="connsiteY287"/>
                            </a:cxn>
                            <a:cxn ang="0">
                              <a:pos x="connsiteX288" y="connsiteY288"/>
                            </a:cxn>
                            <a:cxn ang="0">
                              <a:pos x="connsiteX289" y="connsiteY289"/>
                            </a:cxn>
                            <a:cxn ang="0">
                              <a:pos x="connsiteX290" y="connsiteY290"/>
                            </a:cxn>
                            <a:cxn ang="0">
                              <a:pos x="connsiteX291" y="connsiteY291"/>
                            </a:cxn>
                            <a:cxn ang="0">
                              <a:pos x="connsiteX292" y="connsiteY292"/>
                            </a:cxn>
                            <a:cxn ang="0">
                              <a:pos x="connsiteX293" y="connsiteY293"/>
                            </a:cxn>
                            <a:cxn ang="0">
                              <a:pos x="connsiteX294" y="connsiteY294"/>
                            </a:cxn>
                            <a:cxn ang="0">
                              <a:pos x="connsiteX295" y="connsiteY295"/>
                            </a:cxn>
                            <a:cxn ang="0">
                              <a:pos x="connsiteX296" y="connsiteY296"/>
                            </a:cxn>
                            <a:cxn ang="0">
                              <a:pos x="connsiteX297" y="connsiteY297"/>
                            </a:cxn>
                            <a:cxn ang="0">
                              <a:pos x="connsiteX298" y="connsiteY298"/>
                            </a:cxn>
                            <a:cxn ang="0">
                              <a:pos x="connsiteX299" y="connsiteY299"/>
                            </a:cxn>
                            <a:cxn ang="0">
                              <a:pos x="connsiteX300" y="connsiteY300"/>
                            </a:cxn>
                            <a:cxn ang="0">
                              <a:pos x="connsiteX301" y="connsiteY301"/>
                            </a:cxn>
                            <a:cxn ang="0">
                              <a:pos x="connsiteX302" y="connsiteY302"/>
                            </a:cxn>
                            <a:cxn ang="0">
                              <a:pos x="connsiteX303" y="connsiteY303"/>
                            </a:cxn>
                            <a:cxn ang="0">
                              <a:pos x="connsiteX304" y="connsiteY304"/>
                            </a:cxn>
                            <a:cxn ang="0">
                              <a:pos x="connsiteX305" y="connsiteY305"/>
                            </a:cxn>
                            <a:cxn ang="0">
                              <a:pos x="connsiteX306" y="connsiteY306"/>
                            </a:cxn>
                            <a:cxn ang="0">
                              <a:pos x="connsiteX307" y="connsiteY307"/>
                            </a:cxn>
                            <a:cxn ang="0">
                              <a:pos x="connsiteX308" y="connsiteY308"/>
                            </a:cxn>
                            <a:cxn ang="0">
                              <a:pos x="connsiteX309" y="connsiteY309"/>
                            </a:cxn>
                            <a:cxn ang="0">
                              <a:pos x="connsiteX310" y="connsiteY310"/>
                            </a:cxn>
                            <a:cxn ang="0">
                              <a:pos x="connsiteX311" y="connsiteY311"/>
                            </a:cxn>
                            <a:cxn ang="0">
                              <a:pos x="connsiteX312" y="connsiteY312"/>
                            </a:cxn>
                            <a:cxn ang="0">
                              <a:pos x="connsiteX313" y="connsiteY313"/>
                            </a:cxn>
                            <a:cxn ang="0">
                              <a:pos x="connsiteX314" y="connsiteY314"/>
                            </a:cxn>
                            <a:cxn ang="0">
                              <a:pos x="connsiteX315" y="connsiteY315"/>
                            </a:cxn>
                            <a:cxn ang="0">
                              <a:pos x="connsiteX316" y="connsiteY316"/>
                            </a:cxn>
                            <a:cxn ang="0">
                              <a:pos x="connsiteX317" y="connsiteY317"/>
                            </a:cxn>
                            <a:cxn ang="0">
                              <a:pos x="connsiteX318" y="connsiteY318"/>
                            </a:cxn>
                            <a:cxn ang="0">
                              <a:pos x="connsiteX319" y="connsiteY319"/>
                            </a:cxn>
                            <a:cxn ang="0">
                              <a:pos x="connsiteX320" y="connsiteY320"/>
                            </a:cxn>
                            <a:cxn ang="0">
                              <a:pos x="connsiteX321" y="connsiteY321"/>
                            </a:cxn>
                            <a:cxn ang="0">
                              <a:pos x="connsiteX322" y="connsiteY322"/>
                            </a:cxn>
                            <a:cxn ang="0">
                              <a:pos x="connsiteX323" y="connsiteY323"/>
                            </a:cxn>
                            <a:cxn ang="0">
                              <a:pos x="connsiteX324" y="connsiteY324"/>
                            </a:cxn>
                            <a:cxn ang="0">
                              <a:pos x="connsiteX325" y="connsiteY325"/>
                            </a:cxn>
                            <a:cxn ang="0">
                              <a:pos x="connsiteX326" y="connsiteY326"/>
                            </a:cxn>
                            <a:cxn ang="0">
                              <a:pos x="connsiteX327" y="connsiteY327"/>
                            </a:cxn>
                            <a:cxn ang="0">
                              <a:pos x="connsiteX328" y="connsiteY328"/>
                            </a:cxn>
                            <a:cxn ang="0">
                              <a:pos x="connsiteX329" y="connsiteY329"/>
                            </a:cxn>
                            <a:cxn ang="0">
                              <a:pos x="connsiteX330" y="connsiteY330"/>
                            </a:cxn>
                            <a:cxn ang="0">
                              <a:pos x="connsiteX331" y="connsiteY331"/>
                            </a:cxn>
                            <a:cxn ang="0">
                              <a:pos x="connsiteX332" y="connsiteY332"/>
                            </a:cxn>
                            <a:cxn ang="0">
                              <a:pos x="connsiteX333" y="connsiteY333"/>
                            </a:cxn>
                            <a:cxn ang="0">
                              <a:pos x="connsiteX334" y="connsiteY334"/>
                            </a:cxn>
                            <a:cxn ang="0">
                              <a:pos x="connsiteX335" y="connsiteY335"/>
                            </a:cxn>
                            <a:cxn ang="0">
                              <a:pos x="connsiteX336" y="connsiteY336"/>
                            </a:cxn>
                            <a:cxn ang="0">
                              <a:pos x="connsiteX337" y="connsiteY337"/>
                            </a:cxn>
                            <a:cxn ang="0">
                              <a:pos x="connsiteX338" y="connsiteY338"/>
                            </a:cxn>
                            <a:cxn ang="0">
                              <a:pos x="connsiteX339" y="connsiteY339"/>
                            </a:cxn>
                            <a:cxn ang="0">
                              <a:pos x="connsiteX340" y="connsiteY340"/>
                            </a:cxn>
                            <a:cxn ang="0">
                              <a:pos x="connsiteX341" y="connsiteY341"/>
                            </a:cxn>
                            <a:cxn ang="0">
                              <a:pos x="connsiteX342" y="connsiteY342"/>
                            </a:cxn>
                            <a:cxn ang="0">
                              <a:pos x="connsiteX343" y="connsiteY343"/>
                            </a:cxn>
                            <a:cxn ang="0">
                              <a:pos x="connsiteX344" y="connsiteY344"/>
                            </a:cxn>
                            <a:cxn ang="0">
                              <a:pos x="connsiteX345" y="connsiteY345"/>
                            </a:cxn>
                            <a:cxn ang="0">
                              <a:pos x="connsiteX346" y="connsiteY346"/>
                            </a:cxn>
                            <a:cxn ang="0">
                              <a:pos x="connsiteX347" y="connsiteY347"/>
                            </a:cxn>
                            <a:cxn ang="0">
                              <a:pos x="connsiteX348" y="connsiteY348"/>
                            </a:cxn>
                            <a:cxn ang="0">
                              <a:pos x="connsiteX349" y="connsiteY349"/>
                            </a:cxn>
                            <a:cxn ang="0">
                              <a:pos x="connsiteX350" y="connsiteY350"/>
                            </a:cxn>
                            <a:cxn ang="0">
                              <a:pos x="connsiteX351" y="connsiteY351"/>
                            </a:cxn>
                            <a:cxn ang="0">
                              <a:pos x="connsiteX352" y="connsiteY352"/>
                            </a:cxn>
                            <a:cxn ang="0">
                              <a:pos x="connsiteX353" y="connsiteY353"/>
                            </a:cxn>
                            <a:cxn ang="0">
                              <a:pos x="connsiteX354" y="connsiteY354"/>
                            </a:cxn>
                            <a:cxn ang="0">
                              <a:pos x="connsiteX355" y="connsiteY355"/>
                            </a:cxn>
                            <a:cxn ang="0">
                              <a:pos x="connsiteX356" y="connsiteY356"/>
                            </a:cxn>
                            <a:cxn ang="0">
                              <a:pos x="connsiteX357" y="connsiteY357"/>
                            </a:cxn>
                            <a:cxn ang="0">
                              <a:pos x="connsiteX358" y="connsiteY358"/>
                            </a:cxn>
                            <a:cxn ang="0">
                              <a:pos x="connsiteX359" y="connsiteY359"/>
                            </a:cxn>
                            <a:cxn ang="0">
                              <a:pos x="connsiteX360" y="connsiteY360"/>
                            </a:cxn>
                            <a:cxn ang="0">
                              <a:pos x="connsiteX361" y="connsiteY361"/>
                            </a:cxn>
                            <a:cxn ang="0">
                              <a:pos x="connsiteX362" y="connsiteY362"/>
                            </a:cxn>
                            <a:cxn ang="0">
                              <a:pos x="connsiteX363" y="connsiteY363"/>
                            </a:cxn>
                            <a:cxn ang="0">
                              <a:pos x="connsiteX364" y="connsiteY364"/>
                            </a:cxn>
                            <a:cxn ang="0">
                              <a:pos x="connsiteX365" y="connsiteY365"/>
                            </a:cxn>
                            <a:cxn ang="0">
                              <a:pos x="connsiteX366" y="connsiteY366"/>
                            </a:cxn>
                            <a:cxn ang="0">
                              <a:pos x="connsiteX367" y="connsiteY367"/>
                            </a:cxn>
                            <a:cxn ang="0">
                              <a:pos x="connsiteX368" y="connsiteY368"/>
                            </a:cxn>
                            <a:cxn ang="0">
                              <a:pos x="connsiteX369" y="connsiteY369"/>
                            </a:cxn>
                            <a:cxn ang="0">
                              <a:pos x="connsiteX370" y="connsiteY370"/>
                            </a:cxn>
                            <a:cxn ang="0">
                              <a:pos x="connsiteX371" y="connsiteY371"/>
                            </a:cxn>
                            <a:cxn ang="0">
                              <a:pos x="connsiteX372" y="connsiteY372"/>
                            </a:cxn>
                            <a:cxn ang="0">
                              <a:pos x="connsiteX373" y="connsiteY373"/>
                            </a:cxn>
                            <a:cxn ang="0">
                              <a:pos x="connsiteX374" y="connsiteY374"/>
                            </a:cxn>
                            <a:cxn ang="0">
                              <a:pos x="connsiteX375" y="connsiteY375"/>
                            </a:cxn>
                            <a:cxn ang="0">
                              <a:pos x="connsiteX376" y="connsiteY376"/>
                            </a:cxn>
                            <a:cxn ang="0">
                              <a:pos x="connsiteX377" y="connsiteY377"/>
                            </a:cxn>
                            <a:cxn ang="0">
                              <a:pos x="connsiteX378" y="connsiteY378"/>
                            </a:cxn>
                            <a:cxn ang="0">
                              <a:pos x="connsiteX379" y="connsiteY379"/>
                            </a:cxn>
                            <a:cxn ang="0">
                              <a:pos x="connsiteX380" y="connsiteY380"/>
                            </a:cxn>
                            <a:cxn ang="0">
                              <a:pos x="connsiteX381" y="connsiteY381"/>
                            </a:cxn>
                            <a:cxn ang="0">
                              <a:pos x="connsiteX382" y="connsiteY382"/>
                            </a:cxn>
                            <a:cxn ang="0">
                              <a:pos x="connsiteX383" y="connsiteY383"/>
                            </a:cxn>
                            <a:cxn ang="0">
                              <a:pos x="connsiteX384" y="connsiteY384"/>
                            </a:cxn>
                            <a:cxn ang="0">
                              <a:pos x="connsiteX385" y="connsiteY385"/>
                            </a:cxn>
                            <a:cxn ang="0">
                              <a:pos x="connsiteX386" y="connsiteY386"/>
                            </a:cxn>
                            <a:cxn ang="0">
                              <a:pos x="connsiteX387" y="connsiteY387"/>
                            </a:cxn>
                            <a:cxn ang="0">
                              <a:pos x="connsiteX388" y="connsiteY388"/>
                            </a:cxn>
                            <a:cxn ang="0">
                              <a:pos x="connsiteX389" y="connsiteY389"/>
                            </a:cxn>
                            <a:cxn ang="0">
                              <a:pos x="connsiteX390" y="connsiteY390"/>
                            </a:cxn>
                            <a:cxn ang="0">
                              <a:pos x="connsiteX391" y="connsiteY391"/>
                            </a:cxn>
                            <a:cxn ang="0">
                              <a:pos x="connsiteX392" y="connsiteY392"/>
                            </a:cxn>
                            <a:cxn ang="0">
                              <a:pos x="connsiteX393" y="connsiteY393"/>
                            </a:cxn>
                            <a:cxn ang="0">
                              <a:pos x="connsiteX394" y="connsiteY394"/>
                            </a:cxn>
                            <a:cxn ang="0">
                              <a:pos x="connsiteX395" y="connsiteY395"/>
                            </a:cxn>
                            <a:cxn ang="0">
                              <a:pos x="connsiteX396" y="connsiteY396"/>
                            </a:cxn>
                            <a:cxn ang="0">
                              <a:pos x="connsiteX397" y="connsiteY397"/>
                            </a:cxn>
                            <a:cxn ang="0">
                              <a:pos x="connsiteX398" y="connsiteY398"/>
                            </a:cxn>
                            <a:cxn ang="0">
                              <a:pos x="connsiteX399" y="connsiteY399"/>
                            </a:cxn>
                            <a:cxn ang="0">
                              <a:pos x="connsiteX400" y="connsiteY400"/>
                            </a:cxn>
                            <a:cxn ang="0">
                              <a:pos x="connsiteX401" y="connsiteY401"/>
                            </a:cxn>
                            <a:cxn ang="0">
                              <a:pos x="connsiteX402" y="connsiteY402"/>
                            </a:cxn>
                            <a:cxn ang="0">
                              <a:pos x="connsiteX403" y="connsiteY403"/>
                            </a:cxn>
                            <a:cxn ang="0">
                              <a:pos x="connsiteX404" y="connsiteY404"/>
                            </a:cxn>
                            <a:cxn ang="0">
                              <a:pos x="connsiteX405" y="connsiteY405"/>
                            </a:cxn>
                            <a:cxn ang="0">
                              <a:pos x="connsiteX406" y="connsiteY406"/>
                            </a:cxn>
                            <a:cxn ang="0">
                              <a:pos x="connsiteX407" y="connsiteY407"/>
                            </a:cxn>
                            <a:cxn ang="0">
                              <a:pos x="connsiteX408" y="connsiteY408"/>
                            </a:cxn>
                            <a:cxn ang="0">
                              <a:pos x="connsiteX409" y="connsiteY409"/>
                            </a:cxn>
                            <a:cxn ang="0">
                              <a:pos x="connsiteX410" y="connsiteY410"/>
                            </a:cxn>
                            <a:cxn ang="0">
                              <a:pos x="connsiteX411" y="connsiteY411"/>
                            </a:cxn>
                            <a:cxn ang="0">
                              <a:pos x="connsiteX412" y="connsiteY412"/>
                            </a:cxn>
                            <a:cxn ang="0">
                              <a:pos x="connsiteX413" y="connsiteY413"/>
                            </a:cxn>
                            <a:cxn ang="0">
                              <a:pos x="connsiteX414" y="connsiteY414"/>
                            </a:cxn>
                            <a:cxn ang="0">
                              <a:pos x="connsiteX415" y="connsiteY415"/>
                            </a:cxn>
                            <a:cxn ang="0">
                              <a:pos x="connsiteX416" y="connsiteY416"/>
                            </a:cxn>
                            <a:cxn ang="0">
                              <a:pos x="connsiteX417" y="connsiteY417"/>
                            </a:cxn>
                          </a:cxnLst>
                          <a:rect l="l" t="t" r="r" b="b"/>
                          <a:pathLst>
                            <a:path w="3909315" h="2872095">
                              <a:moveTo>
                                <a:pt x="3658209" y="737170"/>
                              </a:moveTo>
                              <a:cubicBezTo>
                                <a:pt x="3684051" y="749097"/>
                                <a:pt x="3690676" y="754398"/>
                                <a:pt x="3709892" y="768975"/>
                              </a:cubicBezTo>
                              <a:cubicBezTo>
                                <a:pt x="3729108" y="783552"/>
                                <a:pt x="3758263" y="812045"/>
                                <a:pt x="3773503" y="824634"/>
                              </a:cubicBezTo>
                              <a:cubicBezTo>
                                <a:pt x="3788743" y="837223"/>
                                <a:pt x="3790068" y="837886"/>
                                <a:pt x="3801332" y="844512"/>
                              </a:cubicBezTo>
                              <a:cubicBezTo>
                                <a:pt x="3812596" y="851138"/>
                                <a:pt x="3823198" y="856439"/>
                                <a:pt x="3841089" y="864390"/>
                              </a:cubicBezTo>
                              <a:cubicBezTo>
                                <a:pt x="3858980" y="872341"/>
                                <a:pt x="3915964" y="882281"/>
                                <a:pt x="3908675" y="892220"/>
                              </a:cubicBezTo>
                              <a:cubicBezTo>
                                <a:pt x="3901386" y="902159"/>
                                <a:pt x="3819223" y="912761"/>
                                <a:pt x="3797357" y="924025"/>
                              </a:cubicBezTo>
                              <a:cubicBezTo>
                                <a:pt x="3775491" y="935289"/>
                                <a:pt x="3784104" y="950530"/>
                                <a:pt x="3777478" y="959806"/>
                              </a:cubicBezTo>
                              <a:cubicBezTo>
                                <a:pt x="3770852" y="969082"/>
                                <a:pt x="3767539" y="978359"/>
                                <a:pt x="3757600" y="979684"/>
                              </a:cubicBezTo>
                              <a:cubicBezTo>
                                <a:pt x="3747661" y="981009"/>
                                <a:pt x="3731096" y="974383"/>
                                <a:pt x="3717844" y="967757"/>
                              </a:cubicBezTo>
                              <a:cubicBezTo>
                                <a:pt x="3704592" y="961131"/>
                                <a:pt x="3684713" y="951192"/>
                                <a:pt x="3678087" y="939928"/>
                              </a:cubicBezTo>
                              <a:cubicBezTo>
                                <a:pt x="3671461" y="928664"/>
                                <a:pt x="3683388" y="902822"/>
                                <a:pt x="3678087" y="900171"/>
                              </a:cubicBezTo>
                              <a:cubicBezTo>
                                <a:pt x="3672786" y="897521"/>
                                <a:pt x="3656884" y="924025"/>
                                <a:pt x="3646282" y="924025"/>
                              </a:cubicBezTo>
                              <a:cubicBezTo>
                                <a:pt x="3635680" y="924025"/>
                                <a:pt x="3622428" y="898183"/>
                                <a:pt x="3614477" y="900171"/>
                              </a:cubicBezTo>
                              <a:cubicBezTo>
                                <a:pt x="3606526" y="902159"/>
                                <a:pt x="3611826" y="926676"/>
                                <a:pt x="3598574" y="935952"/>
                              </a:cubicBezTo>
                              <a:cubicBezTo>
                                <a:pt x="3585322" y="945228"/>
                                <a:pt x="3538277" y="947879"/>
                                <a:pt x="3534964" y="955830"/>
                              </a:cubicBezTo>
                              <a:cubicBezTo>
                                <a:pt x="3531651" y="963781"/>
                                <a:pt x="3569420" y="975046"/>
                                <a:pt x="3578696" y="983660"/>
                              </a:cubicBezTo>
                              <a:cubicBezTo>
                                <a:pt x="3587972" y="992274"/>
                                <a:pt x="3590623" y="994925"/>
                                <a:pt x="3590623" y="1007514"/>
                              </a:cubicBezTo>
                              <a:cubicBezTo>
                                <a:pt x="3590623" y="1020103"/>
                                <a:pt x="3588635" y="1045282"/>
                                <a:pt x="3578696" y="1059197"/>
                              </a:cubicBezTo>
                              <a:cubicBezTo>
                                <a:pt x="3568757" y="1073112"/>
                                <a:pt x="3551529" y="1083052"/>
                                <a:pt x="3530988" y="1091003"/>
                              </a:cubicBezTo>
                              <a:cubicBezTo>
                                <a:pt x="3510447" y="1098954"/>
                                <a:pt x="3471354" y="1100942"/>
                                <a:pt x="3455451" y="1106905"/>
                              </a:cubicBezTo>
                              <a:cubicBezTo>
                                <a:pt x="3439548" y="1112869"/>
                                <a:pt x="3446836" y="1116845"/>
                                <a:pt x="3435572" y="1126784"/>
                              </a:cubicBezTo>
                              <a:cubicBezTo>
                                <a:pt x="3424307" y="1136723"/>
                                <a:pt x="3399791" y="1159914"/>
                                <a:pt x="3387864" y="1166540"/>
                              </a:cubicBezTo>
                              <a:cubicBezTo>
                                <a:pt x="3375937" y="1173166"/>
                                <a:pt x="3378588" y="1167865"/>
                                <a:pt x="3364011" y="1166540"/>
                              </a:cubicBezTo>
                              <a:cubicBezTo>
                                <a:pt x="3349434" y="1165215"/>
                                <a:pt x="3320278" y="1159252"/>
                                <a:pt x="3300400" y="1158589"/>
                              </a:cubicBezTo>
                              <a:cubicBezTo>
                                <a:pt x="3280522" y="1157926"/>
                                <a:pt x="3257330" y="1155275"/>
                                <a:pt x="3244741" y="1162564"/>
                              </a:cubicBezTo>
                              <a:cubicBezTo>
                                <a:pt x="3232152" y="1169853"/>
                                <a:pt x="3225526" y="1190394"/>
                                <a:pt x="3224863" y="1202321"/>
                              </a:cubicBezTo>
                              <a:cubicBezTo>
                                <a:pt x="3224200" y="1214248"/>
                                <a:pt x="3242753" y="1226175"/>
                                <a:pt x="3240765" y="1234126"/>
                              </a:cubicBezTo>
                              <a:cubicBezTo>
                                <a:pt x="3238777" y="1242077"/>
                                <a:pt x="3218237" y="1235452"/>
                                <a:pt x="3212936" y="1250029"/>
                              </a:cubicBezTo>
                              <a:cubicBezTo>
                                <a:pt x="3207635" y="1264606"/>
                                <a:pt x="3210948" y="1304362"/>
                                <a:pt x="3208960" y="1321590"/>
                              </a:cubicBezTo>
                              <a:cubicBezTo>
                                <a:pt x="3206972" y="1338818"/>
                                <a:pt x="3203659" y="1344119"/>
                                <a:pt x="3201009" y="1353396"/>
                              </a:cubicBezTo>
                              <a:cubicBezTo>
                                <a:pt x="3198359" y="1362673"/>
                                <a:pt x="3197034" y="1368636"/>
                                <a:pt x="3193058" y="1377250"/>
                              </a:cubicBezTo>
                              <a:cubicBezTo>
                                <a:pt x="3189082" y="1385864"/>
                                <a:pt x="3184444" y="1400441"/>
                                <a:pt x="3177155" y="1405079"/>
                              </a:cubicBezTo>
                              <a:cubicBezTo>
                                <a:pt x="3169866" y="1409717"/>
                                <a:pt x="3155951" y="1401766"/>
                                <a:pt x="3149325" y="1405079"/>
                              </a:cubicBezTo>
                              <a:cubicBezTo>
                                <a:pt x="3142699" y="1408392"/>
                                <a:pt x="3141374" y="1417668"/>
                                <a:pt x="3137398" y="1424957"/>
                              </a:cubicBezTo>
                              <a:cubicBezTo>
                                <a:pt x="3133422" y="1432246"/>
                                <a:pt x="3130109" y="1442185"/>
                                <a:pt x="3125471" y="1448811"/>
                              </a:cubicBezTo>
                              <a:cubicBezTo>
                                <a:pt x="3120833" y="1455437"/>
                                <a:pt x="3114870" y="1456763"/>
                                <a:pt x="3109569" y="1464714"/>
                              </a:cubicBezTo>
                              <a:cubicBezTo>
                                <a:pt x="3104268" y="1472665"/>
                                <a:pt x="3105593" y="1477303"/>
                                <a:pt x="3093666" y="1496519"/>
                              </a:cubicBezTo>
                              <a:cubicBezTo>
                                <a:pt x="3081739" y="1515735"/>
                                <a:pt x="3055897" y="1564105"/>
                                <a:pt x="3038007" y="1580008"/>
                              </a:cubicBezTo>
                              <a:cubicBezTo>
                                <a:pt x="3020117" y="1595911"/>
                                <a:pt x="2988312" y="1598561"/>
                                <a:pt x="2986324" y="1591935"/>
                              </a:cubicBezTo>
                              <a:cubicBezTo>
                                <a:pt x="2984336" y="1585309"/>
                                <a:pt x="3016803" y="1554166"/>
                                <a:pt x="3026080" y="1540251"/>
                              </a:cubicBezTo>
                              <a:cubicBezTo>
                                <a:pt x="3035356" y="1526336"/>
                                <a:pt x="3039995" y="1524348"/>
                                <a:pt x="3041983" y="1508446"/>
                              </a:cubicBezTo>
                              <a:cubicBezTo>
                                <a:pt x="3043971" y="1492544"/>
                                <a:pt x="3038670" y="1467365"/>
                                <a:pt x="3038007" y="1444836"/>
                              </a:cubicBezTo>
                              <a:cubicBezTo>
                                <a:pt x="3037344" y="1422307"/>
                                <a:pt x="3035357" y="1397790"/>
                                <a:pt x="3038007" y="1373274"/>
                              </a:cubicBezTo>
                              <a:cubicBezTo>
                                <a:pt x="3040657" y="1348758"/>
                                <a:pt x="3041320" y="1323579"/>
                                <a:pt x="3053910" y="1297737"/>
                              </a:cubicBezTo>
                              <a:cubicBezTo>
                                <a:pt x="3066499" y="1271895"/>
                                <a:pt x="3094991" y="1238102"/>
                                <a:pt x="3113544" y="1218224"/>
                              </a:cubicBezTo>
                              <a:cubicBezTo>
                                <a:pt x="3132097" y="1198346"/>
                                <a:pt x="3148000" y="1193707"/>
                                <a:pt x="3165228" y="1178467"/>
                              </a:cubicBezTo>
                              <a:cubicBezTo>
                                <a:pt x="3182456" y="1163227"/>
                                <a:pt x="3204322" y="1140036"/>
                                <a:pt x="3216911" y="1126784"/>
                              </a:cubicBezTo>
                              <a:cubicBezTo>
                                <a:pt x="3229500" y="1113532"/>
                                <a:pt x="3238777" y="1109556"/>
                                <a:pt x="3240765" y="1098954"/>
                              </a:cubicBezTo>
                              <a:cubicBezTo>
                                <a:pt x="3242753" y="1088352"/>
                                <a:pt x="3238114" y="1063173"/>
                                <a:pt x="3228838" y="1063173"/>
                              </a:cubicBezTo>
                              <a:cubicBezTo>
                                <a:pt x="3219562" y="1063173"/>
                                <a:pt x="3196370" y="1089015"/>
                                <a:pt x="3185106" y="1098954"/>
                              </a:cubicBezTo>
                              <a:cubicBezTo>
                                <a:pt x="3173842" y="1108893"/>
                                <a:pt x="3165228" y="1114857"/>
                                <a:pt x="3161252" y="1122808"/>
                              </a:cubicBezTo>
                              <a:cubicBezTo>
                                <a:pt x="3157276" y="1130759"/>
                                <a:pt x="3163902" y="1142686"/>
                                <a:pt x="3161252" y="1146662"/>
                              </a:cubicBezTo>
                              <a:cubicBezTo>
                                <a:pt x="3158602" y="1150638"/>
                                <a:pt x="3149988" y="1145337"/>
                                <a:pt x="3145350" y="1146662"/>
                              </a:cubicBezTo>
                              <a:cubicBezTo>
                                <a:pt x="3140712" y="1147987"/>
                                <a:pt x="3135411" y="1161902"/>
                                <a:pt x="3133423" y="1154613"/>
                              </a:cubicBezTo>
                              <a:cubicBezTo>
                                <a:pt x="3131435" y="1147324"/>
                                <a:pt x="3135411" y="1113532"/>
                                <a:pt x="3133423" y="1102930"/>
                              </a:cubicBezTo>
                              <a:cubicBezTo>
                                <a:pt x="3131435" y="1092328"/>
                                <a:pt x="3133423" y="1089678"/>
                                <a:pt x="3121496" y="1091003"/>
                              </a:cubicBezTo>
                              <a:cubicBezTo>
                                <a:pt x="3109569" y="1092328"/>
                                <a:pt x="3079089" y="1098292"/>
                                <a:pt x="3061861" y="1110881"/>
                              </a:cubicBezTo>
                              <a:cubicBezTo>
                                <a:pt x="3044633" y="1123470"/>
                                <a:pt x="3026080" y="1153951"/>
                                <a:pt x="3018129" y="1166540"/>
                              </a:cubicBezTo>
                              <a:cubicBezTo>
                                <a:pt x="3010178" y="1179129"/>
                                <a:pt x="3017466" y="1176479"/>
                                <a:pt x="3014153" y="1186418"/>
                              </a:cubicBezTo>
                              <a:cubicBezTo>
                                <a:pt x="3010840" y="1196357"/>
                                <a:pt x="3009515" y="1220212"/>
                                <a:pt x="2998251" y="1226175"/>
                              </a:cubicBezTo>
                              <a:cubicBezTo>
                                <a:pt x="2986987" y="1232138"/>
                                <a:pt x="2958494" y="1222199"/>
                                <a:pt x="2946567" y="1222199"/>
                              </a:cubicBezTo>
                              <a:cubicBezTo>
                                <a:pt x="2934640" y="1222199"/>
                                <a:pt x="2932652" y="1230813"/>
                                <a:pt x="2926689" y="1226175"/>
                              </a:cubicBezTo>
                              <a:cubicBezTo>
                                <a:pt x="2920726" y="1221537"/>
                                <a:pt x="2920725" y="1196358"/>
                                <a:pt x="2910786" y="1194370"/>
                              </a:cubicBezTo>
                              <a:cubicBezTo>
                                <a:pt x="2900847" y="1192382"/>
                                <a:pt x="2883619" y="1213586"/>
                                <a:pt x="2867054" y="1214248"/>
                              </a:cubicBezTo>
                              <a:cubicBezTo>
                                <a:pt x="2850489" y="1214910"/>
                                <a:pt x="2827960" y="1199008"/>
                                <a:pt x="2811395" y="1198345"/>
                              </a:cubicBezTo>
                              <a:cubicBezTo>
                                <a:pt x="2794830" y="1197682"/>
                                <a:pt x="2782903" y="1204308"/>
                                <a:pt x="2767663" y="1210272"/>
                              </a:cubicBezTo>
                              <a:cubicBezTo>
                                <a:pt x="2752423" y="1216236"/>
                                <a:pt x="2735858" y="1218886"/>
                                <a:pt x="2719955" y="1234126"/>
                              </a:cubicBezTo>
                              <a:cubicBezTo>
                                <a:pt x="2704052" y="1249366"/>
                                <a:pt x="2692125" y="1279846"/>
                                <a:pt x="2672247" y="1301712"/>
                              </a:cubicBezTo>
                              <a:cubicBezTo>
                                <a:pt x="2652369" y="1323578"/>
                                <a:pt x="2605986" y="1354059"/>
                                <a:pt x="2600685" y="1365323"/>
                              </a:cubicBezTo>
                              <a:cubicBezTo>
                                <a:pt x="2595384" y="1376587"/>
                                <a:pt x="2635141" y="1360684"/>
                                <a:pt x="2640442" y="1369298"/>
                              </a:cubicBezTo>
                              <a:cubicBezTo>
                                <a:pt x="2645743" y="1377912"/>
                                <a:pt x="2624540" y="1410380"/>
                                <a:pt x="2632491" y="1417006"/>
                              </a:cubicBezTo>
                              <a:cubicBezTo>
                                <a:pt x="2640442" y="1423632"/>
                                <a:pt x="2666947" y="1408392"/>
                                <a:pt x="2688150" y="1409055"/>
                              </a:cubicBezTo>
                              <a:cubicBezTo>
                                <a:pt x="2709353" y="1409718"/>
                                <a:pt x="2745796" y="1420982"/>
                                <a:pt x="2759711" y="1420982"/>
                              </a:cubicBezTo>
                              <a:cubicBezTo>
                                <a:pt x="2773626" y="1420982"/>
                                <a:pt x="2764349" y="1404417"/>
                                <a:pt x="2771638" y="1409055"/>
                              </a:cubicBezTo>
                              <a:cubicBezTo>
                                <a:pt x="2778927" y="1413693"/>
                                <a:pt x="2802119" y="1438209"/>
                                <a:pt x="2803444" y="1448811"/>
                              </a:cubicBezTo>
                              <a:cubicBezTo>
                                <a:pt x="2804769" y="1459413"/>
                                <a:pt x="2778928" y="1456100"/>
                                <a:pt x="2779590" y="1472665"/>
                              </a:cubicBezTo>
                              <a:cubicBezTo>
                                <a:pt x="2780252" y="1489230"/>
                                <a:pt x="2803443" y="1532300"/>
                                <a:pt x="2807419" y="1548203"/>
                              </a:cubicBezTo>
                              <a:cubicBezTo>
                                <a:pt x="2811395" y="1564106"/>
                                <a:pt x="2807420" y="1562118"/>
                                <a:pt x="2803444" y="1568081"/>
                              </a:cubicBezTo>
                              <a:cubicBezTo>
                                <a:pt x="2799468" y="1574045"/>
                                <a:pt x="2787541" y="1576033"/>
                                <a:pt x="2783565" y="1583984"/>
                              </a:cubicBezTo>
                              <a:cubicBezTo>
                                <a:pt x="2779589" y="1591935"/>
                                <a:pt x="2778265" y="1604525"/>
                                <a:pt x="2779590" y="1615789"/>
                              </a:cubicBezTo>
                              <a:cubicBezTo>
                                <a:pt x="2780915" y="1627053"/>
                                <a:pt x="2792180" y="1643619"/>
                                <a:pt x="2791517" y="1651570"/>
                              </a:cubicBezTo>
                              <a:cubicBezTo>
                                <a:pt x="2790854" y="1659521"/>
                                <a:pt x="2778264" y="1657534"/>
                                <a:pt x="2775614" y="1663497"/>
                              </a:cubicBezTo>
                              <a:cubicBezTo>
                                <a:pt x="2772963" y="1669460"/>
                                <a:pt x="2772964" y="1680061"/>
                                <a:pt x="2775614" y="1687350"/>
                              </a:cubicBezTo>
                              <a:cubicBezTo>
                                <a:pt x="2778264" y="1694639"/>
                                <a:pt x="2772964" y="1707229"/>
                                <a:pt x="2791517" y="1707229"/>
                              </a:cubicBezTo>
                              <a:cubicBezTo>
                                <a:pt x="2810070" y="1707229"/>
                                <a:pt x="2857777" y="1698614"/>
                                <a:pt x="2886932" y="1687350"/>
                              </a:cubicBezTo>
                              <a:cubicBezTo>
                                <a:pt x="2916087" y="1676086"/>
                                <a:pt x="2973071" y="1628379"/>
                                <a:pt x="2966445" y="1639643"/>
                              </a:cubicBezTo>
                              <a:cubicBezTo>
                                <a:pt x="2959819" y="1650908"/>
                                <a:pt x="2878981" y="1730421"/>
                                <a:pt x="2847176" y="1754937"/>
                              </a:cubicBezTo>
                              <a:cubicBezTo>
                                <a:pt x="2815371" y="1779454"/>
                                <a:pt x="2794830" y="1784092"/>
                                <a:pt x="2775614" y="1786742"/>
                              </a:cubicBezTo>
                              <a:cubicBezTo>
                                <a:pt x="2756398" y="1789392"/>
                                <a:pt x="2735195" y="1758912"/>
                                <a:pt x="2731882" y="1770839"/>
                              </a:cubicBezTo>
                              <a:cubicBezTo>
                                <a:pt x="2728569" y="1782766"/>
                                <a:pt x="2752423" y="1836438"/>
                                <a:pt x="2755736" y="1858304"/>
                              </a:cubicBezTo>
                              <a:cubicBezTo>
                                <a:pt x="2759049" y="1880170"/>
                                <a:pt x="2755073" y="1882821"/>
                                <a:pt x="2751760" y="1902036"/>
                              </a:cubicBezTo>
                              <a:cubicBezTo>
                                <a:pt x="2748447" y="1921251"/>
                                <a:pt x="2748447" y="1959020"/>
                                <a:pt x="2735858" y="1973597"/>
                              </a:cubicBezTo>
                              <a:cubicBezTo>
                                <a:pt x="2723268" y="1988174"/>
                                <a:pt x="2690138" y="1984862"/>
                                <a:pt x="2676223" y="1989500"/>
                              </a:cubicBezTo>
                              <a:cubicBezTo>
                                <a:pt x="2662308" y="1994138"/>
                                <a:pt x="2662308" y="1994801"/>
                                <a:pt x="2652369" y="2001427"/>
                              </a:cubicBezTo>
                              <a:cubicBezTo>
                                <a:pt x="2642430" y="2008053"/>
                                <a:pt x="2625864" y="2024619"/>
                                <a:pt x="2616588" y="2029257"/>
                              </a:cubicBezTo>
                              <a:cubicBezTo>
                                <a:pt x="2607312" y="2033895"/>
                                <a:pt x="2607974" y="2025944"/>
                                <a:pt x="2596710" y="2029257"/>
                              </a:cubicBezTo>
                              <a:cubicBezTo>
                                <a:pt x="2585446" y="2032570"/>
                                <a:pt x="2560266" y="2041846"/>
                                <a:pt x="2549002" y="2049135"/>
                              </a:cubicBezTo>
                              <a:cubicBezTo>
                                <a:pt x="2537738" y="2056424"/>
                                <a:pt x="2535087" y="2064375"/>
                                <a:pt x="2529124" y="2072989"/>
                              </a:cubicBezTo>
                              <a:cubicBezTo>
                                <a:pt x="2523161" y="2081603"/>
                                <a:pt x="2520510" y="2101481"/>
                                <a:pt x="2513221" y="2100818"/>
                              </a:cubicBezTo>
                              <a:cubicBezTo>
                                <a:pt x="2505932" y="2100155"/>
                                <a:pt x="2492680" y="2077627"/>
                                <a:pt x="2485391" y="2069013"/>
                              </a:cubicBezTo>
                              <a:cubicBezTo>
                                <a:pt x="2478102" y="2060399"/>
                                <a:pt x="2468164" y="2058412"/>
                                <a:pt x="2469489" y="2049135"/>
                              </a:cubicBezTo>
                              <a:cubicBezTo>
                                <a:pt x="2470814" y="2039858"/>
                                <a:pt x="2478766" y="2028594"/>
                                <a:pt x="2493343" y="2013354"/>
                              </a:cubicBezTo>
                              <a:cubicBezTo>
                                <a:pt x="2507920" y="1998114"/>
                                <a:pt x="2539725" y="1966972"/>
                                <a:pt x="2556953" y="1957695"/>
                              </a:cubicBezTo>
                              <a:cubicBezTo>
                                <a:pt x="2574181" y="1948419"/>
                                <a:pt x="2578819" y="1962996"/>
                                <a:pt x="2596710" y="1957695"/>
                              </a:cubicBezTo>
                              <a:cubicBezTo>
                                <a:pt x="2614600" y="1952394"/>
                                <a:pt x="2647731" y="1939805"/>
                                <a:pt x="2664296" y="1925890"/>
                              </a:cubicBezTo>
                              <a:cubicBezTo>
                                <a:pt x="2680861" y="1911975"/>
                                <a:pt x="2688150" y="1892097"/>
                                <a:pt x="2696101" y="1874206"/>
                              </a:cubicBezTo>
                              <a:cubicBezTo>
                                <a:pt x="2704052" y="1856315"/>
                                <a:pt x="2708691" y="1835112"/>
                                <a:pt x="2712004" y="1818547"/>
                              </a:cubicBezTo>
                              <a:cubicBezTo>
                                <a:pt x="2715317" y="1801982"/>
                                <a:pt x="2712003" y="1789392"/>
                                <a:pt x="2715979" y="1774815"/>
                              </a:cubicBezTo>
                              <a:cubicBezTo>
                                <a:pt x="2719955" y="1760238"/>
                                <a:pt x="2729894" y="1746323"/>
                                <a:pt x="2735858" y="1731083"/>
                              </a:cubicBezTo>
                              <a:cubicBezTo>
                                <a:pt x="2741822" y="1715843"/>
                                <a:pt x="2747785" y="1699278"/>
                                <a:pt x="2751760" y="1683375"/>
                              </a:cubicBezTo>
                              <a:cubicBezTo>
                                <a:pt x="2755735" y="1667472"/>
                                <a:pt x="2757723" y="1657533"/>
                                <a:pt x="2759711" y="1635667"/>
                              </a:cubicBezTo>
                              <a:cubicBezTo>
                                <a:pt x="2761699" y="1613801"/>
                                <a:pt x="2764349" y="1578682"/>
                                <a:pt x="2763687" y="1552178"/>
                              </a:cubicBezTo>
                              <a:cubicBezTo>
                                <a:pt x="2763025" y="1525674"/>
                                <a:pt x="2760374" y="1484592"/>
                                <a:pt x="2755736" y="1476641"/>
                              </a:cubicBezTo>
                              <a:cubicBezTo>
                                <a:pt x="2751098" y="1468690"/>
                                <a:pt x="2747122" y="1483929"/>
                                <a:pt x="2735858" y="1504470"/>
                              </a:cubicBezTo>
                              <a:cubicBezTo>
                                <a:pt x="2724594" y="1525011"/>
                                <a:pt x="2703390" y="1566093"/>
                                <a:pt x="2688150" y="1599886"/>
                              </a:cubicBezTo>
                              <a:cubicBezTo>
                                <a:pt x="2672910" y="1633679"/>
                                <a:pt x="2660321" y="1680725"/>
                                <a:pt x="2644418" y="1707229"/>
                              </a:cubicBezTo>
                              <a:cubicBezTo>
                                <a:pt x="2628515" y="1733733"/>
                                <a:pt x="2605986" y="1748973"/>
                                <a:pt x="2592734" y="1758912"/>
                              </a:cubicBezTo>
                              <a:cubicBezTo>
                                <a:pt x="2579482" y="1768851"/>
                                <a:pt x="2574180" y="1768852"/>
                                <a:pt x="2564904" y="1766864"/>
                              </a:cubicBezTo>
                              <a:cubicBezTo>
                                <a:pt x="2555627" y="1764876"/>
                                <a:pt x="2549002" y="1744997"/>
                                <a:pt x="2537075" y="1746985"/>
                              </a:cubicBezTo>
                              <a:cubicBezTo>
                                <a:pt x="2525148" y="1748973"/>
                                <a:pt x="2502619" y="1771501"/>
                                <a:pt x="2493343" y="1778790"/>
                              </a:cubicBezTo>
                              <a:cubicBezTo>
                                <a:pt x="2484066" y="1786079"/>
                                <a:pt x="2481416" y="1790717"/>
                                <a:pt x="2481416" y="1790717"/>
                              </a:cubicBezTo>
                              <a:cubicBezTo>
                                <a:pt x="2476115" y="1796018"/>
                                <a:pt x="2469489" y="1799331"/>
                                <a:pt x="2461538" y="1810596"/>
                              </a:cubicBezTo>
                              <a:cubicBezTo>
                                <a:pt x="2453587" y="1821861"/>
                                <a:pt x="2432383" y="1840414"/>
                                <a:pt x="2433708" y="1858304"/>
                              </a:cubicBezTo>
                              <a:cubicBezTo>
                                <a:pt x="2435033" y="1876194"/>
                                <a:pt x="2465513" y="1899385"/>
                                <a:pt x="2469489" y="1917938"/>
                              </a:cubicBezTo>
                              <a:cubicBezTo>
                                <a:pt x="2473465" y="1936491"/>
                                <a:pt x="2467501" y="1953719"/>
                                <a:pt x="2457562" y="1969622"/>
                              </a:cubicBezTo>
                              <a:cubicBezTo>
                                <a:pt x="2447623" y="1985525"/>
                                <a:pt x="2418468" y="2008053"/>
                                <a:pt x="2409854" y="2013354"/>
                              </a:cubicBezTo>
                              <a:cubicBezTo>
                                <a:pt x="2401240" y="2018655"/>
                                <a:pt x="2405878" y="2009378"/>
                                <a:pt x="2405878" y="2001427"/>
                              </a:cubicBezTo>
                              <a:cubicBezTo>
                                <a:pt x="2405878" y="1993476"/>
                                <a:pt x="2409191" y="1977573"/>
                                <a:pt x="2409854" y="1965646"/>
                              </a:cubicBezTo>
                              <a:cubicBezTo>
                                <a:pt x="2410517" y="1953719"/>
                                <a:pt x="2415818" y="1942455"/>
                                <a:pt x="2409854" y="1929865"/>
                              </a:cubicBezTo>
                              <a:cubicBezTo>
                                <a:pt x="2403890" y="1917275"/>
                                <a:pt x="2378049" y="1903361"/>
                                <a:pt x="2374073" y="1890109"/>
                              </a:cubicBezTo>
                              <a:cubicBezTo>
                                <a:pt x="2370097" y="1876857"/>
                                <a:pt x="2389976" y="1856978"/>
                                <a:pt x="2386000" y="1850352"/>
                              </a:cubicBezTo>
                              <a:cubicBezTo>
                                <a:pt x="2382024" y="1843726"/>
                                <a:pt x="2364134" y="1846376"/>
                                <a:pt x="2350219" y="1850352"/>
                              </a:cubicBezTo>
                              <a:cubicBezTo>
                                <a:pt x="2336304" y="1854328"/>
                                <a:pt x="2315100" y="1879507"/>
                                <a:pt x="2302511" y="1874206"/>
                              </a:cubicBezTo>
                              <a:cubicBezTo>
                                <a:pt x="2289922" y="1868905"/>
                                <a:pt x="2285946" y="1820535"/>
                                <a:pt x="2274682" y="1818547"/>
                              </a:cubicBezTo>
                              <a:cubicBezTo>
                                <a:pt x="2263418" y="1816559"/>
                                <a:pt x="2242214" y="1848364"/>
                                <a:pt x="2234925" y="1862279"/>
                              </a:cubicBezTo>
                              <a:cubicBezTo>
                                <a:pt x="2227636" y="1876194"/>
                                <a:pt x="2218360" y="1892097"/>
                                <a:pt x="2230950" y="1902036"/>
                              </a:cubicBezTo>
                              <a:cubicBezTo>
                                <a:pt x="2243540" y="1911975"/>
                                <a:pt x="2305162" y="1913963"/>
                                <a:pt x="2310463" y="1921914"/>
                              </a:cubicBezTo>
                              <a:cubicBezTo>
                                <a:pt x="2315764" y="1929865"/>
                                <a:pt x="2272694" y="1937817"/>
                                <a:pt x="2262755" y="1949744"/>
                              </a:cubicBezTo>
                              <a:cubicBezTo>
                                <a:pt x="2252816" y="1961671"/>
                                <a:pt x="2250165" y="1982212"/>
                                <a:pt x="2250828" y="1993476"/>
                              </a:cubicBezTo>
                              <a:cubicBezTo>
                                <a:pt x="2251491" y="2004740"/>
                                <a:pt x="2258780" y="2004741"/>
                                <a:pt x="2266731" y="2017330"/>
                              </a:cubicBezTo>
                              <a:cubicBezTo>
                                <a:pt x="2274682" y="2029919"/>
                                <a:pt x="2293898" y="2053111"/>
                                <a:pt x="2298536" y="2069013"/>
                              </a:cubicBezTo>
                              <a:cubicBezTo>
                                <a:pt x="2303174" y="2084916"/>
                                <a:pt x="2297210" y="2094855"/>
                                <a:pt x="2294560" y="2112745"/>
                              </a:cubicBezTo>
                              <a:cubicBezTo>
                                <a:pt x="2291910" y="2130635"/>
                                <a:pt x="2289259" y="2160453"/>
                                <a:pt x="2282633" y="2176356"/>
                              </a:cubicBezTo>
                              <a:cubicBezTo>
                                <a:pt x="2276007" y="2192259"/>
                                <a:pt x="2262093" y="2197559"/>
                                <a:pt x="2254804" y="2208161"/>
                              </a:cubicBezTo>
                              <a:cubicBezTo>
                                <a:pt x="2247515" y="2218763"/>
                                <a:pt x="2246852" y="2225389"/>
                                <a:pt x="2238901" y="2239966"/>
                              </a:cubicBezTo>
                              <a:cubicBezTo>
                                <a:pt x="2230950" y="2254543"/>
                                <a:pt x="2221673" y="2283035"/>
                                <a:pt x="2207096" y="2295625"/>
                              </a:cubicBezTo>
                              <a:cubicBezTo>
                                <a:pt x="2192519" y="2308215"/>
                                <a:pt x="2172640" y="2310203"/>
                                <a:pt x="2151437" y="2315504"/>
                              </a:cubicBezTo>
                              <a:cubicBezTo>
                                <a:pt x="2130234" y="2320805"/>
                                <a:pt x="2096440" y="2325442"/>
                                <a:pt x="2079875" y="2327430"/>
                              </a:cubicBezTo>
                              <a:cubicBezTo>
                                <a:pt x="2063310" y="2329418"/>
                                <a:pt x="2058008" y="2325442"/>
                                <a:pt x="2052045" y="2327430"/>
                              </a:cubicBezTo>
                              <a:cubicBezTo>
                                <a:pt x="2046081" y="2329418"/>
                                <a:pt x="2042769" y="2331406"/>
                                <a:pt x="2044094" y="2339357"/>
                              </a:cubicBezTo>
                              <a:cubicBezTo>
                                <a:pt x="2045419" y="2347308"/>
                                <a:pt x="2063973" y="2361886"/>
                                <a:pt x="2059997" y="2375138"/>
                              </a:cubicBezTo>
                              <a:cubicBezTo>
                                <a:pt x="2056021" y="2388390"/>
                                <a:pt x="2030842" y="2407606"/>
                                <a:pt x="2020240" y="2418870"/>
                              </a:cubicBezTo>
                              <a:cubicBezTo>
                                <a:pt x="2009638" y="2430134"/>
                                <a:pt x="2003012" y="2448025"/>
                                <a:pt x="1996386" y="2442724"/>
                              </a:cubicBezTo>
                              <a:cubicBezTo>
                                <a:pt x="1989760" y="2437423"/>
                                <a:pt x="1985122" y="2403630"/>
                                <a:pt x="1980484" y="2387065"/>
                              </a:cubicBezTo>
                              <a:cubicBezTo>
                                <a:pt x="1975846" y="2370500"/>
                                <a:pt x="1977171" y="2345983"/>
                                <a:pt x="1968557" y="2343333"/>
                              </a:cubicBezTo>
                              <a:cubicBezTo>
                                <a:pt x="1959943" y="2340683"/>
                                <a:pt x="1937414" y="2359236"/>
                                <a:pt x="1928800" y="2371163"/>
                              </a:cubicBezTo>
                              <a:cubicBezTo>
                                <a:pt x="1920186" y="2383090"/>
                                <a:pt x="1911572" y="2398992"/>
                                <a:pt x="1916873" y="2414895"/>
                              </a:cubicBezTo>
                              <a:cubicBezTo>
                                <a:pt x="1922174" y="2430798"/>
                                <a:pt x="1945365" y="2447362"/>
                                <a:pt x="1960605" y="2466578"/>
                              </a:cubicBezTo>
                              <a:cubicBezTo>
                                <a:pt x="1975845" y="2485794"/>
                                <a:pt x="2001687" y="2506335"/>
                                <a:pt x="2008313" y="2530189"/>
                              </a:cubicBezTo>
                              <a:cubicBezTo>
                                <a:pt x="2014939" y="2554043"/>
                                <a:pt x="2006325" y="2593800"/>
                                <a:pt x="2000362" y="2609702"/>
                              </a:cubicBezTo>
                              <a:cubicBezTo>
                                <a:pt x="1994398" y="2625605"/>
                                <a:pt x="1988435" y="2615002"/>
                                <a:pt x="1972532" y="2625604"/>
                              </a:cubicBezTo>
                              <a:cubicBezTo>
                                <a:pt x="1956629" y="2636206"/>
                                <a:pt x="1918198" y="2669999"/>
                                <a:pt x="1904946" y="2673312"/>
                              </a:cubicBezTo>
                              <a:cubicBezTo>
                                <a:pt x="1891694" y="2676625"/>
                                <a:pt x="1900308" y="2656085"/>
                                <a:pt x="1893019" y="2645483"/>
                              </a:cubicBezTo>
                              <a:cubicBezTo>
                                <a:pt x="1885730" y="2634881"/>
                                <a:pt x="1875791" y="2622954"/>
                                <a:pt x="1861214" y="2609702"/>
                              </a:cubicBezTo>
                              <a:cubicBezTo>
                                <a:pt x="1846637" y="2596450"/>
                                <a:pt x="1816819" y="2573921"/>
                                <a:pt x="1805555" y="2565970"/>
                              </a:cubicBezTo>
                              <a:cubicBezTo>
                                <a:pt x="1794291" y="2558019"/>
                                <a:pt x="1796278" y="2558681"/>
                                <a:pt x="1793628" y="2561994"/>
                              </a:cubicBezTo>
                              <a:cubicBezTo>
                                <a:pt x="1790978" y="2565307"/>
                                <a:pt x="1793628" y="2577897"/>
                                <a:pt x="1789652" y="2585848"/>
                              </a:cubicBezTo>
                              <a:cubicBezTo>
                                <a:pt x="1785676" y="2593799"/>
                                <a:pt x="1771099" y="2598438"/>
                                <a:pt x="1769774" y="2609702"/>
                              </a:cubicBezTo>
                              <a:cubicBezTo>
                                <a:pt x="1768449" y="2620966"/>
                                <a:pt x="1775075" y="2637532"/>
                                <a:pt x="1781701" y="2653434"/>
                              </a:cubicBezTo>
                              <a:cubicBezTo>
                                <a:pt x="1788327" y="2669336"/>
                                <a:pt x="1796941" y="2689214"/>
                                <a:pt x="1809531" y="2705117"/>
                              </a:cubicBezTo>
                              <a:cubicBezTo>
                                <a:pt x="1822121" y="2721020"/>
                                <a:pt x="1847299" y="2734273"/>
                                <a:pt x="1857238" y="2748850"/>
                              </a:cubicBezTo>
                              <a:cubicBezTo>
                                <a:pt x="1867177" y="2763427"/>
                                <a:pt x="1864527" y="2779330"/>
                                <a:pt x="1869165" y="2792582"/>
                              </a:cubicBezTo>
                              <a:cubicBezTo>
                                <a:pt x="1873803" y="2805834"/>
                                <a:pt x="1881092" y="2819749"/>
                                <a:pt x="1885068" y="2828363"/>
                              </a:cubicBezTo>
                              <a:cubicBezTo>
                                <a:pt x="1889044" y="2836977"/>
                                <a:pt x="1893019" y="2836976"/>
                                <a:pt x="1893019" y="2844265"/>
                              </a:cubicBezTo>
                              <a:cubicBezTo>
                                <a:pt x="1893019" y="2851554"/>
                                <a:pt x="1894344" y="2872095"/>
                                <a:pt x="1885068" y="2872095"/>
                              </a:cubicBezTo>
                              <a:cubicBezTo>
                                <a:pt x="1875792" y="2872095"/>
                                <a:pt x="1851937" y="2858842"/>
                                <a:pt x="1837360" y="2844265"/>
                              </a:cubicBezTo>
                              <a:cubicBezTo>
                                <a:pt x="1822783" y="2829688"/>
                                <a:pt x="1806218" y="2806496"/>
                                <a:pt x="1797604" y="2784630"/>
                              </a:cubicBezTo>
                              <a:cubicBezTo>
                                <a:pt x="1788990" y="2762764"/>
                                <a:pt x="1792303" y="2727646"/>
                                <a:pt x="1785677" y="2713069"/>
                              </a:cubicBezTo>
                              <a:cubicBezTo>
                                <a:pt x="1779051" y="2698492"/>
                                <a:pt x="1765136" y="2705117"/>
                                <a:pt x="1757847" y="2697166"/>
                              </a:cubicBezTo>
                              <a:cubicBezTo>
                                <a:pt x="1750558" y="2689215"/>
                                <a:pt x="1741944" y="2677288"/>
                                <a:pt x="1741944" y="2665361"/>
                              </a:cubicBezTo>
                              <a:cubicBezTo>
                                <a:pt x="1741944" y="2653434"/>
                                <a:pt x="1757847" y="2647470"/>
                                <a:pt x="1757847" y="2625604"/>
                              </a:cubicBezTo>
                              <a:cubicBezTo>
                                <a:pt x="1757847" y="2603738"/>
                                <a:pt x="1748570" y="2561993"/>
                                <a:pt x="1741944" y="2534164"/>
                              </a:cubicBezTo>
                              <a:cubicBezTo>
                                <a:pt x="1735318" y="2506335"/>
                                <a:pt x="1730018" y="2463265"/>
                                <a:pt x="1718091" y="2458627"/>
                              </a:cubicBezTo>
                              <a:cubicBezTo>
                                <a:pt x="1706164" y="2453989"/>
                                <a:pt x="1682973" y="2499709"/>
                                <a:pt x="1670383" y="2506335"/>
                              </a:cubicBezTo>
                              <a:cubicBezTo>
                                <a:pt x="1657793" y="2512961"/>
                                <a:pt x="1646529" y="2508986"/>
                                <a:pt x="1642553" y="2498384"/>
                              </a:cubicBezTo>
                              <a:cubicBezTo>
                                <a:pt x="1638577" y="2487782"/>
                                <a:pt x="1648517" y="2460615"/>
                                <a:pt x="1646529" y="2442724"/>
                              </a:cubicBezTo>
                              <a:cubicBezTo>
                                <a:pt x="1644541" y="2424834"/>
                                <a:pt x="1642553" y="2408931"/>
                                <a:pt x="1630626" y="2391041"/>
                              </a:cubicBezTo>
                              <a:cubicBezTo>
                                <a:pt x="1618699" y="2373151"/>
                                <a:pt x="1589544" y="2342008"/>
                                <a:pt x="1574967" y="2335382"/>
                              </a:cubicBezTo>
                              <a:cubicBezTo>
                                <a:pt x="1560390" y="2328756"/>
                                <a:pt x="1560390" y="2349959"/>
                                <a:pt x="1543162" y="2351284"/>
                              </a:cubicBezTo>
                              <a:cubicBezTo>
                                <a:pt x="1525934" y="2352609"/>
                                <a:pt x="1488828" y="2336707"/>
                                <a:pt x="1471600" y="2343333"/>
                              </a:cubicBezTo>
                              <a:cubicBezTo>
                                <a:pt x="1454372" y="2349959"/>
                                <a:pt x="1448409" y="2383752"/>
                                <a:pt x="1439795" y="2391041"/>
                              </a:cubicBezTo>
                              <a:cubicBezTo>
                                <a:pt x="1431181" y="2398330"/>
                                <a:pt x="1425880" y="2380439"/>
                                <a:pt x="1419917" y="2387065"/>
                              </a:cubicBezTo>
                              <a:cubicBezTo>
                                <a:pt x="1413954" y="2393691"/>
                                <a:pt x="1414616" y="2420858"/>
                                <a:pt x="1404014" y="2430797"/>
                              </a:cubicBezTo>
                              <a:cubicBezTo>
                                <a:pt x="1393412" y="2440736"/>
                                <a:pt x="1370221" y="2439411"/>
                                <a:pt x="1356306" y="2446700"/>
                              </a:cubicBezTo>
                              <a:cubicBezTo>
                                <a:pt x="1342391" y="2453989"/>
                                <a:pt x="1328476" y="2459953"/>
                                <a:pt x="1320525" y="2474530"/>
                              </a:cubicBezTo>
                              <a:cubicBezTo>
                                <a:pt x="1312574" y="2489107"/>
                                <a:pt x="1313899" y="2514948"/>
                                <a:pt x="1308598" y="2534164"/>
                              </a:cubicBezTo>
                              <a:cubicBezTo>
                                <a:pt x="1303297" y="2553380"/>
                                <a:pt x="1300647" y="2570608"/>
                                <a:pt x="1288720" y="2589824"/>
                              </a:cubicBezTo>
                              <a:cubicBezTo>
                                <a:pt x="1276793" y="2609040"/>
                                <a:pt x="1250952" y="2650121"/>
                                <a:pt x="1237037" y="2649458"/>
                              </a:cubicBezTo>
                              <a:cubicBezTo>
                                <a:pt x="1223122" y="2648795"/>
                                <a:pt x="1216495" y="2607052"/>
                                <a:pt x="1205231" y="2585848"/>
                              </a:cubicBezTo>
                              <a:cubicBezTo>
                                <a:pt x="1193967" y="2564645"/>
                                <a:pt x="1174752" y="2540790"/>
                                <a:pt x="1169451" y="2522237"/>
                              </a:cubicBezTo>
                              <a:cubicBezTo>
                                <a:pt x="1164150" y="2503684"/>
                                <a:pt x="1175414" y="2487119"/>
                                <a:pt x="1173426" y="2474530"/>
                              </a:cubicBezTo>
                              <a:cubicBezTo>
                                <a:pt x="1171438" y="2461941"/>
                                <a:pt x="1160174" y="2460615"/>
                                <a:pt x="1157524" y="2446700"/>
                              </a:cubicBezTo>
                              <a:cubicBezTo>
                                <a:pt x="1154874" y="2432785"/>
                                <a:pt x="1156862" y="2407606"/>
                                <a:pt x="1157524" y="2391041"/>
                              </a:cubicBezTo>
                              <a:cubicBezTo>
                                <a:pt x="1158186" y="2374476"/>
                                <a:pt x="1163487" y="2361886"/>
                                <a:pt x="1161499" y="2347309"/>
                              </a:cubicBezTo>
                              <a:cubicBezTo>
                                <a:pt x="1159511" y="2332732"/>
                                <a:pt x="1151560" y="2304240"/>
                                <a:pt x="1145597" y="2303577"/>
                              </a:cubicBezTo>
                              <a:cubicBezTo>
                                <a:pt x="1139634" y="2302914"/>
                                <a:pt x="1132344" y="2338695"/>
                                <a:pt x="1125718" y="2343333"/>
                              </a:cubicBezTo>
                              <a:cubicBezTo>
                                <a:pt x="1119092" y="2347971"/>
                                <a:pt x="1113129" y="2338032"/>
                                <a:pt x="1105840" y="2331406"/>
                              </a:cubicBezTo>
                              <a:cubicBezTo>
                                <a:pt x="1098551" y="2324780"/>
                                <a:pt x="1078673" y="2311528"/>
                                <a:pt x="1081986" y="2303577"/>
                              </a:cubicBezTo>
                              <a:cubicBezTo>
                                <a:pt x="1085299" y="2295626"/>
                                <a:pt x="1129031" y="2284361"/>
                                <a:pt x="1125718" y="2283698"/>
                              </a:cubicBezTo>
                              <a:cubicBezTo>
                                <a:pt x="1122405" y="2283035"/>
                                <a:pt x="1080661" y="2296951"/>
                                <a:pt x="1062108" y="2299601"/>
                              </a:cubicBezTo>
                              <a:cubicBezTo>
                                <a:pt x="1043555" y="2302251"/>
                                <a:pt x="1025664" y="2302251"/>
                                <a:pt x="1014400" y="2299601"/>
                              </a:cubicBezTo>
                              <a:cubicBezTo>
                                <a:pt x="1003136" y="2296951"/>
                                <a:pt x="997835" y="2290324"/>
                                <a:pt x="994522" y="2283698"/>
                              </a:cubicBezTo>
                              <a:cubicBezTo>
                                <a:pt x="991209" y="2277072"/>
                                <a:pt x="1013738" y="2263157"/>
                                <a:pt x="994522" y="2259844"/>
                              </a:cubicBezTo>
                              <a:cubicBezTo>
                                <a:pt x="975306" y="2256531"/>
                                <a:pt x="907720" y="2264482"/>
                                <a:pt x="879228" y="2263820"/>
                              </a:cubicBezTo>
                              <a:cubicBezTo>
                                <a:pt x="850736" y="2263158"/>
                                <a:pt x="838146" y="2263158"/>
                                <a:pt x="823569" y="2255869"/>
                              </a:cubicBezTo>
                              <a:cubicBezTo>
                                <a:pt x="808992" y="2248580"/>
                                <a:pt x="798390" y="2226714"/>
                                <a:pt x="791764" y="2220088"/>
                              </a:cubicBezTo>
                              <a:cubicBezTo>
                                <a:pt x="785138" y="2213462"/>
                                <a:pt x="796402" y="2216775"/>
                                <a:pt x="783812" y="2216112"/>
                              </a:cubicBezTo>
                              <a:cubicBezTo>
                                <a:pt x="771222" y="2215449"/>
                                <a:pt x="739417" y="2224063"/>
                                <a:pt x="716226" y="2216112"/>
                              </a:cubicBezTo>
                              <a:cubicBezTo>
                                <a:pt x="693035" y="2208161"/>
                                <a:pt x="663217" y="2183644"/>
                                <a:pt x="644664" y="2168404"/>
                              </a:cubicBezTo>
                              <a:cubicBezTo>
                                <a:pt x="626111" y="2153164"/>
                                <a:pt x="614847" y="2129973"/>
                                <a:pt x="604908" y="2124672"/>
                              </a:cubicBezTo>
                              <a:cubicBezTo>
                                <a:pt x="594969" y="2119371"/>
                                <a:pt x="584367" y="2125335"/>
                                <a:pt x="585030" y="2136599"/>
                              </a:cubicBezTo>
                              <a:cubicBezTo>
                                <a:pt x="585693" y="2147863"/>
                                <a:pt x="602258" y="2175693"/>
                                <a:pt x="608884" y="2192258"/>
                              </a:cubicBezTo>
                              <a:cubicBezTo>
                                <a:pt x="615510" y="2208823"/>
                                <a:pt x="617497" y="2229364"/>
                                <a:pt x="624786" y="2235990"/>
                              </a:cubicBezTo>
                              <a:cubicBezTo>
                                <a:pt x="632075" y="2242616"/>
                                <a:pt x="647315" y="2225389"/>
                                <a:pt x="652616" y="2232015"/>
                              </a:cubicBezTo>
                              <a:cubicBezTo>
                                <a:pt x="657917" y="2238641"/>
                                <a:pt x="646652" y="2266471"/>
                                <a:pt x="656591" y="2275747"/>
                              </a:cubicBezTo>
                              <a:cubicBezTo>
                                <a:pt x="666530" y="2285023"/>
                                <a:pt x="697674" y="2293637"/>
                                <a:pt x="712251" y="2287674"/>
                              </a:cubicBezTo>
                              <a:cubicBezTo>
                                <a:pt x="726828" y="2281711"/>
                                <a:pt x="732792" y="2248580"/>
                                <a:pt x="744056" y="2239966"/>
                              </a:cubicBezTo>
                              <a:cubicBezTo>
                                <a:pt x="755320" y="2231352"/>
                                <a:pt x="774536" y="2231352"/>
                                <a:pt x="779837" y="2235990"/>
                              </a:cubicBezTo>
                              <a:cubicBezTo>
                                <a:pt x="785138" y="2240628"/>
                                <a:pt x="773873" y="2259182"/>
                                <a:pt x="775861" y="2267796"/>
                              </a:cubicBezTo>
                              <a:cubicBezTo>
                                <a:pt x="777849" y="2276410"/>
                                <a:pt x="783813" y="2283698"/>
                                <a:pt x="791764" y="2287674"/>
                              </a:cubicBezTo>
                              <a:cubicBezTo>
                                <a:pt x="799715" y="2291650"/>
                                <a:pt x="815618" y="2287012"/>
                                <a:pt x="823569" y="2291650"/>
                              </a:cubicBezTo>
                              <a:cubicBezTo>
                                <a:pt x="831520" y="2296288"/>
                                <a:pt x="838809" y="2302252"/>
                                <a:pt x="839471" y="2315504"/>
                              </a:cubicBezTo>
                              <a:cubicBezTo>
                                <a:pt x="840133" y="2328756"/>
                                <a:pt x="832845" y="2359236"/>
                                <a:pt x="827544" y="2371163"/>
                              </a:cubicBezTo>
                              <a:cubicBezTo>
                                <a:pt x="822243" y="2383090"/>
                                <a:pt x="809654" y="2375801"/>
                                <a:pt x="807666" y="2387065"/>
                              </a:cubicBezTo>
                              <a:cubicBezTo>
                                <a:pt x="805678" y="2398329"/>
                                <a:pt x="816943" y="2434111"/>
                                <a:pt x="815618" y="2438749"/>
                              </a:cubicBezTo>
                              <a:cubicBezTo>
                                <a:pt x="814293" y="2443387"/>
                                <a:pt x="805016" y="2414895"/>
                                <a:pt x="799715" y="2414895"/>
                              </a:cubicBezTo>
                              <a:cubicBezTo>
                                <a:pt x="794414" y="2414895"/>
                                <a:pt x="791101" y="2435436"/>
                                <a:pt x="783812" y="2438749"/>
                              </a:cubicBezTo>
                              <a:cubicBezTo>
                                <a:pt x="776523" y="2442062"/>
                                <a:pt x="760621" y="2430797"/>
                                <a:pt x="755983" y="2434773"/>
                              </a:cubicBezTo>
                              <a:cubicBezTo>
                                <a:pt x="751345" y="2438749"/>
                                <a:pt x="765922" y="2456640"/>
                                <a:pt x="755983" y="2462603"/>
                              </a:cubicBezTo>
                              <a:cubicBezTo>
                                <a:pt x="746044" y="2468566"/>
                                <a:pt x="707612" y="2467241"/>
                                <a:pt x="696348" y="2470554"/>
                              </a:cubicBezTo>
                              <a:cubicBezTo>
                                <a:pt x="685084" y="2473867"/>
                                <a:pt x="696348" y="2476518"/>
                                <a:pt x="688397" y="2482481"/>
                              </a:cubicBezTo>
                              <a:cubicBezTo>
                                <a:pt x="680446" y="2488444"/>
                                <a:pt x="659904" y="2499709"/>
                                <a:pt x="648640" y="2506335"/>
                              </a:cubicBezTo>
                              <a:cubicBezTo>
                                <a:pt x="637376" y="2512961"/>
                                <a:pt x="638039" y="2514286"/>
                                <a:pt x="620811" y="2522237"/>
                              </a:cubicBezTo>
                              <a:cubicBezTo>
                                <a:pt x="603583" y="2530188"/>
                                <a:pt x="566476" y="2546754"/>
                                <a:pt x="545273" y="2554043"/>
                              </a:cubicBezTo>
                              <a:cubicBezTo>
                                <a:pt x="524070" y="2561332"/>
                                <a:pt x="502867" y="2562657"/>
                                <a:pt x="493590" y="2565970"/>
                              </a:cubicBezTo>
                              <a:cubicBezTo>
                                <a:pt x="484313" y="2569283"/>
                                <a:pt x="493590" y="2584523"/>
                                <a:pt x="489614" y="2573921"/>
                              </a:cubicBezTo>
                              <a:cubicBezTo>
                                <a:pt x="485638" y="2563319"/>
                                <a:pt x="476362" y="2524225"/>
                                <a:pt x="469736" y="2502359"/>
                              </a:cubicBezTo>
                              <a:cubicBezTo>
                                <a:pt x="463110" y="2480493"/>
                                <a:pt x="460460" y="2462602"/>
                                <a:pt x="449858" y="2442724"/>
                              </a:cubicBezTo>
                              <a:cubicBezTo>
                                <a:pt x="439256" y="2422846"/>
                                <a:pt x="416727" y="2394354"/>
                                <a:pt x="406125" y="2383090"/>
                              </a:cubicBezTo>
                              <a:cubicBezTo>
                                <a:pt x="395523" y="2371826"/>
                                <a:pt x="390885" y="2377126"/>
                                <a:pt x="386247" y="2375138"/>
                              </a:cubicBezTo>
                              <a:cubicBezTo>
                                <a:pt x="381609" y="2373150"/>
                                <a:pt x="379621" y="2379777"/>
                                <a:pt x="378296" y="2371163"/>
                              </a:cubicBezTo>
                              <a:cubicBezTo>
                                <a:pt x="376971" y="2362549"/>
                                <a:pt x="384922" y="2338695"/>
                                <a:pt x="378296" y="2323455"/>
                              </a:cubicBezTo>
                              <a:cubicBezTo>
                                <a:pt x="371670" y="2308215"/>
                                <a:pt x="349803" y="2298276"/>
                                <a:pt x="338539" y="2279723"/>
                              </a:cubicBezTo>
                              <a:cubicBezTo>
                                <a:pt x="327275" y="2261170"/>
                                <a:pt x="325950" y="2230028"/>
                                <a:pt x="310710" y="2212137"/>
                              </a:cubicBezTo>
                              <a:cubicBezTo>
                                <a:pt x="295470" y="2194246"/>
                                <a:pt x="253725" y="2184970"/>
                                <a:pt x="247099" y="2172380"/>
                              </a:cubicBezTo>
                              <a:cubicBezTo>
                                <a:pt x="240473" y="2159790"/>
                                <a:pt x="270290" y="2151176"/>
                                <a:pt x="270953" y="2136599"/>
                              </a:cubicBezTo>
                              <a:cubicBezTo>
                                <a:pt x="271616" y="2122022"/>
                                <a:pt x="248424" y="2106782"/>
                                <a:pt x="251075" y="2084916"/>
                              </a:cubicBezTo>
                              <a:cubicBezTo>
                                <a:pt x="253726" y="2063050"/>
                                <a:pt x="279567" y="2023956"/>
                                <a:pt x="286856" y="2005403"/>
                              </a:cubicBezTo>
                              <a:cubicBezTo>
                                <a:pt x="294145" y="1986850"/>
                                <a:pt x="313360" y="1980223"/>
                                <a:pt x="294807" y="1973597"/>
                              </a:cubicBezTo>
                              <a:cubicBezTo>
                                <a:pt x="276254" y="1966971"/>
                                <a:pt x="206681" y="1962996"/>
                                <a:pt x="175538" y="1965646"/>
                              </a:cubicBezTo>
                              <a:cubicBezTo>
                                <a:pt x="144395" y="1968297"/>
                                <a:pt x="125841" y="1984862"/>
                                <a:pt x="107951" y="1989500"/>
                              </a:cubicBezTo>
                              <a:cubicBezTo>
                                <a:pt x="90061" y="1994138"/>
                                <a:pt x="81447" y="1997452"/>
                                <a:pt x="68195" y="1993476"/>
                              </a:cubicBezTo>
                              <a:cubicBezTo>
                                <a:pt x="54943" y="1989500"/>
                                <a:pt x="39702" y="1978898"/>
                                <a:pt x="28438" y="1965646"/>
                              </a:cubicBezTo>
                              <a:cubicBezTo>
                                <a:pt x="17174" y="1952394"/>
                                <a:pt x="3922" y="1928540"/>
                                <a:pt x="609" y="1913963"/>
                              </a:cubicBezTo>
                              <a:cubicBezTo>
                                <a:pt x="-2704" y="1899386"/>
                                <a:pt x="8560" y="1878182"/>
                                <a:pt x="8560" y="1878182"/>
                              </a:cubicBezTo>
                              <a:cubicBezTo>
                                <a:pt x="11210" y="1866255"/>
                                <a:pt x="1934" y="1851678"/>
                                <a:pt x="16511" y="1842401"/>
                              </a:cubicBezTo>
                              <a:cubicBezTo>
                                <a:pt x="31088" y="1833125"/>
                                <a:pt x="63556" y="1827824"/>
                                <a:pt x="96024" y="1822523"/>
                              </a:cubicBezTo>
                              <a:cubicBezTo>
                                <a:pt x="128492" y="1817222"/>
                                <a:pt x="184813" y="1815897"/>
                                <a:pt x="211318" y="1810596"/>
                              </a:cubicBezTo>
                              <a:cubicBezTo>
                                <a:pt x="237822" y="1805295"/>
                                <a:pt x="241136" y="1794030"/>
                                <a:pt x="255051" y="1790717"/>
                              </a:cubicBezTo>
                              <a:cubicBezTo>
                                <a:pt x="268966" y="1787404"/>
                                <a:pt x="278904" y="1783428"/>
                                <a:pt x="294807" y="1790717"/>
                              </a:cubicBezTo>
                              <a:cubicBezTo>
                                <a:pt x="310710" y="1798006"/>
                                <a:pt x="333238" y="1829149"/>
                                <a:pt x="350466" y="1834450"/>
                              </a:cubicBezTo>
                              <a:cubicBezTo>
                                <a:pt x="367694" y="1839751"/>
                                <a:pt x="382934" y="1827824"/>
                                <a:pt x="398174" y="1822523"/>
                              </a:cubicBezTo>
                              <a:cubicBezTo>
                                <a:pt x="413414" y="1817222"/>
                                <a:pt x="429317" y="1805957"/>
                                <a:pt x="441906" y="1802644"/>
                              </a:cubicBezTo>
                              <a:cubicBezTo>
                                <a:pt x="454495" y="1799331"/>
                                <a:pt x="455551" y="1801184"/>
                                <a:pt x="473711" y="1802644"/>
                              </a:cubicBezTo>
                              <a:cubicBezTo>
                                <a:pt x="491871" y="1804104"/>
                                <a:pt x="530986" y="1813391"/>
                                <a:pt x="550864" y="1811403"/>
                              </a:cubicBezTo>
                              <a:cubicBezTo>
                                <a:pt x="570742" y="1809415"/>
                                <a:pt x="584636" y="1793502"/>
                                <a:pt x="592981" y="1790717"/>
                              </a:cubicBezTo>
                              <a:cubicBezTo>
                                <a:pt x="601326" y="1787932"/>
                                <a:pt x="595631" y="1786742"/>
                                <a:pt x="600932" y="1794693"/>
                              </a:cubicBezTo>
                              <a:cubicBezTo>
                                <a:pt x="606233" y="1802644"/>
                                <a:pt x="624123" y="1820535"/>
                                <a:pt x="624786" y="1838425"/>
                              </a:cubicBezTo>
                              <a:cubicBezTo>
                                <a:pt x="625449" y="1856315"/>
                                <a:pt x="598282" y="1885471"/>
                                <a:pt x="604908" y="1902036"/>
                              </a:cubicBezTo>
                              <a:cubicBezTo>
                                <a:pt x="611534" y="1918601"/>
                                <a:pt x="647315" y="1931191"/>
                                <a:pt x="664543" y="1937817"/>
                              </a:cubicBezTo>
                              <a:cubicBezTo>
                                <a:pt x="681771" y="1944443"/>
                                <a:pt x="700324" y="1944442"/>
                                <a:pt x="708275" y="1941792"/>
                              </a:cubicBezTo>
                              <a:cubicBezTo>
                                <a:pt x="716226" y="1939142"/>
                                <a:pt x="711588" y="1931190"/>
                                <a:pt x="712251" y="1921914"/>
                              </a:cubicBezTo>
                              <a:cubicBezTo>
                                <a:pt x="712914" y="1912638"/>
                                <a:pt x="715564" y="1898722"/>
                                <a:pt x="712251" y="1886133"/>
                              </a:cubicBezTo>
                              <a:cubicBezTo>
                                <a:pt x="708938" y="1873544"/>
                                <a:pt x="697010" y="1854328"/>
                                <a:pt x="692372" y="1846377"/>
                              </a:cubicBezTo>
                              <a:cubicBezTo>
                                <a:pt x="687734" y="1838426"/>
                                <a:pt x="679783" y="1841076"/>
                                <a:pt x="684421" y="1838425"/>
                              </a:cubicBezTo>
                              <a:cubicBezTo>
                                <a:pt x="689059" y="1835774"/>
                                <a:pt x="716889" y="1836437"/>
                                <a:pt x="720202" y="1830474"/>
                              </a:cubicBezTo>
                              <a:cubicBezTo>
                                <a:pt x="723515" y="1824511"/>
                                <a:pt x="717551" y="1819209"/>
                                <a:pt x="704299" y="1802644"/>
                              </a:cubicBezTo>
                              <a:cubicBezTo>
                                <a:pt x="691047" y="1786079"/>
                                <a:pt x="650628" y="1746985"/>
                                <a:pt x="640689" y="1731083"/>
                              </a:cubicBezTo>
                              <a:cubicBezTo>
                                <a:pt x="630750" y="1715181"/>
                                <a:pt x="636713" y="1714518"/>
                                <a:pt x="644664" y="1707229"/>
                              </a:cubicBezTo>
                              <a:cubicBezTo>
                                <a:pt x="652615" y="1699940"/>
                                <a:pt x="680446" y="1695964"/>
                                <a:pt x="688397" y="1687350"/>
                              </a:cubicBezTo>
                              <a:cubicBezTo>
                                <a:pt x="696348" y="1678736"/>
                                <a:pt x="698335" y="1662834"/>
                                <a:pt x="692372" y="1655545"/>
                              </a:cubicBezTo>
                              <a:cubicBezTo>
                                <a:pt x="686408" y="1648256"/>
                                <a:pt x="668518" y="1641630"/>
                                <a:pt x="652616" y="1643618"/>
                              </a:cubicBezTo>
                              <a:cubicBezTo>
                                <a:pt x="636714" y="1645606"/>
                                <a:pt x="608221" y="1666809"/>
                                <a:pt x="596957" y="1667472"/>
                              </a:cubicBezTo>
                              <a:cubicBezTo>
                                <a:pt x="585693" y="1668135"/>
                                <a:pt x="590331" y="1658196"/>
                                <a:pt x="585030" y="1647594"/>
                              </a:cubicBezTo>
                              <a:cubicBezTo>
                                <a:pt x="579729" y="1636992"/>
                                <a:pt x="572440" y="1621753"/>
                                <a:pt x="565151" y="1603862"/>
                              </a:cubicBezTo>
                              <a:cubicBezTo>
                                <a:pt x="557862" y="1585971"/>
                                <a:pt x="539310" y="1555491"/>
                                <a:pt x="541298" y="1540251"/>
                              </a:cubicBezTo>
                              <a:cubicBezTo>
                                <a:pt x="543286" y="1525011"/>
                                <a:pt x="560513" y="1521036"/>
                                <a:pt x="577078" y="1512422"/>
                              </a:cubicBezTo>
                              <a:cubicBezTo>
                                <a:pt x="593643" y="1503808"/>
                                <a:pt x="619486" y="1495194"/>
                                <a:pt x="640689" y="1488568"/>
                              </a:cubicBezTo>
                              <a:cubicBezTo>
                                <a:pt x="661892" y="1481942"/>
                                <a:pt x="684421" y="1471340"/>
                                <a:pt x="704299" y="1472665"/>
                              </a:cubicBezTo>
                              <a:cubicBezTo>
                                <a:pt x="724177" y="1473990"/>
                                <a:pt x="740742" y="1496519"/>
                                <a:pt x="759958" y="1496519"/>
                              </a:cubicBezTo>
                              <a:cubicBezTo>
                                <a:pt x="779174" y="1496519"/>
                                <a:pt x="806341" y="1472665"/>
                                <a:pt x="819593" y="1472665"/>
                              </a:cubicBezTo>
                              <a:cubicBezTo>
                                <a:pt x="832845" y="1472665"/>
                                <a:pt x="829532" y="1493869"/>
                                <a:pt x="839471" y="1496519"/>
                              </a:cubicBezTo>
                              <a:cubicBezTo>
                                <a:pt x="849410" y="1499169"/>
                                <a:pt x="879890" y="1493869"/>
                                <a:pt x="879228" y="1488568"/>
                              </a:cubicBezTo>
                              <a:cubicBezTo>
                                <a:pt x="878565" y="1483267"/>
                                <a:pt x="842785" y="1477304"/>
                                <a:pt x="835496" y="1464714"/>
                              </a:cubicBezTo>
                              <a:cubicBezTo>
                                <a:pt x="828207" y="1452124"/>
                                <a:pt x="836159" y="1424294"/>
                                <a:pt x="835496" y="1413030"/>
                              </a:cubicBezTo>
                              <a:cubicBezTo>
                                <a:pt x="834833" y="1401766"/>
                                <a:pt x="838146" y="1403754"/>
                                <a:pt x="831520" y="1397128"/>
                              </a:cubicBezTo>
                              <a:cubicBezTo>
                                <a:pt x="824894" y="1390502"/>
                                <a:pt x="800377" y="1379237"/>
                                <a:pt x="795739" y="1373274"/>
                              </a:cubicBezTo>
                              <a:cubicBezTo>
                                <a:pt x="791101" y="1367311"/>
                                <a:pt x="806341" y="1375262"/>
                                <a:pt x="803691" y="1361347"/>
                              </a:cubicBezTo>
                              <a:cubicBezTo>
                                <a:pt x="801041" y="1347432"/>
                                <a:pt x="777187" y="1307675"/>
                                <a:pt x="779837" y="1289785"/>
                              </a:cubicBezTo>
                              <a:cubicBezTo>
                                <a:pt x="782487" y="1271895"/>
                                <a:pt x="810979" y="1268581"/>
                                <a:pt x="819593" y="1254004"/>
                              </a:cubicBezTo>
                              <a:cubicBezTo>
                                <a:pt x="828207" y="1239427"/>
                                <a:pt x="832182" y="1214910"/>
                                <a:pt x="831520" y="1202321"/>
                              </a:cubicBezTo>
                              <a:cubicBezTo>
                                <a:pt x="830858" y="1189732"/>
                                <a:pt x="815618" y="1184430"/>
                                <a:pt x="815618" y="1178467"/>
                              </a:cubicBezTo>
                              <a:cubicBezTo>
                                <a:pt x="815618" y="1172504"/>
                                <a:pt x="828870" y="1177142"/>
                                <a:pt x="831520" y="1166540"/>
                              </a:cubicBezTo>
                              <a:cubicBezTo>
                                <a:pt x="834170" y="1155938"/>
                                <a:pt x="828869" y="1145337"/>
                                <a:pt x="831520" y="1114857"/>
                              </a:cubicBezTo>
                              <a:cubicBezTo>
                                <a:pt x="834171" y="1084377"/>
                                <a:pt x="841459" y="1015465"/>
                                <a:pt x="847423" y="983660"/>
                              </a:cubicBezTo>
                              <a:cubicBezTo>
                                <a:pt x="853386" y="951855"/>
                                <a:pt x="856037" y="941253"/>
                                <a:pt x="867301" y="924025"/>
                              </a:cubicBezTo>
                              <a:cubicBezTo>
                                <a:pt x="878565" y="906797"/>
                                <a:pt x="897781" y="898846"/>
                                <a:pt x="915009" y="880293"/>
                              </a:cubicBezTo>
                              <a:cubicBezTo>
                                <a:pt x="932237" y="861740"/>
                                <a:pt x="959404" y="826622"/>
                                <a:pt x="970668" y="812707"/>
                              </a:cubicBezTo>
                              <a:cubicBezTo>
                                <a:pt x="981932" y="798792"/>
                                <a:pt x="983920" y="807406"/>
                                <a:pt x="982595" y="796804"/>
                              </a:cubicBezTo>
                              <a:cubicBezTo>
                                <a:pt x="981270" y="786202"/>
                                <a:pt x="965367" y="764999"/>
                                <a:pt x="962717" y="749097"/>
                              </a:cubicBezTo>
                              <a:cubicBezTo>
                                <a:pt x="960067" y="733195"/>
                                <a:pt x="958078" y="706027"/>
                                <a:pt x="966692" y="701389"/>
                              </a:cubicBezTo>
                              <a:cubicBezTo>
                                <a:pt x="975306" y="696751"/>
                                <a:pt x="1000485" y="717291"/>
                                <a:pt x="1014400" y="721267"/>
                              </a:cubicBezTo>
                              <a:cubicBezTo>
                                <a:pt x="1028315" y="725243"/>
                                <a:pt x="1046868" y="737832"/>
                                <a:pt x="1050181" y="725243"/>
                              </a:cubicBezTo>
                              <a:cubicBezTo>
                                <a:pt x="1053494" y="712654"/>
                                <a:pt x="1040904" y="674222"/>
                                <a:pt x="1034278" y="645730"/>
                              </a:cubicBezTo>
                              <a:cubicBezTo>
                                <a:pt x="1027652" y="617238"/>
                                <a:pt x="1006448" y="592721"/>
                                <a:pt x="1010424" y="554290"/>
                              </a:cubicBezTo>
                              <a:cubicBezTo>
                                <a:pt x="1014400" y="515859"/>
                                <a:pt x="1043554" y="444959"/>
                                <a:pt x="1058132" y="415142"/>
                              </a:cubicBezTo>
                              <a:cubicBezTo>
                                <a:pt x="1072709" y="385324"/>
                                <a:pt x="1086625" y="380023"/>
                                <a:pt x="1097889" y="375385"/>
                              </a:cubicBezTo>
                              <a:cubicBezTo>
                                <a:pt x="1109153" y="370747"/>
                                <a:pt x="1118429" y="376710"/>
                                <a:pt x="1125718" y="387312"/>
                              </a:cubicBezTo>
                              <a:cubicBezTo>
                                <a:pt x="1133007" y="397914"/>
                                <a:pt x="1142946" y="417793"/>
                                <a:pt x="1141621" y="438996"/>
                              </a:cubicBezTo>
                              <a:cubicBezTo>
                                <a:pt x="1140296" y="460199"/>
                                <a:pt x="1121080" y="493329"/>
                                <a:pt x="1117767" y="514533"/>
                              </a:cubicBezTo>
                              <a:cubicBezTo>
                                <a:pt x="1114454" y="535736"/>
                                <a:pt x="1121080" y="548327"/>
                                <a:pt x="1121743" y="566217"/>
                              </a:cubicBezTo>
                              <a:cubicBezTo>
                                <a:pt x="1122406" y="584107"/>
                                <a:pt x="1121081" y="594709"/>
                                <a:pt x="1121743" y="621876"/>
                              </a:cubicBezTo>
                              <a:cubicBezTo>
                                <a:pt x="1122405" y="649043"/>
                                <a:pt x="1128368" y="694100"/>
                                <a:pt x="1125718" y="729218"/>
                              </a:cubicBezTo>
                              <a:cubicBezTo>
                                <a:pt x="1123067" y="764336"/>
                                <a:pt x="1101202" y="822646"/>
                                <a:pt x="1105840" y="832585"/>
                              </a:cubicBezTo>
                              <a:cubicBezTo>
                                <a:pt x="1110478" y="842524"/>
                                <a:pt x="1140958" y="802768"/>
                                <a:pt x="1153548" y="788853"/>
                              </a:cubicBezTo>
                              <a:cubicBezTo>
                                <a:pt x="1166138" y="774938"/>
                                <a:pt x="1181378" y="766325"/>
                                <a:pt x="1181378" y="749097"/>
                              </a:cubicBezTo>
                              <a:cubicBezTo>
                                <a:pt x="1181378" y="731869"/>
                                <a:pt x="1156198" y="703376"/>
                                <a:pt x="1153548" y="685486"/>
                              </a:cubicBezTo>
                              <a:cubicBezTo>
                                <a:pt x="1150898" y="667596"/>
                                <a:pt x="1166138" y="658982"/>
                                <a:pt x="1165475" y="641754"/>
                              </a:cubicBezTo>
                              <a:cubicBezTo>
                                <a:pt x="1164812" y="624526"/>
                                <a:pt x="1148247" y="606635"/>
                                <a:pt x="1149572" y="582119"/>
                              </a:cubicBezTo>
                              <a:cubicBezTo>
                                <a:pt x="1150897" y="557603"/>
                                <a:pt x="1169450" y="523147"/>
                                <a:pt x="1173426" y="494655"/>
                              </a:cubicBezTo>
                              <a:cubicBezTo>
                                <a:pt x="1177402" y="466163"/>
                                <a:pt x="1167463" y="412491"/>
                                <a:pt x="1173426" y="411166"/>
                              </a:cubicBezTo>
                              <a:cubicBezTo>
                                <a:pt x="1179389" y="409841"/>
                                <a:pt x="1201256" y="462187"/>
                                <a:pt x="1209207" y="486704"/>
                              </a:cubicBezTo>
                              <a:cubicBezTo>
                                <a:pt x="1217158" y="511220"/>
                                <a:pt x="1216496" y="560253"/>
                                <a:pt x="1221134" y="558265"/>
                              </a:cubicBezTo>
                              <a:cubicBezTo>
                                <a:pt x="1225772" y="556277"/>
                                <a:pt x="1234387" y="493992"/>
                                <a:pt x="1237037" y="474777"/>
                              </a:cubicBezTo>
                              <a:cubicBezTo>
                                <a:pt x="1239687" y="455562"/>
                                <a:pt x="1230411" y="448272"/>
                                <a:pt x="1237037" y="442971"/>
                              </a:cubicBezTo>
                              <a:cubicBezTo>
                                <a:pt x="1243663" y="437670"/>
                                <a:pt x="1263541" y="438995"/>
                                <a:pt x="1276793" y="442971"/>
                              </a:cubicBezTo>
                              <a:cubicBezTo>
                                <a:pt x="1290045" y="446947"/>
                                <a:pt x="1302635" y="449597"/>
                                <a:pt x="1316550" y="466825"/>
                              </a:cubicBezTo>
                              <a:cubicBezTo>
                                <a:pt x="1330465" y="484053"/>
                                <a:pt x="1358957" y="548326"/>
                                <a:pt x="1360282" y="546338"/>
                              </a:cubicBezTo>
                              <a:cubicBezTo>
                                <a:pt x="1361607" y="544350"/>
                                <a:pt x="1332452" y="480740"/>
                                <a:pt x="1324501" y="454898"/>
                              </a:cubicBezTo>
                              <a:cubicBezTo>
                                <a:pt x="1316550" y="429056"/>
                                <a:pt x="1295346" y="405203"/>
                                <a:pt x="1312574" y="391288"/>
                              </a:cubicBezTo>
                              <a:cubicBezTo>
                                <a:pt x="1329802" y="377373"/>
                                <a:pt x="1416604" y="382674"/>
                                <a:pt x="1427868" y="371410"/>
                              </a:cubicBezTo>
                              <a:cubicBezTo>
                                <a:pt x="1439132" y="360146"/>
                                <a:pt x="1384136" y="336292"/>
                                <a:pt x="1380160" y="323702"/>
                              </a:cubicBezTo>
                              <a:cubicBezTo>
                                <a:pt x="1376184" y="311112"/>
                                <a:pt x="1383473" y="304486"/>
                                <a:pt x="1404014" y="295872"/>
                              </a:cubicBezTo>
                              <a:cubicBezTo>
                                <a:pt x="1424555" y="287258"/>
                                <a:pt x="1475575" y="285270"/>
                                <a:pt x="1503405" y="272018"/>
                              </a:cubicBezTo>
                              <a:cubicBezTo>
                                <a:pt x="1531234" y="258766"/>
                                <a:pt x="1549125" y="232924"/>
                                <a:pt x="1570991" y="216359"/>
                              </a:cubicBezTo>
                              <a:cubicBezTo>
                                <a:pt x="1592857" y="199794"/>
                                <a:pt x="1618699" y="184554"/>
                                <a:pt x="1634602" y="172627"/>
                              </a:cubicBezTo>
                              <a:cubicBezTo>
                                <a:pt x="1650505" y="160700"/>
                                <a:pt x="1656468" y="167326"/>
                                <a:pt x="1666407" y="144797"/>
                              </a:cubicBezTo>
                              <a:cubicBezTo>
                                <a:pt x="1676346" y="122268"/>
                                <a:pt x="1690924" y="37455"/>
                                <a:pt x="1694237" y="37455"/>
                              </a:cubicBezTo>
                              <a:cubicBezTo>
                                <a:pt x="1697550" y="37455"/>
                                <a:pt x="1682309" y="124919"/>
                                <a:pt x="1686285" y="144797"/>
                              </a:cubicBezTo>
                              <a:cubicBezTo>
                                <a:pt x="1690261" y="164675"/>
                                <a:pt x="1703514" y="159374"/>
                                <a:pt x="1718091" y="156724"/>
                              </a:cubicBezTo>
                              <a:cubicBezTo>
                                <a:pt x="1732668" y="154074"/>
                                <a:pt x="1757185" y="142147"/>
                                <a:pt x="1773750" y="128895"/>
                              </a:cubicBezTo>
                              <a:cubicBezTo>
                                <a:pt x="1790315" y="115643"/>
                                <a:pt x="1805555" y="98414"/>
                                <a:pt x="1817482" y="77211"/>
                              </a:cubicBezTo>
                              <a:cubicBezTo>
                                <a:pt x="1829409" y="56008"/>
                                <a:pt x="1836697" y="10288"/>
                                <a:pt x="1845311" y="1674"/>
                              </a:cubicBezTo>
                              <a:cubicBezTo>
                                <a:pt x="1853925" y="-6940"/>
                                <a:pt x="1855913" y="20227"/>
                                <a:pt x="1869165" y="25528"/>
                              </a:cubicBezTo>
                              <a:cubicBezTo>
                                <a:pt x="1882417" y="30829"/>
                                <a:pt x="1910247" y="26190"/>
                                <a:pt x="1924824" y="33479"/>
                              </a:cubicBezTo>
                              <a:cubicBezTo>
                                <a:pt x="1939401" y="40768"/>
                                <a:pt x="1955305" y="57996"/>
                                <a:pt x="1956630" y="69260"/>
                              </a:cubicBezTo>
                              <a:cubicBezTo>
                                <a:pt x="1957955" y="80524"/>
                                <a:pt x="1928800" y="94439"/>
                                <a:pt x="1932776" y="101065"/>
                              </a:cubicBezTo>
                              <a:cubicBezTo>
                                <a:pt x="1936752" y="107691"/>
                                <a:pt x="1961931" y="103053"/>
                                <a:pt x="1980484" y="109017"/>
                              </a:cubicBezTo>
                              <a:cubicBezTo>
                                <a:pt x="1999037" y="114980"/>
                                <a:pt x="2028192" y="126907"/>
                                <a:pt x="2044094" y="136846"/>
                              </a:cubicBezTo>
                              <a:cubicBezTo>
                                <a:pt x="2059996" y="146785"/>
                                <a:pt x="2072586" y="152086"/>
                                <a:pt x="2075899" y="168651"/>
                              </a:cubicBezTo>
                              <a:cubicBezTo>
                                <a:pt x="2079212" y="185216"/>
                                <a:pt x="2079874" y="210395"/>
                                <a:pt x="2063972" y="236237"/>
                              </a:cubicBezTo>
                              <a:cubicBezTo>
                                <a:pt x="2048069" y="262079"/>
                                <a:pt x="2006326" y="295872"/>
                                <a:pt x="1980484" y="323702"/>
                              </a:cubicBezTo>
                              <a:cubicBezTo>
                                <a:pt x="1954642" y="351532"/>
                                <a:pt x="1908922" y="403215"/>
                                <a:pt x="1908922" y="403215"/>
                              </a:cubicBezTo>
                              <a:cubicBezTo>
                                <a:pt x="1891694" y="422431"/>
                                <a:pt x="1877117" y="433033"/>
                                <a:pt x="1877117" y="438996"/>
                              </a:cubicBezTo>
                              <a:cubicBezTo>
                                <a:pt x="1877117" y="444959"/>
                                <a:pt x="1889044" y="444959"/>
                                <a:pt x="1908922" y="438996"/>
                              </a:cubicBezTo>
                              <a:cubicBezTo>
                                <a:pt x="1928800" y="433033"/>
                                <a:pt x="1996386" y="403215"/>
                                <a:pt x="1996386" y="403215"/>
                              </a:cubicBezTo>
                              <a:cubicBezTo>
                                <a:pt x="2020902" y="393276"/>
                                <a:pt x="2034818" y="383337"/>
                                <a:pt x="2056021" y="379361"/>
                              </a:cubicBezTo>
                              <a:cubicBezTo>
                                <a:pt x="2077224" y="375385"/>
                                <a:pt x="2103066" y="382011"/>
                                <a:pt x="2123607" y="379361"/>
                              </a:cubicBezTo>
                              <a:cubicBezTo>
                                <a:pt x="2144148" y="376711"/>
                                <a:pt x="2166014" y="356169"/>
                                <a:pt x="2179266" y="363458"/>
                              </a:cubicBezTo>
                              <a:cubicBezTo>
                                <a:pt x="2192518" y="370747"/>
                                <a:pt x="2191856" y="409841"/>
                                <a:pt x="2203120" y="423093"/>
                              </a:cubicBezTo>
                              <a:cubicBezTo>
                                <a:pt x="2214384" y="436345"/>
                                <a:pt x="2230949" y="440983"/>
                                <a:pt x="2246852" y="442971"/>
                              </a:cubicBezTo>
                              <a:cubicBezTo>
                                <a:pt x="2262755" y="444959"/>
                                <a:pt x="2287934" y="442309"/>
                                <a:pt x="2298536" y="435020"/>
                              </a:cubicBezTo>
                              <a:cubicBezTo>
                                <a:pt x="2309138" y="427731"/>
                                <a:pt x="2310463" y="411828"/>
                                <a:pt x="2310463" y="399239"/>
                              </a:cubicBezTo>
                              <a:cubicBezTo>
                                <a:pt x="2310463" y="386650"/>
                                <a:pt x="2293235" y="364121"/>
                                <a:pt x="2298536" y="359483"/>
                              </a:cubicBezTo>
                              <a:cubicBezTo>
                                <a:pt x="2303837" y="354845"/>
                                <a:pt x="2324378" y="361471"/>
                                <a:pt x="2342268" y="371410"/>
                              </a:cubicBezTo>
                              <a:cubicBezTo>
                                <a:pt x="2360158" y="381349"/>
                                <a:pt x="2390638" y="405202"/>
                                <a:pt x="2405878" y="419117"/>
                              </a:cubicBezTo>
                              <a:cubicBezTo>
                                <a:pt x="2421118" y="433032"/>
                                <a:pt x="2429732" y="438333"/>
                                <a:pt x="2433708" y="454898"/>
                              </a:cubicBezTo>
                              <a:cubicBezTo>
                                <a:pt x="2437684" y="471463"/>
                                <a:pt x="2426419" y="495980"/>
                                <a:pt x="2429732" y="518509"/>
                              </a:cubicBezTo>
                              <a:cubicBezTo>
                                <a:pt x="2433045" y="541038"/>
                                <a:pt x="2440334" y="588745"/>
                                <a:pt x="2453586" y="590070"/>
                              </a:cubicBezTo>
                              <a:cubicBezTo>
                                <a:pt x="2466838" y="591395"/>
                                <a:pt x="2496655" y="534411"/>
                                <a:pt x="2509245" y="526460"/>
                              </a:cubicBezTo>
                              <a:cubicBezTo>
                                <a:pt x="2521835" y="518509"/>
                                <a:pt x="2519185" y="537062"/>
                                <a:pt x="2529124" y="542363"/>
                              </a:cubicBezTo>
                              <a:cubicBezTo>
                                <a:pt x="2539063" y="547664"/>
                                <a:pt x="2554965" y="558265"/>
                                <a:pt x="2568880" y="558265"/>
                              </a:cubicBezTo>
                              <a:cubicBezTo>
                                <a:pt x="2582795" y="558265"/>
                                <a:pt x="2598035" y="548326"/>
                                <a:pt x="2612612" y="542363"/>
                              </a:cubicBezTo>
                              <a:cubicBezTo>
                                <a:pt x="2627189" y="536400"/>
                                <a:pt x="2647068" y="535736"/>
                                <a:pt x="2656344" y="522484"/>
                              </a:cubicBezTo>
                              <a:cubicBezTo>
                                <a:pt x="2665620" y="509232"/>
                                <a:pt x="2662970" y="474114"/>
                                <a:pt x="2668271" y="462850"/>
                              </a:cubicBezTo>
                              <a:cubicBezTo>
                                <a:pt x="2673572" y="451586"/>
                                <a:pt x="2675560" y="457548"/>
                                <a:pt x="2688150" y="454898"/>
                              </a:cubicBezTo>
                              <a:cubicBezTo>
                                <a:pt x="2700740" y="452248"/>
                                <a:pt x="2726581" y="446284"/>
                                <a:pt x="2743809" y="446947"/>
                              </a:cubicBezTo>
                              <a:cubicBezTo>
                                <a:pt x="2761037" y="447610"/>
                                <a:pt x="2772301" y="452248"/>
                                <a:pt x="2791517" y="458874"/>
                              </a:cubicBezTo>
                              <a:cubicBezTo>
                                <a:pt x="2810733" y="465500"/>
                                <a:pt x="2859103" y="486704"/>
                                <a:pt x="2859103" y="486704"/>
                              </a:cubicBezTo>
                              <a:cubicBezTo>
                                <a:pt x="2878319" y="494655"/>
                                <a:pt x="2896872" y="497306"/>
                                <a:pt x="2906811" y="506582"/>
                              </a:cubicBezTo>
                              <a:cubicBezTo>
                                <a:pt x="2916750" y="515858"/>
                                <a:pt x="2914763" y="529774"/>
                                <a:pt x="2918738" y="542363"/>
                              </a:cubicBezTo>
                              <a:cubicBezTo>
                                <a:pt x="2922713" y="554952"/>
                                <a:pt x="2920062" y="575493"/>
                                <a:pt x="2930664" y="582119"/>
                              </a:cubicBezTo>
                              <a:cubicBezTo>
                                <a:pt x="2941266" y="588745"/>
                                <a:pt x="2962470" y="587420"/>
                                <a:pt x="2982348" y="582119"/>
                              </a:cubicBezTo>
                              <a:cubicBezTo>
                                <a:pt x="3002226" y="576818"/>
                                <a:pt x="3028731" y="549651"/>
                                <a:pt x="3049934" y="550314"/>
                              </a:cubicBezTo>
                              <a:cubicBezTo>
                                <a:pt x="3071137" y="550977"/>
                                <a:pt x="3094992" y="567542"/>
                                <a:pt x="3109569" y="586095"/>
                              </a:cubicBezTo>
                              <a:cubicBezTo>
                                <a:pt x="3124146" y="604648"/>
                                <a:pt x="3123483" y="648380"/>
                                <a:pt x="3137398" y="661632"/>
                              </a:cubicBezTo>
                              <a:cubicBezTo>
                                <a:pt x="3151313" y="674884"/>
                                <a:pt x="3168541" y="664945"/>
                                <a:pt x="3193058" y="665608"/>
                              </a:cubicBezTo>
                              <a:cubicBezTo>
                                <a:pt x="3217575" y="666271"/>
                                <a:pt x="3261307" y="670909"/>
                                <a:pt x="3284498" y="665608"/>
                              </a:cubicBezTo>
                              <a:cubicBezTo>
                                <a:pt x="3307689" y="660307"/>
                                <a:pt x="3323591" y="631153"/>
                                <a:pt x="3332205" y="633803"/>
                              </a:cubicBezTo>
                              <a:cubicBezTo>
                                <a:pt x="3340819" y="636453"/>
                                <a:pt x="3329555" y="671571"/>
                                <a:pt x="3336181" y="681510"/>
                              </a:cubicBezTo>
                              <a:cubicBezTo>
                                <a:pt x="3342807" y="691449"/>
                                <a:pt x="3365336" y="700063"/>
                                <a:pt x="3371962" y="693437"/>
                              </a:cubicBezTo>
                              <a:cubicBezTo>
                                <a:pt x="3378588" y="686811"/>
                                <a:pt x="3373288" y="651693"/>
                                <a:pt x="3375938" y="641754"/>
                              </a:cubicBezTo>
                              <a:cubicBezTo>
                                <a:pt x="3378588" y="631815"/>
                                <a:pt x="3367323" y="633803"/>
                                <a:pt x="3387864" y="633803"/>
                              </a:cubicBezTo>
                              <a:cubicBezTo>
                                <a:pt x="3408405" y="633803"/>
                                <a:pt x="3476654" y="637116"/>
                                <a:pt x="3499183" y="641754"/>
                              </a:cubicBezTo>
                              <a:cubicBezTo>
                                <a:pt x="3521712" y="646392"/>
                                <a:pt x="3513761" y="652356"/>
                                <a:pt x="3523037" y="661632"/>
                              </a:cubicBezTo>
                              <a:cubicBezTo>
                                <a:pt x="3532313" y="670908"/>
                                <a:pt x="3530988" y="685486"/>
                                <a:pt x="3554842" y="697413"/>
                              </a:cubicBezTo>
                              <a:cubicBezTo>
                                <a:pt x="3578696" y="709340"/>
                                <a:pt x="3632367" y="725243"/>
                                <a:pt x="3658209" y="737170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0" name="Freeform 139"/>
                        <p:cNvSpPr/>
                        <p:nvPr/>
                      </p:nvSpPr>
                      <p:spPr>
                        <a:xfrm>
                          <a:off x="7009211" y="2496634"/>
                          <a:ext cx="163815" cy="309977"/>
                        </a:xfrm>
                        <a:custGeom>
                          <a:avLst/>
                          <a:gdLst>
                            <a:gd name="connsiteX0" fmla="*/ 393203 w 406924"/>
                            <a:gd name="connsiteY0" fmla="*/ 207313 h 551489"/>
                            <a:gd name="connsiteX1" fmla="*/ 405110 w 406924"/>
                            <a:gd name="connsiteY1" fmla="*/ 276369 h 551489"/>
                            <a:gd name="connsiteX2" fmla="*/ 352722 w 406924"/>
                            <a:gd name="connsiteY2" fmla="*/ 309707 h 551489"/>
                            <a:gd name="connsiteX3" fmla="*/ 347960 w 406924"/>
                            <a:gd name="connsiteY3" fmla="*/ 259701 h 551489"/>
                            <a:gd name="connsiteX4" fmla="*/ 331291 w 406924"/>
                            <a:gd name="connsiteY4" fmla="*/ 266844 h 551489"/>
                            <a:gd name="connsiteX5" fmla="*/ 314622 w 406924"/>
                            <a:gd name="connsiteY5" fmla="*/ 283513 h 551489"/>
                            <a:gd name="connsiteX6" fmla="*/ 269378 w 406924"/>
                            <a:gd name="connsiteY6" fmla="*/ 321613 h 551489"/>
                            <a:gd name="connsiteX7" fmla="*/ 195560 w 406924"/>
                            <a:gd name="connsiteY7" fmla="*/ 350188 h 551489"/>
                            <a:gd name="connsiteX8" fmla="*/ 209847 w 406924"/>
                            <a:gd name="connsiteY8" fmla="*/ 390669 h 551489"/>
                            <a:gd name="connsiteX9" fmla="*/ 231278 w 406924"/>
                            <a:gd name="connsiteY9" fmla="*/ 414482 h 551489"/>
                            <a:gd name="connsiteX10" fmla="*/ 209847 w 406924"/>
                            <a:gd name="connsiteY10" fmla="*/ 419244 h 551489"/>
                            <a:gd name="connsiteX11" fmla="*/ 176510 w 406924"/>
                            <a:gd name="connsiteY11" fmla="*/ 500207 h 551489"/>
                            <a:gd name="connsiteX12" fmla="*/ 164603 w 406924"/>
                            <a:gd name="connsiteY12" fmla="*/ 535926 h 551489"/>
                            <a:gd name="connsiteX13" fmla="*/ 150316 w 406924"/>
                            <a:gd name="connsiteY13" fmla="*/ 550213 h 551489"/>
                            <a:gd name="connsiteX14" fmla="*/ 133647 w 406924"/>
                            <a:gd name="connsiteY14" fmla="*/ 547832 h 551489"/>
                            <a:gd name="connsiteX15" fmla="*/ 102691 w 406924"/>
                            <a:gd name="connsiteY15" fmla="*/ 524019 h 551489"/>
                            <a:gd name="connsiteX16" fmla="*/ 28872 w 406924"/>
                            <a:gd name="connsiteY16" fmla="*/ 524019 h 551489"/>
                            <a:gd name="connsiteX17" fmla="*/ 38397 w 406924"/>
                            <a:gd name="connsiteY17" fmla="*/ 493063 h 551489"/>
                            <a:gd name="connsiteX18" fmla="*/ 19347 w 406924"/>
                            <a:gd name="connsiteY18" fmla="*/ 488301 h 551489"/>
                            <a:gd name="connsiteX19" fmla="*/ 7441 w 406924"/>
                            <a:gd name="connsiteY19" fmla="*/ 459726 h 551489"/>
                            <a:gd name="connsiteX20" fmla="*/ 297 w 406924"/>
                            <a:gd name="connsiteY20" fmla="*/ 424007 h 551489"/>
                            <a:gd name="connsiteX21" fmla="*/ 2678 w 406924"/>
                            <a:gd name="connsiteY21" fmla="*/ 412101 h 551489"/>
                            <a:gd name="connsiteX22" fmla="*/ 14585 w 406924"/>
                            <a:gd name="connsiteY22" fmla="*/ 409719 h 551489"/>
                            <a:gd name="connsiteX23" fmla="*/ 28872 w 406924"/>
                            <a:gd name="connsiteY23" fmla="*/ 412101 h 551489"/>
                            <a:gd name="connsiteX24" fmla="*/ 45541 w 406924"/>
                            <a:gd name="connsiteY24" fmla="*/ 395432 h 551489"/>
                            <a:gd name="connsiteX25" fmla="*/ 52685 w 406924"/>
                            <a:gd name="connsiteY25" fmla="*/ 385907 h 551489"/>
                            <a:gd name="connsiteX26" fmla="*/ 71735 w 406924"/>
                            <a:gd name="connsiteY26" fmla="*/ 388288 h 551489"/>
                            <a:gd name="connsiteX27" fmla="*/ 86022 w 406924"/>
                            <a:gd name="connsiteY27" fmla="*/ 362094 h 551489"/>
                            <a:gd name="connsiteX28" fmla="*/ 124122 w 406924"/>
                            <a:gd name="connsiteY28" fmla="*/ 326376 h 551489"/>
                            <a:gd name="connsiteX29" fmla="*/ 169366 w 406924"/>
                            <a:gd name="connsiteY29" fmla="*/ 290657 h 551489"/>
                            <a:gd name="connsiteX30" fmla="*/ 197941 w 406924"/>
                            <a:gd name="connsiteY30" fmla="*/ 283513 h 551489"/>
                            <a:gd name="connsiteX31" fmla="*/ 216991 w 406924"/>
                            <a:gd name="connsiteY31" fmla="*/ 307326 h 551489"/>
                            <a:gd name="connsiteX32" fmla="*/ 252710 w 406924"/>
                            <a:gd name="connsiteY32" fmla="*/ 293038 h 551489"/>
                            <a:gd name="connsiteX33" fmla="*/ 286047 w 406924"/>
                            <a:gd name="connsiteY33" fmla="*/ 264463 h 551489"/>
                            <a:gd name="connsiteX34" fmla="*/ 295572 w 406924"/>
                            <a:gd name="connsiteY34" fmla="*/ 204932 h 551489"/>
                            <a:gd name="connsiteX35" fmla="*/ 274141 w 406924"/>
                            <a:gd name="connsiteY35" fmla="*/ 152544 h 551489"/>
                            <a:gd name="connsiteX36" fmla="*/ 252710 w 406924"/>
                            <a:gd name="connsiteY36" fmla="*/ 116826 h 551489"/>
                            <a:gd name="connsiteX37" fmla="*/ 245566 w 406924"/>
                            <a:gd name="connsiteY37" fmla="*/ 93013 h 551489"/>
                            <a:gd name="connsiteX38" fmla="*/ 243185 w 406924"/>
                            <a:gd name="connsiteY38" fmla="*/ 76344 h 551489"/>
                            <a:gd name="connsiteX39" fmla="*/ 247947 w 406924"/>
                            <a:gd name="connsiteY39" fmla="*/ 40626 h 551489"/>
                            <a:gd name="connsiteX40" fmla="*/ 271760 w 406924"/>
                            <a:gd name="connsiteY40" fmla="*/ 12051 h 551489"/>
                            <a:gd name="connsiteX41" fmla="*/ 286047 w 406924"/>
                            <a:gd name="connsiteY41" fmla="*/ 144 h 551489"/>
                            <a:gd name="connsiteX42" fmla="*/ 305097 w 406924"/>
                            <a:gd name="connsiteY42" fmla="*/ 19194 h 551489"/>
                            <a:gd name="connsiteX43" fmla="*/ 290810 w 406924"/>
                            <a:gd name="connsiteY43" fmla="*/ 95394 h 551489"/>
                            <a:gd name="connsiteX44" fmla="*/ 293191 w 406924"/>
                            <a:gd name="connsiteY44" fmla="*/ 100157 h 551489"/>
                            <a:gd name="connsiteX45" fmla="*/ 338435 w 406924"/>
                            <a:gd name="connsiteY45" fmla="*/ 100157 h 551489"/>
                            <a:gd name="connsiteX46" fmla="*/ 376535 w 406924"/>
                            <a:gd name="connsiteY46" fmla="*/ 147782 h 551489"/>
                            <a:gd name="connsiteX47" fmla="*/ 393203 w 406924"/>
                            <a:gd name="connsiteY47" fmla="*/ 207313 h 551489"/>
                            <a:gd name="connsiteX0" fmla="*/ 393203 w 406924"/>
                            <a:gd name="connsiteY0" fmla="*/ 207313 h 551489"/>
                            <a:gd name="connsiteX1" fmla="*/ 405110 w 406924"/>
                            <a:gd name="connsiteY1" fmla="*/ 276369 h 551489"/>
                            <a:gd name="connsiteX2" fmla="*/ 352722 w 406924"/>
                            <a:gd name="connsiteY2" fmla="*/ 309707 h 551489"/>
                            <a:gd name="connsiteX3" fmla="*/ 347960 w 406924"/>
                            <a:gd name="connsiteY3" fmla="*/ 259701 h 551489"/>
                            <a:gd name="connsiteX4" fmla="*/ 331291 w 406924"/>
                            <a:gd name="connsiteY4" fmla="*/ 266844 h 551489"/>
                            <a:gd name="connsiteX5" fmla="*/ 314622 w 406924"/>
                            <a:gd name="connsiteY5" fmla="*/ 283513 h 551489"/>
                            <a:gd name="connsiteX6" fmla="*/ 269378 w 406924"/>
                            <a:gd name="connsiteY6" fmla="*/ 321613 h 551489"/>
                            <a:gd name="connsiteX7" fmla="*/ 209847 w 406924"/>
                            <a:gd name="connsiteY7" fmla="*/ 390669 h 551489"/>
                            <a:gd name="connsiteX8" fmla="*/ 231278 w 406924"/>
                            <a:gd name="connsiteY8" fmla="*/ 414482 h 551489"/>
                            <a:gd name="connsiteX9" fmla="*/ 209847 w 406924"/>
                            <a:gd name="connsiteY9" fmla="*/ 419244 h 551489"/>
                            <a:gd name="connsiteX10" fmla="*/ 176510 w 406924"/>
                            <a:gd name="connsiteY10" fmla="*/ 500207 h 551489"/>
                            <a:gd name="connsiteX11" fmla="*/ 164603 w 406924"/>
                            <a:gd name="connsiteY11" fmla="*/ 535926 h 551489"/>
                            <a:gd name="connsiteX12" fmla="*/ 150316 w 406924"/>
                            <a:gd name="connsiteY12" fmla="*/ 550213 h 551489"/>
                            <a:gd name="connsiteX13" fmla="*/ 133647 w 406924"/>
                            <a:gd name="connsiteY13" fmla="*/ 547832 h 551489"/>
                            <a:gd name="connsiteX14" fmla="*/ 102691 w 406924"/>
                            <a:gd name="connsiteY14" fmla="*/ 524019 h 551489"/>
                            <a:gd name="connsiteX15" fmla="*/ 28872 w 406924"/>
                            <a:gd name="connsiteY15" fmla="*/ 524019 h 551489"/>
                            <a:gd name="connsiteX16" fmla="*/ 38397 w 406924"/>
                            <a:gd name="connsiteY16" fmla="*/ 493063 h 551489"/>
                            <a:gd name="connsiteX17" fmla="*/ 19347 w 406924"/>
                            <a:gd name="connsiteY17" fmla="*/ 488301 h 551489"/>
                            <a:gd name="connsiteX18" fmla="*/ 7441 w 406924"/>
                            <a:gd name="connsiteY18" fmla="*/ 459726 h 551489"/>
                            <a:gd name="connsiteX19" fmla="*/ 297 w 406924"/>
                            <a:gd name="connsiteY19" fmla="*/ 424007 h 551489"/>
                            <a:gd name="connsiteX20" fmla="*/ 2678 w 406924"/>
                            <a:gd name="connsiteY20" fmla="*/ 412101 h 551489"/>
                            <a:gd name="connsiteX21" fmla="*/ 14585 w 406924"/>
                            <a:gd name="connsiteY21" fmla="*/ 409719 h 551489"/>
                            <a:gd name="connsiteX22" fmla="*/ 28872 w 406924"/>
                            <a:gd name="connsiteY22" fmla="*/ 412101 h 551489"/>
                            <a:gd name="connsiteX23" fmla="*/ 45541 w 406924"/>
                            <a:gd name="connsiteY23" fmla="*/ 395432 h 551489"/>
                            <a:gd name="connsiteX24" fmla="*/ 52685 w 406924"/>
                            <a:gd name="connsiteY24" fmla="*/ 385907 h 551489"/>
                            <a:gd name="connsiteX25" fmla="*/ 71735 w 406924"/>
                            <a:gd name="connsiteY25" fmla="*/ 388288 h 551489"/>
                            <a:gd name="connsiteX26" fmla="*/ 86022 w 406924"/>
                            <a:gd name="connsiteY26" fmla="*/ 362094 h 551489"/>
                            <a:gd name="connsiteX27" fmla="*/ 124122 w 406924"/>
                            <a:gd name="connsiteY27" fmla="*/ 326376 h 551489"/>
                            <a:gd name="connsiteX28" fmla="*/ 169366 w 406924"/>
                            <a:gd name="connsiteY28" fmla="*/ 290657 h 551489"/>
                            <a:gd name="connsiteX29" fmla="*/ 197941 w 406924"/>
                            <a:gd name="connsiteY29" fmla="*/ 283513 h 551489"/>
                            <a:gd name="connsiteX30" fmla="*/ 216991 w 406924"/>
                            <a:gd name="connsiteY30" fmla="*/ 307326 h 551489"/>
                            <a:gd name="connsiteX31" fmla="*/ 252710 w 406924"/>
                            <a:gd name="connsiteY31" fmla="*/ 293038 h 551489"/>
                            <a:gd name="connsiteX32" fmla="*/ 286047 w 406924"/>
                            <a:gd name="connsiteY32" fmla="*/ 264463 h 551489"/>
                            <a:gd name="connsiteX33" fmla="*/ 295572 w 406924"/>
                            <a:gd name="connsiteY33" fmla="*/ 204932 h 551489"/>
                            <a:gd name="connsiteX34" fmla="*/ 274141 w 406924"/>
                            <a:gd name="connsiteY34" fmla="*/ 152544 h 551489"/>
                            <a:gd name="connsiteX35" fmla="*/ 252710 w 406924"/>
                            <a:gd name="connsiteY35" fmla="*/ 116826 h 551489"/>
                            <a:gd name="connsiteX36" fmla="*/ 245566 w 406924"/>
                            <a:gd name="connsiteY36" fmla="*/ 93013 h 551489"/>
                            <a:gd name="connsiteX37" fmla="*/ 243185 w 406924"/>
                            <a:gd name="connsiteY37" fmla="*/ 76344 h 551489"/>
                            <a:gd name="connsiteX38" fmla="*/ 247947 w 406924"/>
                            <a:gd name="connsiteY38" fmla="*/ 40626 h 551489"/>
                            <a:gd name="connsiteX39" fmla="*/ 271760 w 406924"/>
                            <a:gd name="connsiteY39" fmla="*/ 12051 h 551489"/>
                            <a:gd name="connsiteX40" fmla="*/ 286047 w 406924"/>
                            <a:gd name="connsiteY40" fmla="*/ 144 h 551489"/>
                            <a:gd name="connsiteX41" fmla="*/ 305097 w 406924"/>
                            <a:gd name="connsiteY41" fmla="*/ 19194 h 551489"/>
                            <a:gd name="connsiteX42" fmla="*/ 290810 w 406924"/>
                            <a:gd name="connsiteY42" fmla="*/ 95394 h 551489"/>
                            <a:gd name="connsiteX43" fmla="*/ 293191 w 406924"/>
                            <a:gd name="connsiteY43" fmla="*/ 100157 h 551489"/>
                            <a:gd name="connsiteX44" fmla="*/ 338435 w 406924"/>
                            <a:gd name="connsiteY44" fmla="*/ 100157 h 551489"/>
                            <a:gd name="connsiteX45" fmla="*/ 376535 w 406924"/>
                            <a:gd name="connsiteY45" fmla="*/ 147782 h 551489"/>
                            <a:gd name="connsiteX46" fmla="*/ 393203 w 406924"/>
                            <a:gd name="connsiteY46" fmla="*/ 207313 h 551489"/>
                            <a:gd name="connsiteX0" fmla="*/ 393203 w 406924"/>
                            <a:gd name="connsiteY0" fmla="*/ 207313 h 551489"/>
                            <a:gd name="connsiteX1" fmla="*/ 405110 w 406924"/>
                            <a:gd name="connsiteY1" fmla="*/ 276369 h 551489"/>
                            <a:gd name="connsiteX2" fmla="*/ 352722 w 406924"/>
                            <a:gd name="connsiteY2" fmla="*/ 309707 h 551489"/>
                            <a:gd name="connsiteX3" fmla="*/ 347960 w 406924"/>
                            <a:gd name="connsiteY3" fmla="*/ 259701 h 551489"/>
                            <a:gd name="connsiteX4" fmla="*/ 331291 w 406924"/>
                            <a:gd name="connsiteY4" fmla="*/ 266844 h 551489"/>
                            <a:gd name="connsiteX5" fmla="*/ 314622 w 406924"/>
                            <a:gd name="connsiteY5" fmla="*/ 283513 h 551489"/>
                            <a:gd name="connsiteX6" fmla="*/ 269378 w 406924"/>
                            <a:gd name="connsiteY6" fmla="*/ 321613 h 551489"/>
                            <a:gd name="connsiteX7" fmla="*/ 222028 w 406924"/>
                            <a:gd name="connsiteY7" fmla="*/ 379909 h 551489"/>
                            <a:gd name="connsiteX8" fmla="*/ 209847 w 406924"/>
                            <a:gd name="connsiteY8" fmla="*/ 390669 h 551489"/>
                            <a:gd name="connsiteX9" fmla="*/ 231278 w 406924"/>
                            <a:gd name="connsiteY9" fmla="*/ 414482 h 551489"/>
                            <a:gd name="connsiteX10" fmla="*/ 209847 w 406924"/>
                            <a:gd name="connsiteY10" fmla="*/ 419244 h 551489"/>
                            <a:gd name="connsiteX11" fmla="*/ 176510 w 406924"/>
                            <a:gd name="connsiteY11" fmla="*/ 500207 h 551489"/>
                            <a:gd name="connsiteX12" fmla="*/ 164603 w 406924"/>
                            <a:gd name="connsiteY12" fmla="*/ 535926 h 551489"/>
                            <a:gd name="connsiteX13" fmla="*/ 150316 w 406924"/>
                            <a:gd name="connsiteY13" fmla="*/ 550213 h 551489"/>
                            <a:gd name="connsiteX14" fmla="*/ 133647 w 406924"/>
                            <a:gd name="connsiteY14" fmla="*/ 547832 h 551489"/>
                            <a:gd name="connsiteX15" fmla="*/ 102691 w 406924"/>
                            <a:gd name="connsiteY15" fmla="*/ 524019 h 551489"/>
                            <a:gd name="connsiteX16" fmla="*/ 28872 w 406924"/>
                            <a:gd name="connsiteY16" fmla="*/ 524019 h 551489"/>
                            <a:gd name="connsiteX17" fmla="*/ 38397 w 406924"/>
                            <a:gd name="connsiteY17" fmla="*/ 493063 h 551489"/>
                            <a:gd name="connsiteX18" fmla="*/ 19347 w 406924"/>
                            <a:gd name="connsiteY18" fmla="*/ 488301 h 551489"/>
                            <a:gd name="connsiteX19" fmla="*/ 7441 w 406924"/>
                            <a:gd name="connsiteY19" fmla="*/ 459726 h 551489"/>
                            <a:gd name="connsiteX20" fmla="*/ 297 w 406924"/>
                            <a:gd name="connsiteY20" fmla="*/ 424007 h 551489"/>
                            <a:gd name="connsiteX21" fmla="*/ 2678 w 406924"/>
                            <a:gd name="connsiteY21" fmla="*/ 412101 h 551489"/>
                            <a:gd name="connsiteX22" fmla="*/ 14585 w 406924"/>
                            <a:gd name="connsiteY22" fmla="*/ 409719 h 551489"/>
                            <a:gd name="connsiteX23" fmla="*/ 28872 w 406924"/>
                            <a:gd name="connsiteY23" fmla="*/ 412101 h 551489"/>
                            <a:gd name="connsiteX24" fmla="*/ 45541 w 406924"/>
                            <a:gd name="connsiteY24" fmla="*/ 395432 h 551489"/>
                            <a:gd name="connsiteX25" fmla="*/ 52685 w 406924"/>
                            <a:gd name="connsiteY25" fmla="*/ 385907 h 551489"/>
                            <a:gd name="connsiteX26" fmla="*/ 71735 w 406924"/>
                            <a:gd name="connsiteY26" fmla="*/ 388288 h 551489"/>
                            <a:gd name="connsiteX27" fmla="*/ 86022 w 406924"/>
                            <a:gd name="connsiteY27" fmla="*/ 362094 h 551489"/>
                            <a:gd name="connsiteX28" fmla="*/ 124122 w 406924"/>
                            <a:gd name="connsiteY28" fmla="*/ 326376 h 551489"/>
                            <a:gd name="connsiteX29" fmla="*/ 169366 w 406924"/>
                            <a:gd name="connsiteY29" fmla="*/ 290657 h 551489"/>
                            <a:gd name="connsiteX30" fmla="*/ 197941 w 406924"/>
                            <a:gd name="connsiteY30" fmla="*/ 283513 h 551489"/>
                            <a:gd name="connsiteX31" fmla="*/ 216991 w 406924"/>
                            <a:gd name="connsiteY31" fmla="*/ 307326 h 551489"/>
                            <a:gd name="connsiteX32" fmla="*/ 252710 w 406924"/>
                            <a:gd name="connsiteY32" fmla="*/ 293038 h 551489"/>
                            <a:gd name="connsiteX33" fmla="*/ 286047 w 406924"/>
                            <a:gd name="connsiteY33" fmla="*/ 264463 h 551489"/>
                            <a:gd name="connsiteX34" fmla="*/ 295572 w 406924"/>
                            <a:gd name="connsiteY34" fmla="*/ 204932 h 551489"/>
                            <a:gd name="connsiteX35" fmla="*/ 274141 w 406924"/>
                            <a:gd name="connsiteY35" fmla="*/ 152544 h 551489"/>
                            <a:gd name="connsiteX36" fmla="*/ 252710 w 406924"/>
                            <a:gd name="connsiteY36" fmla="*/ 116826 h 551489"/>
                            <a:gd name="connsiteX37" fmla="*/ 245566 w 406924"/>
                            <a:gd name="connsiteY37" fmla="*/ 93013 h 551489"/>
                            <a:gd name="connsiteX38" fmla="*/ 243185 w 406924"/>
                            <a:gd name="connsiteY38" fmla="*/ 76344 h 551489"/>
                            <a:gd name="connsiteX39" fmla="*/ 247947 w 406924"/>
                            <a:gd name="connsiteY39" fmla="*/ 40626 h 551489"/>
                            <a:gd name="connsiteX40" fmla="*/ 271760 w 406924"/>
                            <a:gd name="connsiteY40" fmla="*/ 12051 h 551489"/>
                            <a:gd name="connsiteX41" fmla="*/ 286047 w 406924"/>
                            <a:gd name="connsiteY41" fmla="*/ 144 h 551489"/>
                            <a:gd name="connsiteX42" fmla="*/ 305097 w 406924"/>
                            <a:gd name="connsiteY42" fmla="*/ 19194 h 551489"/>
                            <a:gd name="connsiteX43" fmla="*/ 290810 w 406924"/>
                            <a:gd name="connsiteY43" fmla="*/ 95394 h 551489"/>
                            <a:gd name="connsiteX44" fmla="*/ 293191 w 406924"/>
                            <a:gd name="connsiteY44" fmla="*/ 100157 h 551489"/>
                            <a:gd name="connsiteX45" fmla="*/ 338435 w 406924"/>
                            <a:gd name="connsiteY45" fmla="*/ 100157 h 551489"/>
                            <a:gd name="connsiteX46" fmla="*/ 376535 w 406924"/>
                            <a:gd name="connsiteY46" fmla="*/ 147782 h 551489"/>
                            <a:gd name="connsiteX47" fmla="*/ 393203 w 406924"/>
                            <a:gd name="connsiteY47" fmla="*/ 207313 h 551489"/>
                            <a:gd name="connsiteX0" fmla="*/ 393203 w 406924"/>
                            <a:gd name="connsiteY0" fmla="*/ 207313 h 551489"/>
                            <a:gd name="connsiteX1" fmla="*/ 405110 w 406924"/>
                            <a:gd name="connsiteY1" fmla="*/ 276369 h 551489"/>
                            <a:gd name="connsiteX2" fmla="*/ 352722 w 406924"/>
                            <a:gd name="connsiteY2" fmla="*/ 309707 h 551489"/>
                            <a:gd name="connsiteX3" fmla="*/ 347960 w 406924"/>
                            <a:gd name="connsiteY3" fmla="*/ 259701 h 551489"/>
                            <a:gd name="connsiteX4" fmla="*/ 331291 w 406924"/>
                            <a:gd name="connsiteY4" fmla="*/ 266844 h 551489"/>
                            <a:gd name="connsiteX5" fmla="*/ 314622 w 406924"/>
                            <a:gd name="connsiteY5" fmla="*/ 283513 h 551489"/>
                            <a:gd name="connsiteX6" fmla="*/ 269378 w 406924"/>
                            <a:gd name="connsiteY6" fmla="*/ 321613 h 551489"/>
                            <a:gd name="connsiteX7" fmla="*/ 209847 w 406924"/>
                            <a:gd name="connsiteY7" fmla="*/ 390669 h 551489"/>
                            <a:gd name="connsiteX8" fmla="*/ 231278 w 406924"/>
                            <a:gd name="connsiteY8" fmla="*/ 414482 h 551489"/>
                            <a:gd name="connsiteX9" fmla="*/ 209847 w 406924"/>
                            <a:gd name="connsiteY9" fmla="*/ 419244 h 551489"/>
                            <a:gd name="connsiteX10" fmla="*/ 176510 w 406924"/>
                            <a:gd name="connsiteY10" fmla="*/ 500207 h 551489"/>
                            <a:gd name="connsiteX11" fmla="*/ 164603 w 406924"/>
                            <a:gd name="connsiteY11" fmla="*/ 535926 h 551489"/>
                            <a:gd name="connsiteX12" fmla="*/ 150316 w 406924"/>
                            <a:gd name="connsiteY12" fmla="*/ 550213 h 551489"/>
                            <a:gd name="connsiteX13" fmla="*/ 133647 w 406924"/>
                            <a:gd name="connsiteY13" fmla="*/ 547832 h 551489"/>
                            <a:gd name="connsiteX14" fmla="*/ 102691 w 406924"/>
                            <a:gd name="connsiteY14" fmla="*/ 524019 h 551489"/>
                            <a:gd name="connsiteX15" fmla="*/ 28872 w 406924"/>
                            <a:gd name="connsiteY15" fmla="*/ 524019 h 551489"/>
                            <a:gd name="connsiteX16" fmla="*/ 38397 w 406924"/>
                            <a:gd name="connsiteY16" fmla="*/ 493063 h 551489"/>
                            <a:gd name="connsiteX17" fmla="*/ 19347 w 406924"/>
                            <a:gd name="connsiteY17" fmla="*/ 488301 h 551489"/>
                            <a:gd name="connsiteX18" fmla="*/ 7441 w 406924"/>
                            <a:gd name="connsiteY18" fmla="*/ 459726 h 551489"/>
                            <a:gd name="connsiteX19" fmla="*/ 297 w 406924"/>
                            <a:gd name="connsiteY19" fmla="*/ 424007 h 551489"/>
                            <a:gd name="connsiteX20" fmla="*/ 2678 w 406924"/>
                            <a:gd name="connsiteY20" fmla="*/ 412101 h 551489"/>
                            <a:gd name="connsiteX21" fmla="*/ 14585 w 406924"/>
                            <a:gd name="connsiteY21" fmla="*/ 409719 h 551489"/>
                            <a:gd name="connsiteX22" fmla="*/ 28872 w 406924"/>
                            <a:gd name="connsiteY22" fmla="*/ 412101 h 551489"/>
                            <a:gd name="connsiteX23" fmla="*/ 45541 w 406924"/>
                            <a:gd name="connsiteY23" fmla="*/ 395432 h 551489"/>
                            <a:gd name="connsiteX24" fmla="*/ 52685 w 406924"/>
                            <a:gd name="connsiteY24" fmla="*/ 385907 h 551489"/>
                            <a:gd name="connsiteX25" fmla="*/ 71735 w 406924"/>
                            <a:gd name="connsiteY25" fmla="*/ 388288 h 551489"/>
                            <a:gd name="connsiteX26" fmla="*/ 86022 w 406924"/>
                            <a:gd name="connsiteY26" fmla="*/ 362094 h 551489"/>
                            <a:gd name="connsiteX27" fmla="*/ 124122 w 406924"/>
                            <a:gd name="connsiteY27" fmla="*/ 326376 h 551489"/>
                            <a:gd name="connsiteX28" fmla="*/ 169366 w 406924"/>
                            <a:gd name="connsiteY28" fmla="*/ 290657 h 551489"/>
                            <a:gd name="connsiteX29" fmla="*/ 197941 w 406924"/>
                            <a:gd name="connsiteY29" fmla="*/ 283513 h 551489"/>
                            <a:gd name="connsiteX30" fmla="*/ 216991 w 406924"/>
                            <a:gd name="connsiteY30" fmla="*/ 307326 h 551489"/>
                            <a:gd name="connsiteX31" fmla="*/ 252710 w 406924"/>
                            <a:gd name="connsiteY31" fmla="*/ 293038 h 551489"/>
                            <a:gd name="connsiteX32" fmla="*/ 286047 w 406924"/>
                            <a:gd name="connsiteY32" fmla="*/ 264463 h 551489"/>
                            <a:gd name="connsiteX33" fmla="*/ 295572 w 406924"/>
                            <a:gd name="connsiteY33" fmla="*/ 204932 h 551489"/>
                            <a:gd name="connsiteX34" fmla="*/ 274141 w 406924"/>
                            <a:gd name="connsiteY34" fmla="*/ 152544 h 551489"/>
                            <a:gd name="connsiteX35" fmla="*/ 252710 w 406924"/>
                            <a:gd name="connsiteY35" fmla="*/ 116826 h 551489"/>
                            <a:gd name="connsiteX36" fmla="*/ 245566 w 406924"/>
                            <a:gd name="connsiteY36" fmla="*/ 93013 h 551489"/>
                            <a:gd name="connsiteX37" fmla="*/ 243185 w 406924"/>
                            <a:gd name="connsiteY37" fmla="*/ 76344 h 551489"/>
                            <a:gd name="connsiteX38" fmla="*/ 247947 w 406924"/>
                            <a:gd name="connsiteY38" fmla="*/ 40626 h 551489"/>
                            <a:gd name="connsiteX39" fmla="*/ 271760 w 406924"/>
                            <a:gd name="connsiteY39" fmla="*/ 12051 h 551489"/>
                            <a:gd name="connsiteX40" fmla="*/ 286047 w 406924"/>
                            <a:gd name="connsiteY40" fmla="*/ 144 h 551489"/>
                            <a:gd name="connsiteX41" fmla="*/ 305097 w 406924"/>
                            <a:gd name="connsiteY41" fmla="*/ 19194 h 551489"/>
                            <a:gd name="connsiteX42" fmla="*/ 290810 w 406924"/>
                            <a:gd name="connsiteY42" fmla="*/ 95394 h 551489"/>
                            <a:gd name="connsiteX43" fmla="*/ 293191 w 406924"/>
                            <a:gd name="connsiteY43" fmla="*/ 100157 h 551489"/>
                            <a:gd name="connsiteX44" fmla="*/ 338435 w 406924"/>
                            <a:gd name="connsiteY44" fmla="*/ 100157 h 551489"/>
                            <a:gd name="connsiteX45" fmla="*/ 376535 w 406924"/>
                            <a:gd name="connsiteY45" fmla="*/ 147782 h 551489"/>
                            <a:gd name="connsiteX46" fmla="*/ 393203 w 406924"/>
                            <a:gd name="connsiteY46" fmla="*/ 207313 h 551489"/>
                            <a:gd name="connsiteX0" fmla="*/ 393203 w 406924"/>
                            <a:gd name="connsiteY0" fmla="*/ 207313 h 551489"/>
                            <a:gd name="connsiteX1" fmla="*/ 405110 w 406924"/>
                            <a:gd name="connsiteY1" fmla="*/ 276369 h 551489"/>
                            <a:gd name="connsiteX2" fmla="*/ 352722 w 406924"/>
                            <a:gd name="connsiteY2" fmla="*/ 309707 h 551489"/>
                            <a:gd name="connsiteX3" fmla="*/ 347960 w 406924"/>
                            <a:gd name="connsiteY3" fmla="*/ 259701 h 551489"/>
                            <a:gd name="connsiteX4" fmla="*/ 331291 w 406924"/>
                            <a:gd name="connsiteY4" fmla="*/ 266844 h 551489"/>
                            <a:gd name="connsiteX5" fmla="*/ 314622 w 406924"/>
                            <a:gd name="connsiteY5" fmla="*/ 283513 h 551489"/>
                            <a:gd name="connsiteX6" fmla="*/ 269378 w 406924"/>
                            <a:gd name="connsiteY6" fmla="*/ 321613 h 551489"/>
                            <a:gd name="connsiteX7" fmla="*/ 209847 w 406924"/>
                            <a:gd name="connsiteY7" fmla="*/ 390669 h 551489"/>
                            <a:gd name="connsiteX8" fmla="*/ 209847 w 406924"/>
                            <a:gd name="connsiteY8" fmla="*/ 419244 h 551489"/>
                            <a:gd name="connsiteX9" fmla="*/ 176510 w 406924"/>
                            <a:gd name="connsiteY9" fmla="*/ 500207 h 551489"/>
                            <a:gd name="connsiteX10" fmla="*/ 164603 w 406924"/>
                            <a:gd name="connsiteY10" fmla="*/ 535926 h 551489"/>
                            <a:gd name="connsiteX11" fmla="*/ 150316 w 406924"/>
                            <a:gd name="connsiteY11" fmla="*/ 550213 h 551489"/>
                            <a:gd name="connsiteX12" fmla="*/ 133647 w 406924"/>
                            <a:gd name="connsiteY12" fmla="*/ 547832 h 551489"/>
                            <a:gd name="connsiteX13" fmla="*/ 102691 w 406924"/>
                            <a:gd name="connsiteY13" fmla="*/ 524019 h 551489"/>
                            <a:gd name="connsiteX14" fmla="*/ 28872 w 406924"/>
                            <a:gd name="connsiteY14" fmla="*/ 524019 h 551489"/>
                            <a:gd name="connsiteX15" fmla="*/ 38397 w 406924"/>
                            <a:gd name="connsiteY15" fmla="*/ 493063 h 551489"/>
                            <a:gd name="connsiteX16" fmla="*/ 19347 w 406924"/>
                            <a:gd name="connsiteY16" fmla="*/ 488301 h 551489"/>
                            <a:gd name="connsiteX17" fmla="*/ 7441 w 406924"/>
                            <a:gd name="connsiteY17" fmla="*/ 459726 h 551489"/>
                            <a:gd name="connsiteX18" fmla="*/ 297 w 406924"/>
                            <a:gd name="connsiteY18" fmla="*/ 424007 h 551489"/>
                            <a:gd name="connsiteX19" fmla="*/ 2678 w 406924"/>
                            <a:gd name="connsiteY19" fmla="*/ 412101 h 551489"/>
                            <a:gd name="connsiteX20" fmla="*/ 14585 w 406924"/>
                            <a:gd name="connsiteY20" fmla="*/ 409719 h 551489"/>
                            <a:gd name="connsiteX21" fmla="*/ 28872 w 406924"/>
                            <a:gd name="connsiteY21" fmla="*/ 412101 h 551489"/>
                            <a:gd name="connsiteX22" fmla="*/ 45541 w 406924"/>
                            <a:gd name="connsiteY22" fmla="*/ 395432 h 551489"/>
                            <a:gd name="connsiteX23" fmla="*/ 52685 w 406924"/>
                            <a:gd name="connsiteY23" fmla="*/ 385907 h 551489"/>
                            <a:gd name="connsiteX24" fmla="*/ 71735 w 406924"/>
                            <a:gd name="connsiteY24" fmla="*/ 388288 h 551489"/>
                            <a:gd name="connsiteX25" fmla="*/ 86022 w 406924"/>
                            <a:gd name="connsiteY25" fmla="*/ 362094 h 551489"/>
                            <a:gd name="connsiteX26" fmla="*/ 124122 w 406924"/>
                            <a:gd name="connsiteY26" fmla="*/ 326376 h 551489"/>
                            <a:gd name="connsiteX27" fmla="*/ 169366 w 406924"/>
                            <a:gd name="connsiteY27" fmla="*/ 290657 h 551489"/>
                            <a:gd name="connsiteX28" fmla="*/ 197941 w 406924"/>
                            <a:gd name="connsiteY28" fmla="*/ 283513 h 551489"/>
                            <a:gd name="connsiteX29" fmla="*/ 216991 w 406924"/>
                            <a:gd name="connsiteY29" fmla="*/ 307326 h 551489"/>
                            <a:gd name="connsiteX30" fmla="*/ 252710 w 406924"/>
                            <a:gd name="connsiteY30" fmla="*/ 293038 h 551489"/>
                            <a:gd name="connsiteX31" fmla="*/ 286047 w 406924"/>
                            <a:gd name="connsiteY31" fmla="*/ 264463 h 551489"/>
                            <a:gd name="connsiteX32" fmla="*/ 295572 w 406924"/>
                            <a:gd name="connsiteY32" fmla="*/ 204932 h 551489"/>
                            <a:gd name="connsiteX33" fmla="*/ 274141 w 406924"/>
                            <a:gd name="connsiteY33" fmla="*/ 152544 h 551489"/>
                            <a:gd name="connsiteX34" fmla="*/ 252710 w 406924"/>
                            <a:gd name="connsiteY34" fmla="*/ 116826 h 551489"/>
                            <a:gd name="connsiteX35" fmla="*/ 245566 w 406924"/>
                            <a:gd name="connsiteY35" fmla="*/ 93013 h 551489"/>
                            <a:gd name="connsiteX36" fmla="*/ 243185 w 406924"/>
                            <a:gd name="connsiteY36" fmla="*/ 76344 h 551489"/>
                            <a:gd name="connsiteX37" fmla="*/ 247947 w 406924"/>
                            <a:gd name="connsiteY37" fmla="*/ 40626 h 551489"/>
                            <a:gd name="connsiteX38" fmla="*/ 271760 w 406924"/>
                            <a:gd name="connsiteY38" fmla="*/ 12051 h 551489"/>
                            <a:gd name="connsiteX39" fmla="*/ 286047 w 406924"/>
                            <a:gd name="connsiteY39" fmla="*/ 144 h 551489"/>
                            <a:gd name="connsiteX40" fmla="*/ 305097 w 406924"/>
                            <a:gd name="connsiteY40" fmla="*/ 19194 h 551489"/>
                            <a:gd name="connsiteX41" fmla="*/ 290810 w 406924"/>
                            <a:gd name="connsiteY41" fmla="*/ 95394 h 551489"/>
                            <a:gd name="connsiteX42" fmla="*/ 293191 w 406924"/>
                            <a:gd name="connsiteY42" fmla="*/ 100157 h 551489"/>
                            <a:gd name="connsiteX43" fmla="*/ 338435 w 406924"/>
                            <a:gd name="connsiteY43" fmla="*/ 100157 h 551489"/>
                            <a:gd name="connsiteX44" fmla="*/ 376535 w 406924"/>
                            <a:gd name="connsiteY44" fmla="*/ 147782 h 551489"/>
                            <a:gd name="connsiteX45" fmla="*/ 393203 w 406924"/>
                            <a:gd name="connsiteY45" fmla="*/ 207313 h 551489"/>
                            <a:gd name="connsiteX0" fmla="*/ 393203 w 406924"/>
                            <a:gd name="connsiteY0" fmla="*/ 207313 h 551489"/>
                            <a:gd name="connsiteX1" fmla="*/ 405110 w 406924"/>
                            <a:gd name="connsiteY1" fmla="*/ 276369 h 551489"/>
                            <a:gd name="connsiteX2" fmla="*/ 352722 w 406924"/>
                            <a:gd name="connsiteY2" fmla="*/ 309707 h 551489"/>
                            <a:gd name="connsiteX3" fmla="*/ 347960 w 406924"/>
                            <a:gd name="connsiteY3" fmla="*/ 259701 h 551489"/>
                            <a:gd name="connsiteX4" fmla="*/ 331291 w 406924"/>
                            <a:gd name="connsiteY4" fmla="*/ 266844 h 551489"/>
                            <a:gd name="connsiteX5" fmla="*/ 314622 w 406924"/>
                            <a:gd name="connsiteY5" fmla="*/ 283513 h 551489"/>
                            <a:gd name="connsiteX6" fmla="*/ 269378 w 406924"/>
                            <a:gd name="connsiteY6" fmla="*/ 321613 h 551489"/>
                            <a:gd name="connsiteX7" fmla="*/ 209847 w 406924"/>
                            <a:gd name="connsiteY7" fmla="*/ 390669 h 551489"/>
                            <a:gd name="connsiteX8" fmla="*/ 176510 w 406924"/>
                            <a:gd name="connsiteY8" fmla="*/ 500207 h 551489"/>
                            <a:gd name="connsiteX9" fmla="*/ 164603 w 406924"/>
                            <a:gd name="connsiteY9" fmla="*/ 535926 h 551489"/>
                            <a:gd name="connsiteX10" fmla="*/ 150316 w 406924"/>
                            <a:gd name="connsiteY10" fmla="*/ 550213 h 551489"/>
                            <a:gd name="connsiteX11" fmla="*/ 133647 w 406924"/>
                            <a:gd name="connsiteY11" fmla="*/ 547832 h 551489"/>
                            <a:gd name="connsiteX12" fmla="*/ 102691 w 406924"/>
                            <a:gd name="connsiteY12" fmla="*/ 524019 h 551489"/>
                            <a:gd name="connsiteX13" fmla="*/ 28872 w 406924"/>
                            <a:gd name="connsiteY13" fmla="*/ 524019 h 551489"/>
                            <a:gd name="connsiteX14" fmla="*/ 38397 w 406924"/>
                            <a:gd name="connsiteY14" fmla="*/ 493063 h 551489"/>
                            <a:gd name="connsiteX15" fmla="*/ 19347 w 406924"/>
                            <a:gd name="connsiteY15" fmla="*/ 488301 h 551489"/>
                            <a:gd name="connsiteX16" fmla="*/ 7441 w 406924"/>
                            <a:gd name="connsiteY16" fmla="*/ 459726 h 551489"/>
                            <a:gd name="connsiteX17" fmla="*/ 297 w 406924"/>
                            <a:gd name="connsiteY17" fmla="*/ 424007 h 551489"/>
                            <a:gd name="connsiteX18" fmla="*/ 2678 w 406924"/>
                            <a:gd name="connsiteY18" fmla="*/ 412101 h 551489"/>
                            <a:gd name="connsiteX19" fmla="*/ 14585 w 406924"/>
                            <a:gd name="connsiteY19" fmla="*/ 409719 h 551489"/>
                            <a:gd name="connsiteX20" fmla="*/ 28872 w 406924"/>
                            <a:gd name="connsiteY20" fmla="*/ 412101 h 551489"/>
                            <a:gd name="connsiteX21" fmla="*/ 45541 w 406924"/>
                            <a:gd name="connsiteY21" fmla="*/ 395432 h 551489"/>
                            <a:gd name="connsiteX22" fmla="*/ 52685 w 406924"/>
                            <a:gd name="connsiteY22" fmla="*/ 385907 h 551489"/>
                            <a:gd name="connsiteX23" fmla="*/ 71735 w 406924"/>
                            <a:gd name="connsiteY23" fmla="*/ 388288 h 551489"/>
                            <a:gd name="connsiteX24" fmla="*/ 86022 w 406924"/>
                            <a:gd name="connsiteY24" fmla="*/ 362094 h 551489"/>
                            <a:gd name="connsiteX25" fmla="*/ 124122 w 406924"/>
                            <a:gd name="connsiteY25" fmla="*/ 326376 h 551489"/>
                            <a:gd name="connsiteX26" fmla="*/ 169366 w 406924"/>
                            <a:gd name="connsiteY26" fmla="*/ 290657 h 551489"/>
                            <a:gd name="connsiteX27" fmla="*/ 197941 w 406924"/>
                            <a:gd name="connsiteY27" fmla="*/ 283513 h 551489"/>
                            <a:gd name="connsiteX28" fmla="*/ 216991 w 406924"/>
                            <a:gd name="connsiteY28" fmla="*/ 307326 h 551489"/>
                            <a:gd name="connsiteX29" fmla="*/ 252710 w 406924"/>
                            <a:gd name="connsiteY29" fmla="*/ 293038 h 551489"/>
                            <a:gd name="connsiteX30" fmla="*/ 286047 w 406924"/>
                            <a:gd name="connsiteY30" fmla="*/ 264463 h 551489"/>
                            <a:gd name="connsiteX31" fmla="*/ 295572 w 406924"/>
                            <a:gd name="connsiteY31" fmla="*/ 204932 h 551489"/>
                            <a:gd name="connsiteX32" fmla="*/ 274141 w 406924"/>
                            <a:gd name="connsiteY32" fmla="*/ 152544 h 551489"/>
                            <a:gd name="connsiteX33" fmla="*/ 252710 w 406924"/>
                            <a:gd name="connsiteY33" fmla="*/ 116826 h 551489"/>
                            <a:gd name="connsiteX34" fmla="*/ 245566 w 406924"/>
                            <a:gd name="connsiteY34" fmla="*/ 93013 h 551489"/>
                            <a:gd name="connsiteX35" fmla="*/ 243185 w 406924"/>
                            <a:gd name="connsiteY35" fmla="*/ 76344 h 551489"/>
                            <a:gd name="connsiteX36" fmla="*/ 247947 w 406924"/>
                            <a:gd name="connsiteY36" fmla="*/ 40626 h 551489"/>
                            <a:gd name="connsiteX37" fmla="*/ 271760 w 406924"/>
                            <a:gd name="connsiteY37" fmla="*/ 12051 h 551489"/>
                            <a:gd name="connsiteX38" fmla="*/ 286047 w 406924"/>
                            <a:gd name="connsiteY38" fmla="*/ 144 h 551489"/>
                            <a:gd name="connsiteX39" fmla="*/ 305097 w 406924"/>
                            <a:gd name="connsiteY39" fmla="*/ 19194 h 551489"/>
                            <a:gd name="connsiteX40" fmla="*/ 290810 w 406924"/>
                            <a:gd name="connsiteY40" fmla="*/ 95394 h 551489"/>
                            <a:gd name="connsiteX41" fmla="*/ 293191 w 406924"/>
                            <a:gd name="connsiteY41" fmla="*/ 100157 h 551489"/>
                            <a:gd name="connsiteX42" fmla="*/ 338435 w 406924"/>
                            <a:gd name="connsiteY42" fmla="*/ 100157 h 551489"/>
                            <a:gd name="connsiteX43" fmla="*/ 376535 w 406924"/>
                            <a:gd name="connsiteY43" fmla="*/ 147782 h 551489"/>
                            <a:gd name="connsiteX44" fmla="*/ 393203 w 406924"/>
                            <a:gd name="connsiteY44" fmla="*/ 207313 h 551489"/>
                            <a:gd name="connsiteX0" fmla="*/ 393203 w 406924"/>
                            <a:gd name="connsiteY0" fmla="*/ 207313 h 551489"/>
                            <a:gd name="connsiteX1" fmla="*/ 405110 w 406924"/>
                            <a:gd name="connsiteY1" fmla="*/ 276369 h 551489"/>
                            <a:gd name="connsiteX2" fmla="*/ 352722 w 406924"/>
                            <a:gd name="connsiteY2" fmla="*/ 309707 h 551489"/>
                            <a:gd name="connsiteX3" fmla="*/ 347960 w 406924"/>
                            <a:gd name="connsiteY3" fmla="*/ 259701 h 551489"/>
                            <a:gd name="connsiteX4" fmla="*/ 331291 w 406924"/>
                            <a:gd name="connsiteY4" fmla="*/ 266844 h 551489"/>
                            <a:gd name="connsiteX5" fmla="*/ 314622 w 406924"/>
                            <a:gd name="connsiteY5" fmla="*/ 283513 h 551489"/>
                            <a:gd name="connsiteX6" fmla="*/ 269378 w 406924"/>
                            <a:gd name="connsiteY6" fmla="*/ 321613 h 551489"/>
                            <a:gd name="connsiteX7" fmla="*/ 209847 w 406924"/>
                            <a:gd name="connsiteY7" fmla="*/ 390669 h 551489"/>
                            <a:gd name="connsiteX8" fmla="*/ 209010 w 406924"/>
                            <a:gd name="connsiteY8" fmla="*/ 402448 h 551489"/>
                            <a:gd name="connsiteX9" fmla="*/ 176510 w 406924"/>
                            <a:gd name="connsiteY9" fmla="*/ 500207 h 551489"/>
                            <a:gd name="connsiteX10" fmla="*/ 164603 w 406924"/>
                            <a:gd name="connsiteY10" fmla="*/ 535926 h 551489"/>
                            <a:gd name="connsiteX11" fmla="*/ 150316 w 406924"/>
                            <a:gd name="connsiteY11" fmla="*/ 550213 h 551489"/>
                            <a:gd name="connsiteX12" fmla="*/ 133647 w 406924"/>
                            <a:gd name="connsiteY12" fmla="*/ 547832 h 551489"/>
                            <a:gd name="connsiteX13" fmla="*/ 102691 w 406924"/>
                            <a:gd name="connsiteY13" fmla="*/ 524019 h 551489"/>
                            <a:gd name="connsiteX14" fmla="*/ 28872 w 406924"/>
                            <a:gd name="connsiteY14" fmla="*/ 524019 h 551489"/>
                            <a:gd name="connsiteX15" fmla="*/ 38397 w 406924"/>
                            <a:gd name="connsiteY15" fmla="*/ 493063 h 551489"/>
                            <a:gd name="connsiteX16" fmla="*/ 19347 w 406924"/>
                            <a:gd name="connsiteY16" fmla="*/ 488301 h 551489"/>
                            <a:gd name="connsiteX17" fmla="*/ 7441 w 406924"/>
                            <a:gd name="connsiteY17" fmla="*/ 459726 h 551489"/>
                            <a:gd name="connsiteX18" fmla="*/ 297 w 406924"/>
                            <a:gd name="connsiteY18" fmla="*/ 424007 h 551489"/>
                            <a:gd name="connsiteX19" fmla="*/ 2678 w 406924"/>
                            <a:gd name="connsiteY19" fmla="*/ 412101 h 551489"/>
                            <a:gd name="connsiteX20" fmla="*/ 14585 w 406924"/>
                            <a:gd name="connsiteY20" fmla="*/ 409719 h 551489"/>
                            <a:gd name="connsiteX21" fmla="*/ 28872 w 406924"/>
                            <a:gd name="connsiteY21" fmla="*/ 412101 h 551489"/>
                            <a:gd name="connsiteX22" fmla="*/ 45541 w 406924"/>
                            <a:gd name="connsiteY22" fmla="*/ 395432 h 551489"/>
                            <a:gd name="connsiteX23" fmla="*/ 52685 w 406924"/>
                            <a:gd name="connsiteY23" fmla="*/ 385907 h 551489"/>
                            <a:gd name="connsiteX24" fmla="*/ 71735 w 406924"/>
                            <a:gd name="connsiteY24" fmla="*/ 388288 h 551489"/>
                            <a:gd name="connsiteX25" fmla="*/ 86022 w 406924"/>
                            <a:gd name="connsiteY25" fmla="*/ 362094 h 551489"/>
                            <a:gd name="connsiteX26" fmla="*/ 124122 w 406924"/>
                            <a:gd name="connsiteY26" fmla="*/ 326376 h 551489"/>
                            <a:gd name="connsiteX27" fmla="*/ 169366 w 406924"/>
                            <a:gd name="connsiteY27" fmla="*/ 290657 h 551489"/>
                            <a:gd name="connsiteX28" fmla="*/ 197941 w 406924"/>
                            <a:gd name="connsiteY28" fmla="*/ 283513 h 551489"/>
                            <a:gd name="connsiteX29" fmla="*/ 216991 w 406924"/>
                            <a:gd name="connsiteY29" fmla="*/ 307326 h 551489"/>
                            <a:gd name="connsiteX30" fmla="*/ 252710 w 406924"/>
                            <a:gd name="connsiteY30" fmla="*/ 293038 h 551489"/>
                            <a:gd name="connsiteX31" fmla="*/ 286047 w 406924"/>
                            <a:gd name="connsiteY31" fmla="*/ 264463 h 551489"/>
                            <a:gd name="connsiteX32" fmla="*/ 295572 w 406924"/>
                            <a:gd name="connsiteY32" fmla="*/ 204932 h 551489"/>
                            <a:gd name="connsiteX33" fmla="*/ 274141 w 406924"/>
                            <a:gd name="connsiteY33" fmla="*/ 152544 h 551489"/>
                            <a:gd name="connsiteX34" fmla="*/ 252710 w 406924"/>
                            <a:gd name="connsiteY34" fmla="*/ 116826 h 551489"/>
                            <a:gd name="connsiteX35" fmla="*/ 245566 w 406924"/>
                            <a:gd name="connsiteY35" fmla="*/ 93013 h 551489"/>
                            <a:gd name="connsiteX36" fmla="*/ 243185 w 406924"/>
                            <a:gd name="connsiteY36" fmla="*/ 76344 h 551489"/>
                            <a:gd name="connsiteX37" fmla="*/ 247947 w 406924"/>
                            <a:gd name="connsiteY37" fmla="*/ 40626 h 551489"/>
                            <a:gd name="connsiteX38" fmla="*/ 271760 w 406924"/>
                            <a:gd name="connsiteY38" fmla="*/ 12051 h 551489"/>
                            <a:gd name="connsiteX39" fmla="*/ 286047 w 406924"/>
                            <a:gd name="connsiteY39" fmla="*/ 144 h 551489"/>
                            <a:gd name="connsiteX40" fmla="*/ 305097 w 406924"/>
                            <a:gd name="connsiteY40" fmla="*/ 19194 h 551489"/>
                            <a:gd name="connsiteX41" fmla="*/ 290810 w 406924"/>
                            <a:gd name="connsiteY41" fmla="*/ 95394 h 551489"/>
                            <a:gd name="connsiteX42" fmla="*/ 293191 w 406924"/>
                            <a:gd name="connsiteY42" fmla="*/ 100157 h 551489"/>
                            <a:gd name="connsiteX43" fmla="*/ 338435 w 406924"/>
                            <a:gd name="connsiteY43" fmla="*/ 100157 h 551489"/>
                            <a:gd name="connsiteX44" fmla="*/ 376535 w 406924"/>
                            <a:gd name="connsiteY44" fmla="*/ 147782 h 551489"/>
                            <a:gd name="connsiteX45" fmla="*/ 393203 w 406924"/>
                            <a:gd name="connsiteY45" fmla="*/ 207313 h 551489"/>
                            <a:gd name="connsiteX0" fmla="*/ 393203 w 406924"/>
                            <a:gd name="connsiteY0" fmla="*/ 207313 h 551489"/>
                            <a:gd name="connsiteX1" fmla="*/ 405110 w 406924"/>
                            <a:gd name="connsiteY1" fmla="*/ 276369 h 551489"/>
                            <a:gd name="connsiteX2" fmla="*/ 352722 w 406924"/>
                            <a:gd name="connsiteY2" fmla="*/ 309707 h 551489"/>
                            <a:gd name="connsiteX3" fmla="*/ 347960 w 406924"/>
                            <a:gd name="connsiteY3" fmla="*/ 259701 h 551489"/>
                            <a:gd name="connsiteX4" fmla="*/ 331291 w 406924"/>
                            <a:gd name="connsiteY4" fmla="*/ 266844 h 551489"/>
                            <a:gd name="connsiteX5" fmla="*/ 314622 w 406924"/>
                            <a:gd name="connsiteY5" fmla="*/ 283513 h 551489"/>
                            <a:gd name="connsiteX6" fmla="*/ 269378 w 406924"/>
                            <a:gd name="connsiteY6" fmla="*/ 321613 h 551489"/>
                            <a:gd name="connsiteX7" fmla="*/ 209847 w 406924"/>
                            <a:gd name="connsiteY7" fmla="*/ 390669 h 551489"/>
                            <a:gd name="connsiteX8" fmla="*/ 176510 w 406924"/>
                            <a:gd name="connsiteY8" fmla="*/ 500207 h 551489"/>
                            <a:gd name="connsiteX9" fmla="*/ 164603 w 406924"/>
                            <a:gd name="connsiteY9" fmla="*/ 535926 h 551489"/>
                            <a:gd name="connsiteX10" fmla="*/ 150316 w 406924"/>
                            <a:gd name="connsiteY10" fmla="*/ 550213 h 551489"/>
                            <a:gd name="connsiteX11" fmla="*/ 133647 w 406924"/>
                            <a:gd name="connsiteY11" fmla="*/ 547832 h 551489"/>
                            <a:gd name="connsiteX12" fmla="*/ 102691 w 406924"/>
                            <a:gd name="connsiteY12" fmla="*/ 524019 h 551489"/>
                            <a:gd name="connsiteX13" fmla="*/ 28872 w 406924"/>
                            <a:gd name="connsiteY13" fmla="*/ 524019 h 551489"/>
                            <a:gd name="connsiteX14" fmla="*/ 38397 w 406924"/>
                            <a:gd name="connsiteY14" fmla="*/ 493063 h 551489"/>
                            <a:gd name="connsiteX15" fmla="*/ 19347 w 406924"/>
                            <a:gd name="connsiteY15" fmla="*/ 488301 h 551489"/>
                            <a:gd name="connsiteX16" fmla="*/ 7441 w 406924"/>
                            <a:gd name="connsiteY16" fmla="*/ 459726 h 551489"/>
                            <a:gd name="connsiteX17" fmla="*/ 297 w 406924"/>
                            <a:gd name="connsiteY17" fmla="*/ 424007 h 551489"/>
                            <a:gd name="connsiteX18" fmla="*/ 2678 w 406924"/>
                            <a:gd name="connsiteY18" fmla="*/ 412101 h 551489"/>
                            <a:gd name="connsiteX19" fmla="*/ 14585 w 406924"/>
                            <a:gd name="connsiteY19" fmla="*/ 409719 h 551489"/>
                            <a:gd name="connsiteX20" fmla="*/ 28872 w 406924"/>
                            <a:gd name="connsiteY20" fmla="*/ 412101 h 551489"/>
                            <a:gd name="connsiteX21" fmla="*/ 45541 w 406924"/>
                            <a:gd name="connsiteY21" fmla="*/ 395432 h 551489"/>
                            <a:gd name="connsiteX22" fmla="*/ 52685 w 406924"/>
                            <a:gd name="connsiteY22" fmla="*/ 385907 h 551489"/>
                            <a:gd name="connsiteX23" fmla="*/ 71735 w 406924"/>
                            <a:gd name="connsiteY23" fmla="*/ 388288 h 551489"/>
                            <a:gd name="connsiteX24" fmla="*/ 86022 w 406924"/>
                            <a:gd name="connsiteY24" fmla="*/ 362094 h 551489"/>
                            <a:gd name="connsiteX25" fmla="*/ 124122 w 406924"/>
                            <a:gd name="connsiteY25" fmla="*/ 326376 h 551489"/>
                            <a:gd name="connsiteX26" fmla="*/ 169366 w 406924"/>
                            <a:gd name="connsiteY26" fmla="*/ 290657 h 551489"/>
                            <a:gd name="connsiteX27" fmla="*/ 197941 w 406924"/>
                            <a:gd name="connsiteY27" fmla="*/ 283513 h 551489"/>
                            <a:gd name="connsiteX28" fmla="*/ 216991 w 406924"/>
                            <a:gd name="connsiteY28" fmla="*/ 307326 h 551489"/>
                            <a:gd name="connsiteX29" fmla="*/ 252710 w 406924"/>
                            <a:gd name="connsiteY29" fmla="*/ 293038 h 551489"/>
                            <a:gd name="connsiteX30" fmla="*/ 286047 w 406924"/>
                            <a:gd name="connsiteY30" fmla="*/ 264463 h 551489"/>
                            <a:gd name="connsiteX31" fmla="*/ 295572 w 406924"/>
                            <a:gd name="connsiteY31" fmla="*/ 204932 h 551489"/>
                            <a:gd name="connsiteX32" fmla="*/ 274141 w 406924"/>
                            <a:gd name="connsiteY32" fmla="*/ 152544 h 551489"/>
                            <a:gd name="connsiteX33" fmla="*/ 252710 w 406924"/>
                            <a:gd name="connsiteY33" fmla="*/ 116826 h 551489"/>
                            <a:gd name="connsiteX34" fmla="*/ 245566 w 406924"/>
                            <a:gd name="connsiteY34" fmla="*/ 93013 h 551489"/>
                            <a:gd name="connsiteX35" fmla="*/ 243185 w 406924"/>
                            <a:gd name="connsiteY35" fmla="*/ 76344 h 551489"/>
                            <a:gd name="connsiteX36" fmla="*/ 247947 w 406924"/>
                            <a:gd name="connsiteY36" fmla="*/ 40626 h 551489"/>
                            <a:gd name="connsiteX37" fmla="*/ 271760 w 406924"/>
                            <a:gd name="connsiteY37" fmla="*/ 12051 h 551489"/>
                            <a:gd name="connsiteX38" fmla="*/ 286047 w 406924"/>
                            <a:gd name="connsiteY38" fmla="*/ 144 h 551489"/>
                            <a:gd name="connsiteX39" fmla="*/ 305097 w 406924"/>
                            <a:gd name="connsiteY39" fmla="*/ 19194 h 551489"/>
                            <a:gd name="connsiteX40" fmla="*/ 290810 w 406924"/>
                            <a:gd name="connsiteY40" fmla="*/ 95394 h 551489"/>
                            <a:gd name="connsiteX41" fmla="*/ 293191 w 406924"/>
                            <a:gd name="connsiteY41" fmla="*/ 100157 h 551489"/>
                            <a:gd name="connsiteX42" fmla="*/ 338435 w 406924"/>
                            <a:gd name="connsiteY42" fmla="*/ 100157 h 551489"/>
                            <a:gd name="connsiteX43" fmla="*/ 376535 w 406924"/>
                            <a:gd name="connsiteY43" fmla="*/ 147782 h 551489"/>
                            <a:gd name="connsiteX44" fmla="*/ 393203 w 406924"/>
                            <a:gd name="connsiteY44" fmla="*/ 207313 h 551489"/>
                            <a:gd name="connsiteX0" fmla="*/ 393203 w 406924"/>
                            <a:gd name="connsiteY0" fmla="*/ 207313 h 551489"/>
                            <a:gd name="connsiteX1" fmla="*/ 405110 w 406924"/>
                            <a:gd name="connsiteY1" fmla="*/ 276369 h 551489"/>
                            <a:gd name="connsiteX2" fmla="*/ 352722 w 406924"/>
                            <a:gd name="connsiteY2" fmla="*/ 309707 h 551489"/>
                            <a:gd name="connsiteX3" fmla="*/ 347960 w 406924"/>
                            <a:gd name="connsiteY3" fmla="*/ 259701 h 551489"/>
                            <a:gd name="connsiteX4" fmla="*/ 331291 w 406924"/>
                            <a:gd name="connsiteY4" fmla="*/ 266844 h 551489"/>
                            <a:gd name="connsiteX5" fmla="*/ 314622 w 406924"/>
                            <a:gd name="connsiteY5" fmla="*/ 283513 h 551489"/>
                            <a:gd name="connsiteX6" fmla="*/ 269378 w 406924"/>
                            <a:gd name="connsiteY6" fmla="*/ 321613 h 551489"/>
                            <a:gd name="connsiteX7" fmla="*/ 176510 w 406924"/>
                            <a:gd name="connsiteY7" fmla="*/ 500207 h 551489"/>
                            <a:gd name="connsiteX8" fmla="*/ 164603 w 406924"/>
                            <a:gd name="connsiteY8" fmla="*/ 535926 h 551489"/>
                            <a:gd name="connsiteX9" fmla="*/ 150316 w 406924"/>
                            <a:gd name="connsiteY9" fmla="*/ 550213 h 551489"/>
                            <a:gd name="connsiteX10" fmla="*/ 133647 w 406924"/>
                            <a:gd name="connsiteY10" fmla="*/ 547832 h 551489"/>
                            <a:gd name="connsiteX11" fmla="*/ 102691 w 406924"/>
                            <a:gd name="connsiteY11" fmla="*/ 524019 h 551489"/>
                            <a:gd name="connsiteX12" fmla="*/ 28872 w 406924"/>
                            <a:gd name="connsiteY12" fmla="*/ 524019 h 551489"/>
                            <a:gd name="connsiteX13" fmla="*/ 38397 w 406924"/>
                            <a:gd name="connsiteY13" fmla="*/ 493063 h 551489"/>
                            <a:gd name="connsiteX14" fmla="*/ 19347 w 406924"/>
                            <a:gd name="connsiteY14" fmla="*/ 488301 h 551489"/>
                            <a:gd name="connsiteX15" fmla="*/ 7441 w 406924"/>
                            <a:gd name="connsiteY15" fmla="*/ 459726 h 551489"/>
                            <a:gd name="connsiteX16" fmla="*/ 297 w 406924"/>
                            <a:gd name="connsiteY16" fmla="*/ 424007 h 551489"/>
                            <a:gd name="connsiteX17" fmla="*/ 2678 w 406924"/>
                            <a:gd name="connsiteY17" fmla="*/ 412101 h 551489"/>
                            <a:gd name="connsiteX18" fmla="*/ 14585 w 406924"/>
                            <a:gd name="connsiteY18" fmla="*/ 409719 h 551489"/>
                            <a:gd name="connsiteX19" fmla="*/ 28872 w 406924"/>
                            <a:gd name="connsiteY19" fmla="*/ 412101 h 551489"/>
                            <a:gd name="connsiteX20" fmla="*/ 45541 w 406924"/>
                            <a:gd name="connsiteY20" fmla="*/ 395432 h 551489"/>
                            <a:gd name="connsiteX21" fmla="*/ 52685 w 406924"/>
                            <a:gd name="connsiteY21" fmla="*/ 385907 h 551489"/>
                            <a:gd name="connsiteX22" fmla="*/ 71735 w 406924"/>
                            <a:gd name="connsiteY22" fmla="*/ 388288 h 551489"/>
                            <a:gd name="connsiteX23" fmla="*/ 86022 w 406924"/>
                            <a:gd name="connsiteY23" fmla="*/ 362094 h 551489"/>
                            <a:gd name="connsiteX24" fmla="*/ 124122 w 406924"/>
                            <a:gd name="connsiteY24" fmla="*/ 326376 h 551489"/>
                            <a:gd name="connsiteX25" fmla="*/ 169366 w 406924"/>
                            <a:gd name="connsiteY25" fmla="*/ 290657 h 551489"/>
                            <a:gd name="connsiteX26" fmla="*/ 197941 w 406924"/>
                            <a:gd name="connsiteY26" fmla="*/ 283513 h 551489"/>
                            <a:gd name="connsiteX27" fmla="*/ 216991 w 406924"/>
                            <a:gd name="connsiteY27" fmla="*/ 307326 h 551489"/>
                            <a:gd name="connsiteX28" fmla="*/ 252710 w 406924"/>
                            <a:gd name="connsiteY28" fmla="*/ 293038 h 551489"/>
                            <a:gd name="connsiteX29" fmla="*/ 286047 w 406924"/>
                            <a:gd name="connsiteY29" fmla="*/ 264463 h 551489"/>
                            <a:gd name="connsiteX30" fmla="*/ 295572 w 406924"/>
                            <a:gd name="connsiteY30" fmla="*/ 204932 h 551489"/>
                            <a:gd name="connsiteX31" fmla="*/ 274141 w 406924"/>
                            <a:gd name="connsiteY31" fmla="*/ 152544 h 551489"/>
                            <a:gd name="connsiteX32" fmla="*/ 252710 w 406924"/>
                            <a:gd name="connsiteY32" fmla="*/ 116826 h 551489"/>
                            <a:gd name="connsiteX33" fmla="*/ 245566 w 406924"/>
                            <a:gd name="connsiteY33" fmla="*/ 93013 h 551489"/>
                            <a:gd name="connsiteX34" fmla="*/ 243185 w 406924"/>
                            <a:gd name="connsiteY34" fmla="*/ 76344 h 551489"/>
                            <a:gd name="connsiteX35" fmla="*/ 247947 w 406924"/>
                            <a:gd name="connsiteY35" fmla="*/ 40626 h 551489"/>
                            <a:gd name="connsiteX36" fmla="*/ 271760 w 406924"/>
                            <a:gd name="connsiteY36" fmla="*/ 12051 h 551489"/>
                            <a:gd name="connsiteX37" fmla="*/ 286047 w 406924"/>
                            <a:gd name="connsiteY37" fmla="*/ 144 h 551489"/>
                            <a:gd name="connsiteX38" fmla="*/ 305097 w 406924"/>
                            <a:gd name="connsiteY38" fmla="*/ 19194 h 551489"/>
                            <a:gd name="connsiteX39" fmla="*/ 290810 w 406924"/>
                            <a:gd name="connsiteY39" fmla="*/ 95394 h 551489"/>
                            <a:gd name="connsiteX40" fmla="*/ 293191 w 406924"/>
                            <a:gd name="connsiteY40" fmla="*/ 100157 h 551489"/>
                            <a:gd name="connsiteX41" fmla="*/ 338435 w 406924"/>
                            <a:gd name="connsiteY41" fmla="*/ 100157 h 551489"/>
                            <a:gd name="connsiteX42" fmla="*/ 376535 w 406924"/>
                            <a:gd name="connsiteY42" fmla="*/ 147782 h 551489"/>
                            <a:gd name="connsiteX43" fmla="*/ 393203 w 406924"/>
                            <a:gd name="connsiteY43" fmla="*/ 207313 h 551489"/>
                            <a:gd name="connsiteX0" fmla="*/ 269378 w 406924"/>
                            <a:gd name="connsiteY0" fmla="*/ 321613 h 551489"/>
                            <a:gd name="connsiteX1" fmla="*/ 176510 w 406924"/>
                            <a:gd name="connsiteY1" fmla="*/ 500207 h 551489"/>
                            <a:gd name="connsiteX2" fmla="*/ 164603 w 406924"/>
                            <a:gd name="connsiteY2" fmla="*/ 535926 h 551489"/>
                            <a:gd name="connsiteX3" fmla="*/ 150316 w 406924"/>
                            <a:gd name="connsiteY3" fmla="*/ 550213 h 551489"/>
                            <a:gd name="connsiteX4" fmla="*/ 133647 w 406924"/>
                            <a:gd name="connsiteY4" fmla="*/ 547832 h 551489"/>
                            <a:gd name="connsiteX5" fmla="*/ 102691 w 406924"/>
                            <a:gd name="connsiteY5" fmla="*/ 524019 h 551489"/>
                            <a:gd name="connsiteX6" fmla="*/ 28872 w 406924"/>
                            <a:gd name="connsiteY6" fmla="*/ 524019 h 551489"/>
                            <a:gd name="connsiteX7" fmla="*/ 38397 w 406924"/>
                            <a:gd name="connsiteY7" fmla="*/ 493063 h 551489"/>
                            <a:gd name="connsiteX8" fmla="*/ 19347 w 406924"/>
                            <a:gd name="connsiteY8" fmla="*/ 488301 h 551489"/>
                            <a:gd name="connsiteX9" fmla="*/ 7441 w 406924"/>
                            <a:gd name="connsiteY9" fmla="*/ 459726 h 551489"/>
                            <a:gd name="connsiteX10" fmla="*/ 297 w 406924"/>
                            <a:gd name="connsiteY10" fmla="*/ 424007 h 551489"/>
                            <a:gd name="connsiteX11" fmla="*/ 2678 w 406924"/>
                            <a:gd name="connsiteY11" fmla="*/ 412101 h 551489"/>
                            <a:gd name="connsiteX12" fmla="*/ 14585 w 406924"/>
                            <a:gd name="connsiteY12" fmla="*/ 409719 h 551489"/>
                            <a:gd name="connsiteX13" fmla="*/ 28872 w 406924"/>
                            <a:gd name="connsiteY13" fmla="*/ 412101 h 551489"/>
                            <a:gd name="connsiteX14" fmla="*/ 45541 w 406924"/>
                            <a:gd name="connsiteY14" fmla="*/ 395432 h 551489"/>
                            <a:gd name="connsiteX15" fmla="*/ 52685 w 406924"/>
                            <a:gd name="connsiteY15" fmla="*/ 385907 h 551489"/>
                            <a:gd name="connsiteX16" fmla="*/ 71735 w 406924"/>
                            <a:gd name="connsiteY16" fmla="*/ 388288 h 551489"/>
                            <a:gd name="connsiteX17" fmla="*/ 86022 w 406924"/>
                            <a:gd name="connsiteY17" fmla="*/ 362094 h 551489"/>
                            <a:gd name="connsiteX18" fmla="*/ 124122 w 406924"/>
                            <a:gd name="connsiteY18" fmla="*/ 326376 h 551489"/>
                            <a:gd name="connsiteX19" fmla="*/ 169366 w 406924"/>
                            <a:gd name="connsiteY19" fmla="*/ 290657 h 551489"/>
                            <a:gd name="connsiteX20" fmla="*/ 197941 w 406924"/>
                            <a:gd name="connsiteY20" fmla="*/ 283513 h 551489"/>
                            <a:gd name="connsiteX21" fmla="*/ 216991 w 406924"/>
                            <a:gd name="connsiteY21" fmla="*/ 307326 h 551489"/>
                            <a:gd name="connsiteX22" fmla="*/ 252710 w 406924"/>
                            <a:gd name="connsiteY22" fmla="*/ 293038 h 551489"/>
                            <a:gd name="connsiteX23" fmla="*/ 286047 w 406924"/>
                            <a:gd name="connsiteY23" fmla="*/ 264463 h 551489"/>
                            <a:gd name="connsiteX24" fmla="*/ 295572 w 406924"/>
                            <a:gd name="connsiteY24" fmla="*/ 204932 h 551489"/>
                            <a:gd name="connsiteX25" fmla="*/ 274141 w 406924"/>
                            <a:gd name="connsiteY25" fmla="*/ 152544 h 551489"/>
                            <a:gd name="connsiteX26" fmla="*/ 252710 w 406924"/>
                            <a:gd name="connsiteY26" fmla="*/ 116826 h 551489"/>
                            <a:gd name="connsiteX27" fmla="*/ 245566 w 406924"/>
                            <a:gd name="connsiteY27" fmla="*/ 93013 h 551489"/>
                            <a:gd name="connsiteX28" fmla="*/ 243185 w 406924"/>
                            <a:gd name="connsiteY28" fmla="*/ 76344 h 551489"/>
                            <a:gd name="connsiteX29" fmla="*/ 247947 w 406924"/>
                            <a:gd name="connsiteY29" fmla="*/ 40626 h 551489"/>
                            <a:gd name="connsiteX30" fmla="*/ 271760 w 406924"/>
                            <a:gd name="connsiteY30" fmla="*/ 12051 h 551489"/>
                            <a:gd name="connsiteX31" fmla="*/ 286047 w 406924"/>
                            <a:gd name="connsiteY31" fmla="*/ 144 h 551489"/>
                            <a:gd name="connsiteX32" fmla="*/ 305097 w 406924"/>
                            <a:gd name="connsiteY32" fmla="*/ 19194 h 551489"/>
                            <a:gd name="connsiteX33" fmla="*/ 290810 w 406924"/>
                            <a:gd name="connsiteY33" fmla="*/ 95394 h 551489"/>
                            <a:gd name="connsiteX34" fmla="*/ 293191 w 406924"/>
                            <a:gd name="connsiteY34" fmla="*/ 100157 h 551489"/>
                            <a:gd name="connsiteX35" fmla="*/ 338435 w 406924"/>
                            <a:gd name="connsiteY35" fmla="*/ 100157 h 551489"/>
                            <a:gd name="connsiteX36" fmla="*/ 376535 w 406924"/>
                            <a:gd name="connsiteY36" fmla="*/ 147782 h 551489"/>
                            <a:gd name="connsiteX37" fmla="*/ 393203 w 406924"/>
                            <a:gd name="connsiteY37" fmla="*/ 207313 h 551489"/>
                            <a:gd name="connsiteX38" fmla="*/ 405110 w 406924"/>
                            <a:gd name="connsiteY38" fmla="*/ 276369 h 551489"/>
                            <a:gd name="connsiteX39" fmla="*/ 352722 w 406924"/>
                            <a:gd name="connsiteY39" fmla="*/ 309707 h 551489"/>
                            <a:gd name="connsiteX40" fmla="*/ 347960 w 406924"/>
                            <a:gd name="connsiteY40" fmla="*/ 259701 h 551489"/>
                            <a:gd name="connsiteX41" fmla="*/ 331291 w 406924"/>
                            <a:gd name="connsiteY41" fmla="*/ 266844 h 551489"/>
                            <a:gd name="connsiteX42" fmla="*/ 314622 w 406924"/>
                            <a:gd name="connsiteY42" fmla="*/ 283513 h 551489"/>
                            <a:gd name="connsiteX43" fmla="*/ 394351 w 406924"/>
                            <a:gd name="connsiteY43" fmla="*/ 445254 h 551489"/>
                            <a:gd name="connsiteX0" fmla="*/ 269378 w 406924"/>
                            <a:gd name="connsiteY0" fmla="*/ 321613 h 551489"/>
                            <a:gd name="connsiteX1" fmla="*/ 264336 w 406924"/>
                            <a:gd name="connsiteY1" fmla="*/ 331611 h 551489"/>
                            <a:gd name="connsiteX2" fmla="*/ 176510 w 406924"/>
                            <a:gd name="connsiteY2" fmla="*/ 500207 h 551489"/>
                            <a:gd name="connsiteX3" fmla="*/ 164603 w 406924"/>
                            <a:gd name="connsiteY3" fmla="*/ 535926 h 551489"/>
                            <a:gd name="connsiteX4" fmla="*/ 150316 w 406924"/>
                            <a:gd name="connsiteY4" fmla="*/ 550213 h 551489"/>
                            <a:gd name="connsiteX5" fmla="*/ 133647 w 406924"/>
                            <a:gd name="connsiteY5" fmla="*/ 547832 h 551489"/>
                            <a:gd name="connsiteX6" fmla="*/ 102691 w 406924"/>
                            <a:gd name="connsiteY6" fmla="*/ 524019 h 551489"/>
                            <a:gd name="connsiteX7" fmla="*/ 28872 w 406924"/>
                            <a:gd name="connsiteY7" fmla="*/ 524019 h 551489"/>
                            <a:gd name="connsiteX8" fmla="*/ 38397 w 406924"/>
                            <a:gd name="connsiteY8" fmla="*/ 493063 h 551489"/>
                            <a:gd name="connsiteX9" fmla="*/ 19347 w 406924"/>
                            <a:gd name="connsiteY9" fmla="*/ 488301 h 551489"/>
                            <a:gd name="connsiteX10" fmla="*/ 7441 w 406924"/>
                            <a:gd name="connsiteY10" fmla="*/ 459726 h 551489"/>
                            <a:gd name="connsiteX11" fmla="*/ 297 w 406924"/>
                            <a:gd name="connsiteY11" fmla="*/ 424007 h 551489"/>
                            <a:gd name="connsiteX12" fmla="*/ 2678 w 406924"/>
                            <a:gd name="connsiteY12" fmla="*/ 412101 h 551489"/>
                            <a:gd name="connsiteX13" fmla="*/ 14585 w 406924"/>
                            <a:gd name="connsiteY13" fmla="*/ 409719 h 551489"/>
                            <a:gd name="connsiteX14" fmla="*/ 28872 w 406924"/>
                            <a:gd name="connsiteY14" fmla="*/ 412101 h 551489"/>
                            <a:gd name="connsiteX15" fmla="*/ 45541 w 406924"/>
                            <a:gd name="connsiteY15" fmla="*/ 395432 h 551489"/>
                            <a:gd name="connsiteX16" fmla="*/ 52685 w 406924"/>
                            <a:gd name="connsiteY16" fmla="*/ 385907 h 551489"/>
                            <a:gd name="connsiteX17" fmla="*/ 71735 w 406924"/>
                            <a:gd name="connsiteY17" fmla="*/ 388288 h 551489"/>
                            <a:gd name="connsiteX18" fmla="*/ 86022 w 406924"/>
                            <a:gd name="connsiteY18" fmla="*/ 362094 h 551489"/>
                            <a:gd name="connsiteX19" fmla="*/ 124122 w 406924"/>
                            <a:gd name="connsiteY19" fmla="*/ 326376 h 551489"/>
                            <a:gd name="connsiteX20" fmla="*/ 169366 w 406924"/>
                            <a:gd name="connsiteY20" fmla="*/ 290657 h 551489"/>
                            <a:gd name="connsiteX21" fmla="*/ 197941 w 406924"/>
                            <a:gd name="connsiteY21" fmla="*/ 283513 h 551489"/>
                            <a:gd name="connsiteX22" fmla="*/ 216991 w 406924"/>
                            <a:gd name="connsiteY22" fmla="*/ 307326 h 551489"/>
                            <a:gd name="connsiteX23" fmla="*/ 252710 w 406924"/>
                            <a:gd name="connsiteY23" fmla="*/ 293038 h 551489"/>
                            <a:gd name="connsiteX24" fmla="*/ 286047 w 406924"/>
                            <a:gd name="connsiteY24" fmla="*/ 264463 h 551489"/>
                            <a:gd name="connsiteX25" fmla="*/ 295572 w 406924"/>
                            <a:gd name="connsiteY25" fmla="*/ 204932 h 551489"/>
                            <a:gd name="connsiteX26" fmla="*/ 274141 w 406924"/>
                            <a:gd name="connsiteY26" fmla="*/ 152544 h 551489"/>
                            <a:gd name="connsiteX27" fmla="*/ 252710 w 406924"/>
                            <a:gd name="connsiteY27" fmla="*/ 116826 h 551489"/>
                            <a:gd name="connsiteX28" fmla="*/ 245566 w 406924"/>
                            <a:gd name="connsiteY28" fmla="*/ 93013 h 551489"/>
                            <a:gd name="connsiteX29" fmla="*/ 243185 w 406924"/>
                            <a:gd name="connsiteY29" fmla="*/ 76344 h 551489"/>
                            <a:gd name="connsiteX30" fmla="*/ 247947 w 406924"/>
                            <a:gd name="connsiteY30" fmla="*/ 40626 h 551489"/>
                            <a:gd name="connsiteX31" fmla="*/ 271760 w 406924"/>
                            <a:gd name="connsiteY31" fmla="*/ 12051 h 551489"/>
                            <a:gd name="connsiteX32" fmla="*/ 286047 w 406924"/>
                            <a:gd name="connsiteY32" fmla="*/ 144 h 551489"/>
                            <a:gd name="connsiteX33" fmla="*/ 305097 w 406924"/>
                            <a:gd name="connsiteY33" fmla="*/ 19194 h 551489"/>
                            <a:gd name="connsiteX34" fmla="*/ 290810 w 406924"/>
                            <a:gd name="connsiteY34" fmla="*/ 95394 h 551489"/>
                            <a:gd name="connsiteX35" fmla="*/ 293191 w 406924"/>
                            <a:gd name="connsiteY35" fmla="*/ 100157 h 551489"/>
                            <a:gd name="connsiteX36" fmla="*/ 338435 w 406924"/>
                            <a:gd name="connsiteY36" fmla="*/ 100157 h 551489"/>
                            <a:gd name="connsiteX37" fmla="*/ 376535 w 406924"/>
                            <a:gd name="connsiteY37" fmla="*/ 147782 h 551489"/>
                            <a:gd name="connsiteX38" fmla="*/ 393203 w 406924"/>
                            <a:gd name="connsiteY38" fmla="*/ 207313 h 551489"/>
                            <a:gd name="connsiteX39" fmla="*/ 405110 w 406924"/>
                            <a:gd name="connsiteY39" fmla="*/ 276369 h 551489"/>
                            <a:gd name="connsiteX40" fmla="*/ 352722 w 406924"/>
                            <a:gd name="connsiteY40" fmla="*/ 309707 h 551489"/>
                            <a:gd name="connsiteX41" fmla="*/ 347960 w 406924"/>
                            <a:gd name="connsiteY41" fmla="*/ 259701 h 551489"/>
                            <a:gd name="connsiteX42" fmla="*/ 331291 w 406924"/>
                            <a:gd name="connsiteY42" fmla="*/ 266844 h 551489"/>
                            <a:gd name="connsiteX43" fmla="*/ 314622 w 406924"/>
                            <a:gd name="connsiteY43" fmla="*/ 283513 h 551489"/>
                            <a:gd name="connsiteX44" fmla="*/ 394351 w 406924"/>
                            <a:gd name="connsiteY44" fmla="*/ 445254 h 551489"/>
                            <a:gd name="connsiteX0" fmla="*/ 269378 w 406924"/>
                            <a:gd name="connsiteY0" fmla="*/ 321613 h 551489"/>
                            <a:gd name="connsiteX1" fmla="*/ 176510 w 406924"/>
                            <a:gd name="connsiteY1" fmla="*/ 500207 h 551489"/>
                            <a:gd name="connsiteX2" fmla="*/ 164603 w 406924"/>
                            <a:gd name="connsiteY2" fmla="*/ 535926 h 551489"/>
                            <a:gd name="connsiteX3" fmla="*/ 150316 w 406924"/>
                            <a:gd name="connsiteY3" fmla="*/ 550213 h 551489"/>
                            <a:gd name="connsiteX4" fmla="*/ 133647 w 406924"/>
                            <a:gd name="connsiteY4" fmla="*/ 547832 h 551489"/>
                            <a:gd name="connsiteX5" fmla="*/ 102691 w 406924"/>
                            <a:gd name="connsiteY5" fmla="*/ 524019 h 551489"/>
                            <a:gd name="connsiteX6" fmla="*/ 28872 w 406924"/>
                            <a:gd name="connsiteY6" fmla="*/ 524019 h 551489"/>
                            <a:gd name="connsiteX7" fmla="*/ 38397 w 406924"/>
                            <a:gd name="connsiteY7" fmla="*/ 493063 h 551489"/>
                            <a:gd name="connsiteX8" fmla="*/ 19347 w 406924"/>
                            <a:gd name="connsiteY8" fmla="*/ 488301 h 551489"/>
                            <a:gd name="connsiteX9" fmla="*/ 7441 w 406924"/>
                            <a:gd name="connsiteY9" fmla="*/ 459726 h 551489"/>
                            <a:gd name="connsiteX10" fmla="*/ 297 w 406924"/>
                            <a:gd name="connsiteY10" fmla="*/ 424007 h 551489"/>
                            <a:gd name="connsiteX11" fmla="*/ 2678 w 406924"/>
                            <a:gd name="connsiteY11" fmla="*/ 412101 h 551489"/>
                            <a:gd name="connsiteX12" fmla="*/ 14585 w 406924"/>
                            <a:gd name="connsiteY12" fmla="*/ 409719 h 551489"/>
                            <a:gd name="connsiteX13" fmla="*/ 28872 w 406924"/>
                            <a:gd name="connsiteY13" fmla="*/ 412101 h 551489"/>
                            <a:gd name="connsiteX14" fmla="*/ 45541 w 406924"/>
                            <a:gd name="connsiteY14" fmla="*/ 395432 h 551489"/>
                            <a:gd name="connsiteX15" fmla="*/ 52685 w 406924"/>
                            <a:gd name="connsiteY15" fmla="*/ 385907 h 551489"/>
                            <a:gd name="connsiteX16" fmla="*/ 71735 w 406924"/>
                            <a:gd name="connsiteY16" fmla="*/ 388288 h 551489"/>
                            <a:gd name="connsiteX17" fmla="*/ 86022 w 406924"/>
                            <a:gd name="connsiteY17" fmla="*/ 362094 h 551489"/>
                            <a:gd name="connsiteX18" fmla="*/ 124122 w 406924"/>
                            <a:gd name="connsiteY18" fmla="*/ 326376 h 551489"/>
                            <a:gd name="connsiteX19" fmla="*/ 169366 w 406924"/>
                            <a:gd name="connsiteY19" fmla="*/ 290657 h 551489"/>
                            <a:gd name="connsiteX20" fmla="*/ 197941 w 406924"/>
                            <a:gd name="connsiteY20" fmla="*/ 283513 h 551489"/>
                            <a:gd name="connsiteX21" fmla="*/ 216991 w 406924"/>
                            <a:gd name="connsiteY21" fmla="*/ 307326 h 551489"/>
                            <a:gd name="connsiteX22" fmla="*/ 252710 w 406924"/>
                            <a:gd name="connsiteY22" fmla="*/ 293038 h 551489"/>
                            <a:gd name="connsiteX23" fmla="*/ 286047 w 406924"/>
                            <a:gd name="connsiteY23" fmla="*/ 264463 h 551489"/>
                            <a:gd name="connsiteX24" fmla="*/ 295572 w 406924"/>
                            <a:gd name="connsiteY24" fmla="*/ 204932 h 551489"/>
                            <a:gd name="connsiteX25" fmla="*/ 274141 w 406924"/>
                            <a:gd name="connsiteY25" fmla="*/ 152544 h 551489"/>
                            <a:gd name="connsiteX26" fmla="*/ 252710 w 406924"/>
                            <a:gd name="connsiteY26" fmla="*/ 116826 h 551489"/>
                            <a:gd name="connsiteX27" fmla="*/ 245566 w 406924"/>
                            <a:gd name="connsiteY27" fmla="*/ 93013 h 551489"/>
                            <a:gd name="connsiteX28" fmla="*/ 243185 w 406924"/>
                            <a:gd name="connsiteY28" fmla="*/ 76344 h 551489"/>
                            <a:gd name="connsiteX29" fmla="*/ 247947 w 406924"/>
                            <a:gd name="connsiteY29" fmla="*/ 40626 h 551489"/>
                            <a:gd name="connsiteX30" fmla="*/ 271760 w 406924"/>
                            <a:gd name="connsiteY30" fmla="*/ 12051 h 551489"/>
                            <a:gd name="connsiteX31" fmla="*/ 286047 w 406924"/>
                            <a:gd name="connsiteY31" fmla="*/ 144 h 551489"/>
                            <a:gd name="connsiteX32" fmla="*/ 305097 w 406924"/>
                            <a:gd name="connsiteY32" fmla="*/ 19194 h 551489"/>
                            <a:gd name="connsiteX33" fmla="*/ 290810 w 406924"/>
                            <a:gd name="connsiteY33" fmla="*/ 95394 h 551489"/>
                            <a:gd name="connsiteX34" fmla="*/ 293191 w 406924"/>
                            <a:gd name="connsiteY34" fmla="*/ 100157 h 551489"/>
                            <a:gd name="connsiteX35" fmla="*/ 338435 w 406924"/>
                            <a:gd name="connsiteY35" fmla="*/ 100157 h 551489"/>
                            <a:gd name="connsiteX36" fmla="*/ 376535 w 406924"/>
                            <a:gd name="connsiteY36" fmla="*/ 147782 h 551489"/>
                            <a:gd name="connsiteX37" fmla="*/ 393203 w 406924"/>
                            <a:gd name="connsiteY37" fmla="*/ 207313 h 551489"/>
                            <a:gd name="connsiteX38" fmla="*/ 405110 w 406924"/>
                            <a:gd name="connsiteY38" fmla="*/ 276369 h 551489"/>
                            <a:gd name="connsiteX39" fmla="*/ 352722 w 406924"/>
                            <a:gd name="connsiteY39" fmla="*/ 309707 h 551489"/>
                            <a:gd name="connsiteX40" fmla="*/ 347960 w 406924"/>
                            <a:gd name="connsiteY40" fmla="*/ 259701 h 551489"/>
                            <a:gd name="connsiteX41" fmla="*/ 331291 w 406924"/>
                            <a:gd name="connsiteY41" fmla="*/ 266844 h 551489"/>
                            <a:gd name="connsiteX42" fmla="*/ 314622 w 406924"/>
                            <a:gd name="connsiteY42" fmla="*/ 283513 h 551489"/>
                            <a:gd name="connsiteX43" fmla="*/ 394351 w 406924"/>
                            <a:gd name="connsiteY43" fmla="*/ 445254 h 551489"/>
                            <a:gd name="connsiteX0" fmla="*/ 176510 w 406924"/>
                            <a:gd name="connsiteY0" fmla="*/ 500207 h 551489"/>
                            <a:gd name="connsiteX1" fmla="*/ 164603 w 406924"/>
                            <a:gd name="connsiteY1" fmla="*/ 535926 h 551489"/>
                            <a:gd name="connsiteX2" fmla="*/ 150316 w 406924"/>
                            <a:gd name="connsiteY2" fmla="*/ 550213 h 551489"/>
                            <a:gd name="connsiteX3" fmla="*/ 133647 w 406924"/>
                            <a:gd name="connsiteY3" fmla="*/ 547832 h 551489"/>
                            <a:gd name="connsiteX4" fmla="*/ 102691 w 406924"/>
                            <a:gd name="connsiteY4" fmla="*/ 524019 h 551489"/>
                            <a:gd name="connsiteX5" fmla="*/ 28872 w 406924"/>
                            <a:gd name="connsiteY5" fmla="*/ 524019 h 551489"/>
                            <a:gd name="connsiteX6" fmla="*/ 38397 w 406924"/>
                            <a:gd name="connsiteY6" fmla="*/ 493063 h 551489"/>
                            <a:gd name="connsiteX7" fmla="*/ 19347 w 406924"/>
                            <a:gd name="connsiteY7" fmla="*/ 488301 h 551489"/>
                            <a:gd name="connsiteX8" fmla="*/ 7441 w 406924"/>
                            <a:gd name="connsiteY8" fmla="*/ 459726 h 551489"/>
                            <a:gd name="connsiteX9" fmla="*/ 297 w 406924"/>
                            <a:gd name="connsiteY9" fmla="*/ 424007 h 551489"/>
                            <a:gd name="connsiteX10" fmla="*/ 2678 w 406924"/>
                            <a:gd name="connsiteY10" fmla="*/ 412101 h 551489"/>
                            <a:gd name="connsiteX11" fmla="*/ 14585 w 406924"/>
                            <a:gd name="connsiteY11" fmla="*/ 409719 h 551489"/>
                            <a:gd name="connsiteX12" fmla="*/ 28872 w 406924"/>
                            <a:gd name="connsiteY12" fmla="*/ 412101 h 551489"/>
                            <a:gd name="connsiteX13" fmla="*/ 45541 w 406924"/>
                            <a:gd name="connsiteY13" fmla="*/ 395432 h 551489"/>
                            <a:gd name="connsiteX14" fmla="*/ 52685 w 406924"/>
                            <a:gd name="connsiteY14" fmla="*/ 385907 h 551489"/>
                            <a:gd name="connsiteX15" fmla="*/ 71735 w 406924"/>
                            <a:gd name="connsiteY15" fmla="*/ 388288 h 551489"/>
                            <a:gd name="connsiteX16" fmla="*/ 86022 w 406924"/>
                            <a:gd name="connsiteY16" fmla="*/ 362094 h 551489"/>
                            <a:gd name="connsiteX17" fmla="*/ 124122 w 406924"/>
                            <a:gd name="connsiteY17" fmla="*/ 326376 h 551489"/>
                            <a:gd name="connsiteX18" fmla="*/ 169366 w 406924"/>
                            <a:gd name="connsiteY18" fmla="*/ 290657 h 551489"/>
                            <a:gd name="connsiteX19" fmla="*/ 197941 w 406924"/>
                            <a:gd name="connsiteY19" fmla="*/ 283513 h 551489"/>
                            <a:gd name="connsiteX20" fmla="*/ 216991 w 406924"/>
                            <a:gd name="connsiteY20" fmla="*/ 307326 h 551489"/>
                            <a:gd name="connsiteX21" fmla="*/ 252710 w 406924"/>
                            <a:gd name="connsiteY21" fmla="*/ 293038 h 551489"/>
                            <a:gd name="connsiteX22" fmla="*/ 286047 w 406924"/>
                            <a:gd name="connsiteY22" fmla="*/ 264463 h 551489"/>
                            <a:gd name="connsiteX23" fmla="*/ 295572 w 406924"/>
                            <a:gd name="connsiteY23" fmla="*/ 204932 h 551489"/>
                            <a:gd name="connsiteX24" fmla="*/ 274141 w 406924"/>
                            <a:gd name="connsiteY24" fmla="*/ 152544 h 551489"/>
                            <a:gd name="connsiteX25" fmla="*/ 252710 w 406924"/>
                            <a:gd name="connsiteY25" fmla="*/ 116826 h 551489"/>
                            <a:gd name="connsiteX26" fmla="*/ 245566 w 406924"/>
                            <a:gd name="connsiteY26" fmla="*/ 93013 h 551489"/>
                            <a:gd name="connsiteX27" fmla="*/ 243185 w 406924"/>
                            <a:gd name="connsiteY27" fmla="*/ 76344 h 551489"/>
                            <a:gd name="connsiteX28" fmla="*/ 247947 w 406924"/>
                            <a:gd name="connsiteY28" fmla="*/ 40626 h 551489"/>
                            <a:gd name="connsiteX29" fmla="*/ 271760 w 406924"/>
                            <a:gd name="connsiteY29" fmla="*/ 12051 h 551489"/>
                            <a:gd name="connsiteX30" fmla="*/ 286047 w 406924"/>
                            <a:gd name="connsiteY30" fmla="*/ 144 h 551489"/>
                            <a:gd name="connsiteX31" fmla="*/ 305097 w 406924"/>
                            <a:gd name="connsiteY31" fmla="*/ 19194 h 551489"/>
                            <a:gd name="connsiteX32" fmla="*/ 290810 w 406924"/>
                            <a:gd name="connsiteY32" fmla="*/ 95394 h 551489"/>
                            <a:gd name="connsiteX33" fmla="*/ 293191 w 406924"/>
                            <a:gd name="connsiteY33" fmla="*/ 100157 h 551489"/>
                            <a:gd name="connsiteX34" fmla="*/ 338435 w 406924"/>
                            <a:gd name="connsiteY34" fmla="*/ 100157 h 551489"/>
                            <a:gd name="connsiteX35" fmla="*/ 376535 w 406924"/>
                            <a:gd name="connsiteY35" fmla="*/ 147782 h 551489"/>
                            <a:gd name="connsiteX36" fmla="*/ 393203 w 406924"/>
                            <a:gd name="connsiteY36" fmla="*/ 207313 h 551489"/>
                            <a:gd name="connsiteX37" fmla="*/ 405110 w 406924"/>
                            <a:gd name="connsiteY37" fmla="*/ 276369 h 551489"/>
                            <a:gd name="connsiteX38" fmla="*/ 352722 w 406924"/>
                            <a:gd name="connsiteY38" fmla="*/ 309707 h 551489"/>
                            <a:gd name="connsiteX39" fmla="*/ 347960 w 406924"/>
                            <a:gd name="connsiteY39" fmla="*/ 259701 h 551489"/>
                            <a:gd name="connsiteX40" fmla="*/ 331291 w 406924"/>
                            <a:gd name="connsiteY40" fmla="*/ 266844 h 551489"/>
                            <a:gd name="connsiteX41" fmla="*/ 314622 w 406924"/>
                            <a:gd name="connsiteY41" fmla="*/ 283513 h 551489"/>
                            <a:gd name="connsiteX42" fmla="*/ 394351 w 406924"/>
                            <a:gd name="connsiteY42" fmla="*/ 445254 h 551489"/>
                            <a:gd name="connsiteX0" fmla="*/ 164603 w 406924"/>
                            <a:gd name="connsiteY0" fmla="*/ 535926 h 551489"/>
                            <a:gd name="connsiteX1" fmla="*/ 150316 w 406924"/>
                            <a:gd name="connsiteY1" fmla="*/ 550213 h 551489"/>
                            <a:gd name="connsiteX2" fmla="*/ 133647 w 406924"/>
                            <a:gd name="connsiteY2" fmla="*/ 547832 h 551489"/>
                            <a:gd name="connsiteX3" fmla="*/ 102691 w 406924"/>
                            <a:gd name="connsiteY3" fmla="*/ 524019 h 551489"/>
                            <a:gd name="connsiteX4" fmla="*/ 28872 w 406924"/>
                            <a:gd name="connsiteY4" fmla="*/ 524019 h 551489"/>
                            <a:gd name="connsiteX5" fmla="*/ 38397 w 406924"/>
                            <a:gd name="connsiteY5" fmla="*/ 493063 h 551489"/>
                            <a:gd name="connsiteX6" fmla="*/ 19347 w 406924"/>
                            <a:gd name="connsiteY6" fmla="*/ 488301 h 551489"/>
                            <a:gd name="connsiteX7" fmla="*/ 7441 w 406924"/>
                            <a:gd name="connsiteY7" fmla="*/ 459726 h 551489"/>
                            <a:gd name="connsiteX8" fmla="*/ 297 w 406924"/>
                            <a:gd name="connsiteY8" fmla="*/ 424007 h 551489"/>
                            <a:gd name="connsiteX9" fmla="*/ 2678 w 406924"/>
                            <a:gd name="connsiteY9" fmla="*/ 412101 h 551489"/>
                            <a:gd name="connsiteX10" fmla="*/ 14585 w 406924"/>
                            <a:gd name="connsiteY10" fmla="*/ 409719 h 551489"/>
                            <a:gd name="connsiteX11" fmla="*/ 28872 w 406924"/>
                            <a:gd name="connsiteY11" fmla="*/ 412101 h 551489"/>
                            <a:gd name="connsiteX12" fmla="*/ 45541 w 406924"/>
                            <a:gd name="connsiteY12" fmla="*/ 395432 h 551489"/>
                            <a:gd name="connsiteX13" fmla="*/ 52685 w 406924"/>
                            <a:gd name="connsiteY13" fmla="*/ 385907 h 551489"/>
                            <a:gd name="connsiteX14" fmla="*/ 71735 w 406924"/>
                            <a:gd name="connsiteY14" fmla="*/ 388288 h 551489"/>
                            <a:gd name="connsiteX15" fmla="*/ 86022 w 406924"/>
                            <a:gd name="connsiteY15" fmla="*/ 362094 h 551489"/>
                            <a:gd name="connsiteX16" fmla="*/ 124122 w 406924"/>
                            <a:gd name="connsiteY16" fmla="*/ 326376 h 551489"/>
                            <a:gd name="connsiteX17" fmla="*/ 169366 w 406924"/>
                            <a:gd name="connsiteY17" fmla="*/ 290657 h 551489"/>
                            <a:gd name="connsiteX18" fmla="*/ 197941 w 406924"/>
                            <a:gd name="connsiteY18" fmla="*/ 283513 h 551489"/>
                            <a:gd name="connsiteX19" fmla="*/ 216991 w 406924"/>
                            <a:gd name="connsiteY19" fmla="*/ 307326 h 551489"/>
                            <a:gd name="connsiteX20" fmla="*/ 252710 w 406924"/>
                            <a:gd name="connsiteY20" fmla="*/ 293038 h 551489"/>
                            <a:gd name="connsiteX21" fmla="*/ 286047 w 406924"/>
                            <a:gd name="connsiteY21" fmla="*/ 264463 h 551489"/>
                            <a:gd name="connsiteX22" fmla="*/ 295572 w 406924"/>
                            <a:gd name="connsiteY22" fmla="*/ 204932 h 551489"/>
                            <a:gd name="connsiteX23" fmla="*/ 274141 w 406924"/>
                            <a:gd name="connsiteY23" fmla="*/ 152544 h 551489"/>
                            <a:gd name="connsiteX24" fmla="*/ 252710 w 406924"/>
                            <a:gd name="connsiteY24" fmla="*/ 116826 h 551489"/>
                            <a:gd name="connsiteX25" fmla="*/ 245566 w 406924"/>
                            <a:gd name="connsiteY25" fmla="*/ 93013 h 551489"/>
                            <a:gd name="connsiteX26" fmla="*/ 243185 w 406924"/>
                            <a:gd name="connsiteY26" fmla="*/ 76344 h 551489"/>
                            <a:gd name="connsiteX27" fmla="*/ 247947 w 406924"/>
                            <a:gd name="connsiteY27" fmla="*/ 40626 h 551489"/>
                            <a:gd name="connsiteX28" fmla="*/ 271760 w 406924"/>
                            <a:gd name="connsiteY28" fmla="*/ 12051 h 551489"/>
                            <a:gd name="connsiteX29" fmla="*/ 286047 w 406924"/>
                            <a:gd name="connsiteY29" fmla="*/ 144 h 551489"/>
                            <a:gd name="connsiteX30" fmla="*/ 305097 w 406924"/>
                            <a:gd name="connsiteY30" fmla="*/ 19194 h 551489"/>
                            <a:gd name="connsiteX31" fmla="*/ 290810 w 406924"/>
                            <a:gd name="connsiteY31" fmla="*/ 95394 h 551489"/>
                            <a:gd name="connsiteX32" fmla="*/ 293191 w 406924"/>
                            <a:gd name="connsiteY32" fmla="*/ 100157 h 551489"/>
                            <a:gd name="connsiteX33" fmla="*/ 338435 w 406924"/>
                            <a:gd name="connsiteY33" fmla="*/ 100157 h 551489"/>
                            <a:gd name="connsiteX34" fmla="*/ 376535 w 406924"/>
                            <a:gd name="connsiteY34" fmla="*/ 147782 h 551489"/>
                            <a:gd name="connsiteX35" fmla="*/ 393203 w 406924"/>
                            <a:gd name="connsiteY35" fmla="*/ 207313 h 551489"/>
                            <a:gd name="connsiteX36" fmla="*/ 405110 w 406924"/>
                            <a:gd name="connsiteY36" fmla="*/ 276369 h 551489"/>
                            <a:gd name="connsiteX37" fmla="*/ 352722 w 406924"/>
                            <a:gd name="connsiteY37" fmla="*/ 309707 h 551489"/>
                            <a:gd name="connsiteX38" fmla="*/ 347960 w 406924"/>
                            <a:gd name="connsiteY38" fmla="*/ 259701 h 551489"/>
                            <a:gd name="connsiteX39" fmla="*/ 331291 w 406924"/>
                            <a:gd name="connsiteY39" fmla="*/ 266844 h 551489"/>
                            <a:gd name="connsiteX40" fmla="*/ 314622 w 406924"/>
                            <a:gd name="connsiteY40" fmla="*/ 283513 h 551489"/>
                            <a:gd name="connsiteX41" fmla="*/ 394351 w 406924"/>
                            <a:gd name="connsiteY41" fmla="*/ 445254 h 551489"/>
                            <a:gd name="connsiteX0" fmla="*/ 150316 w 406924"/>
                            <a:gd name="connsiteY0" fmla="*/ 550213 h 551489"/>
                            <a:gd name="connsiteX1" fmla="*/ 133647 w 406924"/>
                            <a:gd name="connsiteY1" fmla="*/ 547832 h 551489"/>
                            <a:gd name="connsiteX2" fmla="*/ 102691 w 406924"/>
                            <a:gd name="connsiteY2" fmla="*/ 524019 h 551489"/>
                            <a:gd name="connsiteX3" fmla="*/ 28872 w 406924"/>
                            <a:gd name="connsiteY3" fmla="*/ 524019 h 551489"/>
                            <a:gd name="connsiteX4" fmla="*/ 38397 w 406924"/>
                            <a:gd name="connsiteY4" fmla="*/ 493063 h 551489"/>
                            <a:gd name="connsiteX5" fmla="*/ 19347 w 406924"/>
                            <a:gd name="connsiteY5" fmla="*/ 488301 h 551489"/>
                            <a:gd name="connsiteX6" fmla="*/ 7441 w 406924"/>
                            <a:gd name="connsiteY6" fmla="*/ 459726 h 551489"/>
                            <a:gd name="connsiteX7" fmla="*/ 297 w 406924"/>
                            <a:gd name="connsiteY7" fmla="*/ 424007 h 551489"/>
                            <a:gd name="connsiteX8" fmla="*/ 2678 w 406924"/>
                            <a:gd name="connsiteY8" fmla="*/ 412101 h 551489"/>
                            <a:gd name="connsiteX9" fmla="*/ 14585 w 406924"/>
                            <a:gd name="connsiteY9" fmla="*/ 409719 h 551489"/>
                            <a:gd name="connsiteX10" fmla="*/ 28872 w 406924"/>
                            <a:gd name="connsiteY10" fmla="*/ 412101 h 551489"/>
                            <a:gd name="connsiteX11" fmla="*/ 45541 w 406924"/>
                            <a:gd name="connsiteY11" fmla="*/ 395432 h 551489"/>
                            <a:gd name="connsiteX12" fmla="*/ 52685 w 406924"/>
                            <a:gd name="connsiteY12" fmla="*/ 385907 h 551489"/>
                            <a:gd name="connsiteX13" fmla="*/ 71735 w 406924"/>
                            <a:gd name="connsiteY13" fmla="*/ 388288 h 551489"/>
                            <a:gd name="connsiteX14" fmla="*/ 86022 w 406924"/>
                            <a:gd name="connsiteY14" fmla="*/ 362094 h 551489"/>
                            <a:gd name="connsiteX15" fmla="*/ 124122 w 406924"/>
                            <a:gd name="connsiteY15" fmla="*/ 326376 h 551489"/>
                            <a:gd name="connsiteX16" fmla="*/ 169366 w 406924"/>
                            <a:gd name="connsiteY16" fmla="*/ 290657 h 551489"/>
                            <a:gd name="connsiteX17" fmla="*/ 197941 w 406924"/>
                            <a:gd name="connsiteY17" fmla="*/ 283513 h 551489"/>
                            <a:gd name="connsiteX18" fmla="*/ 216991 w 406924"/>
                            <a:gd name="connsiteY18" fmla="*/ 307326 h 551489"/>
                            <a:gd name="connsiteX19" fmla="*/ 252710 w 406924"/>
                            <a:gd name="connsiteY19" fmla="*/ 293038 h 551489"/>
                            <a:gd name="connsiteX20" fmla="*/ 286047 w 406924"/>
                            <a:gd name="connsiteY20" fmla="*/ 264463 h 551489"/>
                            <a:gd name="connsiteX21" fmla="*/ 295572 w 406924"/>
                            <a:gd name="connsiteY21" fmla="*/ 204932 h 551489"/>
                            <a:gd name="connsiteX22" fmla="*/ 274141 w 406924"/>
                            <a:gd name="connsiteY22" fmla="*/ 152544 h 551489"/>
                            <a:gd name="connsiteX23" fmla="*/ 252710 w 406924"/>
                            <a:gd name="connsiteY23" fmla="*/ 116826 h 551489"/>
                            <a:gd name="connsiteX24" fmla="*/ 245566 w 406924"/>
                            <a:gd name="connsiteY24" fmla="*/ 93013 h 551489"/>
                            <a:gd name="connsiteX25" fmla="*/ 243185 w 406924"/>
                            <a:gd name="connsiteY25" fmla="*/ 76344 h 551489"/>
                            <a:gd name="connsiteX26" fmla="*/ 247947 w 406924"/>
                            <a:gd name="connsiteY26" fmla="*/ 40626 h 551489"/>
                            <a:gd name="connsiteX27" fmla="*/ 271760 w 406924"/>
                            <a:gd name="connsiteY27" fmla="*/ 12051 h 551489"/>
                            <a:gd name="connsiteX28" fmla="*/ 286047 w 406924"/>
                            <a:gd name="connsiteY28" fmla="*/ 144 h 551489"/>
                            <a:gd name="connsiteX29" fmla="*/ 305097 w 406924"/>
                            <a:gd name="connsiteY29" fmla="*/ 19194 h 551489"/>
                            <a:gd name="connsiteX30" fmla="*/ 290810 w 406924"/>
                            <a:gd name="connsiteY30" fmla="*/ 95394 h 551489"/>
                            <a:gd name="connsiteX31" fmla="*/ 293191 w 406924"/>
                            <a:gd name="connsiteY31" fmla="*/ 100157 h 551489"/>
                            <a:gd name="connsiteX32" fmla="*/ 338435 w 406924"/>
                            <a:gd name="connsiteY32" fmla="*/ 100157 h 551489"/>
                            <a:gd name="connsiteX33" fmla="*/ 376535 w 406924"/>
                            <a:gd name="connsiteY33" fmla="*/ 147782 h 551489"/>
                            <a:gd name="connsiteX34" fmla="*/ 393203 w 406924"/>
                            <a:gd name="connsiteY34" fmla="*/ 207313 h 551489"/>
                            <a:gd name="connsiteX35" fmla="*/ 405110 w 406924"/>
                            <a:gd name="connsiteY35" fmla="*/ 276369 h 551489"/>
                            <a:gd name="connsiteX36" fmla="*/ 352722 w 406924"/>
                            <a:gd name="connsiteY36" fmla="*/ 309707 h 551489"/>
                            <a:gd name="connsiteX37" fmla="*/ 347960 w 406924"/>
                            <a:gd name="connsiteY37" fmla="*/ 259701 h 551489"/>
                            <a:gd name="connsiteX38" fmla="*/ 331291 w 406924"/>
                            <a:gd name="connsiteY38" fmla="*/ 266844 h 551489"/>
                            <a:gd name="connsiteX39" fmla="*/ 314622 w 406924"/>
                            <a:gd name="connsiteY39" fmla="*/ 283513 h 551489"/>
                            <a:gd name="connsiteX40" fmla="*/ 394351 w 406924"/>
                            <a:gd name="connsiteY40" fmla="*/ 445254 h 551489"/>
                            <a:gd name="connsiteX0" fmla="*/ 150316 w 406924"/>
                            <a:gd name="connsiteY0" fmla="*/ 550213 h 550213"/>
                            <a:gd name="connsiteX1" fmla="*/ 102691 w 406924"/>
                            <a:gd name="connsiteY1" fmla="*/ 524019 h 550213"/>
                            <a:gd name="connsiteX2" fmla="*/ 28872 w 406924"/>
                            <a:gd name="connsiteY2" fmla="*/ 524019 h 550213"/>
                            <a:gd name="connsiteX3" fmla="*/ 38397 w 406924"/>
                            <a:gd name="connsiteY3" fmla="*/ 493063 h 550213"/>
                            <a:gd name="connsiteX4" fmla="*/ 19347 w 406924"/>
                            <a:gd name="connsiteY4" fmla="*/ 488301 h 550213"/>
                            <a:gd name="connsiteX5" fmla="*/ 7441 w 406924"/>
                            <a:gd name="connsiteY5" fmla="*/ 459726 h 550213"/>
                            <a:gd name="connsiteX6" fmla="*/ 297 w 406924"/>
                            <a:gd name="connsiteY6" fmla="*/ 424007 h 550213"/>
                            <a:gd name="connsiteX7" fmla="*/ 2678 w 406924"/>
                            <a:gd name="connsiteY7" fmla="*/ 412101 h 550213"/>
                            <a:gd name="connsiteX8" fmla="*/ 14585 w 406924"/>
                            <a:gd name="connsiteY8" fmla="*/ 409719 h 550213"/>
                            <a:gd name="connsiteX9" fmla="*/ 28872 w 406924"/>
                            <a:gd name="connsiteY9" fmla="*/ 412101 h 550213"/>
                            <a:gd name="connsiteX10" fmla="*/ 45541 w 406924"/>
                            <a:gd name="connsiteY10" fmla="*/ 395432 h 550213"/>
                            <a:gd name="connsiteX11" fmla="*/ 52685 w 406924"/>
                            <a:gd name="connsiteY11" fmla="*/ 385907 h 550213"/>
                            <a:gd name="connsiteX12" fmla="*/ 71735 w 406924"/>
                            <a:gd name="connsiteY12" fmla="*/ 388288 h 550213"/>
                            <a:gd name="connsiteX13" fmla="*/ 86022 w 406924"/>
                            <a:gd name="connsiteY13" fmla="*/ 362094 h 550213"/>
                            <a:gd name="connsiteX14" fmla="*/ 124122 w 406924"/>
                            <a:gd name="connsiteY14" fmla="*/ 326376 h 550213"/>
                            <a:gd name="connsiteX15" fmla="*/ 169366 w 406924"/>
                            <a:gd name="connsiteY15" fmla="*/ 290657 h 550213"/>
                            <a:gd name="connsiteX16" fmla="*/ 197941 w 406924"/>
                            <a:gd name="connsiteY16" fmla="*/ 283513 h 550213"/>
                            <a:gd name="connsiteX17" fmla="*/ 216991 w 406924"/>
                            <a:gd name="connsiteY17" fmla="*/ 307326 h 550213"/>
                            <a:gd name="connsiteX18" fmla="*/ 252710 w 406924"/>
                            <a:gd name="connsiteY18" fmla="*/ 293038 h 550213"/>
                            <a:gd name="connsiteX19" fmla="*/ 286047 w 406924"/>
                            <a:gd name="connsiteY19" fmla="*/ 264463 h 550213"/>
                            <a:gd name="connsiteX20" fmla="*/ 295572 w 406924"/>
                            <a:gd name="connsiteY20" fmla="*/ 204932 h 550213"/>
                            <a:gd name="connsiteX21" fmla="*/ 274141 w 406924"/>
                            <a:gd name="connsiteY21" fmla="*/ 152544 h 550213"/>
                            <a:gd name="connsiteX22" fmla="*/ 252710 w 406924"/>
                            <a:gd name="connsiteY22" fmla="*/ 116826 h 550213"/>
                            <a:gd name="connsiteX23" fmla="*/ 245566 w 406924"/>
                            <a:gd name="connsiteY23" fmla="*/ 93013 h 550213"/>
                            <a:gd name="connsiteX24" fmla="*/ 243185 w 406924"/>
                            <a:gd name="connsiteY24" fmla="*/ 76344 h 550213"/>
                            <a:gd name="connsiteX25" fmla="*/ 247947 w 406924"/>
                            <a:gd name="connsiteY25" fmla="*/ 40626 h 550213"/>
                            <a:gd name="connsiteX26" fmla="*/ 271760 w 406924"/>
                            <a:gd name="connsiteY26" fmla="*/ 12051 h 550213"/>
                            <a:gd name="connsiteX27" fmla="*/ 286047 w 406924"/>
                            <a:gd name="connsiteY27" fmla="*/ 144 h 550213"/>
                            <a:gd name="connsiteX28" fmla="*/ 305097 w 406924"/>
                            <a:gd name="connsiteY28" fmla="*/ 19194 h 550213"/>
                            <a:gd name="connsiteX29" fmla="*/ 290810 w 406924"/>
                            <a:gd name="connsiteY29" fmla="*/ 95394 h 550213"/>
                            <a:gd name="connsiteX30" fmla="*/ 293191 w 406924"/>
                            <a:gd name="connsiteY30" fmla="*/ 100157 h 550213"/>
                            <a:gd name="connsiteX31" fmla="*/ 338435 w 406924"/>
                            <a:gd name="connsiteY31" fmla="*/ 100157 h 550213"/>
                            <a:gd name="connsiteX32" fmla="*/ 376535 w 406924"/>
                            <a:gd name="connsiteY32" fmla="*/ 147782 h 550213"/>
                            <a:gd name="connsiteX33" fmla="*/ 393203 w 406924"/>
                            <a:gd name="connsiteY33" fmla="*/ 207313 h 550213"/>
                            <a:gd name="connsiteX34" fmla="*/ 405110 w 406924"/>
                            <a:gd name="connsiteY34" fmla="*/ 276369 h 550213"/>
                            <a:gd name="connsiteX35" fmla="*/ 352722 w 406924"/>
                            <a:gd name="connsiteY35" fmla="*/ 309707 h 550213"/>
                            <a:gd name="connsiteX36" fmla="*/ 347960 w 406924"/>
                            <a:gd name="connsiteY36" fmla="*/ 259701 h 550213"/>
                            <a:gd name="connsiteX37" fmla="*/ 331291 w 406924"/>
                            <a:gd name="connsiteY37" fmla="*/ 266844 h 550213"/>
                            <a:gd name="connsiteX38" fmla="*/ 314622 w 406924"/>
                            <a:gd name="connsiteY38" fmla="*/ 283513 h 550213"/>
                            <a:gd name="connsiteX39" fmla="*/ 394351 w 406924"/>
                            <a:gd name="connsiteY39" fmla="*/ 445254 h 550213"/>
                            <a:gd name="connsiteX0" fmla="*/ 102691 w 406924"/>
                            <a:gd name="connsiteY0" fmla="*/ 524019 h 525596"/>
                            <a:gd name="connsiteX1" fmla="*/ 28872 w 406924"/>
                            <a:gd name="connsiteY1" fmla="*/ 524019 h 525596"/>
                            <a:gd name="connsiteX2" fmla="*/ 38397 w 406924"/>
                            <a:gd name="connsiteY2" fmla="*/ 493063 h 525596"/>
                            <a:gd name="connsiteX3" fmla="*/ 19347 w 406924"/>
                            <a:gd name="connsiteY3" fmla="*/ 488301 h 525596"/>
                            <a:gd name="connsiteX4" fmla="*/ 7441 w 406924"/>
                            <a:gd name="connsiteY4" fmla="*/ 459726 h 525596"/>
                            <a:gd name="connsiteX5" fmla="*/ 297 w 406924"/>
                            <a:gd name="connsiteY5" fmla="*/ 424007 h 525596"/>
                            <a:gd name="connsiteX6" fmla="*/ 2678 w 406924"/>
                            <a:gd name="connsiteY6" fmla="*/ 412101 h 525596"/>
                            <a:gd name="connsiteX7" fmla="*/ 14585 w 406924"/>
                            <a:gd name="connsiteY7" fmla="*/ 409719 h 525596"/>
                            <a:gd name="connsiteX8" fmla="*/ 28872 w 406924"/>
                            <a:gd name="connsiteY8" fmla="*/ 412101 h 525596"/>
                            <a:gd name="connsiteX9" fmla="*/ 45541 w 406924"/>
                            <a:gd name="connsiteY9" fmla="*/ 395432 h 525596"/>
                            <a:gd name="connsiteX10" fmla="*/ 52685 w 406924"/>
                            <a:gd name="connsiteY10" fmla="*/ 385907 h 525596"/>
                            <a:gd name="connsiteX11" fmla="*/ 71735 w 406924"/>
                            <a:gd name="connsiteY11" fmla="*/ 388288 h 525596"/>
                            <a:gd name="connsiteX12" fmla="*/ 86022 w 406924"/>
                            <a:gd name="connsiteY12" fmla="*/ 362094 h 525596"/>
                            <a:gd name="connsiteX13" fmla="*/ 124122 w 406924"/>
                            <a:gd name="connsiteY13" fmla="*/ 326376 h 525596"/>
                            <a:gd name="connsiteX14" fmla="*/ 169366 w 406924"/>
                            <a:gd name="connsiteY14" fmla="*/ 290657 h 525596"/>
                            <a:gd name="connsiteX15" fmla="*/ 197941 w 406924"/>
                            <a:gd name="connsiteY15" fmla="*/ 283513 h 525596"/>
                            <a:gd name="connsiteX16" fmla="*/ 216991 w 406924"/>
                            <a:gd name="connsiteY16" fmla="*/ 307326 h 525596"/>
                            <a:gd name="connsiteX17" fmla="*/ 252710 w 406924"/>
                            <a:gd name="connsiteY17" fmla="*/ 293038 h 525596"/>
                            <a:gd name="connsiteX18" fmla="*/ 286047 w 406924"/>
                            <a:gd name="connsiteY18" fmla="*/ 264463 h 525596"/>
                            <a:gd name="connsiteX19" fmla="*/ 295572 w 406924"/>
                            <a:gd name="connsiteY19" fmla="*/ 204932 h 525596"/>
                            <a:gd name="connsiteX20" fmla="*/ 274141 w 406924"/>
                            <a:gd name="connsiteY20" fmla="*/ 152544 h 525596"/>
                            <a:gd name="connsiteX21" fmla="*/ 252710 w 406924"/>
                            <a:gd name="connsiteY21" fmla="*/ 116826 h 525596"/>
                            <a:gd name="connsiteX22" fmla="*/ 245566 w 406924"/>
                            <a:gd name="connsiteY22" fmla="*/ 93013 h 525596"/>
                            <a:gd name="connsiteX23" fmla="*/ 243185 w 406924"/>
                            <a:gd name="connsiteY23" fmla="*/ 76344 h 525596"/>
                            <a:gd name="connsiteX24" fmla="*/ 247947 w 406924"/>
                            <a:gd name="connsiteY24" fmla="*/ 40626 h 525596"/>
                            <a:gd name="connsiteX25" fmla="*/ 271760 w 406924"/>
                            <a:gd name="connsiteY25" fmla="*/ 12051 h 525596"/>
                            <a:gd name="connsiteX26" fmla="*/ 286047 w 406924"/>
                            <a:gd name="connsiteY26" fmla="*/ 144 h 525596"/>
                            <a:gd name="connsiteX27" fmla="*/ 305097 w 406924"/>
                            <a:gd name="connsiteY27" fmla="*/ 19194 h 525596"/>
                            <a:gd name="connsiteX28" fmla="*/ 290810 w 406924"/>
                            <a:gd name="connsiteY28" fmla="*/ 95394 h 525596"/>
                            <a:gd name="connsiteX29" fmla="*/ 293191 w 406924"/>
                            <a:gd name="connsiteY29" fmla="*/ 100157 h 525596"/>
                            <a:gd name="connsiteX30" fmla="*/ 338435 w 406924"/>
                            <a:gd name="connsiteY30" fmla="*/ 100157 h 525596"/>
                            <a:gd name="connsiteX31" fmla="*/ 376535 w 406924"/>
                            <a:gd name="connsiteY31" fmla="*/ 147782 h 525596"/>
                            <a:gd name="connsiteX32" fmla="*/ 393203 w 406924"/>
                            <a:gd name="connsiteY32" fmla="*/ 207313 h 525596"/>
                            <a:gd name="connsiteX33" fmla="*/ 405110 w 406924"/>
                            <a:gd name="connsiteY33" fmla="*/ 276369 h 525596"/>
                            <a:gd name="connsiteX34" fmla="*/ 352722 w 406924"/>
                            <a:gd name="connsiteY34" fmla="*/ 309707 h 525596"/>
                            <a:gd name="connsiteX35" fmla="*/ 347960 w 406924"/>
                            <a:gd name="connsiteY35" fmla="*/ 259701 h 525596"/>
                            <a:gd name="connsiteX36" fmla="*/ 331291 w 406924"/>
                            <a:gd name="connsiteY36" fmla="*/ 266844 h 525596"/>
                            <a:gd name="connsiteX37" fmla="*/ 314622 w 406924"/>
                            <a:gd name="connsiteY37" fmla="*/ 283513 h 525596"/>
                            <a:gd name="connsiteX38" fmla="*/ 394351 w 406924"/>
                            <a:gd name="connsiteY38" fmla="*/ 445254 h 525596"/>
                            <a:gd name="connsiteX0" fmla="*/ 28872 w 406924"/>
                            <a:gd name="connsiteY0" fmla="*/ 524019 h 524019"/>
                            <a:gd name="connsiteX1" fmla="*/ 38397 w 406924"/>
                            <a:gd name="connsiteY1" fmla="*/ 493063 h 524019"/>
                            <a:gd name="connsiteX2" fmla="*/ 19347 w 406924"/>
                            <a:gd name="connsiteY2" fmla="*/ 488301 h 524019"/>
                            <a:gd name="connsiteX3" fmla="*/ 7441 w 406924"/>
                            <a:gd name="connsiteY3" fmla="*/ 459726 h 524019"/>
                            <a:gd name="connsiteX4" fmla="*/ 297 w 406924"/>
                            <a:gd name="connsiteY4" fmla="*/ 424007 h 524019"/>
                            <a:gd name="connsiteX5" fmla="*/ 2678 w 406924"/>
                            <a:gd name="connsiteY5" fmla="*/ 412101 h 524019"/>
                            <a:gd name="connsiteX6" fmla="*/ 14585 w 406924"/>
                            <a:gd name="connsiteY6" fmla="*/ 409719 h 524019"/>
                            <a:gd name="connsiteX7" fmla="*/ 28872 w 406924"/>
                            <a:gd name="connsiteY7" fmla="*/ 412101 h 524019"/>
                            <a:gd name="connsiteX8" fmla="*/ 45541 w 406924"/>
                            <a:gd name="connsiteY8" fmla="*/ 395432 h 524019"/>
                            <a:gd name="connsiteX9" fmla="*/ 52685 w 406924"/>
                            <a:gd name="connsiteY9" fmla="*/ 385907 h 524019"/>
                            <a:gd name="connsiteX10" fmla="*/ 71735 w 406924"/>
                            <a:gd name="connsiteY10" fmla="*/ 388288 h 524019"/>
                            <a:gd name="connsiteX11" fmla="*/ 86022 w 406924"/>
                            <a:gd name="connsiteY11" fmla="*/ 362094 h 524019"/>
                            <a:gd name="connsiteX12" fmla="*/ 124122 w 406924"/>
                            <a:gd name="connsiteY12" fmla="*/ 326376 h 524019"/>
                            <a:gd name="connsiteX13" fmla="*/ 169366 w 406924"/>
                            <a:gd name="connsiteY13" fmla="*/ 290657 h 524019"/>
                            <a:gd name="connsiteX14" fmla="*/ 197941 w 406924"/>
                            <a:gd name="connsiteY14" fmla="*/ 283513 h 524019"/>
                            <a:gd name="connsiteX15" fmla="*/ 216991 w 406924"/>
                            <a:gd name="connsiteY15" fmla="*/ 307326 h 524019"/>
                            <a:gd name="connsiteX16" fmla="*/ 252710 w 406924"/>
                            <a:gd name="connsiteY16" fmla="*/ 293038 h 524019"/>
                            <a:gd name="connsiteX17" fmla="*/ 286047 w 406924"/>
                            <a:gd name="connsiteY17" fmla="*/ 264463 h 524019"/>
                            <a:gd name="connsiteX18" fmla="*/ 295572 w 406924"/>
                            <a:gd name="connsiteY18" fmla="*/ 204932 h 524019"/>
                            <a:gd name="connsiteX19" fmla="*/ 274141 w 406924"/>
                            <a:gd name="connsiteY19" fmla="*/ 152544 h 524019"/>
                            <a:gd name="connsiteX20" fmla="*/ 252710 w 406924"/>
                            <a:gd name="connsiteY20" fmla="*/ 116826 h 524019"/>
                            <a:gd name="connsiteX21" fmla="*/ 245566 w 406924"/>
                            <a:gd name="connsiteY21" fmla="*/ 93013 h 524019"/>
                            <a:gd name="connsiteX22" fmla="*/ 243185 w 406924"/>
                            <a:gd name="connsiteY22" fmla="*/ 76344 h 524019"/>
                            <a:gd name="connsiteX23" fmla="*/ 247947 w 406924"/>
                            <a:gd name="connsiteY23" fmla="*/ 40626 h 524019"/>
                            <a:gd name="connsiteX24" fmla="*/ 271760 w 406924"/>
                            <a:gd name="connsiteY24" fmla="*/ 12051 h 524019"/>
                            <a:gd name="connsiteX25" fmla="*/ 286047 w 406924"/>
                            <a:gd name="connsiteY25" fmla="*/ 144 h 524019"/>
                            <a:gd name="connsiteX26" fmla="*/ 305097 w 406924"/>
                            <a:gd name="connsiteY26" fmla="*/ 19194 h 524019"/>
                            <a:gd name="connsiteX27" fmla="*/ 290810 w 406924"/>
                            <a:gd name="connsiteY27" fmla="*/ 95394 h 524019"/>
                            <a:gd name="connsiteX28" fmla="*/ 293191 w 406924"/>
                            <a:gd name="connsiteY28" fmla="*/ 100157 h 524019"/>
                            <a:gd name="connsiteX29" fmla="*/ 338435 w 406924"/>
                            <a:gd name="connsiteY29" fmla="*/ 100157 h 524019"/>
                            <a:gd name="connsiteX30" fmla="*/ 376535 w 406924"/>
                            <a:gd name="connsiteY30" fmla="*/ 147782 h 524019"/>
                            <a:gd name="connsiteX31" fmla="*/ 393203 w 406924"/>
                            <a:gd name="connsiteY31" fmla="*/ 207313 h 524019"/>
                            <a:gd name="connsiteX32" fmla="*/ 405110 w 406924"/>
                            <a:gd name="connsiteY32" fmla="*/ 276369 h 524019"/>
                            <a:gd name="connsiteX33" fmla="*/ 352722 w 406924"/>
                            <a:gd name="connsiteY33" fmla="*/ 309707 h 524019"/>
                            <a:gd name="connsiteX34" fmla="*/ 347960 w 406924"/>
                            <a:gd name="connsiteY34" fmla="*/ 259701 h 524019"/>
                            <a:gd name="connsiteX35" fmla="*/ 331291 w 406924"/>
                            <a:gd name="connsiteY35" fmla="*/ 266844 h 524019"/>
                            <a:gd name="connsiteX36" fmla="*/ 314622 w 406924"/>
                            <a:gd name="connsiteY36" fmla="*/ 283513 h 524019"/>
                            <a:gd name="connsiteX37" fmla="*/ 394351 w 406924"/>
                            <a:gd name="connsiteY37" fmla="*/ 445254 h 524019"/>
                            <a:gd name="connsiteX0" fmla="*/ 38397 w 406924"/>
                            <a:gd name="connsiteY0" fmla="*/ 493063 h 493063"/>
                            <a:gd name="connsiteX1" fmla="*/ 19347 w 406924"/>
                            <a:gd name="connsiteY1" fmla="*/ 488301 h 493063"/>
                            <a:gd name="connsiteX2" fmla="*/ 7441 w 406924"/>
                            <a:gd name="connsiteY2" fmla="*/ 459726 h 493063"/>
                            <a:gd name="connsiteX3" fmla="*/ 297 w 406924"/>
                            <a:gd name="connsiteY3" fmla="*/ 424007 h 493063"/>
                            <a:gd name="connsiteX4" fmla="*/ 2678 w 406924"/>
                            <a:gd name="connsiteY4" fmla="*/ 412101 h 493063"/>
                            <a:gd name="connsiteX5" fmla="*/ 14585 w 406924"/>
                            <a:gd name="connsiteY5" fmla="*/ 409719 h 493063"/>
                            <a:gd name="connsiteX6" fmla="*/ 28872 w 406924"/>
                            <a:gd name="connsiteY6" fmla="*/ 412101 h 493063"/>
                            <a:gd name="connsiteX7" fmla="*/ 45541 w 406924"/>
                            <a:gd name="connsiteY7" fmla="*/ 395432 h 493063"/>
                            <a:gd name="connsiteX8" fmla="*/ 52685 w 406924"/>
                            <a:gd name="connsiteY8" fmla="*/ 385907 h 493063"/>
                            <a:gd name="connsiteX9" fmla="*/ 71735 w 406924"/>
                            <a:gd name="connsiteY9" fmla="*/ 388288 h 493063"/>
                            <a:gd name="connsiteX10" fmla="*/ 86022 w 406924"/>
                            <a:gd name="connsiteY10" fmla="*/ 362094 h 493063"/>
                            <a:gd name="connsiteX11" fmla="*/ 124122 w 406924"/>
                            <a:gd name="connsiteY11" fmla="*/ 326376 h 493063"/>
                            <a:gd name="connsiteX12" fmla="*/ 169366 w 406924"/>
                            <a:gd name="connsiteY12" fmla="*/ 290657 h 493063"/>
                            <a:gd name="connsiteX13" fmla="*/ 197941 w 406924"/>
                            <a:gd name="connsiteY13" fmla="*/ 283513 h 493063"/>
                            <a:gd name="connsiteX14" fmla="*/ 216991 w 406924"/>
                            <a:gd name="connsiteY14" fmla="*/ 307326 h 493063"/>
                            <a:gd name="connsiteX15" fmla="*/ 252710 w 406924"/>
                            <a:gd name="connsiteY15" fmla="*/ 293038 h 493063"/>
                            <a:gd name="connsiteX16" fmla="*/ 286047 w 406924"/>
                            <a:gd name="connsiteY16" fmla="*/ 264463 h 493063"/>
                            <a:gd name="connsiteX17" fmla="*/ 295572 w 406924"/>
                            <a:gd name="connsiteY17" fmla="*/ 204932 h 493063"/>
                            <a:gd name="connsiteX18" fmla="*/ 274141 w 406924"/>
                            <a:gd name="connsiteY18" fmla="*/ 152544 h 493063"/>
                            <a:gd name="connsiteX19" fmla="*/ 252710 w 406924"/>
                            <a:gd name="connsiteY19" fmla="*/ 116826 h 493063"/>
                            <a:gd name="connsiteX20" fmla="*/ 245566 w 406924"/>
                            <a:gd name="connsiteY20" fmla="*/ 93013 h 493063"/>
                            <a:gd name="connsiteX21" fmla="*/ 243185 w 406924"/>
                            <a:gd name="connsiteY21" fmla="*/ 76344 h 493063"/>
                            <a:gd name="connsiteX22" fmla="*/ 247947 w 406924"/>
                            <a:gd name="connsiteY22" fmla="*/ 40626 h 493063"/>
                            <a:gd name="connsiteX23" fmla="*/ 271760 w 406924"/>
                            <a:gd name="connsiteY23" fmla="*/ 12051 h 493063"/>
                            <a:gd name="connsiteX24" fmla="*/ 286047 w 406924"/>
                            <a:gd name="connsiteY24" fmla="*/ 144 h 493063"/>
                            <a:gd name="connsiteX25" fmla="*/ 305097 w 406924"/>
                            <a:gd name="connsiteY25" fmla="*/ 19194 h 493063"/>
                            <a:gd name="connsiteX26" fmla="*/ 290810 w 406924"/>
                            <a:gd name="connsiteY26" fmla="*/ 95394 h 493063"/>
                            <a:gd name="connsiteX27" fmla="*/ 293191 w 406924"/>
                            <a:gd name="connsiteY27" fmla="*/ 100157 h 493063"/>
                            <a:gd name="connsiteX28" fmla="*/ 338435 w 406924"/>
                            <a:gd name="connsiteY28" fmla="*/ 100157 h 493063"/>
                            <a:gd name="connsiteX29" fmla="*/ 376535 w 406924"/>
                            <a:gd name="connsiteY29" fmla="*/ 147782 h 493063"/>
                            <a:gd name="connsiteX30" fmla="*/ 393203 w 406924"/>
                            <a:gd name="connsiteY30" fmla="*/ 207313 h 493063"/>
                            <a:gd name="connsiteX31" fmla="*/ 405110 w 406924"/>
                            <a:gd name="connsiteY31" fmla="*/ 276369 h 493063"/>
                            <a:gd name="connsiteX32" fmla="*/ 352722 w 406924"/>
                            <a:gd name="connsiteY32" fmla="*/ 309707 h 493063"/>
                            <a:gd name="connsiteX33" fmla="*/ 347960 w 406924"/>
                            <a:gd name="connsiteY33" fmla="*/ 259701 h 493063"/>
                            <a:gd name="connsiteX34" fmla="*/ 331291 w 406924"/>
                            <a:gd name="connsiteY34" fmla="*/ 266844 h 493063"/>
                            <a:gd name="connsiteX35" fmla="*/ 314622 w 406924"/>
                            <a:gd name="connsiteY35" fmla="*/ 283513 h 493063"/>
                            <a:gd name="connsiteX36" fmla="*/ 394351 w 406924"/>
                            <a:gd name="connsiteY36" fmla="*/ 445254 h 493063"/>
                            <a:gd name="connsiteX0" fmla="*/ 19347 w 406924"/>
                            <a:gd name="connsiteY0" fmla="*/ 488301 h 488301"/>
                            <a:gd name="connsiteX1" fmla="*/ 7441 w 406924"/>
                            <a:gd name="connsiteY1" fmla="*/ 459726 h 488301"/>
                            <a:gd name="connsiteX2" fmla="*/ 297 w 406924"/>
                            <a:gd name="connsiteY2" fmla="*/ 424007 h 488301"/>
                            <a:gd name="connsiteX3" fmla="*/ 2678 w 406924"/>
                            <a:gd name="connsiteY3" fmla="*/ 412101 h 488301"/>
                            <a:gd name="connsiteX4" fmla="*/ 14585 w 406924"/>
                            <a:gd name="connsiteY4" fmla="*/ 409719 h 488301"/>
                            <a:gd name="connsiteX5" fmla="*/ 28872 w 406924"/>
                            <a:gd name="connsiteY5" fmla="*/ 412101 h 488301"/>
                            <a:gd name="connsiteX6" fmla="*/ 45541 w 406924"/>
                            <a:gd name="connsiteY6" fmla="*/ 395432 h 488301"/>
                            <a:gd name="connsiteX7" fmla="*/ 52685 w 406924"/>
                            <a:gd name="connsiteY7" fmla="*/ 385907 h 488301"/>
                            <a:gd name="connsiteX8" fmla="*/ 71735 w 406924"/>
                            <a:gd name="connsiteY8" fmla="*/ 388288 h 488301"/>
                            <a:gd name="connsiteX9" fmla="*/ 86022 w 406924"/>
                            <a:gd name="connsiteY9" fmla="*/ 362094 h 488301"/>
                            <a:gd name="connsiteX10" fmla="*/ 124122 w 406924"/>
                            <a:gd name="connsiteY10" fmla="*/ 326376 h 488301"/>
                            <a:gd name="connsiteX11" fmla="*/ 169366 w 406924"/>
                            <a:gd name="connsiteY11" fmla="*/ 290657 h 488301"/>
                            <a:gd name="connsiteX12" fmla="*/ 197941 w 406924"/>
                            <a:gd name="connsiteY12" fmla="*/ 283513 h 488301"/>
                            <a:gd name="connsiteX13" fmla="*/ 216991 w 406924"/>
                            <a:gd name="connsiteY13" fmla="*/ 307326 h 488301"/>
                            <a:gd name="connsiteX14" fmla="*/ 252710 w 406924"/>
                            <a:gd name="connsiteY14" fmla="*/ 293038 h 488301"/>
                            <a:gd name="connsiteX15" fmla="*/ 286047 w 406924"/>
                            <a:gd name="connsiteY15" fmla="*/ 264463 h 488301"/>
                            <a:gd name="connsiteX16" fmla="*/ 295572 w 406924"/>
                            <a:gd name="connsiteY16" fmla="*/ 204932 h 488301"/>
                            <a:gd name="connsiteX17" fmla="*/ 274141 w 406924"/>
                            <a:gd name="connsiteY17" fmla="*/ 152544 h 488301"/>
                            <a:gd name="connsiteX18" fmla="*/ 252710 w 406924"/>
                            <a:gd name="connsiteY18" fmla="*/ 116826 h 488301"/>
                            <a:gd name="connsiteX19" fmla="*/ 245566 w 406924"/>
                            <a:gd name="connsiteY19" fmla="*/ 93013 h 488301"/>
                            <a:gd name="connsiteX20" fmla="*/ 243185 w 406924"/>
                            <a:gd name="connsiteY20" fmla="*/ 76344 h 488301"/>
                            <a:gd name="connsiteX21" fmla="*/ 247947 w 406924"/>
                            <a:gd name="connsiteY21" fmla="*/ 40626 h 488301"/>
                            <a:gd name="connsiteX22" fmla="*/ 271760 w 406924"/>
                            <a:gd name="connsiteY22" fmla="*/ 12051 h 488301"/>
                            <a:gd name="connsiteX23" fmla="*/ 286047 w 406924"/>
                            <a:gd name="connsiteY23" fmla="*/ 144 h 488301"/>
                            <a:gd name="connsiteX24" fmla="*/ 305097 w 406924"/>
                            <a:gd name="connsiteY24" fmla="*/ 19194 h 488301"/>
                            <a:gd name="connsiteX25" fmla="*/ 290810 w 406924"/>
                            <a:gd name="connsiteY25" fmla="*/ 95394 h 488301"/>
                            <a:gd name="connsiteX26" fmla="*/ 293191 w 406924"/>
                            <a:gd name="connsiteY26" fmla="*/ 100157 h 488301"/>
                            <a:gd name="connsiteX27" fmla="*/ 338435 w 406924"/>
                            <a:gd name="connsiteY27" fmla="*/ 100157 h 488301"/>
                            <a:gd name="connsiteX28" fmla="*/ 376535 w 406924"/>
                            <a:gd name="connsiteY28" fmla="*/ 147782 h 488301"/>
                            <a:gd name="connsiteX29" fmla="*/ 393203 w 406924"/>
                            <a:gd name="connsiteY29" fmla="*/ 207313 h 488301"/>
                            <a:gd name="connsiteX30" fmla="*/ 405110 w 406924"/>
                            <a:gd name="connsiteY30" fmla="*/ 276369 h 488301"/>
                            <a:gd name="connsiteX31" fmla="*/ 352722 w 406924"/>
                            <a:gd name="connsiteY31" fmla="*/ 309707 h 488301"/>
                            <a:gd name="connsiteX32" fmla="*/ 347960 w 406924"/>
                            <a:gd name="connsiteY32" fmla="*/ 259701 h 488301"/>
                            <a:gd name="connsiteX33" fmla="*/ 331291 w 406924"/>
                            <a:gd name="connsiteY33" fmla="*/ 266844 h 488301"/>
                            <a:gd name="connsiteX34" fmla="*/ 314622 w 406924"/>
                            <a:gd name="connsiteY34" fmla="*/ 283513 h 488301"/>
                            <a:gd name="connsiteX35" fmla="*/ 394351 w 406924"/>
                            <a:gd name="connsiteY35" fmla="*/ 445254 h 488301"/>
                            <a:gd name="connsiteX0" fmla="*/ 7441 w 406924"/>
                            <a:gd name="connsiteY0" fmla="*/ 459726 h 459726"/>
                            <a:gd name="connsiteX1" fmla="*/ 297 w 406924"/>
                            <a:gd name="connsiteY1" fmla="*/ 424007 h 459726"/>
                            <a:gd name="connsiteX2" fmla="*/ 2678 w 406924"/>
                            <a:gd name="connsiteY2" fmla="*/ 412101 h 459726"/>
                            <a:gd name="connsiteX3" fmla="*/ 14585 w 406924"/>
                            <a:gd name="connsiteY3" fmla="*/ 409719 h 459726"/>
                            <a:gd name="connsiteX4" fmla="*/ 28872 w 406924"/>
                            <a:gd name="connsiteY4" fmla="*/ 412101 h 459726"/>
                            <a:gd name="connsiteX5" fmla="*/ 45541 w 406924"/>
                            <a:gd name="connsiteY5" fmla="*/ 395432 h 459726"/>
                            <a:gd name="connsiteX6" fmla="*/ 52685 w 406924"/>
                            <a:gd name="connsiteY6" fmla="*/ 385907 h 459726"/>
                            <a:gd name="connsiteX7" fmla="*/ 71735 w 406924"/>
                            <a:gd name="connsiteY7" fmla="*/ 388288 h 459726"/>
                            <a:gd name="connsiteX8" fmla="*/ 86022 w 406924"/>
                            <a:gd name="connsiteY8" fmla="*/ 362094 h 459726"/>
                            <a:gd name="connsiteX9" fmla="*/ 124122 w 406924"/>
                            <a:gd name="connsiteY9" fmla="*/ 326376 h 459726"/>
                            <a:gd name="connsiteX10" fmla="*/ 169366 w 406924"/>
                            <a:gd name="connsiteY10" fmla="*/ 290657 h 459726"/>
                            <a:gd name="connsiteX11" fmla="*/ 197941 w 406924"/>
                            <a:gd name="connsiteY11" fmla="*/ 283513 h 459726"/>
                            <a:gd name="connsiteX12" fmla="*/ 216991 w 406924"/>
                            <a:gd name="connsiteY12" fmla="*/ 307326 h 459726"/>
                            <a:gd name="connsiteX13" fmla="*/ 252710 w 406924"/>
                            <a:gd name="connsiteY13" fmla="*/ 293038 h 459726"/>
                            <a:gd name="connsiteX14" fmla="*/ 286047 w 406924"/>
                            <a:gd name="connsiteY14" fmla="*/ 264463 h 459726"/>
                            <a:gd name="connsiteX15" fmla="*/ 295572 w 406924"/>
                            <a:gd name="connsiteY15" fmla="*/ 204932 h 459726"/>
                            <a:gd name="connsiteX16" fmla="*/ 274141 w 406924"/>
                            <a:gd name="connsiteY16" fmla="*/ 152544 h 459726"/>
                            <a:gd name="connsiteX17" fmla="*/ 252710 w 406924"/>
                            <a:gd name="connsiteY17" fmla="*/ 116826 h 459726"/>
                            <a:gd name="connsiteX18" fmla="*/ 245566 w 406924"/>
                            <a:gd name="connsiteY18" fmla="*/ 93013 h 459726"/>
                            <a:gd name="connsiteX19" fmla="*/ 243185 w 406924"/>
                            <a:gd name="connsiteY19" fmla="*/ 76344 h 459726"/>
                            <a:gd name="connsiteX20" fmla="*/ 247947 w 406924"/>
                            <a:gd name="connsiteY20" fmla="*/ 40626 h 459726"/>
                            <a:gd name="connsiteX21" fmla="*/ 271760 w 406924"/>
                            <a:gd name="connsiteY21" fmla="*/ 12051 h 459726"/>
                            <a:gd name="connsiteX22" fmla="*/ 286047 w 406924"/>
                            <a:gd name="connsiteY22" fmla="*/ 144 h 459726"/>
                            <a:gd name="connsiteX23" fmla="*/ 305097 w 406924"/>
                            <a:gd name="connsiteY23" fmla="*/ 19194 h 459726"/>
                            <a:gd name="connsiteX24" fmla="*/ 290810 w 406924"/>
                            <a:gd name="connsiteY24" fmla="*/ 95394 h 459726"/>
                            <a:gd name="connsiteX25" fmla="*/ 293191 w 406924"/>
                            <a:gd name="connsiteY25" fmla="*/ 100157 h 459726"/>
                            <a:gd name="connsiteX26" fmla="*/ 338435 w 406924"/>
                            <a:gd name="connsiteY26" fmla="*/ 100157 h 459726"/>
                            <a:gd name="connsiteX27" fmla="*/ 376535 w 406924"/>
                            <a:gd name="connsiteY27" fmla="*/ 147782 h 459726"/>
                            <a:gd name="connsiteX28" fmla="*/ 393203 w 406924"/>
                            <a:gd name="connsiteY28" fmla="*/ 207313 h 459726"/>
                            <a:gd name="connsiteX29" fmla="*/ 405110 w 406924"/>
                            <a:gd name="connsiteY29" fmla="*/ 276369 h 459726"/>
                            <a:gd name="connsiteX30" fmla="*/ 352722 w 406924"/>
                            <a:gd name="connsiteY30" fmla="*/ 309707 h 459726"/>
                            <a:gd name="connsiteX31" fmla="*/ 347960 w 406924"/>
                            <a:gd name="connsiteY31" fmla="*/ 259701 h 459726"/>
                            <a:gd name="connsiteX32" fmla="*/ 331291 w 406924"/>
                            <a:gd name="connsiteY32" fmla="*/ 266844 h 459726"/>
                            <a:gd name="connsiteX33" fmla="*/ 314622 w 406924"/>
                            <a:gd name="connsiteY33" fmla="*/ 283513 h 459726"/>
                            <a:gd name="connsiteX34" fmla="*/ 394351 w 406924"/>
                            <a:gd name="connsiteY34" fmla="*/ 445254 h 459726"/>
                            <a:gd name="connsiteX0" fmla="*/ 297 w 406924"/>
                            <a:gd name="connsiteY0" fmla="*/ 424007 h 445254"/>
                            <a:gd name="connsiteX1" fmla="*/ 2678 w 406924"/>
                            <a:gd name="connsiteY1" fmla="*/ 412101 h 445254"/>
                            <a:gd name="connsiteX2" fmla="*/ 14585 w 406924"/>
                            <a:gd name="connsiteY2" fmla="*/ 409719 h 445254"/>
                            <a:gd name="connsiteX3" fmla="*/ 28872 w 406924"/>
                            <a:gd name="connsiteY3" fmla="*/ 412101 h 445254"/>
                            <a:gd name="connsiteX4" fmla="*/ 45541 w 406924"/>
                            <a:gd name="connsiteY4" fmla="*/ 395432 h 445254"/>
                            <a:gd name="connsiteX5" fmla="*/ 52685 w 406924"/>
                            <a:gd name="connsiteY5" fmla="*/ 385907 h 445254"/>
                            <a:gd name="connsiteX6" fmla="*/ 71735 w 406924"/>
                            <a:gd name="connsiteY6" fmla="*/ 388288 h 445254"/>
                            <a:gd name="connsiteX7" fmla="*/ 86022 w 406924"/>
                            <a:gd name="connsiteY7" fmla="*/ 362094 h 445254"/>
                            <a:gd name="connsiteX8" fmla="*/ 124122 w 406924"/>
                            <a:gd name="connsiteY8" fmla="*/ 326376 h 445254"/>
                            <a:gd name="connsiteX9" fmla="*/ 169366 w 406924"/>
                            <a:gd name="connsiteY9" fmla="*/ 290657 h 445254"/>
                            <a:gd name="connsiteX10" fmla="*/ 197941 w 406924"/>
                            <a:gd name="connsiteY10" fmla="*/ 283513 h 445254"/>
                            <a:gd name="connsiteX11" fmla="*/ 216991 w 406924"/>
                            <a:gd name="connsiteY11" fmla="*/ 307326 h 445254"/>
                            <a:gd name="connsiteX12" fmla="*/ 252710 w 406924"/>
                            <a:gd name="connsiteY12" fmla="*/ 293038 h 445254"/>
                            <a:gd name="connsiteX13" fmla="*/ 286047 w 406924"/>
                            <a:gd name="connsiteY13" fmla="*/ 264463 h 445254"/>
                            <a:gd name="connsiteX14" fmla="*/ 295572 w 406924"/>
                            <a:gd name="connsiteY14" fmla="*/ 204932 h 445254"/>
                            <a:gd name="connsiteX15" fmla="*/ 274141 w 406924"/>
                            <a:gd name="connsiteY15" fmla="*/ 152544 h 445254"/>
                            <a:gd name="connsiteX16" fmla="*/ 252710 w 406924"/>
                            <a:gd name="connsiteY16" fmla="*/ 116826 h 445254"/>
                            <a:gd name="connsiteX17" fmla="*/ 245566 w 406924"/>
                            <a:gd name="connsiteY17" fmla="*/ 93013 h 445254"/>
                            <a:gd name="connsiteX18" fmla="*/ 243185 w 406924"/>
                            <a:gd name="connsiteY18" fmla="*/ 76344 h 445254"/>
                            <a:gd name="connsiteX19" fmla="*/ 247947 w 406924"/>
                            <a:gd name="connsiteY19" fmla="*/ 40626 h 445254"/>
                            <a:gd name="connsiteX20" fmla="*/ 271760 w 406924"/>
                            <a:gd name="connsiteY20" fmla="*/ 12051 h 445254"/>
                            <a:gd name="connsiteX21" fmla="*/ 286047 w 406924"/>
                            <a:gd name="connsiteY21" fmla="*/ 144 h 445254"/>
                            <a:gd name="connsiteX22" fmla="*/ 305097 w 406924"/>
                            <a:gd name="connsiteY22" fmla="*/ 19194 h 445254"/>
                            <a:gd name="connsiteX23" fmla="*/ 290810 w 406924"/>
                            <a:gd name="connsiteY23" fmla="*/ 95394 h 445254"/>
                            <a:gd name="connsiteX24" fmla="*/ 293191 w 406924"/>
                            <a:gd name="connsiteY24" fmla="*/ 100157 h 445254"/>
                            <a:gd name="connsiteX25" fmla="*/ 338435 w 406924"/>
                            <a:gd name="connsiteY25" fmla="*/ 100157 h 445254"/>
                            <a:gd name="connsiteX26" fmla="*/ 376535 w 406924"/>
                            <a:gd name="connsiteY26" fmla="*/ 147782 h 445254"/>
                            <a:gd name="connsiteX27" fmla="*/ 393203 w 406924"/>
                            <a:gd name="connsiteY27" fmla="*/ 207313 h 445254"/>
                            <a:gd name="connsiteX28" fmla="*/ 405110 w 406924"/>
                            <a:gd name="connsiteY28" fmla="*/ 276369 h 445254"/>
                            <a:gd name="connsiteX29" fmla="*/ 352722 w 406924"/>
                            <a:gd name="connsiteY29" fmla="*/ 309707 h 445254"/>
                            <a:gd name="connsiteX30" fmla="*/ 347960 w 406924"/>
                            <a:gd name="connsiteY30" fmla="*/ 259701 h 445254"/>
                            <a:gd name="connsiteX31" fmla="*/ 331291 w 406924"/>
                            <a:gd name="connsiteY31" fmla="*/ 266844 h 445254"/>
                            <a:gd name="connsiteX32" fmla="*/ 314622 w 406924"/>
                            <a:gd name="connsiteY32" fmla="*/ 283513 h 445254"/>
                            <a:gd name="connsiteX33" fmla="*/ 394351 w 406924"/>
                            <a:gd name="connsiteY33" fmla="*/ 445254 h 445254"/>
                            <a:gd name="connsiteX0" fmla="*/ 1 w 404247"/>
                            <a:gd name="connsiteY0" fmla="*/ 412101 h 445254"/>
                            <a:gd name="connsiteX1" fmla="*/ 11908 w 404247"/>
                            <a:gd name="connsiteY1" fmla="*/ 409719 h 445254"/>
                            <a:gd name="connsiteX2" fmla="*/ 26195 w 404247"/>
                            <a:gd name="connsiteY2" fmla="*/ 412101 h 445254"/>
                            <a:gd name="connsiteX3" fmla="*/ 42864 w 404247"/>
                            <a:gd name="connsiteY3" fmla="*/ 395432 h 445254"/>
                            <a:gd name="connsiteX4" fmla="*/ 50008 w 404247"/>
                            <a:gd name="connsiteY4" fmla="*/ 385907 h 445254"/>
                            <a:gd name="connsiteX5" fmla="*/ 69058 w 404247"/>
                            <a:gd name="connsiteY5" fmla="*/ 388288 h 445254"/>
                            <a:gd name="connsiteX6" fmla="*/ 83345 w 404247"/>
                            <a:gd name="connsiteY6" fmla="*/ 362094 h 445254"/>
                            <a:gd name="connsiteX7" fmla="*/ 121445 w 404247"/>
                            <a:gd name="connsiteY7" fmla="*/ 326376 h 445254"/>
                            <a:gd name="connsiteX8" fmla="*/ 166689 w 404247"/>
                            <a:gd name="connsiteY8" fmla="*/ 290657 h 445254"/>
                            <a:gd name="connsiteX9" fmla="*/ 195264 w 404247"/>
                            <a:gd name="connsiteY9" fmla="*/ 283513 h 445254"/>
                            <a:gd name="connsiteX10" fmla="*/ 214314 w 404247"/>
                            <a:gd name="connsiteY10" fmla="*/ 307326 h 445254"/>
                            <a:gd name="connsiteX11" fmla="*/ 250033 w 404247"/>
                            <a:gd name="connsiteY11" fmla="*/ 293038 h 445254"/>
                            <a:gd name="connsiteX12" fmla="*/ 283370 w 404247"/>
                            <a:gd name="connsiteY12" fmla="*/ 264463 h 445254"/>
                            <a:gd name="connsiteX13" fmla="*/ 292895 w 404247"/>
                            <a:gd name="connsiteY13" fmla="*/ 204932 h 445254"/>
                            <a:gd name="connsiteX14" fmla="*/ 271464 w 404247"/>
                            <a:gd name="connsiteY14" fmla="*/ 152544 h 445254"/>
                            <a:gd name="connsiteX15" fmla="*/ 250033 w 404247"/>
                            <a:gd name="connsiteY15" fmla="*/ 116826 h 445254"/>
                            <a:gd name="connsiteX16" fmla="*/ 242889 w 404247"/>
                            <a:gd name="connsiteY16" fmla="*/ 93013 h 445254"/>
                            <a:gd name="connsiteX17" fmla="*/ 240508 w 404247"/>
                            <a:gd name="connsiteY17" fmla="*/ 76344 h 445254"/>
                            <a:gd name="connsiteX18" fmla="*/ 245270 w 404247"/>
                            <a:gd name="connsiteY18" fmla="*/ 40626 h 445254"/>
                            <a:gd name="connsiteX19" fmla="*/ 269083 w 404247"/>
                            <a:gd name="connsiteY19" fmla="*/ 12051 h 445254"/>
                            <a:gd name="connsiteX20" fmla="*/ 283370 w 404247"/>
                            <a:gd name="connsiteY20" fmla="*/ 144 h 445254"/>
                            <a:gd name="connsiteX21" fmla="*/ 302420 w 404247"/>
                            <a:gd name="connsiteY21" fmla="*/ 19194 h 445254"/>
                            <a:gd name="connsiteX22" fmla="*/ 288133 w 404247"/>
                            <a:gd name="connsiteY22" fmla="*/ 95394 h 445254"/>
                            <a:gd name="connsiteX23" fmla="*/ 290514 w 404247"/>
                            <a:gd name="connsiteY23" fmla="*/ 100157 h 445254"/>
                            <a:gd name="connsiteX24" fmla="*/ 335758 w 404247"/>
                            <a:gd name="connsiteY24" fmla="*/ 100157 h 445254"/>
                            <a:gd name="connsiteX25" fmla="*/ 373858 w 404247"/>
                            <a:gd name="connsiteY25" fmla="*/ 147782 h 445254"/>
                            <a:gd name="connsiteX26" fmla="*/ 390526 w 404247"/>
                            <a:gd name="connsiteY26" fmla="*/ 207313 h 445254"/>
                            <a:gd name="connsiteX27" fmla="*/ 402433 w 404247"/>
                            <a:gd name="connsiteY27" fmla="*/ 276369 h 445254"/>
                            <a:gd name="connsiteX28" fmla="*/ 350045 w 404247"/>
                            <a:gd name="connsiteY28" fmla="*/ 309707 h 445254"/>
                            <a:gd name="connsiteX29" fmla="*/ 345283 w 404247"/>
                            <a:gd name="connsiteY29" fmla="*/ 259701 h 445254"/>
                            <a:gd name="connsiteX30" fmla="*/ 328614 w 404247"/>
                            <a:gd name="connsiteY30" fmla="*/ 266844 h 445254"/>
                            <a:gd name="connsiteX31" fmla="*/ 311945 w 404247"/>
                            <a:gd name="connsiteY31" fmla="*/ 283513 h 445254"/>
                            <a:gd name="connsiteX32" fmla="*/ 391674 w 404247"/>
                            <a:gd name="connsiteY32" fmla="*/ 445254 h 445254"/>
                            <a:gd name="connsiteX0" fmla="*/ 0 w 392339"/>
                            <a:gd name="connsiteY0" fmla="*/ 409719 h 445254"/>
                            <a:gd name="connsiteX1" fmla="*/ 14287 w 392339"/>
                            <a:gd name="connsiteY1" fmla="*/ 412101 h 445254"/>
                            <a:gd name="connsiteX2" fmla="*/ 30956 w 392339"/>
                            <a:gd name="connsiteY2" fmla="*/ 395432 h 445254"/>
                            <a:gd name="connsiteX3" fmla="*/ 38100 w 392339"/>
                            <a:gd name="connsiteY3" fmla="*/ 385907 h 445254"/>
                            <a:gd name="connsiteX4" fmla="*/ 57150 w 392339"/>
                            <a:gd name="connsiteY4" fmla="*/ 388288 h 445254"/>
                            <a:gd name="connsiteX5" fmla="*/ 71437 w 392339"/>
                            <a:gd name="connsiteY5" fmla="*/ 362094 h 445254"/>
                            <a:gd name="connsiteX6" fmla="*/ 109537 w 392339"/>
                            <a:gd name="connsiteY6" fmla="*/ 326376 h 445254"/>
                            <a:gd name="connsiteX7" fmla="*/ 154781 w 392339"/>
                            <a:gd name="connsiteY7" fmla="*/ 290657 h 445254"/>
                            <a:gd name="connsiteX8" fmla="*/ 183356 w 392339"/>
                            <a:gd name="connsiteY8" fmla="*/ 283513 h 445254"/>
                            <a:gd name="connsiteX9" fmla="*/ 202406 w 392339"/>
                            <a:gd name="connsiteY9" fmla="*/ 307326 h 445254"/>
                            <a:gd name="connsiteX10" fmla="*/ 238125 w 392339"/>
                            <a:gd name="connsiteY10" fmla="*/ 293038 h 445254"/>
                            <a:gd name="connsiteX11" fmla="*/ 271462 w 392339"/>
                            <a:gd name="connsiteY11" fmla="*/ 264463 h 445254"/>
                            <a:gd name="connsiteX12" fmla="*/ 280987 w 392339"/>
                            <a:gd name="connsiteY12" fmla="*/ 204932 h 445254"/>
                            <a:gd name="connsiteX13" fmla="*/ 259556 w 392339"/>
                            <a:gd name="connsiteY13" fmla="*/ 152544 h 445254"/>
                            <a:gd name="connsiteX14" fmla="*/ 238125 w 392339"/>
                            <a:gd name="connsiteY14" fmla="*/ 116826 h 445254"/>
                            <a:gd name="connsiteX15" fmla="*/ 230981 w 392339"/>
                            <a:gd name="connsiteY15" fmla="*/ 93013 h 445254"/>
                            <a:gd name="connsiteX16" fmla="*/ 228600 w 392339"/>
                            <a:gd name="connsiteY16" fmla="*/ 76344 h 445254"/>
                            <a:gd name="connsiteX17" fmla="*/ 233362 w 392339"/>
                            <a:gd name="connsiteY17" fmla="*/ 40626 h 445254"/>
                            <a:gd name="connsiteX18" fmla="*/ 257175 w 392339"/>
                            <a:gd name="connsiteY18" fmla="*/ 12051 h 445254"/>
                            <a:gd name="connsiteX19" fmla="*/ 271462 w 392339"/>
                            <a:gd name="connsiteY19" fmla="*/ 144 h 445254"/>
                            <a:gd name="connsiteX20" fmla="*/ 290512 w 392339"/>
                            <a:gd name="connsiteY20" fmla="*/ 19194 h 445254"/>
                            <a:gd name="connsiteX21" fmla="*/ 276225 w 392339"/>
                            <a:gd name="connsiteY21" fmla="*/ 95394 h 445254"/>
                            <a:gd name="connsiteX22" fmla="*/ 278606 w 392339"/>
                            <a:gd name="connsiteY22" fmla="*/ 100157 h 445254"/>
                            <a:gd name="connsiteX23" fmla="*/ 323850 w 392339"/>
                            <a:gd name="connsiteY23" fmla="*/ 100157 h 445254"/>
                            <a:gd name="connsiteX24" fmla="*/ 361950 w 392339"/>
                            <a:gd name="connsiteY24" fmla="*/ 147782 h 445254"/>
                            <a:gd name="connsiteX25" fmla="*/ 378618 w 392339"/>
                            <a:gd name="connsiteY25" fmla="*/ 207313 h 445254"/>
                            <a:gd name="connsiteX26" fmla="*/ 390525 w 392339"/>
                            <a:gd name="connsiteY26" fmla="*/ 276369 h 445254"/>
                            <a:gd name="connsiteX27" fmla="*/ 338137 w 392339"/>
                            <a:gd name="connsiteY27" fmla="*/ 309707 h 445254"/>
                            <a:gd name="connsiteX28" fmla="*/ 333375 w 392339"/>
                            <a:gd name="connsiteY28" fmla="*/ 259701 h 445254"/>
                            <a:gd name="connsiteX29" fmla="*/ 316706 w 392339"/>
                            <a:gd name="connsiteY29" fmla="*/ 266844 h 445254"/>
                            <a:gd name="connsiteX30" fmla="*/ 300037 w 392339"/>
                            <a:gd name="connsiteY30" fmla="*/ 283513 h 445254"/>
                            <a:gd name="connsiteX31" fmla="*/ 379766 w 392339"/>
                            <a:gd name="connsiteY31" fmla="*/ 445254 h 445254"/>
                            <a:gd name="connsiteX0" fmla="*/ 0 w 392339"/>
                            <a:gd name="connsiteY0" fmla="*/ 409719 h 445254"/>
                            <a:gd name="connsiteX1" fmla="*/ 30956 w 392339"/>
                            <a:gd name="connsiteY1" fmla="*/ 395432 h 445254"/>
                            <a:gd name="connsiteX2" fmla="*/ 38100 w 392339"/>
                            <a:gd name="connsiteY2" fmla="*/ 385907 h 445254"/>
                            <a:gd name="connsiteX3" fmla="*/ 57150 w 392339"/>
                            <a:gd name="connsiteY3" fmla="*/ 388288 h 445254"/>
                            <a:gd name="connsiteX4" fmla="*/ 71437 w 392339"/>
                            <a:gd name="connsiteY4" fmla="*/ 362094 h 445254"/>
                            <a:gd name="connsiteX5" fmla="*/ 109537 w 392339"/>
                            <a:gd name="connsiteY5" fmla="*/ 326376 h 445254"/>
                            <a:gd name="connsiteX6" fmla="*/ 154781 w 392339"/>
                            <a:gd name="connsiteY6" fmla="*/ 290657 h 445254"/>
                            <a:gd name="connsiteX7" fmla="*/ 183356 w 392339"/>
                            <a:gd name="connsiteY7" fmla="*/ 283513 h 445254"/>
                            <a:gd name="connsiteX8" fmla="*/ 202406 w 392339"/>
                            <a:gd name="connsiteY8" fmla="*/ 307326 h 445254"/>
                            <a:gd name="connsiteX9" fmla="*/ 238125 w 392339"/>
                            <a:gd name="connsiteY9" fmla="*/ 293038 h 445254"/>
                            <a:gd name="connsiteX10" fmla="*/ 271462 w 392339"/>
                            <a:gd name="connsiteY10" fmla="*/ 264463 h 445254"/>
                            <a:gd name="connsiteX11" fmla="*/ 280987 w 392339"/>
                            <a:gd name="connsiteY11" fmla="*/ 204932 h 445254"/>
                            <a:gd name="connsiteX12" fmla="*/ 259556 w 392339"/>
                            <a:gd name="connsiteY12" fmla="*/ 152544 h 445254"/>
                            <a:gd name="connsiteX13" fmla="*/ 238125 w 392339"/>
                            <a:gd name="connsiteY13" fmla="*/ 116826 h 445254"/>
                            <a:gd name="connsiteX14" fmla="*/ 230981 w 392339"/>
                            <a:gd name="connsiteY14" fmla="*/ 93013 h 445254"/>
                            <a:gd name="connsiteX15" fmla="*/ 228600 w 392339"/>
                            <a:gd name="connsiteY15" fmla="*/ 76344 h 445254"/>
                            <a:gd name="connsiteX16" fmla="*/ 233362 w 392339"/>
                            <a:gd name="connsiteY16" fmla="*/ 40626 h 445254"/>
                            <a:gd name="connsiteX17" fmla="*/ 257175 w 392339"/>
                            <a:gd name="connsiteY17" fmla="*/ 12051 h 445254"/>
                            <a:gd name="connsiteX18" fmla="*/ 271462 w 392339"/>
                            <a:gd name="connsiteY18" fmla="*/ 144 h 445254"/>
                            <a:gd name="connsiteX19" fmla="*/ 290512 w 392339"/>
                            <a:gd name="connsiteY19" fmla="*/ 19194 h 445254"/>
                            <a:gd name="connsiteX20" fmla="*/ 276225 w 392339"/>
                            <a:gd name="connsiteY20" fmla="*/ 95394 h 445254"/>
                            <a:gd name="connsiteX21" fmla="*/ 278606 w 392339"/>
                            <a:gd name="connsiteY21" fmla="*/ 100157 h 445254"/>
                            <a:gd name="connsiteX22" fmla="*/ 323850 w 392339"/>
                            <a:gd name="connsiteY22" fmla="*/ 100157 h 445254"/>
                            <a:gd name="connsiteX23" fmla="*/ 361950 w 392339"/>
                            <a:gd name="connsiteY23" fmla="*/ 147782 h 445254"/>
                            <a:gd name="connsiteX24" fmla="*/ 378618 w 392339"/>
                            <a:gd name="connsiteY24" fmla="*/ 207313 h 445254"/>
                            <a:gd name="connsiteX25" fmla="*/ 390525 w 392339"/>
                            <a:gd name="connsiteY25" fmla="*/ 276369 h 445254"/>
                            <a:gd name="connsiteX26" fmla="*/ 338137 w 392339"/>
                            <a:gd name="connsiteY26" fmla="*/ 309707 h 445254"/>
                            <a:gd name="connsiteX27" fmla="*/ 333375 w 392339"/>
                            <a:gd name="connsiteY27" fmla="*/ 259701 h 445254"/>
                            <a:gd name="connsiteX28" fmla="*/ 316706 w 392339"/>
                            <a:gd name="connsiteY28" fmla="*/ 266844 h 445254"/>
                            <a:gd name="connsiteX29" fmla="*/ 300037 w 392339"/>
                            <a:gd name="connsiteY29" fmla="*/ 283513 h 445254"/>
                            <a:gd name="connsiteX30" fmla="*/ 379766 w 392339"/>
                            <a:gd name="connsiteY30" fmla="*/ 445254 h 445254"/>
                            <a:gd name="connsiteX0" fmla="*/ 0 w 361383"/>
                            <a:gd name="connsiteY0" fmla="*/ 395432 h 445254"/>
                            <a:gd name="connsiteX1" fmla="*/ 7144 w 361383"/>
                            <a:gd name="connsiteY1" fmla="*/ 385907 h 445254"/>
                            <a:gd name="connsiteX2" fmla="*/ 26194 w 361383"/>
                            <a:gd name="connsiteY2" fmla="*/ 388288 h 445254"/>
                            <a:gd name="connsiteX3" fmla="*/ 40481 w 361383"/>
                            <a:gd name="connsiteY3" fmla="*/ 362094 h 445254"/>
                            <a:gd name="connsiteX4" fmla="*/ 78581 w 361383"/>
                            <a:gd name="connsiteY4" fmla="*/ 326376 h 445254"/>
                            <a:gd name="connsiteX5" fmla="*/ 123825 w 361383"/>
                            <a:gd name="connsiteY5" fmla="*/ 290657 h 445254"/>
                            <a:gd name="connsiteX6" fmla="*/ 152400 w 361383"/>
                            <a:gd name="connsiteY6" fmla="*/ 283513 h 445254"/>
                            <a:gd name="connsiteX7" fmla="*/ 171450 w 361383"/>
                            <a:gd name="connsiteY7" fmla="*/ 307326 h 445254"/>
                            <a:gd name="connsiteX8" fmla="*/ 207169 w 361383"/>
                            <a:gd name="connsiteY8" fmla="*/ 293038 h 445254"/>
                            <a:gd name="connsiteX9" fmla="*/ 240506 w 361383"/>
                            <a:gd name="connsiteY9" fmla="*/ 264463 h 445254"/>
                            <a:gd name="connsiteX10" fmla="*/ 250031 w 361383"/>
                            <a:gd name="connsiteY10" fmla="*/ 204932 h 445254"/>
                            <a:gd name="connsiteX11" fmla="*/ 228600 w 361383"/>
                            <a:gd name="connsiteY11" fmla="*/ 152544 h 445254"/>
                            <a:gd name="connsiteX12" fmla="*/ 207169 w 361383"/>
                            <a:gd name="connsiteY12" fmla="*/ 116826 h 445254"/>
                            <a:gd name="connsiteX13" fmla="*/ 200025 w 361383"/>
                            <a:gd name="connsiteY13" fmla="*/ 93013 h 445254"/>
                            <a:gd name="connsiteX14" fmla="*/ 197644 w 361383"/>
                            <a:gd name="connsiteY14" fmla="*/ 76344 h 445254"/>
                            <a:gd name="connsiteX15" fmla="*/ 202406 w 361383"/>
                            <a:gd name="connsiteY15" fmla="*/ 40626 h 445254"/>
                            <a:gd name="connsiteX16" fmla="*/ 226219 w 361383"/>
                            <a:gd name="connsiteY16" fmla="*/ 12051 h 445254"/>
                            <a:gd name="connsiteX17" fmla="*/ 240506 w 361383"/>
                            <a:gd name="connsiteY17" fmla="*/ 144 h 445254"/>
                            <a:gd name="connsiteX18" fmla="*/ 259556 w 361383"/>
                            <a:gd name="connsiteY18" fmla="*/ 19194 h 445254"/>
                            <a:gd name="connsiteX19" fmla="*/ 245269 w 361383"/>
                            <a:gd name="connsiteY19" fmla="*/ 95394 h 445254"/>
                            <a:gd name="connsiteX20" fmla="*/ 247650 w 361383"/>
                            <a:gd name="connsiteY20" fmla="*/ 100157 h 445254"/>
                            <a:gd name="connsiteX21" fmla="*/ 292894 w 361383"/>
                            <a:gd name="connsiteY21" fmla="*/ 100157 h 445254"/>
                            <a:gd name="connsiteX22" fmla="*/ 330994 w 361383"/>
                            <a:gd name="connsiteY22" fmla="*/ 147782 h 445254"/>
                            <a:gd name="connsiteX23" fmla="*/ 347662 w 361383"/>
                            <a:gd name="connsiteY23" fmla="*/ 207313 h 445254"/>
                            <a:gd name="connsiteX24" fmla="*/ 359569 w 361383"/>
                            <a:gd name="connsiteY24" fmla="*/ 276369 h 445254"/>
                            <a:gd name="connsiteX25" fmla="*/ 307181 w 361383"/>
                            <a:gd name="connsiteY25" fmla="*/ 309707 h 445254"/>
                            <a:gd name="connsiteX26" fmla="*/ 302419 w 361383"/>
                            <a:gd name="connsiteY26" fmla="*/ 259701 h 445254"/>
                            <a:gd name="connsiteX27" fmla="*/ 285750 w 361383"/>
                            <a:gd name="connsiteY27" fmla="*/ 266844 h 445254"/>
                            <a:gd name="connsiteX28" fmla="*/ 269081 w 361383"/>
                            <a:gd name="connsiteY28" fmla="*/ 283513 h 445254"/>
                            <a:gd name="connsiteX29" fmla="*/ 348810 w 361383"/>
                            <a:gd name="connsiteY29" fmla="*/ 445254 h 445254"/>
                            <a:gd name="connsiteX0" fmla="*/ 0 w 361383"/>
                            <a:gd name="connsiteY0" fmla="*/ 395432 h 445254"/>
                            <a:gd name="connsiteX1" fmla="*/ 26194 w 361383"/>
                            <a:gd name="connsiteY1" fmla="*/ 388288 h 445254"/>
                            <a:gd name="connsiteX2" fmla="*/ 40481 w 361383"/>
                            <a:gd name="connsiteY2" fmla="*/ 362094 h 445254"/>
                            <a:gd name="connsiteX3" fmla="*/ 78581 w 361383"/>
                            <a:gd name="connsiteY3" fmla="*/ 326376 h 445254"/>
                            <a:gd name="connsiteX4" fmla="*/ 123825 w 361383"/>
                            <a:gd name="connsiteY4" fmla="*/ 290657 h 445254"/>
                            <a:gd name="connsiteX5" fmla="*/ 152400 w 361383"/>
                            <a:gd name="connsiteY5" fmla="*/ 283513 h 445254"/>
                            <a:gd name="connsiteX6" fmla="*/ 171450 w 361383"/>
                            <a:gd name="connsiteY6" fmla="*/ 307326 h 445254"/>
                            <a:gd name="connsiteX7" fmla="*/ 207169 w 361383"/>
                            <a:gd name="connsiteY7" fmla="*/ 293038 h 445254"/>
                            <a:gd name="connsiteX8" fmla="*/ 240506 w 361383"/>
                            <a:gd name="connsiteY8" fmla="*/ 264463 h 445254"/>
                            <a:gd name="connsiteX9" fmla="*/ 250031 w 361383"/>
                            <a:gd name="connsiteY9" fmla="*/ 204932 h 445254"/>
                            <a:gd name="connsiteX10" fmla="*/ 228600 w 361383"/>
                            <a:gd name="connsiteY10" fmla="*/ 152544 h 445254"/>
                            <a:gd name="connsiteX11" fmla="*/ 207169 w 361383"/>
                            <a:gd name="connsiteY11" fmla="*/ 116826 h 445254"/>
                            <a:gd name="connsiteX12" fmla="*/ 200025 w 361383"/>
                            <a:gd name="connsiteY12" fmla="*/ 93013 h 445254"/>
                            <a:gd name="connsiteX13" fmla="*/ 197644 w 361383"/>
                            <a:gd name="connsiteY13" fmla="*/ 76344 h 445254"/>
                            <a:gd name="connsiteX14" fmla="*/ 202406 w 361383"/>
                            <a:gd name="connsiteY14" fmla="*/ 40626 h 445254"/>
                            <a:gd name="connsiteX15" fmla="*/ 226219 w 361383"/>
                            <a:gd name="connsiteY15" fmla="*/ 12051 h 445254"/>
                            <a:gd name="connsiteX16" fmla="*/ 240506 w 361383"/>
                            <a:gd name="connsiteY16" fmla="*/ 144 h 445254"/>
                            <a:gd name="connsiteX17" fmla="*/ 259556 w 361383"/>
                            <a:gd name="connsiteY17" fmla="*/ 19194 h 445254"/>
                            <a:gd name="connsiteX18" fmla="*/ 245269 w 361383"/>
                            <a:gd name="connsiteY18" fmla="*/ 95394 h 445254"/>
                            <a:gd name="connsiteX19" fmla="*/ 247650 w 361383"/>
                            <a:gd name="connsiteY19" fmla="*/ 100157 h 445254"/>
                            <a:gd name="connsiteX20" fmla="*/ 292894 w 361383"/>
                            <a:gd name="connsiteY20" fmla="*/ 100157 h 445254"/>
                            <a:gd name="connsiteX21" fmla="*/ 330994 w 361383"/>
                            <a:gd name="connsiteY21" fmla="*/ 147782 h 445254"/>
                            <a:gd name="connsiteX22" fmla="*/ 347662 w 361383"/>
                            <a:gd name="connsiteY22" fmla="*/ 207313 h 445254"/>
                            <a:gd name="connsiteX23" fmla="*/ 359569 w 361383"/>
                            <a:gd name="connsiteY23" fmla="*/ 276369 h 445254"/>
                            <a:gd name="connsiteX24" fmla="*/ 307181 w 361383"/>
                            <a:gd name="connsiteY24" fmla="*/ 309707 h 445254"/>
                            <a:gd name="connsiteX25" fmla="*/ 302419 w 361383"/>
                            <a:gd name="connsiteY25" fmla="*/ 259701 h 445254"/>
                            <a:gd name="connsiteX26" fmla="*/ 285750 w 361383"/>
                            <a:gd name="connsiteY26" fmla="*/ 266844 h 445254"/>
                            <a:gd name="connsiteX27" fmla="*/ 269081 w 361383"/>
                            <a:gd name="connsiteY27" fmla="*/ 283513 h 445254"/>
                            <a:gd name="connsiteX28" fmla="*/ 348810 w 361383"/>
                            <a:gd name="connsiteY28" fmla="*/ 445254 h 445254"/>
                            <a:gd name="connsiteX0" fmla="*/ 0 w 361383"/>
                            <a:gd name="connsiteY0" fmla="*/ 395432 h 445254"/>
                            <a:gd name="connsiteX1" fmla="*/ 40481 w 361383"/>
                            <a:gd name="connsiteY1" fmla="*/ 362094 h 445254"/>
                            <a:gd name="connsiteX2" fmla="*/ 78581 w 361383"/>
                            <a:gd name="connsiteY2" fmla="*/ 326376 h 445254"/>
                            <a:gd name="connsiteX3" fmla="*/ 123825 w 361383"/>
                            <a:gd name="connsiteY3" fmla="*/ 290657 h 445254"/>
                            <a:gd name="connsiteX4" fmla="*/ 152400 w 361383"/>
                            <a:gd name="connsiteY4" fmla="*/ 283513 h 445254"/>
                            <a:gd name="connsiteX5" fmla="*/ 171450 w 361383"/>
                            <a:gd name="connsiteY5" fmla="*/ 307326 h 445254"/>
                            <a:gd name="connsiteX6" fmla="*/ 207169 w 361383"/>
                            <a:gd name="connsiteY6" fmla="*/ 293038 h 445254"/>
                            <a:gd name="connsiteX7" fmla="*/ 240506 w 361383"/>
                            <a:gd name="connsiteY7" fmla="*/ 264463 h 445254"/>
                            <a:gd name="connsiteX8" fmla="*/ 250031 w 361383"/>
                            <a:gd name="connsiteY8" fmla="*/ 204932 h 445254"/>
                            <a:gd name="connsiteX9" fmla="*/ 228600 w 361383"/>
                            <a:gd name="connsiteY9" fmla="*/ 152544 h 445254"/>
                            <a:gd name="connsiteX10" fmla="*/ 207169 w 361383"/>
                            <a:gd name="connsiteY10" fmla="*/ 116826 h 445254"/>
                            <a:gd name="connsiteX11" fmla="*/ 200025 w 361383"/>
                            <a:gd name="connsiteY11" fmla="*/ 93013 h 445254"/>
                            <a:gd name="connsiteX12" fmla="*/ 197644 w 361383"/>
                            <a:gd name="connsiteY12" fmla="*/ 76344 h 445254"/>
                            <a:gd name="connsiteX13" fmla="*/ 202406 w 361383"/>
                            <a:gd name="connsiteY13" fmla="*/ 40626 h 445254"/>
                            <a:gd name="connsiteX14" fmla="*/ 226219 w 361383"/>
                            <a:gd name="connsiteY14" fmla="*/ 12051 h 445254"/>
                            <a:gd name="connsiteX15" fmla="*/ 240506 w 361383"/>
                            <a:gd name="connsiteY15" fmla="*/ 144 h 445254"/>
                            <a:gd name="connsiteX16" fmla="*/ 259556 w 361383"/>
                            <a:gd name="connsiteY16" fmla="*/ 19194 h 445254"/>
                            <a:gd name="connsiteX17" fmla="*/ 245269 w 361383"/>
                            <a:gd name="connsiteY17" fmla="*/ 95394 h 445254"/>
                            <a:gd name="connsiteX18" fmla="*/ 247650 w 361383"/>
                            <a:gd name="connsiteY18" fmla="*/ 100157 h 445254"/>
                            <a:gd name="connsiteX19" fmla="*/ 292894 w 361383"/>
                            <a:gd name="connsiteY19" fmla="*/ 100157 h 445254"/>
                            <a:gd name="connsiteX20" fmla="*/ 330994 w 361383"/>
                            <a:gd name="connsiteY20" fmla="*/ 147782 h 445254"/>
                            <a:gd name="connsiteX21" fmla="*/ 347662 w 361383"/>
                            <a:gd name="connsiteY21" fmla="*/ 207313 h 445254"/>
                            <a:gd name="connsiteX22" fmla="*/ 359569 w 361383"/>
                            <a:gd name="connsiteY22" fmla="*/ 276369 h 445254"/>
                            <a:gd name="connsiteX23" fmla="*/ 307181 w 361383"/>
                            <a:gd name="connsiteY23" fmla="*/ 309707 h 445254"/>
                            <a:gd name="connsiteX24" fmla="*/ 302419 w 361383"/>
                            <a:gd name="connsiteY24" fmla="*/ 259701 h 445254"/>
                            <a:gd name="connsiteX25" fmla="*/ 285750 w 361383"/>
                            <a:gd name="connsiteY25" fmla="*/ 266844 h 445254"/>
                            <a:gd name="connsiteX26" fmla="*/ 269081 w 361383"/>
                            <a:gd name="connsiteY26" fmla="*/ 283513 h 445254"/>
                            <a:gd name="connsiteX27" fmla="*/ 348810 w 361383"/>
                            <a:gd name="connsiteY27" fmla="*/ 445254 h 445254"/>
                            <a:gd name="connsiteX0" fmla="*/ 0 w 320902"/>
                            <a:gd name="connsiteY0" fmla="*/ 362094 h 445254"/>
                            <a:gd name="connsiteX1" fmla="*/ 38100 w 320902"/>
                            <a:gd name="connsiteY1" fmla="*/ 326376 h 445254"/>
                            <a:gd name="connsiteX2" fmla="*/ 83344 w 320902"/>
                            <a:gd name="connsiteY2" fmla="*/ 290657 h 445254"/>
                            <a:gd name="connsiteX3" fmla="*/ 111919 w 320902"/>
                            <a:gd name="connsiteY3" fmla="*/ 283513 h 445254"/>
                            <a:gd name="connsiteX4" fmla="*/ 130969 w 320902"/>
                            <a:gd name="connsiteY4" fmla="*/ 307326 h 445254"/>
                            <a:gd name="connsiteX5" fmla="*/ 166688 w 320902"/>
                            <a:gd name="connsiteY5" fmla="*/ 293038 h 445254"/>
                            <a:gd name="connsiteX6" fmla="*/ 200025 w 320902"/>
                            <a:gd name="connsiteY6" fmla="*/ 264463 h 445254"/>
                            <a:gd name="connsiteX7" fmla="*/ 209550 w 320902"/>
                            <a:gd name="connsiteY7" fmla="*/ 204932 h 445254"/>
                            <a:gd name="connsiteX8" fmla="*/ 188119 w 320902"/>
                            <a:gd name="connsiteY8" fmla="*/ 152544 h 445254"/>
                            <a:gd name="connsiteX9" fmla="*/ 166688 w 320902"/>
                            <a:gd name="connsiteY9" fmla="*/ 116826 h 445254"/>
                            <a:gd name="connsiteX10" fmla="*/ 159544 w 320902"/>
                            <a:gd name="connsiteY10" fmla="*/ 93013 h 445254"/>
                            <a:gd name="connsiteX11" fmla="*/ 157163 w 320902"/>
                            <a:gd name="connsiteY11" fmla="*/ 76344 h 445254"/>
                            <a:gd name="connsiteX12" fmla="*/ 161925 w 320902"/>
                            <a:gd name="connsiteY12" fmla="*/ 40626 h 445254"/>
                            <a:gd name="connsiteX13" fmla="*/ 185738 w 320902"/>
                            <a:gd name="connsiteY13" fmla="*/ 12051 h 445254"/>
                            <a:gd name="connsiteX14" fmla="*/ 200025 w 320902"/>
                            <a:gd name="connsiteY14" fmla="*/ 144 h 445254"/>
                            <a:gd name="connsiteX15" fmla="*/ 219075 w 320902"/>
                            <a:gd name="connsiteY15" fmla="*/ 19194 h 445254"/>
                            <a:gd name="connsiteX16" fmla="*/ 204788 w 320902"/>
                            <a:gd name="connsiteY16" fmla="*/ 95394 h 445254"/>
                            <a:gd name="connsiteX17" fmla="*/ 207169 w 320902"/>
                            <a:gd name="connsiteY17" fmla="*/ 100157 h 445254"/>
                            <a:gd name="connsiteX18" fmla="*/ 252413 w 320902"/>
                            <a:gd name="connsiteY18" fmla="*/ 100157 h 445254"/>
                            <a:gd name="connsiteX19" fmla="*/ 290513 w 320902"/>
                            <a:gd name="connsiteY19" fmla="*/ 147782 h 445254"/>
                            <a:gd name="connsiteX20" fmla="*/ 307181 w 320902"/>
                            <a:gd name="connsiteY20" fmla="*/ 207313 h 445254"/>
                            <a:gd name="connsiteX21" fmla="*/ 319088 w 320902"/>
                            <a:gd name="connsiteY21" fmla="*/ 276369 h 445254"/>
                            <a:gd name="connsiteX22" fmla="*/ 266700 w 320902"/>
                            <a:gd name="connsiteY22" fmla="*/ 309707 h 445254"/>
                            <a:gd name="connsiteX23" fmla="*/ 261938 w 320902"/>
                            <a:gd name="connsiteY23" fmla="*/ 259701 h 445254"/>
                            <a:gd name="connsiteX24" fmla="*/ 245269 w 320902"/>
                            <a:gd name="connsiteY24" fmla="*/ 266844 h 445254"/>
                            <a:gd name="connsiteX25" fmla="*/ 228600 w 320902"/>
                            <a:gd name="connsiteY25" fmla="*/ 283513 h 445254"/>
                            <a:gd name="connsiteX26" fmla="*/ 308329 w 320902"/>
                            <a:gd name="connsiteY26" fmla="*/ 445254 h 445254"/>
                            <a:gd name="connsiteX0" fmla="*/ 0 w 282802"/>
                            <a:gd name="connsiteY0" fmla="*/ 326376 h 445254"/>
                            <a:gd name="connsiteX1" fmla="*/ 45244 w 282802"/>
                            <a:gd name="connsiteY1" fmla="*/ 290657 h 445254"/>
                            <a:gd name="connsiteX2" fmla="*/ 73819 w 282802"/>
                            <a:gd name="connsiteY2" fmla="*/ 283513 h 445254"/>
                            <a:gd name="connsiteX3" fmla="*/ 92869 w 282802"/>
                            <a:gd name="connsiteY3" fmla="*/ 307326 h 445254"/>
                            <a:gd name="connsiteX4" fmla="*/ 128588 w 282802"/>
                            <a:gd name="connsiteY4" fmla="*/ 293038 h 445254"/>
                            <a:gd name="connsiteX5" fmla="*/ 161925 w 282802"/>
                            <a:gd name="connsiteY5" fmla="*/ 264463 h 445254"/>
                            <a:gd name="connsiteX6" fmla="*/ 171450 w 282802"/>
                            <a:gd name="connsiteY6" fmla="*/ 204932 h 445254"/>
                            <a:gd name="connsiteX7" fmla="*/ 150019 w 282802"/>
                            <a:gd name="connsiteY7" fmla="*/ 152544 h 445254"/>
                            <a:gd name="connsiteX8" fmla="*/ 128588 w 282802"/>
                            <a:gd name="connsiteY8" fmla="*/ 116826 h 445254"/>
                            <a:gd name="connsiteX9" fmla="*/ 121444 w 282802"/>
                            <a:gd name="connsiteY9" fmla="*/ 93013 h 445254"/>
                            <a:gd name="connsiteX10" fmla="*/ 119063 w 282802"/>
                            <a:gd name="connsiteY10" fmla="*/ 76344 h 445254"/>
                            <a:gd name="connsiteX11" fmla="*/ 123825 w 282802"/>
                            <a:gd name="connsiteY11" fmla="*/ 40626 h 445254"/>
                            <a:gd name="connsiteX12" fmla="*/ 147638 w 282802"/>
                            <a:gd name="connsiteY12" fmla="*/ 12051 h 445254"/>
                            <a:gd name="connsiteX13" fmla="*/ 161925 w 282802"/>
                            <a:gd name="connsiteY13" fmla="*/ 144 h 445254"/>
                            <a:gd name="connsiteX14" fmla="*/ 180975 w 282802"/>
                            <a:gd name="connsiteY14" fmla="*/ 19194 h 445254"/>
                            <a:gd name="connsiteX15" fmla="*/ 166688 w 282802"/>
                            <a:gd name="connsiteY15" fmla="*/ 95394 h 445254"/>
                            <a:gd name="connsiteX16" fmla="*/ 169069 w 282802"/>
                            <a:gd name="connsiteY16" fmla="*/ 100157 h 445254"/>
                            <a:gd name="connsiteX17" fmla="*/ 214313 w 282802"/>
                            <a:gd name="connsiteY17" fmla="*/ 100157 h 445254"/>
                            <a:gd name="connsiteX18" fmla="*/ 252413 w 282802"/>
                            <a:gd name="connsiteY18" fmla="*/ 147782 h 445254"/>
                            <a:gd name="connsiteX19" fmla="*/ 269081 w 282802"/>
                            <a:gd name="connsiteY19" fmla="*/ 207313 h 445254"/>
                            <a:gd name="connsiteX20" fmla="*/ 280988 w 282802"/>
                            <a:gd name="connsiteY20" fmla="*/ 276369 h 445254"/>
                            <a:gd name="connsiteX21" fmla="*/ 228600 w 282802"/>
                            <a:gd name="connsiteY21" fmla="*/ 309707 h 445254"/>
                            <a:gd name="connsiteX22" fmla="*/ 223838 w 282802"/>
                            <a:gd name="connsiteY22" fmla="*/ 259701 h 445254"/>
                            <a:gd name="connsiteX23" fmla="*/ 207169 w 282802"/>
                            <a:gd name="connsiteY23" fmla="*/ 266844 h 445254"/>
                            <a:gd name="connsiteX24" fmla="*/ 190500 w 282802"/>
                            <a:gd name="connsiteY24" fmla="*/ 283513 h 445254"/>
                            <a:gd name="connsiteX25" fmla="*/ 270229 w 282802"/>
                            <a:gd name="connsiteY25" fmla="*/ 445254 h 445254"/>
                            <a:gd name="connsiteX0" fmla="*/ 0 w 237558"/>
                            <a:gd name="connsiteY0" fmla="*/ 290657 h 445254"/>
                            <a:gd name="connsiteX1" fmla="*/ 28575 w 237558"/>
                            <a:gd name="connsiteY1" fmla="*/ 283513 h 445254"/>
                            <a:gd name="connsiteX2" fmla="*/ 47625 w 237558"/>
                            <a:gd name="connsiteY2" fmla="*/ 307326 h 445254"/>
                            <a:gd name="connsiteX3" fmla="*/ 83344 w 237558"/>
                            <a:gd name="connsiteY3" fmla="*/ 293038 h 445254"/>
                            <a:gd name="connsiteX4" fmla="*/ 116681 w 237558"/>
                            <a:gd name="connsiteY4" fmla="*/ 264463 h 445254"/>
                            <a:gd name="connsiteX5" fmla="*/ 126206 w 237558"/>
                            <a:gd name="connsiteY5" fmla="*/ 204932 h 445254"/>
                            <a:gd name="connsiteX6" fmla="*/ 104775 w 237558"/>
                            <a:gd name="connsiteY6" fmla="*/ 152544 h 445254"/>
                            <a:gd name="connsiteX7" fmla="*/ 83344 w 237558"/>
                            <a:gd name="connsiteY7" fmla="*/ 116826 h 445254"/>
                            <a:gd name="connsiteX8" fmla="*/ 76200 w 237558"/>
                            <a:gd name="connsiteY8" fmla="*/ 93013 h 445254"/>
                            <a:gd name="connsiteX9" fmla="*/ 73819 w 237558"/>
                            <a:gd name="connsiteY9" fmla="*/ 76344 h 445254"/>
                            <a:gd name="connsiteX10" fmla="*/ 78581 w 237558"/>
                            <a:gd name="connsiteY10" fmla="*/ 40626 h 445254"/>
                            <a:gd name="connsiteX11" fmla="*/ 102394 w 237558"/>
                            <a:gd name="connsiteY11" fmla="*/ 12051 h 445254"/>
                            <a:gd name="connsiteX12" fmla="*/ 116681 w 237558"/>
                            <a:gd name="connsiteY12" fmla="*/ 144 h 445254"/>
                            <a:gd name="connsiteX13" fmla="*/ 135731 w 237558"/>
                            <a:gd name="connsiteY13" fmla="*/ 19194 h 445254"/>
                            <a:gd name="connsiteX14" fmla="*/ 121444 w 237558"/>
                            <a:gd name="connsiteY14" fmla="*/ 95394 h 445254"/>
                            <a:gd name="connsiteX15" fmla="*/ 123825 w 237558"/>
                            <a:gd name="connsiteY15" fmla="*/ 100157 h 445254"/>
                            <a:gd name="connsiteX16" fmla="*/ 169069 w 237558"/>
                            <a:gd name="connsiteY16" fmla="*/ 100157 h 445254"/>
                            <a:gd name="connsiteX17" fmla="*/ 207169 w 237558"/>
                            <a:gd name="connsiteY17" fmla="*/ 147782 h 445254"/>
                            <a:gd name="connsiteX18" fmla="*/ 223837 w 237558"/>
                            <a:gd name="connsiteY18" fmla="*/ 207313 h 445254"/>
                            <a:gd name="connsiteX19" fmla="*/ 235744 w 237558"/>
                            <a:gd name="connsiteY19" fmla="*/ 276369 h 445254"/>
                            <a:gd name="connsiteX20" fmla="*/ 183356 w 237558"/>
                            <a:gd name="connsiteY20" fmla="*/ 309707 h 445254"/>
                            <a:gd name="connsiteX21" fmla="*/ 178594 w 237558"/>
                            <a:gd name="connsiteY21" fmla="*/ 259701 h 445254"/>
                            <a:gd name="connsiteX22" fmla="*/ 161925 w 237558"/>
                            <a:gd name="connsiteY22" fmla="*/ 266844 h 445254"/>
                            <a:gd name="connsiteX23" fmla="*/ 145256 w 237558"/>
                            <a:gd name="connsiteY23" fmla="*/ 283513 h 445254"/>
                            <a:gd name="connsiteX24" fmla="*/ 224985 w 237558"/>
                            <a:gd name="connsiteY24" fmla="*/ 445254 h 445254"/>
                            <a:gd name="connsiteX0" fmla="*/ 0 w 208983"/>
                            <a:gd name="connsiteY0" fmla="*/ 283513 h 445254"/>
                            <a:gd name="connsiteX1" fmla="*/ 19050 w 208983"/>
                            <a:gd name="connsiteY1" fmla="*/ 307326 h 445254"/>
                            <a:gd name="connsiteX2" fmla="*/ 54769 w 208983"/>
                            <a:gd name="connsiteY2" fmla="*/ 293038 h 445254"/>
                            <a:gd name="connsiteX3" fmla="*/ 88106 w 208983"/>
                            <a:gd name="connsiteY3" fmla="*/ 264463 h 445254"/>
                            <a:gd name="connsiteX4" fmla="*/ 97631 w 208983"/>
                            <a:gd name="connsiteY4" fmla="*/ 204932 h 445254"/>
                            <a:gd name="connsiteX5" fmla="*/ 76200 w 208983"/>
                            <a:gd name="connsiteY5" fmla="*/ 152544 h 445254"/>
                            <a:gd name="connsiteX6" fmla="*/ 54769 w 208983"/>
                            <a:gd name="connsiteY6" fmla="*/ 116826 h 445254"/>
                            <a:gd name="connsiteX7" fmla="*/ 47625 w 208983"/>
                            <a:gd name="connsiteY7" fmla="*/ 93013 h 445254"/>
                            <a:gd name="connsiteX8" fmla="*/ 45244 w 208983"/>
                            <a:gd name="connsiteY8" fmla="*/ 76344 h 445254"/>
                            <a:gd name="connsiteX9" fmla="*/ 50006 w 208983"/>
                            <a:gd name="connsiteY9" fmla="*/ 40626 h 445254"/>
                            <a:gd name="connsiteX10" fmla="*/ 73819 w 208983"/>
                            <a:gd name="connsiteY10" fmla="*/ 12051 h 445254"/>
                            <a:gd name="connsiteX11" fmla="*/ 88106 w 208983"/>
                            <a:gd name="connsiteY11" fmla="*/ 144 h 445254"/>
                            <a:gd name="connsiteX12" fmla="*/ 107156 w 208983"/>
                            <a:gd name="connsiteY12" fmla="*/ 19194 h 445254"/>
                            <a:gd name="connsiteX13" fmla="*/ 92869 w 208983"/>
                            <a:gd name="connsiteY13" fmla="*/ 95394 h 445254"/>
                            <a:gd name="connsiteX14" fmla="*/ 95250 w 208983"/>
                            <a:gd name="connsiteY14" fmla="*/ 100157 h 445254"/>
                            <a:gd name="connsiteX15" fmla="*/ 140494 w 208983"/>
                            <a:gd name="connsiteY15" fmla="*/ 100157 h 445254"/>
                            <a:gd name="connsiteX16" fmla="*/ 178594 w 208983"/>
                            <a:gd name="connsiteY16" fmla="*/ 147782 h 445254"/>
                            <a:gd name="connsiteX17" fmla="*/ 195262 w 208983"/>
                            <a:gd name="connsiteY17" fmla="*/ 207313 h 445254"/>
                            <a:gd name="connsiteX18" fmla="*/ 207169 w 208983"/>
                            <a:gd name="connsiteY18" fmla="*/ 276369 h 445254"/>
                            <a:gd name="connsiteX19" fmla="*/ 154781 w 208983"/>
                            <a:gd name="connsiteY19" fmla="*/ 309707 h 445254"/>
                            <a:gd name="connsiteX20" fmla="*/ 150019 w 208983"/>
                            <a:gd name="connsiteY20" fmla="*/ 259701 h 445254"/>
                            <a:gd name="connsiteX21" fmla="*/ 133350 w 208983"/>
                            <a:gd name="connsiteY21" fmla="*/ 266844 h 445254"/>
                            <a:gd name="connsiteX22" fmla="*/ 116681 w 208983"/>
                            <a:gd name="connsiteY22" fmla="*/ 283513 h 445254"/>
                            <a:gd name="connsiteX23" fmla="*/ 196410 w 208983"/>
                            <a:gd name="connsiteY23" fmla="*/ 445254 h 445254"/>
                            <a:gd name="connsiteX0" fmla="*/ 0 w 208983"/>
                            <a:gd name="connsiteY0" fmla="*/ 283513 h 309978"/>
                            <a:gd name="connsiteX1" fmla="*/ 19050 w 208983"/>
                            <a:gd name="connsiteY1" fmla="*/ 307326 h 309978"/>
                            <a:gd name="connsiteX2" fmla="*/ 54769 w 208983"/>
                            <a:gd name="connsiteY2" fmla="*/ 293038 h 309978"/>
                            <a:gd name="connsiteX3" fmla="*/ 88106 w 208983"/>
                            <a:gd name="connsiteY3" fmla="*/ 264463 h 309978"/>
                            <a:gd name="connsiteX4" fmla="*/ 97631 w 208983"/>
                            <a:gd name="connsiteY4" fmla="*/ 204932 h 309978"/>
                            <a:gd name="connsiteX5" fmla="*/ 76200 w 208983"/>
                            <a:gd name="connsiteY5" fmla="*/ 152544 h 309978"/>
                            <a:gd name="connsiteX6" fmla="*/ 54769 w 208983"/>
                            <a:gd name="connsiteY6" fmla="*/ 116826 h 309978"/>
                            <a:gd name="connsiteX7" fmla="*/ 47625 w 208983"/>
                            <a:gd name="connsiteY7" fmla="*/ 93013 h 309978"/>
                            <a:gd name="connsiteX8" fmla="*/ 45244 w 208983"/>
                            <a:gd name="connsiteY8" fmla="*/ 76344 h 309978"/>
                            <a:gd name="connsiteX9" fmla="*/ 50006 w 208983"/>
                            <a:gd name="connsiteY9" fmla="*/ 40626 h 309978"/>
                            <a:gd name="connsiteX10" fmla="*/ 73819 w 208983"/>
                            <a:gd name="connsiteY10" fmla="*/ 12051 h 309978"/>
                            <a:gd name="connsiteX11" fmla="*/ 88106 w 208983"/>
                            <a:gd name="connsiteY11" fmla="*/ 144 h 309978"/>
                            <a:gd name="connsiteX12" fmla="*/ 107156 w 208983"/>
                            <a:gd name="connsiteY12" fmla="*/ 19194 h 309978"/>
                            <a:gd name="connsiteX13" fmla="*/ 92869 w 208983"/>
                            <a:gd name="connsiteY13" fmla="*/ 95394 h 309978"/>
                            <a:gd name="connsiteX14" fmla="*/ 95250 w 208983"/>
                            <a:gd name="connsiteY14" fmla="*/ 100157 h 309978"/>
                            <a:gd name="connsiteX15" fmla="*/ 140494 w 208983"/>
                            <a:gd name="connsiteY15" fmla="*/ 100157 h 309978"/>
                            <a:gd name="connsiteX16" fmla="*/ 178594 w 208983"/>
                            <a:gd name="connsiteY16" fmla="*/ 147782 h 309978"/>
                            <a:gd name="connsiteX17" fmla="*/ 195262 w 208983"/>
                            <a:gd name="connsiteY17" fmla="*/ 207313 h 309978"/>
                            <a:gd name="connsiteX18" fmla="*/ 207169 w 208983"/>
                            <a:gd name="connsiteY18" fmla="*/ 276369 h 309978"/>
                            <a:gd name="connsiteX19" fmla="*/ 154781 w 208983"/>
                            <a:gd name="connsiteY19" fmla="*/ 309707 h 309978"/>
                            <a:gd name="connsiteX20" fmla="*/ 150019 w 208983"/>
                            <a:gd name="connsiteY20" fmla="*/ 259701 h 309978"/>
                            <a:gd name="connsiteX21" fmla="*/ 133350 w 208983"/>
                            <a:gd name="connsiteY21" fmla="*/ 266844 h 309978"/>
                            <a:gd name="connsiteX22" fmla="*/ 116681 w 208983"/>
                            <a:gd name="connsiteY22" fmla="*/ 283513 h 309978"/>
                            <a:gd name="connsiteX0" fmla="*/ 1 w 189934"/>
                            <a:gd name="connsiteY0" fmla="*/ 307326 h 309978"/>
                            <a:gd name="connsiteX1" fmla="*/ 35720 w 189934"/>
                            <a:gd name="connsiteY1" fmla="*/ 293038 h 309978"/>
                            <a:gd name="connsiteX2" fmla="*/ 69057 w 189934"/>
                            <a:gd name="connsiteY2" fmla="*/ 264463 h 309978"/>
                            <a:gd name="connsiteX3" fmla="*/ 78582 w 189934"/>
                            <a:gd name="connsiteY3" fmla="*/ 204932 h 309978"/>
                            <a:gd name="connsiteX4" fmla="*/ 57151 w 189934"/>
                            <a:gd name="connsiteY4" fmla="*/ 152544 h 309978"/>
                            <a:gd name="connsiteX5" fmla="*/ 35720 w 189934"/>
                            <a:gd name="connsiteY5" fmla="*/ 116826 h 309978"/>
                            <a:gd name="connsiteX6" fmla="*/ 28576 w 189934"/>
                            <a:gd name="connsiteY6" fmla="*/ 93013 h 309978"/>
                            <a:gd name="connsiteX7" fmla="*/ 26195 w 189934"/>
                            <a:gd name="connsiteY7" fmla="*/ 76344 h 309978"/>
                            <a:gd name="connsiteX8" fmla="*/ 30957 w 189934"/>
                            <a:gd name="connsiteY8" fmla="*/ 40626 h 309978"/>
                            <a:gd name="connsiteX9" fmla="*/ 54770 w 189934"/>
                            <a:gd name="connsiteY9" fmla="*/ 12051 h 309978"/>
                            <a:gd name="connsiteX10" fmla="*/ 69057 w 189934"/>
                            <a:gd name="connsiteY10" fmla="*/ 144 h 309978"/>
                            <a:gd name="connsiteX11" fmla="*/ 88107 w 189934"/>
                            <a:gd name="connsiteY11" fmla="*/ 19194 h 309978"/>
                            <a:gd name="connsiteX12" fmla="*/ 73820 w 189934"/>
                            <a:gd name="connsiteY12" fmla="*/ 95394 h 309978"/>
                            <a:gd name="connsiteX13" fmla="*/ 76201 w 189934"/>
                            <a:gd name="connsiteY13" fmla="*/ 100157 h 309978"/>
                            <a:gd name="connsiteX14" fmla="*/ 121445 w 189934"/>
                            <a:gd name="connsiteY14" fmla="*/ 100157 h 309978"/>
                            <a:gd name="connsiteX15" fmla="*/ 159545 w 189934"/>
                            <a:gd name="connsiteY15" fmla="*/ 147782 h 309978"/>
                            <a:gd name="connsiteX16" fmla="*/ 176213 w 189934"/>
                            <a:gd name="connsiteY16" fmla="*/ 207313 h 309978"/>
                            <a:gd name="connsiteX17" fmla="*/ 188120 w 189934"/>
                            <a:gd name="connsiteY17" fmla="*/ 276369 h 309978"/>
                            <a:gd name="connsiteX18" fmla="*/ 135732 w 189934"/>
                            <a:gd name="connsiteY18" fmla="*/ 309707 h 309978"/>
                            <a:gd name="connsiteX19" fmla="*/ 130970 w 189934"/>
                            <a:gd name="connsiteY19" fmla="*/ 259701 h 309978"/>
                            <a:gd name="connsiteX20" fmla="*/ 114301 w 189934"/>
                            <a:gd name="connsiteY20" fmla="*/ 266844 h 309978"/>
                            <a:gd name="connsiteX21" fmla="*/ 97632 w 189934"/>
                            <a:gd name="connsiteY21" fmla="*/ 283513 h 309978"/>
                            <a:gd name="connsiteX0" fmla="*/ 9602 w 163816"/>
                            <a:gd name="connsiteY0" fmla="*/ 293038 h 309978"/>
                            <a:gd name="connsiteX1" fmla="*/ 42939 w 163816"/>
                            <a:gd name="connsiteY1" fmla="*/ 264463 h 309978"/>
                            <a:gd name="connsiteX2" fmla="*/ 52464 w 163816"/>
                            <a:gd name="connsiteY2" fmla="*/ 204932 h 309978"/>
                            <a:gd name="connsiteX3" fmla="*/ 31033 w 163816"/>
                            <a:gd name="connsiteY3" fmla="*/ 152544 h 309978"/>
                            <a:gd name="connsiteX4" fmla="*/ 9602 w 163816"/>
                            <a:gd name="connsiteY4" fmla="*/ 116826 h 309978"/>
                            <a:gd name="connsiteX5" fmla="*/ 2458 w 163816"/>
                            <a:gd name="connsiteY5" fmla="*/ 93013 h 309978"/>
                            <a:gd name="connsiteX6" fmla="*/ 77 w 163816"/>
                            <a:gd name="connsiteY6" fmla="*/ 76344 h 309978"/>
                            <a:gd name="connsiteX7" fmla="*/ 4839 w 163816"/>
                            <a:gd name="connsiteY7" fmla="*/ 40626 h 309978"/>
                            <a:gd name="connsiteX8" fmla="*/ 28652 w 163816"/>
                            <a:gd name="connsiteY8" fmla="*/ 12051 h 309978"/>
                            <a:gd name="connsiteX9" fmla="*/ 42939 w 163816"/>
                            <a:gd name="connsiteY9" fmla="*/ 144 h 309978"/>
                            <a:gd name="connsiteX10" fmla="*/ 61989 w 163816"/>
                            <a:gd name="connsiteY10" fmla="*/ 19194 h 309978"/>
                            <a:gd name="connsiteX11" fmla="*/ 47702 w 163816"/>
                            <a:gd name="connsiteY11" fmla="*/ 95394 h 309978"/>
                            <a:gd name="connsiteX12" fmla="*/ 50083 w 163816"/>
                            <a:gd name="connsiteY12" fmla="*/ 100157 h 309978"/>
                            <a:gd name="connsiteX13" fmla="*/ 95327 w 163816"/>
                            <a:gd name="connsiteY13" fmla="*/ 100157 h 309978"/>
                            <a:gd name="connsiteX14" fmla="*/ 133427 w 163816"/>
                            <a:gd name="connsiteY14" fmla="*/ 147782 h 309978"/>
                            <a:gd name="connsiteX15" fmla="*/ 150095 w 163816"/>
                            <a:gd name="connsiteY15" fmla="*/ 207313 h 309978"/>
                            <a:gd name="connsiteX16" fmla="*/ 162002 w 163816"/>
                            <a:gd name="connsiteY16" fmla="*/ 276369 h 309978"/>
                            <a:gd name="connsiteX17" fmla="*/ 109614 w 163816"/>
                            <a:gd name="connsiteY17" fmla="*/ 309707 h 309978"/>
                            <a:gd name="connsiteX18" fmla="*/ 104852 w 163816"/>
                            <a:gd name="connsiteY18" fmla="*/ 259701 h 309978"/>
                            <a:gd name="connsiteX19" fmla="*/ 88183 w 163816"/>
                            <a:gd name="connsiteY19" fmla="*/ 266844 h 309978"/>
                            <a:gd name="connsiteX20" fmla="*/ 71514 w 163816"/>
                            <a:gd name="connsiteY20" fmla="*/ 283513 h 309978"/>
                            <a:gd name="connsiteX0" fmla="*/ 9602 w 163816"/>
                            <a:gd name="connsiteY0" fmla="*/ 293038 h 309978"/>
                            <a:gd name="connsiteX1" fmla="*/ 42939 w 163816"/>
                            <a:gd name="connsiteY1" fmla="*/ 264463 h 309978"/>
                            <a:gd name="connsiteX2" fmla="*/ 52464 w 163816"/>
                            <a:gd name="connsiteY2" fmla="*/ 204932 h 309978"/>
                            <a:gd name="connsiteX3" fmla="*/ 31033 w 163816"/>
                            <a:gd name="connsiteY3" fmla="*/ 152544 h 309978"/>
                            <a:gd name="connsiteX4" fmla="*/ 9602 w 163816"/>
                            <a:gd name="connsiteY4" fmla="*/ 116826 h 309978"/>
                            <a:gd name="connsiteX5" fmla="*/ 2458 w 163816"/>
                            <a:gd name="connsiteY5" fmla="*/ 93013 h 309978"/>
                            <a:gd name="connsiteX6" fmla="*/ 77 w 163816"/>
                            <a:gd name="connsiteY6" fmla="*/ 76344 h 309978"/>
                            <a:gd name="connsiteX7" fmla="*/ 4839 w 163816"/>
                            <a:gd name="connsiteY7" fmla="*/ 40626 h 309978"/>
                            <a:gd name="connsiteX8" fmla="*/ 28652 w 163816"/>
                            <a:gd name="connsiteY8" fmla="*/ 12051 h 309978"/>
                            <a:gd name="connsiteX9" fmla="*/ 42939 w 163816"/>
                            <a:gd name="connsiteY9" fmla="*/ 144 h 309978"/>
                            <a:gd name="connsiteX10" fmla="*/ 61989 w 163816"/>
                            <a:gd name="connsiteY10" fmla="*/ 19194 h 309978"/>
                            <a:gd name="connsiteX11" fmla="*/ 47702 w 163816"/>
                            <a:gd name="connsiteY11" fmla="*/ 95394 h 309978"/>
                            <a:gd name="connsiteX12" fmla="*/ 50083 w 163816"/>
                            <a:gd name="connsiteY12" fmla="*/ 100157 h 309978"/>
                            <a:gd name="connsiteX13" fmla="*/ 95327 w 163816"/>
                            <a:gd name="connsiteY13" fmla="*/ 100157 h 309978"/>
                            <a:gd name="connsiteX14" fmla="*/ 133427 w 163816"/>
                            <a:gd name="connsiteY14" fmla="*/ 147782 h 309978"/>
                            <a:gd name="connsiteX15" fmla="*/ 150095 w 163816"/>
                            <a:gd name="connsiteY15" fmla="*/ 207313 h 309978"/>
                            <a:gd name="connsiteX16" fmla="*/ 162002 w 163816"/>
                            <a:gd name="connsiteY16" fmla="*/ 276369 h 309978"/>
                            <a:gd name="connsiteX17" fmla="*/ 109614 w 163816"/>
                            <a:gd name="connsiteY17" fmla="*/ 309707 h 309978"/>
                            <a:gd name="connsiteX18" fmla="*/ 104852 w 163816"/>
                            <a:gd name="connsiteY18" fmla="*/ 259701 h 309978"/>
                            <a:gd name="connsiteX19" fmla="*/ 88183 w 163816"/>
                            <a:gd name="connsiteY19" fmla="*/ 266844 h 309978"/>
                            <a:gd name="connsiteX20" fmla="*/ 3169 w 163816"/>
                            <a:gd name="connsiteY20" fmla="*/ 299614 h 3099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</a:cxnLst>
                          <a:rect l="l" t="t" r="r" b="b"/>
                          <a:pathLst>
                            <a:path w="163816" h="309978">
                              <a:moveTo>
                                <a:pt x="9602" y="293038"/>
                              </a:moveTo>
                              <a:cubicBezTo>
                                <a:pt x="21111" y="285894"/>
                                <a:pt x="35795" y="279147"/>
                                <a:pt x="42939" y="264463"/>
                              </a:cubicBezTo>
                              <a:cubicBezTo>
                                <a:pt x="50083" y="249779"/>
                                <a:pt x="54448" y="223585"/>
                                <a:pt x="52464" y="204932"/>
                              </a:cubicBezTo>
                              <a:cubicBezTo>
                                <a:pt x="50480" y="186279"/>
                                <a:pt x="38177" y="167228"/>
                                <a:pt x="31033" y="152544"/>
                              </a:cubicBezTo>
                              <a:cubicBezTo>
                                <a:pt x="23889" y="137860"/>
                                <a:pt x="14364" y="126748"/>
                                <a:pt x="9602" y="116826"/>
                              </a:cubicBezTo>
                              <a:cubicBezTo>
                                <a:pt x="4840" y="106904"/>
                                <a:pt x="4045" y="99760"/>
                                <a:pt x="2458" y="93013"/>
                              </a:cubicBezTo>
                              <a:cubicBezTo>
                                <a:pt x="870" y="86266"/>
                                <a:pt x="-320" y="85075"/>
                                <a:pt x="77" y="76344"/>
                              </a:cubicBezTo>
                              <a:cubicBezTo>
                                <a:pt x="474" y="67613"/>
                                <a:pt x="77" y="51341"/>
                                <a:pt x="4839" y="40626"/>
                              </a:cubicBezTo>
                              <a:cubicBezTo>
                                <a:pt x="9601" y="29911"/>
                                <a:pt x="22302" y="18798"/>
                                <a:pt x="28652" y="12051"/>
                              </a:cubicBezTo>
                              <a:cubicBezTo>
                                <a:pt x="35002" y="5304"/>
                                <a:pt x="37383" y="-1046"/>
                                <a:pt x="42939" y="144"/>
                              </a:cubicBezTo>
                              <a:cubicBezTo>
                                <a:pt x="48495" y="1334"/>
                                <a:pt x="61195" y="3319"/>
                                <a:pt x="61989" y="19194"/>
                              </a:cubicBezTo>
                              <a:cubicBezTo>
                                <a:pt x="62783" y="35069"/>
                                <a:pt x="49686" y="81900"/>
                                <a:pt x="47702" y="95394"/>
                              </a:cubicBezTo>
                              <a:cubicBezTo>
                                <a:pt x="45718" y="108888"/>
                                <a:pt x="42146" y="99363"/>
                                <a:pt x="50083" y="100157"/>
                              </a:cubicBezTo>
                              <a:cubicBezTo>
                                <a:pt x="58020" y="100951"/>
                                <a:pt x="81436" y="92220"/>
                                <a:pt x="95327" y="100157"/>
                              </a:cubicBezTo>
                              <a:cubicBezTo>
                                <a:pt x="109218" y="108094"/>
                                <a:pt x="125093" y="136669"/>
                                <a:pt x="133427" y="147782"/>
                              </a:cubicBezTo>
                              <a:cubicBezTo>
                                <a:pt x="141761" y="158894"/>
                                <a:pt x="145333" y="185882"/>
                                <a:pt x="150095" y="207313"/>
                              </a:cubicBezTo>
                              <a:cubicBezTo>
                                <a:pt x="154857" y="228744"/>
                                <a:pt x="168749" y="259303"/>
                                <a:pt x="162002" y="276369"/>
                              </a:cubicBezTo>
                              <a:cubicBezTo>
                                <a:pt x="155255" y="293435"/>
                                <a:pt x="119139" y="312485"/>
                                <a:pt x="109614" y="309707"/>
                              </a:cubicBezTo>
                              <a:cubicBezTo>
                                <a:pt x="100089" y="306929"/>
                                <a:pt x="108424" y="266845"/>
                                <a:pt x="104852" y="259701"/>
                              </a:cubicBezTo>
                              <a:cubicBezTo>
                                <a:pt x="101280" y="252557"/>
                                <a:pt x="105130" y="260192"/>
                                <a:pt x="88183" y="266844"/>
                              </a:cubicBezTo>
                              <a:cubicBezTo>
                                <a:pt x="71236" y="273496"/>
                                <a:pt x="13488" y="290486"/>
                                <a:pt x="3169" y="299614"/>
                              </a:cubicBezTo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99" name="Group 98"/>
                      <p:cNvGrpSpPr/>
                      <p:nvPr/>
                    </p:nvGrpSpPr>
                    <p:grpSpPr>
                      <a:xfrm>
                        <a:off x="448079" y="95239"/>
                        <a:ext cx="2655318" cy="2647970"/>
                        <a:chOff x="448079" y="95239"/>
                        <a:chExt cx="2655318" cy="2647970"/>
                      </a:xfrm>
                      <a:grpFill/>
                    </p:grpSpPr>
                    <p:sp>
                      <p:nvSpPr>
                        <p:cNvPr id="101" name="Freeform 100"/>
                        <p:cNvSpPr/>
                        <p:nvPr/>
                      </p:nvSpPr>
                      <p:spPr>
                        <a:xfrm>
                          <a:off x="448079" y="286027"/>
                          <a:ext cx="2655318" cy="2457182"/>
                        </a:xfrm>
                        <a:custGeom>
                          <a:avLst/>
                          <a:gdLst>
                            <a:gd name="connsiteX0" fmla="*/ 2139779 w 2655318"/>
                            <a:gd name="connsiteY0" fmla="*/ 1744012 h 2457182"/>
                            <a:gd name="connsiteX1" fmla="*/ 2139779 w 2655318"/>
                            <a:gd name="connsiteY1" fmla="*/ 1645158 h 2457182"/>
                            <a:gd name="connsiteX2" fmla="*/ 2153901 w 2655318"/>
                            <a:gd name="connsiteY2" fmla="*/ 1623975 h 2457182"/>
                            <a:gd name="connsiteX3" fmla="*/ 2185675 w 2655318"/>
                            <a:gd name="connsiteY3" fmla="*/ 1574548 h 2457182"/>
                            <a:gd name="connsiteX4" fmla="*/ 2217450 w 2655318"/>
                            <a:gd name="connsiteY4" fmla="*/ 1578078 h 2457182"/>
                            <a:gd name="connsiteX5" fmla="*/ 2249224 w 2655318"/>
                            <a:gd name="connsiteY5" fmla="*/ 1567487 h 2457182"/>
                            <a:gd name="connsiteX6" fmla="*/ 2242163 w 2655318"/>
                            <a:gd name="connsiteY6" fmla="*/ 1546304 h 2457182"/>
                            <a:gd name="connsiteX7" fmla="*/ 2242163 w 2655318"/>
                            <a:gd name="connsiteY7" fmla="*/ 1500407 h 2457182"/>
                            <a:gd name="connsiteX8" fmla="*/ 2284529 w 2655318"/>
                            <a:gd name="connsiteY8" fmla="*/ 1479224 h 2457182"/>
                            <a:gd name="connsiteX9" fmla="*/ 2319835 w 2655318"/>
                            <a:gd name="connsiteY9" fmla="*/ 1443919 h 2457182"/>
                            <a:gd name="connsiteX10" fmla="*/ 2365731 w 2655318"/>
                            <a:gd name="connsiteY10" fmla="*/ 1426266 h 2457182"/>
                            <a:gd name="connsiteX11" fmla="*/ 2337487 w 2655318"/>
                            <a:gd name="connsiteY11" fmla="*/ 1472163 h 2457182"/>
                            <a:gd name="connsiteX12" fmla="*/ 2333957 w 2655318"/>
                            <a:gd name="connsiteY12" fmla="*/ 1482754 h 2457182"/>
                            <a:gd name="connsiteX13" fmla="*/ 2383384 w 2655318"/>
                            <a:gd name="connsiteY13" fmla="*/ 1479224 h 2457182"/>
                            <a:gd name="connsiteX14" fmla="*/ 2408097 w 2655318"/>
                            <a:gd name="connsiteY14" fmla="*/ 1461571 h 2457182"/>
                            <a:gd name="connsiteX15" fmla="*/ 2450463 w 2655318"/>
                            <a:gd name="connsiteY15" fmla="*/ 1440388 h 2457182"/>
                            <a:gd name="connsiteX16" fmla="*/ 2482238 w 2655318"/>
                            <a:gd name="connsiteY16" fmla="*/ 1426266 h 2457182"/>
                            <a:gd name="connsiteX17" fmla="*/ 2489299 w 2655318"/>
                            <a:gd name="connsiteY17" fmla="*/ 1408614 h 2457182"/>
                            <a:gd name="connsiteX18" fmla="*/ 2482238 w 2655318"/>
                            <a:gd name="connsiteY18" fmla="*/ 1387431 h 2457182"/>
                            <a:gd name="connsiteX19" fmla="*/ 2468116 w 2655318"/>
                            <a:gd name="connsiteY19" fmla="*/ 1362717 h 2457182"/>
                            <a:gd name="connsiteX20" fmla="*/ 2439872 w 2655318"/>
                            <a:gd name="connsiteY20" fmla="*/ 1387431 h 2457182"/>
                            <a:gd name="connsiteX21" fmla="*/ 2418689 w 2655318"/>
                            <a:gd name="connsiteY21" fmla="*/ 1380370 h 2457182"/>
                            <a:gd name="connsiteX22" fmla="*/ 2365731 w 2655318"/>
                            <a:gd name="connsiteY22" fmla="*/ 1383900 h 2457182"/>
                            <a:gd name="connsiteX23" fmla="*/ 2393975 w 2655318"/>
                            <a:gd name="connsiteY23" fmla="*/ 1359187 h 2457182"/>
                            <a:gd name="connsiteX24" fmla="*/ 2358670 w 2655318"/>
                            <a:gd name="connsiteY24" fmla="*/ 1348595 h 2457182"/>
                            <a:gd name="connsiteX25" fmla="*/ 2393975 w 2655318"/>
                            <a:gd name="connsiteY25" fmla="*/ 1334473 h 2457182"/>
                            <a:gd name="connsiteX26" fmla="*/ 2372792 w 2655318"/>
                            <a:gd name="connsiteY26" fmla="*/ 1302699 h 2457182"/>
                            <a:gd name="connsiteX27" fmla="*/ 2333957 w 2655318"/>
                            <a:gd name="connsiteY27" fmla="*/ 1306229 h 2457182"/>
                            <a:gd name="connsiteX28" fmla="*/ 2280999 w 2655318"/>
                            <a:gd name="connsiteY28" fmla="*/ 1338004 h 2457182"/>
                            <a:gd name="connsiteX29" fmla="*/ 2235102 w 2655318"/>
                            <a:gd name="connsiteY29" fmla="*/ 1366248 h 2457182"/>
                            <a:gd name="connsiteX30" fmla="*/ 2280999 w 2655318"/>
                            <a:gd name="connsiteY30" fmla="*/ 1313290 h 2457182"/>
                            <a:gd name="connsiteX31" fmla="*/ 2326896 w 2655318"/>
                            <a:gd name="connsiteY31" fmla="*/ 1274455 h 2457182"/>
                            <a:gd name="connsiteX32" fmla="*/ 2355140 w 2655318"/>
                            <a:gd name="connsiteY32" fmla="*/ 1270924 h 2457182"/>
                            <a:gd name="connsiteX33" fmla="*/ 2408097 w 2655318"/>
                            <a:gd name="connsiteY33" fmla="*/ 1267394 h 2457182"/>
                            <a:gd name="connsiteX34" fmla="*/ 2436341 w 2655318"/>
                            <a:gd name="connsiteY34" fmla="*/ 1267394 h 2457182"/>
                            <a:gd name="connsiteX35" fmla="*/ 2461055 w 2655318"/>
                            <a:gd name="connsiteY35" fmla="*/ 1270924 h 2457182"/>
                            <a:gd name="connsiteX36" fmla="*/ 2478707 w 2655318"/>
                            <a:gd name="connsiteY36" fmla="*/ 1270924 h 2457182"/>
                            <a:gd name="connsiteX37" fmla="*/ 2496360 w 2655318"/>
                            <a:gd name="connsiteY37" fmla="*/ 1260333 h 2457182"/>
                            <a:gd name="connsiteX38" fmla="*/ 2535195 w 2655318"/>
                            <a:gd name="connsiteY38" fmla="*/ 1246211 h 2457182"/>
                            <a:gd name="connsiteX39" fmla="*/ 2528134 w 2655318"/>
                            <a:gd name="connsiteY39" fmla="*/ 1260333 h 2457182"/>
                            <a:gd name="connsiteX40" fmla="*/ 2499890 w 2655318"/>
                            <a:gd name="connsiteY40" fmla="*/ 1320351 h 2457182"/>
                            <a:gd name="connsiteX41" fmla="*/ 2492829 w 2655318"/>
                            <a:gd name="connsiteY41" fmla="*/ 1348595 h 2457182"/>
                            <a:gd name="connsiteX42" fmla="*/ 2528134 w 2655318"/>
                            <a:gd name="connsiteY42" fmla="*/ 1366248 h 2457182"/>
                            <a:gd name="connsiteX43" fmla="*/ 2574031 w 2655318"/>
                            <a:gd name="connsiteY43" fmla="*/ 1373309 h 2457182"/>
                            <a:gd name="connsiteX44" fmla="*/ 2626988 w 2655318"/>
                            <a:gd name="connsiteY44" fmla="*/ 1380370 h 2457182"/>
                            <a:gd name="connsiteX45" fmla="*/ 2634049 w 2655318"/>
                            <a:gd name="connsiteY45" fmla="*/ 1383900 h 2457182"/>
                            <a:gd name="connsiteX46" fmla="*/ 2655232 w 2655318"/>
                            <a:gd name="connsiteY46" fmla="*/ 1359187 h 2457182"/>
                            <a:gd name="connsiteX47" fmla="*/ 2641110 w 2655318"/>
                            <a:gd name="connsiteY47" fmla="*/ 1327412 h 2457182"/>
                            <a:gd name="connsiteX48" fmla="*/ 2630519 w 2655318"/>
                            <a:gd name="connsiteY48" fmla="*/ 1306229 h 2457182"/>
                            <a:gd name="connsiteX49" fmla="*/ 2595214 w 2655318"/>
                            <a:gd name="connsiteY49" fmla="*/ 1306229 h 2457182"/>
                            <a:gd name="connsiteX50" fmla="*/ 2602275 w 2655318"/>
                            <a:gd name="connsiteY50" fmla="*/ 1292107 h 2457182"/>
                            <a:gd name="connsiteX51" fmla="*/ 2570500 w 2655318"/>
                            <a:gd name="connsiteY51" fmla="*/ 1263863 h 2457182"/>
                            <a:gd name="connsiteX52" fmla="*/ 2556378 w 2655318"/>
                            <a:gd name="connsiteY52" fmla="*/ 1242680 h 2457182"/>
                            <a:gd name="connsiteX53" fmla="*/ 2566970 w 2655318"/>
                            <a:gd name="connsiteY53" fmla="*/ 1217967 h 2457182"/>
                            <a:gd name="connsiteX54" fmla="*/ 2574031 w 2655318"/>
                            <a:gd name="connsiteY54" fmla="*/ 1193253 h 2457182"/>
                            <a:gd name="connsiteX55" fmla="*/ 2577561 w 2655318"/>
                            <a:gd name="connsiteY55" fmla="*/ 1161479 h 2457182"/>
                            <a:gd name="connsiteX56" fmla="*/ 2559909 w 2655318"/>
                            <a:gd name="connsiteY56" fmla="*/ 1150887 h 2457182"/>
                            <a:gd name="connsiteX57" fmla="*/ 2545787 w 2655318"/>
                            <a:gd name="connsiteY57" fmla="*/ 1126174 h 2457182"/>
                            <a:gd name="connsiteX58" fmla="*/ 2503421 w 2655318"/>
                            <a:gd name="connsiteY58" fmla="*/ 1143826 h 2457182"/>
                            <a:gd name="connsiteX59" fmla="*/ 2482238 w 2655318"/>
                            <a:gd name="connsiteY59" fmla="*/ 1150887 h 2457182"/>
                            <a:gd name="connsiteX60" fmla="*/ 2478707 w 2655318"/>
                            <a:gd name="connsiteY60" fmla="*/ 1136765 h 2457182"/>
                            <a:gd name="connsiteX61" fmla="*/ 2506951 w 2655318"/>
                            <a:gd name="connsiteY61" fmla="*/ 1122643 h 2457182"/>
                            <a:gd name="connsiteX62" fmla="*/ 2538726 w 2655318"/>
                            <a:gd name="connsiteY62" fmla="*/ 1104991 h 2457182"/>
                            <a:gd name="connsiteX63" fmla="*/ 2524604 w 2655318"/>
                            <a:gd name="connsiteY63" fmla="*/ 1083808 h 2457182"/>
                            <a:gd name="connsiteX64" fmla="*/ 2471646 w 2655318"/>
                            <a:gd name="connsiteY64" fmla="*/ 1069686 h 2457182"/>
                            <a:gd name="connsiteX65" fmla="*/ 2443402 w 2655318"/>
                            <a:gd name="connsiteY65" fmla="*/ 1041442 h 2457182"/>
                            <a:gd name="connsiteX66" fmla="*/ 2443402 w 2655318"/>
                            <a:gd name="connsiteY66" fmla="*/ 1020259 h 2457182"/>
                            <a:gd name="connsiteX67" fmla="*/ 2450463 w 2655318"/>
                            <a:gd name="connsiteY67" fmla="*/ 1002606 h 2457182"/>
                            <a:gd name="connsiteX68" fmla="*/ 2422219 w 2655318"/>
                            <a:gd name="connsiteY68" fmla="*/ 967301 h 2457182"/>
                            <a:gd name="connsiteX69" fmla="*/ 2404567 w 2655318"/>
                            <a:gd name="connsiteY69" fmla="*/ 910813 h 2457182"/>
                            <a:gd name="connsiteX70" fmla="*/ 2393975 w 2655318"/>
                            <a:gd name="connsiteY70" fmla="*/ 879039 h 2457182"/>
                            <a:gd name="connsiteX71" fmla="*/ 2379853 w 2655318"/>
                            <a:gd name="connsiteY71" fmla="*/ 875508 h 2457182"/>
                            <a:gd name="connsiteX72" fmla="*/ 2358670 w 2655318"/>
                            <a:gd name="connsiteY72" fmla="*/ 857856 h 2457182"/>
                            <a:gd name="connsiteX73" fmla="*/ 2344548 w 2655318"/>
                            <a:gd name="connsiteY73" fmla="*/ 889630 h 2457182"/>
                            <a:gd name="connsiteX74" fmla="*/ 2316304 w 2655318"/>
                            <a:gd name="connsiteY74" fmla="*/ 931996 h 2457182"/>
                            <a:gd name="connsiteX75" fmla="*/ 2305713 w 2655318"/>
                            <a:gd name="connsiteY75" fmla="*/ 935527 h 2457182"/>
                            <a:gd name="connsiteX76" fmla="*/ 2277468 w 2655318"/>
                            <a:gd name="connsiteY76" fmla="*/ 917874 h 2457182"/>
                            <a:gd name="connsiteX77" fmla="*/ 2249224 w 2655318"/>
                            <a:gd name="connsiteY77" fmla="*/ 875508 h 2457182"/>
                            <a:gd name="connsiteX78" fmla="*/ 2263346 w 2655318"/>
                            <a:gd name="connsiteY78" fmla="*/ 857856 h 2457182"/>
                            <a:gd name="connsiteX79" fmla="*/ 2277468 w 2655318"/>
                            <a:gd name="connsiteY79" fmla="*/ 875508 h 2457182"/>
                            <a:gd name="connsiteX80" fmla="*/ 2263346 w 2655318"/>
                            <a:gd name="connsiteY80" fmla="*/ 833142 h 2457182"/>
                            <a:gd name="connsiteX81" fmla="*/ 2242163 w 2655318"/>
                            <a:gd name="connsiteY81" fmla="*/ 808429 h 2457182"/>
                            <a:gd name="connsiteX82" fmla="*/ 2206858 w 2655318"/>
                            <a:gd name="connsiteY82" fmla="*/ 769593 h 2457182"/>
                            <a:gd name="connsiteX83" fmla="*/ 2175084 w 2655318"/>
                            <a:gd name="connsiteY83" fmla="*/ 741349 h 2457182"/>
                            <a:gd name="connsiteX84" fmla="*/ 2157431 w 2655318"/>
                            <a:gd name="connsiteY84" fmla="*/ 734288 h 2457182"/>
                            <a:gd name="connsiteX85" fmla="*/ 2125657 w 2655318"/>
                            <a:gd name="connsiteY85" fmla="*/ 755471 h 2457182"/>
                            <a:gd name="connsiteX86" fmla="*/ 2108004 w 2655318"/>
                            <a:gd name="connsiteY86" fmla="*/ 744880 h 2457182"/>
                            <a:gd name="connsiteX87" fmla="*/ 2069169 w 2655318"/>
                            <a:gd name="connsiteY87" fmla="*/ 741349 h 2457182"/>
                            <a:gd name="connsiteX88" fmla="*/ 2065638 w 2655318"/>
                            <a:gd name="connsiteY88" fmla="*/ 744880 h 2457182"/>
                            <a:gd name="connsiteX89" fmla="*/ 2079760 w 2655318"/>
                            <a:gd name="connsiteY89" fmla="*/ 787246 h 2457182"/>
                            <a:gd name="connsiteX90" fmla="*/ 2058577 w 2655318"/>
                            <a:gd name="connsiteY90" fmla="*/ 833142 h 2457182"/>
                            <a:gd name="connsiteX91" fmla="*/ 2072699 w 2655318"/>
                            <a:gd name="connsiteY91" fmla="*/ 868447 h 2457182"/>
                            <a:gd name="connsiteX92" fmla="*/ 2047986 w 2655318"/>
                            <a:gd name="connsiteY92" fmla="*/ 893161 h 2457182"/>
                            <a:gd name="connsiteX93" fmla="*/ 2065638 w 2655318"/>
                            <a:gd name="connsiteY93" fmla="*/ 939057 h 2457182"/>
                            <a:gd name="connsiteX94" fmla="*/ 2083291 w 2655318"/>
                            <a:gd name="connsiteY94" fmla="*/ 995545 h 2457182"/>
                            <a:gd name="connsiteX95" fmla="*/ 2083291 w 2655318"/>
                            <a:gd name="connsiteY95" fmla="*/ 1013198 h 2457182"/>
                            <a:gd name="connsiteX96" fmla="*/ 2055047 w 2655318"/>
                            <a:gd name="connsiteY96" fmla="*/ 1055564 h 2457182"/>
                            <a:gd name="connsiteX97" fmla="*/ 2033864 w 2655318"/>
                            <a:gd name="connsiteY97" fmla="*/ 1080277 h 2457182"/>
                            <a:gd name="connsiteX98" fmla="*/ 2033864 w 2655318"/>
                            <a:gd name="connsiteY98" fmla="*/ 1101460 h 2457182"/>
                            <a:gd name="connsiteX99" fmla="*/ 2033864 w 2655318"/>
                            <a:gd name="connsiteY99" fmla="*/ 1133235 h 2457182"/>
                            <a:gd name="connsiteX100" fmla="*/ 2044455 w 2655318"/>
                            <a:gd name="connsiteY100" fmla="*/ 1189723 h 2457182"/>
                            <a:gd name="connsiteX101" fmla="*/ 2019742 w 2655318"/>
                            <a:gd name="connsiteY101" fmla="*/ 1214436 h 2457182"/>
                            <a:gd name="connsiteX102" fmla="*/ 1984437 w 2655318"/>
                            <a:gd name="connsiteY102" fmla="*/ 1186192 h 2457182"/>
                            <a:gd name="connsiteX103" fmla="*/ 1966784 w 2655318"/>
                            <a:gd name="connsiteY103" fmla="*/ 1179131 h 2457182"/>
                            <a:gd name="connsiteX104" fmla="*/ 1970315 w 2655318"/>
                            <a:gd name="connsiteY104" fmla="*/ 1112052 h 2457182"/>
                            <a:gd name="connsiteX105" fmla="*/ 1959723 w 2655318"/>
                            <a:gd name="connsiteY105" fmla="*/ 1080277 h 2457182"/>
                            <a:gd name="connsiteX106" fmla="*/ 1896174 w 2655318"/>
                            <a:gd name="connsiteY106" fmla="*/ 1066155 h 2457182"/>
                            <a:gd name="connsiteX107" fmla="*/ 1850278 w 2655318"/>
                            <a:gd name="connsiteY107" fmla="*/ 1052033 h 2457182"/>
                            <a:gd name="connsiteX108" fmla="*/ 1825564 w 2655318"/>
                            <a:gd name="connsiteY108" fmla="*/ 1030850 h 2457182"/>
                            <a:gd name="connsiteX109" fmla="*/ 1793790 w 2655318"/>
                            <a:gd name="connsiteY109" fmla="*/ 1023789 h 2457182"/>
                            <a:gd name="connsiteX110" fmla="*/ 1765546 w 2655318"/>
                            <a:gd name="connsiteY110" fmla="*/ 999076 h 2457182"/>
                            <a:gd name="connsiteX111" fmla="*/ 1730241 w 2655318"/>
                            <a:gd name="connsiteY111" fmla="*/ 988484 h 2457182"/>
                            <a:gd name="connsiteX112" fmla="*/ 1712588 w 2655318"/>
                            <a:gd name="connsiteY112" fmla="*/ 953179 h 2457182"/>
                            <a:gd name="connsiteX113" fmla="*/ 1712588 w 2655318"/>
                            <a:gd name="connsiteY113" fmla="*/ 907283 h 2457182"/>
                            <a:gd name="connsiteX114" fmla="*/ 1684344 w 2655318"/>
                            <a:gd name="connsiteY114" fmla="*/ 924935 h 2457182"/>
                            <a:gd name="connsiteX115" fmla="*/ 1680814 w 2655318"/>
                            <a:gd name="connsiteY115" fmla="*/ 886100 h 2457182"/>
                            <a:gd name="connsiteX116" fmla="*/ 1680814 w 2655318"/>
                            <a:gd name="connsiteY116" fmla="*/ 850795 h 2457182"/>
                            <a:gd name="connsiteX117" fmla="*/ 1677283 w 2655318"/>
                            <a:gd name="connsiteY117" fmla="*/ 811959 h 2457182"/>
                            <a:gd name="connsiteX118" fmla="*/ 1701997 w 2655318"/>
                            <a:gd name="connsiteY118" fmla="*/ 808429 h 2457182"/>
                            <a:gd name="connsiteX119" fmla="*/ 1716119 w 2655318"/>
                            <a:gd name="connsiteY119" fmla="*/ 773124 h 2457182"/>
                            <a:gd name="connsiteX120" fmla="*/ 1733771 w 2655318"/>
                            <a:gd name="connsiteY120" fmla="*/ 737819 h 2457182"/>
                            <a:gd name="connsiteX121" fmla="*/ 1758485 w 2655318"/>
                            <a:gd name="connsiteY121" fmla="*/ 734288 h 2457182"/>
                            <a:gd name="connsiteX122" fmla="*/ 1762015 w 2655318"/>
                            <a:gd name="connsiteY122" fmla="*/ 730758 h 2457182"/>
                            <a:gd name="connsiteX123" fmla="*/ 1747893 w 2655318"/>
                            <a:gd name="connsiteY123" fmla="*/ 702514 h 2457182"/>
                            <a:gd name="connsiteX124" fmla="*/ 1712588 w 2655318"/>
                            <a:gd name="connsiteY124" fmla="*/ 681331 h 2457182"/>
                            <a:gd name="connsiteX125" fmla="*/ 1779668 w 2655318"/>
                            <a:gd name="connsiteY125" fmla="*/ 706044 h 2457182"/>
                            <a:gd name="connsiteX126" fmla="*/ 1790259 w 2655318"/>
                            <a:gd name="connsiteY126" fmla="*/ 681331 h 2457182"/>
                            <a:gd name="connsiteX127" fmla="*/ 1818503 w 2655318"/>
                            <a:gd name="connsiteY127" fmla="*/ 677800 h 2457182"/>
                            <a:gd name="connsiteX128" fmla="*/ 1836156 w 2655318"/>
                            <a:gd name="connsiteY128" fmla="*/ 649556 h 2457182"/>
                            <a:gd name="connsiteX129" fmla="*/ 1846747 w 2655318"/>
                            <a:gd name="connsiteY129" fmla="*/ 600129 h 2457182"/>
                            <a:gd name="connsiteX130" fmla="*/ 1807912 w 2655318"/>
                            <a:gd name="connsiteY130" fmla="*/ 575415 h 2457182"/>
                            <a:gd name="connsiteX131" fmla="*/ 1853808 w 2655318"/>
                            <a:gd name="connsiteY131" fmla="*/ 589537 h 2457182"/>
                            <a:gd name="connsiteX132" fmla="*/ 1878522 w 2655318"/>
                            <a:gd name="connsiteY132" fmla="*/ 568354 h 2457182"/>
                            <a:gd name="connsiteX133" fmla="*/ 1864400 w 2655318"/>
                            <a:gd name="connsiteY133" fmla="*/ 543641 h 2457182"/>
                            <a:gd name="connsiteX134" fmla="*/ 1913827 w 2655318"/>
                            <a:gd name="connsiteY134" fmla="*/ 561293 h 2457182"/>
                            <a:gd name="connsiteX135" fmla="*/ 1924418 w 2655318"/>
                            <a:gd name="connsiteY135" fmla="*/ 533049 h 2457182"/>
                            <a:gd name="connsiteX136" fmla="*/ 1942071 w 2655318"/>
                            <a:gd name="connsiteY136" fmla="*/ 540110 h 2457182"/>
                            <a:gd name="connsiteX137" fmla="*/ 1977376 w 2655318"/>
                            <a:gd name="connsiteY137" fmla="*/ 522458 h 2457182"/>
                            <a:gd name="connsiteX138" fmla="*/ 1984437 w 2655318"/>
                            <a:gd name="connsiteY138" fmla="*/ 483622 h 2457182"/>
                            <a:gd name="connsiteX139" fmla="*/ 1970315 w 2655318"/>
                            <a:gd name="connsiteY139" fmla="*/ 437726 h 2457182"/>
                            <a:gd name="connsiteX140" fmla="*/ 1970315 w 2655318"/>
                            <a:gd name="connsiteY140" fmla="*/ 423604 h 2457182"/>
                            <a:gd name="connsiteX141" fmla="*/ 1991498 w 2655318"/>
                            <a:gd name="connsiteY141" fmla="*/ 391829 h 2457182"/>
                            <a:gd name="connsiteX142" fmla="*/ 1963254 w 2655318"/>
                            <a:gd name="connsiteY142" fmla="*/ 367116 h 2457182"/>
                            <a:gd name="connsiteX143" fmla="*/ 1913827 w 2655318"/>
                            <a:gd name="connsiteY143" fmla="*/ 335341 h 2457182"/>
                            <a:gd name="connsiteX144" fmla="*/ 1931479 w 2655318"/>
                            <a:gd name="connsiteY144" fmla="*/ 317689 h 2457182"/>
                            <a:gd name="connsiteX145" fmla="*/ 1980906 w 2655318"/>
                            <a:gd name="connsiteY145" fmla="*/ 331811 h 2457182"/>
                            <a:gd name="connsiteX146" fmla="*/ 2023272 w 2655318"/>
                            <a:gd name="connsiteY146" fmla="*/ 342402 h 2457182"/>
                            <a:gd name="connsiteX147" fmla="*/ 2044455 w 2655318"/>
                            <a:gd name="connsiteY147" fmla="*/ 307097 h 2457182"/>
                            <a:gd name="connsiteX148" fmla="*/ 2079760 w 2655318"/>
                            <a:gd name="connsiteY148" fmla="*/ 342402 h 2457182"/>
                            <a:gd name="connsiteX149" fmla="*/ 2125657 w 2655318"/>
                            <a:gd name="connsiteY149" fmla="*/ 395360 h 2457182"/>
                            <a:gd name="connsiteX150" fmla="*/ 2157431 w 2655318"/>
                            <a:gd name="connsiteY150" fmla="*/ 448317 h 2457182"/>
                            <a:gd name="connsiteX151" fmla="*/ 2182145 w 2655318"/>
                            <a:gd name="connsiteY151" fmla="*/ 487153 h 2457182"/>
                            <a:gd name="connsiteX152" fmla="*/ 2171553 w 2655318"/>
                            <a:gd name="connsiteY152" fmla="*/ 511866 h 2457182"/>
                            <a:gd name="connsiteX153" fmla="*/ 2143309 w 2655318"/>
                            <a:gd name="connsiteY153" fmla="*/ 564824 h 2457182"/>
                            <a:gd name="connsiteX154" fmla="*/ 2143309 w 2655318"/>
                            <a:gd name="connsiteY154" fmla="*/ 582476 h 2457182"/>
                            <a:gd name="connsiteX155" fmla="*/ 2072699 w 2655318"/>
                            <a:gd name="connsiteY155" fmla="*/ 593068 h 2457182"/>
                            <a:gd name="connsiteX156" fmla="*/ 2069169 w 2655318"/>
                            <a:gd name="connsiteY156" fmla="*/ 610720 h 2457182"/>
                            <a:gd name="connsiteX157" fmla="*/ 2065638 w 2655318"/>
                            <a:gd name="connsiteY157" fmla="*/ 628373 h 2457182"/>
                            <a:gd name="connsiteX158" fmla="*/ 2086821 w 2655318"/>
                            <a:gd name="connsiteY158" fmla="*/ 653087 h 2457182"/>
                            <a:gd name="connsiteX159" fmla="*/ 2118596 w 2655318"/>
                            <a:gd name="connsiteY159" fmla="*/ 656617 h 2457182"/>
                            <a:gd name="connsiteX160" fmla="*/ 2157431 w 2655318"/>
                            <a:gd name="connsiteY160" fmla="*/ 638965 h 2457182"/>
                            <a:gd name="connsiteX161" fmla="*/ 2175084 w 2655318"/>
                            <a:gd name="connsiteY161" fmla="*/ 649556 h 2457182"/>
                            <a:gd name="connsiteX162" fmla="*/ 2189206 w 2655318"/>
                            <a:gd name="connsiteY162" fmla="*/ 695453 h 2457182"/>
                            <a:gd name="connsiteX163" fmla="*/ 2203328 w 2655318"/>
                            <a:gd name="connsiteY163" fmla="*/ 709575 h 2457182"/>
                            <a:gd name="connsiteX164" fmla="*/ 2245694 w 2655318"/>
                            <a:gd name="connsiteY164" fmla="*/ 723697 h 2457182"/>
                            <a:gd name="connsiteX165" fmla="*/ 2273938 w 2655318"/>
                            <a:gd name="connsiteY165" fmla="*/ 744880 h 2457182"/>
                            <a:gd name="connsiteX166" fmla="*/ 2284529 w 2655318"/>
                            <a:gd name="connsiteY166" fmla="*/ 766063 h 2457182"/>
                            <a:gd name="connsiteX167" fmla="*/ 2323365 w 2655318"/>
                            <a:gd name="connsiteY167" fmla="*/ 780185 h 2457182"/>
                            <a:gd name="connsiteX168" fmla="*/ 2348079 w 2655318"/>
                            <a:gd name="connsiteY168" fmla="*/ 773124 h 2457182"/>
                            <a:gd name="connsiteX169" fmla="*/ 2323365 w 2655318"/>
                            <a:gd name="connsiteY169" fmla="*/ 741349 h 2457182"/>
                            <a:gd name="connsiteX170" fmla="*/ 2277468 w 2655318"/>
                            <a:gd name="connsiteY170" fmla="*/ 677800 h 2457182"/>
                            <a:gd name="connsiteX171" fmla="*/ 2337487 w 2655318"/>
                            <a:gd name="connsiteY171" fmla="*/ 706044 h 2457182"/>
                            <a:gd name="connsiteX172" fmla="*/ 2376323 w 2655318"/>
                            <a:gd name="connsiteY172" fmla="*/ 730758 h 2457182"/>
                            <a:gd name="connsiteX173" fmla="*/ 2369262 w 2655318"/>
                            <a:gd name="connsiteY173" fmla="*/ 670739 h 2457182"/>
                            <a:gd name="connsiteX174" fmla="*/ 2355140 w 2655318"/>
                            <a:gd name="connsiteY174" fmla="*/ 631904 h 2457182"/>
                            <a:gd name="connsiteX175" fmla="*/ 2323365 w 2655318"/>
                            <a:gd name="connsiteY175" fmla="*/ 607190 h 2457182"/>
                            <a:gd name="connsiteX176" fmla="*/ 2309243 w 2655318"/>
                            <a:gd name="connsiteY176" fmla="*/ 578946 h 2457182"/>
                            <a:gd name="connsiteX177" fmla="*/ 2305713 w 2655318"/>
                            <a:gd name="connsiteY177" fmla="*/ 533049 h 2457182"/>
                            <a:gd name="connsiteX178" fmla="*/ 2362201 w 2655318"/>
                            <a:gd name="connsiteY178" fmla="*/ 593068 h 2457182"/>
                            <a:gd name="connsiteX179" fmla="*/ 2393975 w 2655318"/>
                            <a:gd name="connsiteY179" fmla="*/ 621312 h 2457182"/>
                            <a:gd name="connsiteX180" fmla="*/ 2408097 w 2655318"/>
                            <a:gd name="connsiteY180" fmla="*/ 586007 h 2457182"/>
                            <a:gd name="connsiteX181" fmla="*/ 2422219 w 2655318"/>
                            <a:gd name="connsiteY181" fmla="*/ 547171 h 2457182"/>
                            <a:gd name="connsiteX182" fmla="*/ 2436341 w 2655318"/>
                            <a:gd name="connsiteY182" fmla="*/ 518927 h 2457182"/>
                            <a:gd name="connsiteX183" fmla="*/ 2397506 w 2655318"/>
                            <a:gd name="connsiteY183" fmla="*/ 483622 h 2457182"/>
                            <a:gd name="connsiteX184" fmla="*/ 2376323 w 2655318"/>
                            <a:gd name="connsiteY184" fmla="*/ 444787 h 2457182"/>
                            <a:gd name="connsiteX185" fmla="*/ 2298652 w 2655318"/>
                            <a:gd name="connsiteY185" fmla="*/ 416543 h 2457182"/>
                            <a:gd name="connsiteX186" fmla="*/ 2295121 w 2655318"/>
                            <a:gd name="connsiteY186" fmla="*/ 363585 h 2457182"/>
                            <a:gd name="connsiteX187" fmla="*/ 2323365 w 2655318"/>
                            <a:gd name="connsiteY187" fmla="*/ 391829 h 2457182"/>
                            <a:gd name="connsiteX188" fmla="*/ 2341018 w 2655318"/>
                            <a:gd name="connsiteY188" fmla="*/ 356524 h 2457182"/>
                            <a:gd name="connsiteX189" fmla="*/ 2305713 w 2655318"/>
                            <a:gd name="connsiteY189" fmla="*/ 345933 h 2457182"/>
                            <a:gd name="connsiteX190" fmla="*/ 2323365 w 2655318"/>
                            <a:gd name="connsiteY190" fmla="*/ 317689 h 2457182"/>
                            <a:gd name="connsiteX191" fmla="*/ 2309243 w 2655318"/>
                            <a:gd name="connsiteY191" fmla="*/ 292975 h 2457182"/>
                            <a:gd name="connsiteX192" fmla="*/ 2277468 w 2655318"/>
                            <a:gd name="connsiteY192" fmla="*/ 307097 h 2457182"/>
                            <a:gd name="connsiteX193" fmla="*/ 2284529 w 2655318"/>
                            <a:gd name="connsiteY193" fmla="*/ 268262 h 2457182"/>
                            <a:gd name="connsiteX194" fmla="*/ 2249224 w 2655318"/>
                            <a:gd name="connsiteY194" fmla="*/ 254140 h 2457182"/>
                            <a:gd name="connsiteX195" fmla="*/ 2220980 w 2655318"/>
                            <a:gd name="connsiteY195" fmla="*/ 208243 h 2457182"/>
                            <a:gd name="connsiteX196" fmla="*/ 2213919 w 2655318"/>
                            <a:gd name="connsiteY196" fmla="*/ 190591 h 2457182"/>
                            <a:gd name="connsiteX197" fmla="*/ 2182145 w 2655318"/>
                            <a:gd name="connsiteY197" fmla="*/ 194121 h 2457182"/>
                            <a:gd name="connsiteX198" fmla="*/ 2160962 w 2655318"/>
                            <a:gd name="connsiteY198" fmla="*/ 172938 h 2457182"/>
                            <a:gd name="connsiteX199" fmla="*/ 2132718 w 2655318"/>
                            <a:gd name="connsiteY199" fmla="*/ 137633 h 2457182"/>
                            <a:gd name="connsiteX200" fmla="*/ 2104474 w 2655318"/>
                            <a:gd name="connsiteY200" fmla="*/ 102328 h 2457182"/>
                            <a:gd name="connsiteX201" fmla="*/ 2076230 w 2655318"/>
                            <a:gd name="connsiteY201" fmla="*/ 119981 h 2457182"/>
                            <a:gd name="connsiteX202" fmla="*/ 2051516 w 2655318"/>
                            <a:gd name="connsiteY202" fmla="*/ 119981 h 2457182"/>
                            <a:gd name="connsiteX203" fmla="*/ 2037394 w 2655318"/>
                            <a:gd name="connsiteY203" fmla="*/ 130572 h 2457182"/>
                            <a:gd name="connsiteX204" fmla="*/ 2012681 w 2655318"/>
                            <a:gd name="connsiteY204" fmla="*/ 141164 h 2457182"/>
                            <a:gd name="connsiteX205" fmla="*/ 2002089 w 2655318"/>
                            <a:gd name="connsiteY205" fmla="*/ 112920 h 2457182"/>
                            <a:gd name="connsiteX206" fmla="*/ 1998559 w 2655318"/>
                            <a:gd name="connsiteY206" fmla="*/ 81145 h 2457182"/>
                            <a:gd name="connsiteX207" fmla="*/ 1987967 w 2655318"/>
                            <a:gd name="connsiteY207" fmla="*/ 74084 h 2457182"/>
                            <a:gd name="connsiteX208" fmla="*/ 1987967 w 2655318"/>
                            <a:gd name="connsiteY208" fmla="*/ 38779 h 2457182"/>
                            <a:gd name="connsiteX209" fmla="*/ 1966784 w 2655318"/>
                            <a:gd name="connsiteY209" fmla="*/ 31718 h 2457182"/>
                            <a:gd name="connsiteX210" fmla="*/ 1913827 w 2655318"/>
                            <a:gd name="connsiteY210" fmla="*/ 49371 h 2457182"/>
                            <a:gd name="connsiteX211" fmla="*/ 1899705 w 2655318"/>
                            <a:gd name="connsiteY211" fmla="*/ 88206 h 2457182"/>
                            <a:gd name="connsiteX212" fmla="*/ 1892644 w 2655318"/>
                            <a:gd name="connsiteY212" fmla="*/ 116450 h 2457182"/>
                            <a:gd name="connsiteX213" fmla="*/ 1913827 w 2655318"/>
                            <a:gd name="connsiteY213" fmla="*/ 183530 h 2457182"/>
                            <a:gd name="connsiteX214" fmla="*/ 1917357 w 2655318"/>
                            <a:gd name="connsiteY214" fmla="*/ 211774 h 2457182"/>
                            <a:gd name="connsiteX215" fmla="*/ 1885583 w 2655318"/>
                            <a:gd name="connsiteY215" fmla="*/ 204713 h 2457182"/>
                            <a:gd name="connsiteX216" fmla="*/ 1860869 w 2655318"/>
                            <a:gd name="connsiteY216" fmla="*/ 148225 h 2457182"/>
                            <a:gd name="connsiteX217" fmla="*/ 1874991 w 2655318"/>
                            <a:gd name="connsiteY217" fmla="*/ 74084 h 2457182"/>
                            <a:gd name="connsiteX218" fmla="*/ 1889113 w 2655318"/>
                            <a:gd name="connsiteY218" fmla="*/ 31718 h 2457182"/>
                            <a:gd name="connsiteX219" fmla="*/ 1839686 w 2655318"/>
                            <a:gd name="connsiteY219" fmla="*/ 42310 h 2457182"/>
                            <a:gd name="connsiteX220" fmla="*/ 1793790 w 2655318"/>
                            <a:gd name="connsiteY220" fmla="*/ 95267 h 2457182"/>
                            <a:gd name="connsiteX221" fmla="*/ 1790259 w 2655318"/>
                            <a:gd name="connsiteY221" fmla="*/ 137633 h 2457182"/>
                            <a:gd name="connsiteX222" fmla="*/ 1797320 w 2655318"/>
                            <a:gd name="connsiteY222" fmla="*/ 187060 h 2457182"/>
                            <a:gd name="connsiteX223" fmla="*/ 1811442 w 2655318"/>
                            <a:gd name="connsiteY223" fmla="*/ 229426 h 2457182"/>
                            <a:gd name="connsiteX224" fmla="*/ 1832625 w 2655318"/>
                            <a:gd name="connsiteY224" fmla="*/ 240018 h 2457182"/>
                            <a:gd name="connsiteX225" fmla="*/ 1800851 w 2655318"/>
                            <a:gd name="connsiteY225" fmla="*/ 254140 h 2457182"/>
                            <a:gd name="connsiteX226" fmla="*/ 1832625 w 2655318"/>
                            <a:gd name="connsiteY226" fmla="*/ 296506 h 2457182"/>
                            <a:gd name="connsiteX227" fmla="*/ 1857339 w 2655318"/>
                            <a:gd name="connsiteY227" fmla="*/ 289445 h 2457182"/>
                            <a:gd name="connsiteX228" fmla="*/ 1882052 w 2655318"/>
                            <a:gd name="connsiteY228" fmla="*/ 296506 h 2457182"/>
                            <a:gd name="connsiteX229" fmla="*/ 1892644 w 2655318"/>
                            <a:gd name="connsiteY229" fmla="*/ 321219 h 2457182"/>
                            <a:gd name="connsiteX230" fmla="*/ 1892644 w 2655318"/>
                            <a:gd name="connsiteY230" fmla="*/ 349463 h 2457182"/>
                            <a:gd name="connsiteX231" fmla="*/ 1892644 w 2655318"/>
                            <a:gd name="connsiteY231" fmla="*/ 395360 h 2457182"/>
                            <a:gd name="connsiteX232" fmla="*/ 1867930 w 2655318"/>
                            <a:gd name="connsiteY232" fmla="*/ 448317 h 2457182"/>
                            <a:gd name="connsiteX233" fmla="*/ 1843217 w 2655318"/>
                            <a:gd name="connsiteY233" fmla="*/ 465970 h 2457182"/>
                            <a:gd name="connsiteX234" fmla="*/ 1832625 w 2655318"/>
                            <a:gd name="connsiteY234" fmla="*/ 416543 h 2457182"/>
                            <a:gd name="connsiteX235" fmla="*/ 1814973 w 2655318"/>
                            <a:gd name="connsiteY235" fmla="*/ 349463 h 2457182"/>
                            <a:gd name="connsiteX236" fmla="*/ 1786729 w 2655318"/>
                            <a:gd name="connsiteY236" fmla="*/ 402421 h 2457182"/>
                            <a:gd name="connsiteX237" fmla="*/ 1772607 w 2655318"/>
                            <a:gd name="connsiteY237" fmla="*/ 381238 h 2457182"/>
                            <a:gd name="connsiteX238" fmla="*/ 1765546 w 2655318"/>
                            <a:gd name="connsiteY238" fmla="*/ 356524 h 2457182"/>
                            <a:gd name="connsiteX239" fmla="*/ 1786729 w 2655318"/>
                            <a:gd name="connsiteY239" fmla="*/ 338872 h 2457182"/>
                            <a:gd name="connsiteX240" fmla="*/ 1737302 w 2655318"/>
                            <a:gd name="connsiteY240" fmla="*/ 342402 h 2457182"/>
                            <a:gd name="connsiteX241" fmla="*/ 1758485 w 2655318"/>
                            <a:gd name="connsiteY241" fmla="*/ 321219 h 2457182"/>
                            <a:gd name="connsiteX242" fmla="*/ 1740832 w 2655318"/>
                            <a:gd name="connsiteY242" fmla="*/ 268262 h 2457182"/>
                            <a:gd name="connsiteX243" fmla="*/ 1716119 w 2655318"/>
                            <a:gd name="connsiteY243" fmla="*/ 211774 h 2457182"/>
                            <a:gd name="connsiteX244" fmla="*/ 1701997 w 2655318"/>
                            <a:gd name="connsiteY244" fmla="*/ 187060 h 2457182"/>
                            <a:gd name="connsiteX245" fmla="*/ 1709058 w 2655318"/>
                            <a:gd name="connsiteY245" fmla="*/ 162347 h 2457182"/>
                            <a:gd name="connsiteX246" fmla="*/ 1716119 w 2655318"/>
                            <a:gd name="connsiteY246" fmla="*/ 144694 h 2457182"/>
                            <a:gd name="connsiteX247" fmla="*/ 1694936 w 2655318"/>
                            <a:gd name="connsiteY247" fmla="*/ 112920 h 2457182"/>
                            <a:gd name="connsiteX248" fmla="*/ 1747893 w 2655318"/>
                            <a:gd name="connsiteY248" fmla="*/ 112920 h 2457182"/>
                            <a:gd name="connsiteX249" fmla="*/ 1772607 w 2655318"/>
                            <a:gd name="connsiteY249" fmla="*/ 70554 h 2457182"/>
                            <a:gd name="connsiteX250" fmla="*/ 1779668 w 2655318"/>
                            <a:gd name="connsiteY250" fmla="*/ 17596 h 2457182"/>
                            <a:gd name="connsiteX251" fmla="*/ 1754954 w 2655318"/>
                            <a:gd name="connsiteY251" fmla="*/ 3474 h 2457182"/>
                            <a:gd name="connsiteX252" fmla="*/ 1705527 w 2655318"/>
                            <a:gd name="connsiteY252" fmla="*/ 3474 h 2457182"/>
                            <a:gd name="connsiteX253" fmla="*/ 1670222 w 2655318"/>
                            <a:gd name="connsiteY253" fmla="*/ 42310 h 2457182"/>
                            <a:gd name="connsiteX254" fmla="*/ 1666692 w 2655318"/>
                            <a:gd name="connsiteY254" fmla="*/ 70554 h 2457182"/>
                            <a:gd name="connsiteX255" fmla="*/ 1666692 w 2655318"/>
                            <a:gd name="connsiteY255" fmla="*/ 109389 h 2457182"/>
                            <a:gd name="connsiteX256" fmla="*/ 1666692 w 2655318"/>
                            <a:gd name="connsiteY256" fmla="*/ 162347 h 2457182"/>
                            <a:gd name="connsiteX257" fmla="*/ 1649039 w 2655318"/>
                            <a:gd name="connsiteY257" fmla="*/ 218835 h 2457182"/>
                            <a:gd name="connsiteX258" fmla="*/ 1649039 w 2655318"/>
                            <a:gd name="connsiteY258" fmla="*/ 268262 h 2457182"/>
                            <a:gd name="connsiteX259" fmla="*/ 1638448 w 2655318"/>
                            <a:gd name="connsiteY259" fmla="*/ 303567 h 2457182"/>
                            <a:gd name="connsiteX260" fmla="*/ 1659631 w 2655318"/>
                            <a:gd name="connsiteY260" fmla="*/ 324750 h 2457182"/>
                            <a:gd name="connsiteX261" fmla="*/ 1677283 w 2655318"/>
                            <a:gd name="connsiteY261" fmla="*/ 352994 h 2457182"/>
                            <a:gd name="connsiteX262" fmla="*/ 1684344 w 2655318"/>
                            <a:gd name="connsiteY262" fmla="*/ 384768 h 2457182"/>
                            <a:gd name="connsiteX263" fmla="*/ 1684344 w 2655318"/>
                            <a:gd name="connsiteY263" fmla="*/ 409482 h 2457182"/>
                            <a:gd name="connsiteX264" fmla="*/ 1659631 w 2655318"/>
                            <a:gd name="connsiteY264" fmla="*/ 427134 h 2457182"/>
                            <a:gd name="connsiteX265" fmla="*/ 1641978 w 2655318"/>
                            <a:gd name="connsiteY265" fmla="*/ 413012 h 2457182"/>
                            <a:gd name="connsiteX266" fmla="*/ 1663161 w 2655318"/>
                            <a:gd name="connsiteY266" fmla="*/ 402421 h 2457182"/>
                            <a:gd name="connsiteX267" fmla="*/ 1656100 w 2655318"/>
                            <a:gd name="connsiteY267" fmla="*/ 356524 h 2457182"/>
                            <a:gd name="connsiteX268" fmla="*/ 1617265 w 2655318"/>
                            <a:gd name="connsiteY268" fmla="*/ 321219 h 2457182"/>
                            <a:gd name="connsiteX269" fmla="*/ 1606673 w 2655318"/>
                            <a:gd name="connsiteY269" fmla="*/ 321219 h 2457182"/>
                            <a:gd name="connsiteX270" fmla="*/ 1585490 w 2655318"/>
                            <a:gd name="connsiteY270" fmla="*/ 360055 h 2457182"/>
                            <a:gd name="connsiteX271" fmla="*/ 1571368 w 2655318"/>
                            <a:gd name="connsiteY271" fmla="*/ 398890 h 2457182"/>
                            <a:gd name="connsiteX272" fmla="*/ 1592551 w 2655318"/>
                            <a:gd name="connsiteY272" fmla="*/ 413012 h 2457182"/>
                            <a:gd name="connsiteX273" fmla="*/ 1571368 w 2655318"/>
                            <a:gd name="connsiteY273" fmla="*/ 441256 h 2457182"/>
                            <a:gd name="connsiteX274" fmla="*/ 1525472 w 2655318"/>
                            <a:gd name="connsiteY274" fmla="*/ 462439 h 2457182"/>
                            <a:gd name="connsiteX275" fmla="*/ 1504289 w 2655318"/>
                            <a:gd name="connsiteY275" fmla="*/ 437726 h 2457182"/>
                            <a:gd name="connsiteX276" fmla="*/ 1465453 w 2655318"/>
                            <a:gd name="connsiteY276" fmla="*/ 434195 h 2457182"/>
                            <a:gd name="connsiteX277" fmla="*/ 1419557 w 2655318"/>
                            <a:gd name="connsiteY277" fmla="*/ 402421 h 2457182"/>
                            <a:gd name="connsiteX278" fmla="*/ 1401904 w 2655318"/>
                            <a:gd name="connsiteY278" fmla="*/ 423604 h 2457182"/>
                            <a:gd name="connsiteX279" fmla="*/ 1370129 w 2655318"/>
                            <a:gd name="connsiteY279" fmla="*/ 423604 h 2457182"/>
                            <a:gd name="connsiteX280" fmla="*/ 1384252 w 2655318"/>
                            <a:gd name="connsiteY280" fmla="*/ 458909 h 2457182"/>
                            <a:gd name="connsiteX281" fmla="*/ 1384252 w 2655318"/>
                            <a:gd name="connsiteY281" fmla="*/ 501275 h 2457182"/>
                            <a:gd name="connsiteX282" fmla="*/ 1348946 w 2655318"/>
                            <a:gd name="connsiteY282" fmla="*/ 455378 h 2457182"/>
                            <a:gd name="connsiteX283" fmla="*/ 1338355 w 2655318"/>
                            <a:gd name="connsiteY283" fmla="*/ 448317 h 2457182"/>
                            <a:gd name="connsiteX284" fmla="*/ 1306580 w 2655318"/>
                            <a:gd name="connsiteY284" fmla="*/ 444787 h 2457182"/>
                            <a:gd name="connsiteX285" fmla="*/ 1214787 w 2655318"/>
                            <a:gd name="connsiteY285" fmla="*/ 448317 h 2457182"/>
                            <a:gd name="connsiteX286" fmla="*/ 1214787 w 2655318"/>
                            <a:gd name="connsiteY286" fmla="*/ 430665 h 2457182"/>
                            <a:gd name="connsiteX287" fmla="*/ 1211257 w 2655318"/>
                            <a:gd name="connsiteY287" fmla="*/ 391829 h 2457182"/>
                            <a:gd name="connsiteX288" fmla="*/ 1186543 w 2655318"/>
                            <a:gd name="connsiteY288" fmla="*/ 388299 h 2457182"/>
                            <a:gd name="connsiteX289" fmla="*/ 1165360 w 2655318"/>
                            <a:gd name="connsiteY289" fmla="*/ 384768 h 2457182"/>
                            <a:gd name="connsiteX290" fmla="*/ 1105342 w 2655318"/>
                            <a:gd name="connsiteY290" fmla="*/ 342402 h 2457182"/>
                            <a:gd name="connsiteX291" fmla="*/ 1031201 w 2655318"/>
                            <a:gd name="connsiteY291" fmla="*/ 314158 h 2457182"/>
                            <a:gd name="connsiteX292" fmla="*/ 1010018 w 2655318"/>
                            <a:gd name="connsiteY292" fmla="*/ 338872 h 2457182"/>
                            <a:gd name="connsiteX293" fmla="*/ 999427 w 2655318"/>
                            <a:gd name="connsiteY293" fmla="*/ 289445 h 2457182"/>
                            <a:gd name="connsiteX294" fmla="*/ 981774 w 2655318"/>
                            <a:gd name="connsiteY294" fmla="*/ 296506 h 2457182"/>
                            <a:gd name="connsiteX295" fmla="*/ 964122 w 2655318"/>
                            <a:gd name="connsiteY295" fmla="*/ 349463 h 2457182"/>
                            <a:gd name="connsiteX296" fmla="*/ 939408 w 2655318"/>
                            <a:gd name="connsiteY296" fmla="*/ 310628 h 2457182"/>
                            <a:gd name="connsiteX297" fmla="*/ 914695 w 2655318"/>
                            <a:gd name="connsiteY297" fmla="*/ 264731 h 2457182"/>
                            <a:gd name="connsiteX298" fmla="*/ 893512 w 2655318"/>
                            <a:gd name="connsiteY298" fmla="*/ 303567 h 2457182"/>
                            <a:gd name="connsiteX299" fmla="*/ 886451 w 2655318"/>
                            <a:gd name="connsiteY299" fmla="*/ 317689 h 2457182"/>
                            <a:gd name="connsiteX300" fmla="*/ 875859 w 2655318"/>
                            <a:gd name="connsiteY300" fmla="*/ 285914 h 2457182"/>
                            <a:gd name="connsiteX301" fmla="*/ 837024 w 2655318"/>
                            <a:gd name="connsiteY301" fmla="*/ 300036 h 2457182"/>
                            <a:gd name="connsiteX302" fmla="*/ 780536 w 2655318"/>
                            <a:gd name="connsiteY302" fmla="*/ 331811 h 2457182"/>
                            <a:gd name="connsiteX303" fmla="*/ 755822 w 2655318"/>
                            <a:gd name="connsiteY303" fmla="*/ 328280 h 2457182"/>
                            <a:gd name="connsiteX304" fmla="*/ 734639 w 2655318"/>
                            <a:gd name="connsiteY304" fmla="*/ 367116 h 2457182"/>
                            <a:gd name="connsiteX305" fmla="*/ 699334 w 2655318"/>
                            <a:gd name="connsiteY305" fmla="*/ 377707 h 2457182"/>
                            <a:gd name="connsiteX306" fmla="*/ 664029 w 2655318"/>
                            <a:gd name="connsiteY306" fmla="*/ 352994 h 2457182"/>
                            <a:gd name="connsiteX307" fmla="*/ 604011 w 2655318"/>
                            <a:gd name="connsiteY307" fmla="*/ 331811 h 2457182"/>
                            <a:gd name="connsiteX308" fmla="*/ 579297 w 2655318"/>
                            <a:gd name="connsiteY308" fmla="*/ 310628 h 2457182"/>
                            <a:gd name="connsiteX309" fmla="*/ 558114 w 2655318"/>
                            <a:gd name="connsiteY309" fmla="*/ 289445 h 2457182"/>
                            <a:gd name="connsiteX310" fmla="*/ 536931 w 2655318"/>
                            <a:gd name="connsiteY310" fmla="*/ 296506 h 2457182"/>
                            <a:gd name="connsiteX311" fmla="*/ 459260 w 2655318"/>
                            <a:gd name="connsiteY311" fmla="*/ 296506 h 2457182"/>
                            <a:gd name="connsiteX312" fmla="*/ 431016 w 2655318"/>
                            <a:gd name="connsiteY312" fmla="*/ 268262 h 2457182"/>
                            <a:gd name="connsiteX313" fmla="*/ 388650 w 2655318"/>
                            <a:gd name="connsiteY313" fmla="*/ 282384 h 2457182"/>
                            <a:gd name="connsiteX314" fmla="*/ 363936 w 2655318"/>
                            <a:gd name="connsiteY314" fmla="*/ 268262 h 2457182"/>
                            <a:gd name="connsiteX315" fmla="*/ 353345 w 2655318"/>
                            <a:gd name="connsiteY315" fmla="*/ 250609 h 2457182"/>
                            <a:gd name="connsiteX316" fmla="*/ 303918 w 2655318"/>
                            <a:gd name="connsiteY316" fmla="*/ 243548 h 2457182"/>
                            <a:gd name="connsiteX317" fmla="*/ 286265 w 2655318"/>
                            <a:gd name="connsiteY317" fmla="*/ 243548 h 2457182"/>
                            <a:gd name="connsiteX318" fmla="*/ 286265 w 2655318"/>
                            <a:gd name="connsiteY318" fmla="*/ 250609 h 2457182"/>
                            <a:gd name="connsiteX319" fmla="*/ 272143 w 2655318"/>
                            <a:gd name="connsiteY319" fmla="*/ 218835 h 2457182"/>
                            <a:gd name="connsiteX320" fmla="*/ 254491 w 2655318"/>
                            <a:gd name="connsiteY320" fmla="*/ 211774 h 2457182"/>
                            <a:gd name="connsiteX321" fmla="*/ 240369 w 2655318"/>
                            <a:gd name="connsiteY321" fmla="*/ 222365 h 2457182"/>
                            <a:gd name="connsiteX322" fmla="*/ 212125 w 2655318"/>
                            <a:gd name="connsiteY322" fmla="*/ 257670 h 2457182"/>
                            <a:gd name="connsiteX323" fmla="*/ 162698 w 2655318"/>
                            <a:gd name="connsiteY323" fmla="*/ 289445 h 2457182"/>
                            <a:gd name="connsiteX324" fmla="*/ 116801 w 2655318"/>
                            <a:gd name="connsiteY324" fmla="*/ 321219 h 2457182"/>
                            <a:gd name="connsiteX325" fmla="*/ 95618 w 2655318"/>
                            <a:gd name="connsiteY325" fmla="*/ 345933 h 2457182"/>
                            <a:gd name="connsiteX326" fmla="*/ 70905 w 2655318"/>
                            <a:gd name="connsiteY326" fmla="*/ 360055 h 2457182"/>
                            <a:gd name="connsiteX327" fmla="*/ 17947 w 2655318"/>
                            <a:gd name="connsiteY327" fmla="*/ 381238 h 2457182"/>
                            <a:gd name="connsiteX328" fmla="*/ 25008 w 2655318"/>
                            <a:gd name="connsiteY328" fmla="*/ 430665 h 2457182"/>
                            <a:gd name="connsiteX329" fmla="*/ 63844 w 2655318"/>
                            <a:gd name="connsiteY329" fmla="*/ 455378 h 2457182"/>
                            <a:gd name="connsiteX330" fmla="*/ 88557 w 2655318"/>
                            <a:gd name="connsiteY330" fmla="*/ 490683 h 2457182"/>
                            <a:gd name="connsiteX331" fmla="*/ 116801 w 2655318"/>
                            <a:gd name="connsiteY331" fmla="*/ 515397 h 2457182"/>
                            <a:gd name="connsiteX332" fmla="*/ 134454 w 2655318"/>
                            <a:gd name="connsiteY332" fmla="*/ 540110 h 2457182"/>
                            <a:gd name="connsiteX333" fmla="*/ 116801 w 2655318"/>
                            <a:gd name="connsiteY333" fmla="*/ 561293 h 2457182"/>
                            <a:gd name="connsiteX334" fmla="*/ 77966 w 2655318"/>
                            <a:gd name="connsiteY334" fmla="*/ 522458 h 2457182"/>
                            <a:gd name="connsiteX335" fmla="*/ 21478 w 2655318"/>
                            <a:gd name="connsiteY335" fmla="*/ 550702 h 2457182"/>
                            <a:gd name="connsiteX336" fmla="*/ 295 w 2655318"/>
                            <a:gd name="connsiteY336" fmla="*/ 561293 h 2457182"/>
                            <a:gd name="connsiteX337" fmla="*/ 10886 w 2655318"/>
                            <a:gd name="connsiteY337" fmla="*/ 589537 h 2457182"/>
                            <a:gd name="connsiteX338" fmla="*/ 35600 w 2655318"/>
                            <a:gd name="connsiteY338" fmla="*/ 635434 h 2457182"/>
                            <a:gd name="connsiteX339" fmla="*/ 95618 w 2655318"/>
                            <a:gd name="connsiteY339" fmla="*/ 656617 h 2457182"/>
                            <a:gd name="connsiteX340" fmla="*/ 141515 w 2655318"/>
                            <a:gd name="connsiteY340" fmla="*/ 642495 h 2457182"/>
                            <a:gd name="connsiteX341" fmla="*/ 152106 w 2655318"/>
                            <a:gd name="connsiteY341" fmla="*/ 670739 h 2457182"/>
                            <a:gd name="connsiteX342" fmla="*/ 130923 w 2655318"/>
                            <a:gd name="connsiteY342" fmla="*/ 688392 h 2457182"/>
                            <a:gd name="connsiteX343" fmla="*/ 70905 w 2655318"/>
                            <a:gd name="connsiteY343" fmla="*/ 720166 h 2457182"/>
                            <a:gd name="connsiteX344" fmla="*/ 35600 w 2655318"/>
                            <a:gd name="connsiteY344" fmla="*/ 748410 h 2457182"/>
                            <a:gd name="connsiteX345" fmla="*/ 32069 w 2655318"/>
                            <a:gd name="connsiteY345" fmla="*/ 808429 h 2457182"/>
                            <a:gd name="connsiteX346" fmla="*/ 67374 w 2655318"/>
                            <a:gd name="connsiteY346" fmla="*/ 879039 h 2457182"/>
                            <a:gd name="connsiteX347" fmla="*/ 92088 w 2655318"/>
                            <a:gd name="connsiteY347" fmla="*/ 886100 h 2457182"/>
                            <a:gd name="connsiteX348" fmla="*/ 113271 w 2655318"/>
                            <a:gd name="connsiteY348" fmla="*/ 868447 h 2457182"/>
                            <a:gd name="connsiteX349" fmla="*/ 141515 w 2655318"/>
                            <a:gd name="connsiteY349" fmla="*/ 914344 h 2457182"/>
                            <a:gd name="connsiteX350" fmla="*/ 166228 w 2655318"/>
                            <a:gd name="connsiteY350" fmla="*/ 924935 h 2457182"/>
                            <a:gd name="connsiteX351" fmla="*/ 240369 w 2655318"/>
                            <a:gd name="connsiteY351" fmla="*/ 921405 h 2457182"/>
                            <a:gd name="connsiteX352" fmla="*/ 205064 w 2655318"/>
                            <a:gd name="connsiteY352" fmla="*/ 977893 h 2457182"/>
                            <a:gd name="connsiteX353" fmla="*/ 169759 w 2655318"/>
                            <a:gd name="connsiteY353" fmla="*/ 1002606 h 2457182"/>
                            <a:gd name="connsiteX354" fmla="*/ 127393 w 2655318"/>
                            <a:gd name="connsiteY354" fmla="*/ 1027320 h 2457182"/>
                            <a:gd name="connsiteX355" fmla="*/ 88557 w 2655318"/>
                            <a:gd name="connsiteY355" fmla="*/ 1069686 h 2457182"/>
                            <a:gd name="connsiteX356" fmla="*/ 25008 w 2655318"/>
                            <a:gd name="connsiteY356" fmla="*/ 1104991 h 2457182"/>
                            <a:gd name="connsiteX357" fmla="*/ 63844 w 2655318"/>
                            <a:gd name="connsiteY357" fmla="*/ 1112052 h 2457182"/>
                            <a:gd name="connsiteX358" fmla="*/ 134454 w 2655318"/>
                            <a:gd name="connsiteY358" fmla="*/ 1080277 h 2457182"/>
                            <a:gd name="connsiteX359" fmla="*/ 180350 w 2655318"/>
                            <a:gd name="connsiteY359" fmla="*/ 1069686 h 2457182"/>
                            <a:gd name="connsiteX360" fmla="*/ 219186 w 2655318"/>
                            <a:gd name="connsiteY360" fmla="*/ 1023789 h 2457182"/>
                            <a:gd name="connsiteX361" fmla="*/ 268613 w 2655318"/>
                            <a:gd name="connsiteY361" fmla="*/ 999076 h 2457182"/>
                            <a:gd name="connsiteX362" fmla="*/ 286265 w 2655318"/>
                            <a:gd name="connsiteY362" fmla="*/ 960240 h 2457182"/>
                            <a:gd name="connsiteX363" fmla="*/ 321570 w 2655318"/>
                            <a:gd name="connsiteY363" fmla="*/ 924935 h 2457182"/>
                            <a:gd name="connsiteX364" fmla="*/ 307448 w 2655318"/>
                            <a:gd name="connsiteY364" fmla="*/ 903752 h 2457182"/>
                            <a:gd name="connsiteX365" fmla="*/ 349814 w 2655318"/>
                            <a:gd name="connsiteY365" fmla="*/ 847264 h 2457182"/>
                            <a:gd name="connsiteX366" fmla="*/ 392180 w 2655318"/>
                            <a:gd name="connsiteY366" fmla="*/ 787246 h 2457182"/>
                            <a:gd name="connsiteX367" fmla="*/ 395711 w 2655318"/>
                            <a:gd name="connsiteY367" fmla="*/ 840203 h 2457182"/>
                            <a:gd name="connsiteX368" fmla="*/ 378058 w 2655318"/>
                            <a:gd name="connsiteY368" fmla="*/ 840203 h 2457182"/>
                            <a:gd name="connsiteX369" fmla="*/ 363936 w 2655318"/>
                            <a:gd name="connsiteY369" fmla="*/ 896691 h 2457182"/>
                            <a:gd name="connsiteX370" fmla="*/ 409833 w 2655318"/>
                            <a:gd name="connsiteY370" fmla="*/ 871978 h 2457182"/>
                            <a:gd name="connsiteX371" fmla="*/ 445138 w 2655318"/>
                            <a:gd name="connsiteY371" fmla="*/ 819020 h 2457182"/>
                            <a:gd name="connsiteX372" fmla="*/ 473382 w 2655318"/>
                            <a:gd name="connsiteY372" fmla="*/ 840203 h 2457182"/>
                            <a:gd name="connsiteX373" fmla="*/ 519279 w 2655318"/>
                            <a:gd name="connsiteY373" fmla="*/ 871978 h 2457182"/>
                            <a:gd name="connsiteX374" fmla="*/ 621663 w 2655318"/>
                            <a:gd name="connsiteY374" fmla="*/ 871978 h 2457182"/>
                            <a:gd name="connsiteX375" fmla="*/ 688743 w 2655318"/>
                            <a:gd name="connsiteY375" fmla="*/ 917874 h 2457182"/>
                            <a:gd name="connsiteX376" fmla="*/ 709926 w 2655318"/>
                            <a:gd name="connsiteY376" fmla="*/ 939057 h 2457182"/>
                            <a:gd name="connsiteX377" fmla="*/ 755822 w 2655318"/>
                            <a:gd name="connsiteY377" fmla="*/ 1034381 h 2457182"/>
                            <a:gd name="connsiteX378" fmla="*/ 777005 w 2655318"/>
                            <a:gd name="connsiteY378" fmla="*/ 1080277 h 2457182"/>
                            <a:gd name="connsiteX379" fmla="*/ 780536 w 2655318"/>
                            <a:gd name="connsiteY379" fmla="*/ 1115582 h 2457182"/>
                            <a:gd name="connsiteX380" fmla="*/ 798188 w 2655318"/>
                            <a:gd name="connsiteY380" fmla="*/ 1161479 h 2457182"/>
                            <a:gd name="connsiteX381" fmla="*/ 822902 w 2655318"/>
                            <a:gd name="connsiteY381" fmla="*/ 1182662 h 2457182"/>
                            <a:gd name="connsiteX382" fmla="*/ 833493 w 2655318"/>
                            <a:gd name="connsiteY382" fmla="*/ 1200314 h 2457182"/>
                            <a:gd name="connsiteX383" fmla="*/ 833493 w 2655318"/>
                            <a:gd name="connsiteY383" fmla="*/ 1157948 h 2457182"/>
                            <a:gd name="connsiteX384" fmla="*/ 833493 w 2655318"/>
                            <a:gd name="connsiteY384" fmla="*/ 1119113 h 2457182"/>
                            <a:gd name="connsiteX385" fmla="*/ 808780 w 2655318"/>
                            <a:gd name="connsiteY385" fmla="*/ 1104991 h 2457182"/>
                            <a:gd name="connsiteX386" fmla="*/ 812310 w 2655318"/>
                            <a:gd name="connsiteY386" fmla="*/ 1069686 h 2457182"/>
                            <a:gd name="connsiteX387" fmla="*/ 854676 w 2655318"/>
                            <a:gd name="connsiteY387" fmla="*/ 1104991 h 2457182"/>
                            <a:gd name="connsiteX388" fmla="*/ 851146 w 2655318"/>
                            <a:gd name="connsiteY388" fmla="*/ 1140296 h 2457182"/>
                            <a:gd name="connsiteX389" fmla="*/ 879390 w 2655318"/>
                            <a:gd name="connsiteY389" fmla="*/ 1172070 h 2457182"/>
                            <a:gd name="connsiteX390" fmla="*/ 914695 w 2655318"/>
                            <a:gd name="connsiteY390" fmla="*/ 1214436 h 2457182"/>
                            <a:gd name="connsiteX391" fmla="*/ 900573 w 2655318"/>
                            <a:gd name="connsiteY391" fmla="*/ 1225028 h 2457182"/>
                            <a:gd name="connsiteX392" fmla="*/ 904103 w 2655318"/>
                            <a:gd name="connsiteY392" fmla="*/ 1249741 h 2457182"/>
                            <a:gd name="connsiteX393" fmla="*/ 932347 w 2655318"/>
                            <a:gd name="connsiteY393" fmla="*/ 1295638 h 2457182"/>
                            <a:gd name="connsiteX394" fmla="*/ 978244 w 2655318"/>
                            <a:gd name="connsiteY394" fmla="*/ 1313290 h 2457182"/>
                            <a:gd name="connsiteX395" fmla="*/ 995896 w 2655318"/>
                            <a:gd name="connsiteY395" fmla="*/ 1341534 h 2457182"/>
                            <a:gd name="connsiteX396" fmla="*/ 999427 w 2655318"/>
                            <a:gd name="connsiteY396" fmla="*/ 1412144 h 2457182"/>
                            <a:gd name="connsiteX397" fmla="*/ 999427 w 2655318"/>
                            <a:gd name="connsiteY397" fmla="*/ 1496876 h 2457182"/>
                            <a:gd name="connsiteX398" fmla="*/ 999427 w 2655318"/>
                            <a:gd name="connsiteY398" fmla="*/ 1560426 h 2457182"/>
                            <a:gd name="connsiteX399" fmla="*/ 1010018 w 2655318"/>
                            <a:gd name="connsiteY399" fmla="*/ 1606322 h 2457182"/>
                            <a:gd name="connsiteX400" fmla="*/ 1017079 w 2655318"/>
                            <a:gd name="connsiteY400" fmla="*/ 1645158 h 2457182"/>
                            <a:gd name="connsiteX401" fmla="*/ 1073567 w 2655318"/>
                            <a:gd name="connsiteY401" fmla="*/ 1740481 h 2457182"/>
                            <a:gd name="connsiteX402" fmla="*/ 1094750 w 2655318"/>
                            <a:gd name="connsiteY402" fmla="*/ 1765195 h 2457182"/>
                            <a:gd name="connsiteX403" fmla="*/ 1130055 w 2655318"/>
                            <a:gd name="connsiteY403" fmla="*/ 1804030 h 2457182"/>
                            <a:gd name="connsiteX404" fmla="*/ 1172421 w 2655318"/>
                            <a:gd name="connsiteY404" fmla="*/ 1828744 h 2457182"/>
                            <a:gd name="connsiteX405" fmla="*/ 1197135 w 2655318"/>
                            <a:gd name="connsiteY405" fmla="*/ 1846396 h 2457182"/>
                            <a:gd name="connsiteX406" fmla="*/ 1197135 w 2655318"/>
                            <a:gd name="connsiteY406" fmla="*/ 1888762 h 2457182"/>
                            <a:gd name="connsiteX407" fmla="*/ 1214787 w 2655318"/>
                            <a:gd name="connsiteY407" fmla="*/ 1913476 h 2457182"/>
                            <a:gd name="connsiteX408" fmla="*/ 1239501 w 2655318"/>
                            <a:gd name="connsiteY408" fmla="*/ 1941720 h 2457182"/>
                            <a:gd name="connsiteX409" fmla="*/ 1221848 w 2655318"/>
                            <a:gd name="connsiteY409" fmla="*/ 1969964 h 2457182"/>
                            <a:gd name="connsiteX410" fmla="*/ 1267745 w 2655318"/>
                            <a:gd name="connsiteY410" fmla="*/ 1991147 h 2457182"/>
                            <a:gd name="connsiteX411" fmla="*/ 1288928 w 2655318"/>
                            <a:gd name="connsiteY411" fmla="*/ 2047635 h 2457182"/>
                            <a:gd name="connsiteX412" fmla="*/ 1327763 w 2655318"/>
                            <a:gd name="connsiteY412" fmla="*/ 2058226 h 2457182"/>
                            <a:gd name="connsiteX413" fmla="*/ 1292458 w 2655318"/>
                            <a:gd name="connsiteY413" fmla="*/ 1984086 h 2457182"/>
                            <a:gd name="connsiteX414" fmla="*/ 1250092 w 2655318"/>
                            <a:gd name="connsiteY414" fmla="*/ 1917006 h 2457182"/>
                            <a:gd name="connsiteX415" fmla="*/ 1225379 w 2655318"/>
                            <a:gd name="connsiteY415" fmla="*/ 1853457 h 2457182"/>
                            <a:gd name="connsiteX416" fmla="*/ 1264214 w 2655318"/>
                            <a:gd name="connsiteY416" fmla="*/ 1899354 h 2457182"/>
                            <a:gd name="connsiteX417" fmla="*/ 1324233 w 2655318"/>
                            <a:gd name="connsiteY417" fmla="*/ 1962903 h 2457182"/>
                            <a:gd name="connsiteX418" fmla="*/ 1370129 w 2655318"/>
                            <a:gd name="connsiteY418" fmla="*/ 2019391 h 2457182"/>
                            <a:gd name="connsiteX419" fmla="*/ 1419557 w 2655318"/>
                            <a:gd name="connsiteY419" fmla="*/ 2072348 h 2457182"/>
                            <a:gd name="connsiteX420" fmla="*/ 1426618 w 2655318"/>
                            <a:gd name="connsiteY420" fmla="*/ 2111184 h 2457182"/>
                            <a:gd name="connsiteX421" fmla="*/ 1426618 w 2655318"/>
                            <a:gd name="connsiteY421" fmla="*/ 2153550 h 2457182"/>
                            <a:gd name="connsiteX422" fmla="*/ 1451331 w 2655318"/>
                            <a:gd name="connsiteY422" fmla="*/ 2174733 h 2457182"/>
                            <a:gd name="connsiteX423" fmla="*/ 1504289 w 2655318"/>
                            <a:gd name="connsiteY423" fmla="*/ 2199446 h 2457182"/>
                            <a:gd name="connsiteX424" fmla="*/ 1550185 w 2655318"/>
                            <a:gd name="connsiteY424" fmla="*/ 2234751 h 2457182"/>
                            <a:gd name="connsiteX425" fmla="*/ 1617265 w 2655318"/>
                            <a:gd name="connsiteY425" fmla="*/ 2266526 h 2457182"/>
                            <a:gd name="connsiteX426" fmla="*/ 1691405 w 2655318"/>
                            <a:gd name="connsiteY426" fmla="*/ 2262995 h 2457182"/>
                            <a:gd name="connsiteX427" fmla="*/ 1762015 w 2655318"/>
                            <a:gd name="connsiteY427" fmla="*/ 2284178 h 2457182"/>
                            <a:gd name="connsiteX428" fmla="*/ 1804381 w 2655318"/>
                            <a:gd name="connsiteY428" fmla="*/ 2301831 h 2457182"/>
                            <a:gd name="connsiteX429" fmla="*/ 1825564 w 2655318"/>
                            <a:gd name="connsiteY429" fmla="*/ 2312422 h 2457182"/>
                            <a:gd name="connsiteX430" fmla="*/ 1857339 w 2655318"/>
                            <a:gd name="connsiteY430" fmla="*/ 2347727 h 2457182"/>
                            <a:gd name="connsiteX431" fmla="*/ 1913827 w 2655318"/>
                            <a:gd name="connsiteY431" fmla="*/ 2407746 h 2457182"/>
                            <a:gd name="connsiteX432" fmla="*/ 1998559 w 2655318"/>
                            <a:gd name="connsiteY432" fmla="*/ 2450112 h 2457182"/>
                            <a:gd name="connsiteX433" fmla="*/ 2023272 w 2655318"/>
                            <a:gd name="connsiteY433" fmla="*/ 2418337 h 2457182"/>
                            <a:gd name="connsiteX434" fmla="*/ 2055047 w 2655318"/>
                            <a:gd name="connsiteY434" fmla="*/ 2457173 h 2457182"/>
                            <a:gd name="connsiteX435" fmla="*/ 2076230 w 2655318"/>
                            <a:gd name="connsiteY435" fmla="*/ 2421868 h 2457182"/>
                            <a:gd name="connsiteX436" fmla="*/ 2062108 w 2655318"/>
                            <a:gd name="connsiteY436" fmla="*/ 2404215 h 2457182"/>
                            <a:gd name="connsiteX437" fmla="*/ 1977376 w 2655318"/>
                            <a:gd name="connsiteY437" fmla="*/ 2397154 h 2457182"/>
                            <a:gd name="connsiteX438" fmla="*/ 1956193 w 2655318"/>
                            <a:gd name="connsiteY438" fmla="*/ 2365380 h 2457182"/>
                            <a:gd name="connsiteX439" fmla="*/ 1935010 w 2655318"/>
                            <a:gd name="connsiteY439" fmla="*/ 2330075 h 2457182"/>
                            <a:gd name="connsiteX440" fmla="*/ 1945601 w 2655318"/>
                            <a:gd name="connsiteY440" fmla="*/ 2291239 h 2457182"/>
                            <a:gd name="connsiteX441" fmla="*/ 1927949 w 2655318"/>
                            <a:gd name="connsiteY441" fmla="*/ 2255934 h 2457182"/>
                            <a:gd name="connsiteX442" fmla="*/ 1857339 w 2655318"/>
                            <a:gd name="connsiteY442" fmla="*/ 2238282 h 2457182"/>
                            <a:gd name="connsiteX443" fmla="*/ 1818503 w 2655318"/>
                            <a:gd name="connsiteY443" fmla="*/ 2220629 h 2457182"/>
                            <a:gd name="connsiteX444" fmla="*/ 1839686 w 2655318"/>
                            <a:gd name="connsiteY444" fmla="*/ 2160611 h 2457182"/>
                            <a:gd name="connsiteX445" fmla="*/ 1864400 w 2655318"/>
                            <a:gd name="connsiteY445" fmla="*/ 2135897 h 2457182"/>
                            <a:gd name="connsiteX446" fmla="*/ 1825564 w 2655318"/>
                            <a:gd name="connsiteY446" fmla="*/ 2107653 h 2457182"/>
                            <a:gd name="connsiteX447" fmla="*/ 1772607 w 2655318"/>
                            <a:gd name="connsiteY447" fmla="*/ 2111184 h 2457182"/>
                            <a:gd name="connsiteX448" fmla="*/ 1726710 w 2655318"/>
                            <a:gd name="connsiteY448" fmla="*/ 2150019 h 2457182"/>
                            <a:gd name="connsiteX449" fmla="*/ 1698466 w 2655318"/>
                            <a:gd name="connsiteY449" fmla="*/ 2174733 h 2457182"/>
                            <a:gd name="connsiteX450" fmla="*/ 1659631 w 2655318"/>
                            <a:gd name="connsiteY450" fmla="*/ 2174733 h 2457182"/>
                            <a:gd name="connsiteX451" fmla="*/ 1627856 w 2655318"/>
                            <a:gd name="connsiteY451" fmla="*/ 2104123 h 2457182"/>
                            <a:gd name="connsiteX452" fmla="*/ 1610204 w 2655318"/>
                            <a:gd name="connsiteY452" fmla="*/ 2051165 h 2457182"/>
                            <a:gd name="connsiteX453" fmla="*/ 1603143 w 2655318"/>
                            <a:gd name="connsiteY453" fmla="*/ 2019391 h 2457182"/>
                            <a:gd name="connsiteX454" fmla="*/ 1645509 w 2655318"/>
                            <a:gd name="connsiteY454" fmla="*/ 2008799 h 2457182"/>
                            <a:gd name="connsiteX455" fmla="*/ 1624326 w 2655318"/>
                            <a:gd name="connsiteY455" fmla="*/ 1980555 h 2457182"/>
                            <a:gd name="connsiteX456" fmla="*/ 1631387 w 2655318"/>
                            <a:gd name="connsiteY456" fmla="*/ 1945250 h 2457182"/>
                            <a:gd name="connsiteX457" fmla="*/ 1673753 w 2655318"/>
                            <a:gd name="connsiteY457" fmla="*/ 1917006 h 2457182"/>
                            <a:gd name="connsiteX458" fmla="*/ 1684344 w 2655318"/>
                            <a:gd name="connsiteY458" fmla="*/ 1895823 h 2457182"/>
                            <a:gd name="connsiteX459" fmla="*/ 1723180 w 2655318"/>
                            <a:gd name="connsiteY459" fmla="*/ 1909945 h 2457182"/>
                            <a:gd name="connsiteX460" fmla="*/ 1744363 w 2655318"/>
                            <a:gd name="connsiteY460" fmla="*/ 1899354 h 2457182"/>
                            <a:gd name="connsiteX461" fmla="*/ 1779668 w 2655318"/>
                            <a:gd name="connsiteY461" fmla="*/ 1906415 h 2457182"/>
                            <a:gd name="connsiteX462" fmla="*/ 1822034 w 2655318"/>
                            <a:gd name="connsiteY462" fmla="*/ 1927598 h 2457182"/>
                            <a:gd name="connsiteX463" fmla="*/ 1800851 w 2655318"/>
                            <a:gd name="connsiteY463" fmla="*/ 1902884 h 2457182"/>
                            <a:gd name="connsiteX464" fmla="*/ 1822034 w 2655318"/>
                            <a:gd name="connsiteY464" fmla="*/ 1874640 h 2457182"/>
                            <a:gd name="connsiteX465" fmla="*/ 1857339 w 2655318"/>
                            <a:gd name="connsiteY465" fmla="*/ 1874640 h 2457182"/>
                            <a:gd name="connsiteX466" fmla="*/ 1885583 w 2655318"/>
                            <a:gd name="connsiteY466" fmla="*/ 1895823 h 2457182"/>
                            <a:gd name="connsiteX467" fmla="*/ 1899705 w 2655318"/>
                            <a:gd name="connsiteY467" fmla="*/ 1895823 h 2457182"/>
                            <a:gd name="connsiteX468" fmla="*/ 1913827 w 2655318"/>
                            <a:gd name="connsiteY468" fmla="*/ 1878171 h 2457182"/>
                            <a:gd name="connsiteX469" fmla="*/ 1956193 w 2655318"/>
                            <a:gd name="connsiteY469" fmla="*/ 1931128 h 2457182"/>
                            <a:gd name="connsiteX470" fmla="*/ 1970315 w 2655318"/>
                            <a:gd name="connsiteY470" fmla="*/ 1969964 h 2457182"/>
                            <a:gd name="connsiteX471" fmla="*/ 1977376 w 2655318"/>
                            <a:gd name="connsiteY471" fmla="*/ 2040574 h 2457182"/>
                            <a:gd name="connsiteX472" fmla="*/ 1998559 w 2655318"/>
                            <a:gd name="connsiteY472" fmla="*/ 2029982 h 2457182"/>
                            <a:gd name="connsiteX473" fmla="*/ 2016211 w 2655318"/>
                            <a:gd name="connsiteY473" fmla="*/ 1994677 h 2457182"/>
                            <a:gd name="connsiteX474" fmla="*/ 2009150 w 2655318"/>
                            <a:gd name="connsiteY474" fmla="*/ 1948781 h 2457182"/>
                            <a:gd name="connsiteX475" fmla="*/ 1984437 w 2655318"/>
                            <a:gd name="connsiteY475" fmla="*/ 1871110 h 2457182"/>
                            <a:gd name="connsiteX476" fmla="*/ 1980906 w 2655318"/>
                            <a:gd name="connsiteY476" fmla="*/ 1853457 h 2457182"/>
                            <a:gd name="connsiteX477" fmla="*/ 1998559 w 2655318"/>
                            <a:gd name="connsiteY477" fmla="*/ 1825213 h 2457182"/>
                            <a:gd name="connsiteX478" fmla="*/ 2047986 w 2655318"/>
                            <a:gd name="connsiteY478" fmla="*/ 1793439 h 2457182"/>
                            <a:gd name="connsiteX479" fmla="*/ 2083291 w 2655318"/>
                            <a:gd name="connsiteY479" fmla="*/ 1775786 h 2457182"/>
                            <a:gd name="connsiteX480" fmla="*/ 2139779 w 2655318"/>
                            <a:gd name="connsiteY480" fmla="*/ 1744012 h 245718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  <a:cxn ang="0">
                              <a:pos x="connsiteX134" y="connsiteY134"/>
                            </a:cxn>
                            <a:cxn ang="0">
                              <a:pos x="connsiteX135" y="connsiteY135"/>
                            </a:cxn>
                            <a:cxn ang="0">
                              <a:pos x="connsiteX136" y="connsiteY136"/>
                            </a:cxn>
                            <a:cxn ang="0">
                              <a:pos x="connsiteX137" y="connsiteY137"/>
                            </a:cxn>
                            <a:cxn ang="0">
                              <a:pos x="connsiteX138" y="connsiteY138"/>
                            </a:cxn>
                            <a:cxn ang="0">
                              <a:pos x="connsiteX139" y="connsiteY139"/>
                            </a:cxn>
                            <a:cxn ang="0">
                              <a:pos x="connsiteX140" y="connsiteY140"/>
                            </a:cxn>
                            <a:cxn ang="0">
                              <a:pos x="connsiteX141" y="connsiteY141"/>
                            </a:cxn>
                            <a:cxn ang="0">
                              <a:pos x="connsiteX142" y="connsiteY142"/>
                            </a:cxn>
                            <a:cxn ang="0">
                              <a:pos x="connsiteX143" y="connsiteY143"/>
                            </a:cxn>
                            <a:cxn ang="0">
                              <a:pos x="connsiteX144" y="connsiteY144"/>
                            </a:cxn>
                            <a:cxn ang="0">
                              <a:pos x="connsiteX145" y="connsiteY145"/>
                            </a:cxn>
                            <a:cxn ang="0">
                              <a:pos x="connsiteX146" y="connsiteY146"/>
                            </a:cxn>
                            <a:cxn ang="0">
                              <a:pos x="connsiteX147" y="connsiteY147"/>
                            </a:cxn>
                            <a:cxn ang="0">
                              <a:pos x="connsiteX148" y="connsiteY148"/>
                            </a:cxn>
                            <a:cxn ang="0">
                              <a:pos x="connsiteX149" y="connsiteY149"/>
                            </a:cxn>
                            <a:cxn ang="0">
                              <a:pos x="connsiteX150" y="connsiteY150"/>
                            </a:cxn>
                            <a:cxn ang="0">
                              <a:pos x="connsiteX151" y="connsiteY151"/>
                            </a:cxn>
                            <a:cxn ang="0">
                              <a:pos x="connsiteX152" y="connsiteY152"/>
                            </a:cxn>
                            <a:cxn ang="0">
                              <a:pos x="connsiteX153" y="connsiteY153"/>
                            </a:cxn>
                            <a:cxn ang="0">
                              <a:pos x="connsiteX154" y="connsiteY154"/>
                            </a:cxn>
                            <a:cxn ang="0">
                              <a:pos x="connsiteX155" y="connsiteY155"/>
                            </a:cxn>
                            <a:cxn ang="0">
                              <a:pos x="connsiteX156" y="connsiteY156"/>
                            </a:cxn>
                            <a:cxn ang="0">
                              <a:pos x="connsiteX157" y="connsiteY157"/>
                            </a:cxn>
                            <a:cxn ang="0">
                              <a:pos x="connsiteX158" y="connsiteY158"/>
                            </a:cxn>
                            <a:cxn ang="0">
                              <a:pos x="connsiteX159" y="connsiteY159"/>
                            </a:cxn>
                            <a:cxn ang="0">
                              <a:pos x="connsiteX160" y="connsiteY160"/>
                            </a:cxn>
                            <a:cxn ang="0">
                              <a:pos x="connsiteX161" y="connsiteY161"/>
                            </a:cxn>
                            <a:cxn ang="0">
                              <a:pos x="connsiteX162" y="connsiteY162"/>
                            </a:cxn>
                            <a:cxn ang="0">
                              <a:pos x="connsiteX163" y="connsiteY163"/>
                            </a:cxn>
                            <a:cxn ang="0">
                              <a:pos x="connsiteX164" y="connsiteY164"/>
                            </a:cxn>
                            <a:cxn ang="0">
                              <a:pos x="connsiteX165" y="connsiteY165"/>
                            </a:cxn>
                            <a:cxn ang="0">
                              <a:pos x="connsiteX166" y="connsiteY166"/>
                            </a:cxn>
                            <a:cxn ang="0">
                              <a:pos x="connsiteX167" y="connsiteY167"/>
                            </a:cxn>
                            <a:cxn ang="0">
                              <a:pos x="connsiteX168" y="connsiteY168"/>
                            </a:cxn>
                            <a:cxn ang="0">
                              <a:pos x="connsiteX169" y="connsiteY169"/>
                            </a:cxn>
                            <a:cxn ang="0">
                              <a:pos x="connsiteX170" y="connsiteY170"/>
                            </a:cxn>
                            <a:cxn ang="0">
                              <a:pos x="connsiteX171" y="connsiteY171"/>
                            </a:cxn>
                            <a:cxn ang="0">
                              <a:pos x="connsiteX172" y="connsiteY172"/>
                            </a:cxn>
                            <a:cxn ang="0">
                              <a:pos x="connsiteX173" y="connsiteY173"/>
                            </a:cxn>
                            <a:cxn ang="0">
                              <a:pos x="connsiteX174" y="connsiteY174"/>
                            </a:cxn>
                            <a:cxn ang="0">
                              <a:pos x="connsiteX175" y="connsiteY175"/>
                            </a:cxn>
                            <a:cxn ang="0">
                              <a:pos x="connsiteX176" y="connsiteY176"/>
                            </a:cxn>
                            <a:cxn ang="0">
                              <a:pos x="connsiteX177" y="connsiteY177"/>
                            </a:cxn>
                            <a:cxn ang="0">
                              <a:pos x="connsiteX178" y="connsiteY178"/>
                            </a:cxn>
                            <a:cxn ang="0">
                              <a:pos x="connsiteX179" y="connsiteY179"/>
                            </a:cxn>
                            <a:cxn ang="0">
                              <a:pos x="connsiteX180" y="connsiteY180"/>
                            </a:cxn>
                            <a:cxn ang="0">
                              <a:pos x="connsiteX181" y="connsiteY181"/>
                            </a:cxn>
                            <a:cxn ang="0">
                              <a:pos x="connsiteX182" y="connsiteY182"/>
                            </a:cxn>
                            <a:cxn ang="0">
                              <a:pos x="connsiteX183" y="connsiteY183"/>
                            </a:cxn>
                            <a:cxn ang="0">
                              <a:pos x="connsiteX184" y="connsiteY184"/>
                            </a:cxn>
                            <a:cxn ang="0">
                              <a:pos x="connsiteX185" y="connsiteY185"/>
                            </a:cxn>
                            <a:cxn ang="0">
                              <a:pos x="connsiteX186" y="connsiteY186"/>
                            </a:cxn>
                            <a:cxn ang="0">
                              <a:pos x="connsiteX187" y="connsiteY187"/>
                            </a:cxn>
                            <a:cxn ang="0">
                              <a:pos x="connsiteX188" y="connsiteY188"/>
                            </a:cxn>
                            <a:cxn ang="0">
                              <a:pos x="connsiteX189" y="connsiteY189"/>
                            </a:cxn>
                            <a:cxn ang="0">
                              <a:pos x="connsiteX190" y="connsiteY190"/>
                            </a:cxn>
                            <a:cxn ang="0">
                              <a:pos x="connsiteX191" y="connsiteY191"/>
                            </a:cxn>
                            <a:cxn ang="0">
                              <a:pos x="connsiteX192" y="connsiteY192"/>
                            </a:cxn>
                            <a:cxn ang="0">
                              <a:pos x="connsiteX193" y="connsiteY193"/>
                            </a:cxn>
                            <a:cxn ang="0">
                              <a:pos x="connsiteX194" y="connsiteY194"/>
                            </a:cxn>
                            <a:cxn ang="0">
                              <a:pos x="connsiteX195" y="connsiteY195"/>
                            </a:cxn>
                            <a:cxn ang="0">
                              <a:pos x="connsiteX196" y="connsiteY196"/>
                            </a:cxn>
                            <a:cxn ang="0">
                              <a:pos x="connsiteX197" y="connsiteY197"/>
                            </a:cxn>
                            <a:cxn ang="0">
                              <a:pos x="connsiteX198" y="connsiteY198"/>
                            </a:cxn>
                            <a:cxn ang="0">
                              <a:pos x="connsiteX199" y="connsiteY199"/>
                            </a:cxn>
                            <a:cxn ang="0">
                              <a:pos x="connsiteX200" y="connsiteY200"/>
                            </a:cxn>
                            <a:cxn ang="0">
                              <a:pos x="connsiteX201" y="connsiteY201"/>
                            </a:cxn>
                            <a:cxn ang="0">
                              <a:pos x="connsiteX202" y="connsiteY202"/>
                            </a:cxn>
                            <a:cxn ang="0">
                              <a:pos x="connsiteX203" y="connsiteY203"/>
                            </a:cxn>
                            <a:cxn ang="0">
                              <a:pos x="connsiteX204" y="connsiteY204"/>
                            </a:cxn>
                            <a:cxn ang="0">
                              <a:pos x="connsiteX205" y="connsiteY205"/>
                            </a:cxn>
                            <a:cxn ang="0">
                              <a:pos x="connsiteX206" y="connsiteY206"/>
                            </a:cxn>
                            <a:cxn ang="0">
                              <a:pos x="connsiteX207" y="connsiteY207"/>
                            </a:cxn>
                            <a:cxn ang="0">
                              <a:pos x="connsiteX208" y="connsiteY208"/>
                            </a:cxn>
                            <a:cxn ang="0">
                              <a:pos x="connsiteX209" y="connsiteY209"/>
                            </a:cxn>
                            <a:cxn ang="0">
                              <a:pos x="connsiteX210" y="connsiteY210"/>
                            </a:cxn>
                            <a:cxn ang="0">
                              <a:pos x="connsiteX211" y="connsiteY211"/>
                            </a:cxn>
                            <a:cxn ang="0">
                              <a:pos x="connsiteX212" y="connsiteY212"/>
                            </a:cxn>
                            <a:cxn ang="0">
                              <a:pos x="connsiteX213" y="connsiteY213"/>
                            </a:cxn>
                            <a:cxn ang="0">
                              <a:pos x="connsiteX214" y="connsiteY214"/>
                            </a:cxn>
                            <a:cxn ang="0">
                              <a:pos x="connsiteX215" y="connsiteY215"/>
                            </a:cxn>
                            <a:cxn ang="0">
                              <a:pos x="connsiteX216" y="connsiteY216"/>
                            </a:cxn>
                            <a:cxn ang="0">
                              <a:pos x="connsiteX217" y="connsiteY217"/>
                            </a:cxn>
                            <a:cxn ang="0">
                              <a:pos x="connsiteX218" y="connsiteY218"/>
                            </a:cxn>
                            <a:cxn ang="0">
                              <a:pos x="connsiteX219" y="connsiteY219"/>
                            </a:cxn>
                            <a:cxn ang="0">
                              <a:pos x="connsiteX220" y="connsiteY220"/>
                            </a:cxn>
                            <a:cxn ang="0">
                              <a:pos x="connsiteX221" y="connsiteY221"/>
                            </a:cxn>
                            <a:cxn ang="0">
                              <a:pos x="connsiteX222" y="connsiteY222"/>
                            </a:cxn>
                            <a:cxn ang="0">
                              <a:pos x="connsiteX223" y="connsiteY223"/>
                            </a:cxn>
                            <a:cxn ang="0">
                              <a:pos x="connsiteX224" y="connsiteY224"/>
                            </a:cxn>
                            <a:cxn ang="0">
                              <a:pos x="connsiteX225" y="connsiteY225"/>
                            </a:cxn>
                            <a:cxn ang="0">
                              <a:pos x="connsiteX226" y="connsiteY226"/>
                            </a:cxn>
                            <a:cxn ang="0">
                              <a:pos x="connsiteX227" y="connsiteY227"/>
                            </a:cxn>
                            <a:cxn ang="0">
                              <a:pos x="connsiteX228" y="connsiteY228"/>
                            </a:cxn>
                            <a:cxn ang="0">
                              <a:pos x="connsiteX229" y="connsiteY229"/>
                            </a:cxn>
                            <a:cxn ang="0">
                              <a:pos x="connsiteX230" y="connsiteY230"/>
                            </a:cxn>
                            <a:cxn ang="0">
                              <a:pos x="connsiteX231" y="connsiteY231"/>
                            </a:cxn>
                            <a:cxn ang="0">
                              <a:pos x="connsiteX232" y="connsiteY232"/>
                            </a:cxn>
                            <a:cxn ang="0">
                              <a:pos x="connsiteX233" y="connsiteY233"/>
                            </a:cxn>
                            <a:cxn ang="0">
                              <a:pos x="connsiteX234" y="connsiteY234"/>
                            </a:cxn>
                            <a:cxn ang="0">
                              <a:pos x="connsiteX235" y="connsiteY235"/>
                            </a:cxn>
                            <a:cxn ang="0">
                              <a:pos x="connsiteX236" y="connsiteY236"/>
                            </a:cxn>
                            <a:cxn ang="0">
                              <a:pos x="connsiteX237" y="connsiteY237"/>
                            </a:cxn>
                            <a:cxn ang="0">
                              <a:pos x="connsiteX238" y="connsiteY238"/>
                            </a:cxn>
                            <a:cxn ang="0">
                              <a:pos x="connsiteX239" y="connsiteY239"/>
                            </a:cxn>
                            <a:cxn ang="0">
                              <a:pos x="connsiteX240" y="connsiteY240"/>
                            </a:cxn>
                            <a:cxn ang="0">
                              <a:pos x="connsiteX241" y="connsiteY241"/>
                            </a:cxn>
                            <a:cxn ang="0">
                              <a:pos x="connsiteX242" y="connsiteY242"/>
                            </a:cxn>
                            <a:cxn ang="0">
                              <a:pos x="connsiteX243" y="connsiteY243"/>
                            </a:cxn>
                            <a:cxn ang="0">
                              <a:pos x="connsiteX244" y="connsiteY244"/>
                            </a:cxn>
                            <a:cxn ang="0">
                              <a:pos x="connsiteX245" y="connsiteY245"/>
                            </a:cxn>
                            <a:cxn ang="0">
                              <a:pos x="connsiteX246" y="connsiteY246"/>
                            </a:cxn>
                            <a:cxn ang="0">
                              <a:pos x="connsiteX247" y="connsiteY247"/>
                            </a:cxn>
                            <a:cxn ang="0">
                              <a:pos x="connsiteX248" y="connsiteY248"/>
                            </a:cxn>
                            <a:cxn ang="0">
                              <a:pos x="connsiteX249" y="connsiteY249"/>
                            </a:cxn>
                            <a:cxn ang="0">
                              <a:pos x="connsiteX250" y="connsiteY250"/>
                            </a:cxn>
                            <a:cxn ang="0">
                              <a:pos x="connsiteX251" y="connsiteY251"/>
                            </a:cxn>
                            <a:cxn ang="0">
                              <a:pos x="connsiteX252" y="connsiteY252"/>
                            </a:cxn>
                            <a:cxn ang="0">
                              <a:pos x="connsiteX253" y="connsiteY253"/>
                            </a:cxn>
                            <a:cxn ang="0">
                              <a:pos x="connsiteX254" y="connsiteY254"/>
                            </a:cxn>
                            <a:cxn ang="0">
                              <a:pos x="connsiteX255" y="connsiteY255"/>
                            </a:cxn>
                            <a:cxn ang="0">
                              <a:pos x="connsiteX256" y="connsiteY256"/>
                            </a:cxn>
                            <a:cxn ang="0">
                              <a:pos x="connsiteX257" y="connsiteY257"/>
                            </a:cxn>
                            <a:cxn ang="0">
                              <a:pos x="connsiteX258" y="connsiteY258"/>
                            </a:cxn>
                            <a:cxn ang="0">
                              <a:pos x="connsiteX259" y="connsiteY259"/>
                            </a:cxn>
                            <a:cxn ang="0">
                              <a:pos x="connsiteX260" y="connsiteY260"/>
                            </a:cxn>
                            <a:cxn ang="0">
                              <a:pos x="connsiteX261" y="connsiteY261"/>
                            </a:cxn>
                            <a:cxn ang="0">
                              <a:pos x="connsiteX262" y="connsiteY262"/>
                            </a:cxn>
                            <a:cxn ang="0">
                              <a:pos x="connsiteX263" y="connsiteY263"/>
                            </a:cxn>
                            <a:cxn ang="0">
                              <a:pos x="connsiteX264" y="connsiteY264"/>
                            </a:cxn>
                            <a:cxn ang="0">
                              <a:pos x="connsiteX265" y="connsiteY265"/>
                            </a:cxn>
                            <a:cxn ang="0">
                              <a:pos x="connsiteX266" y="connsiteY266"/>
                            </a:cxn>
                            <a:cxn ang="0">
                              <a:pos x="connsiteX267" y="connsiteY267"/>
                            </a:cxn>
                            <a:cxn ang="0">
                              <a:pos x="connsiteX268" y="connsiteY268"/>
                            </a:cxn>
                            <a:cxn ang="0">
                              <a:pos x="connsiteX269" y="connsiteY269"/>
                            </a:cxn>
                            <a:cxn ang="0">
                              <a:pos x="connsiteX270" y="connsiteY270"/>
                            </a:cxn>
                            <a:cxn ang="0">
                              <a:pos x="connsiteX271" y="connsiteY271"/>
                            </a:cxn>
                            <a:cxn ang="0">
                              <a:pos x="connsiteX272" y="connsiteY272"/>
                            </a:cxn>
                            <a:cxn ang="0">
                              <a:pos x="connsiteX273" y="connsiteY273"/>
                            </a:cxn>
                            <a:cxn ang="0">
                              <a:pos x="connsiteX274" y="connsiteY274"/>
                            </a:cxn>
                            <a:cxn ang="0">
                              <a:pos x="connsiteX275" y="connsiteY275"/>
                            </a:cxn>
                            <a:cxn ang="0">
                              <a:pos x="connsiteX276" y="connsiteY276"/>
                            </a:cxn>
                            <a:cxn ang="0">
                              <a:pos x="connsiteX277" y="connsiteY277"/>
                            </a:cxn>
                            <a:cxn ang="0">
                              <a:pos x="connsiteX278" y="connsiteY278"/>
                            </a:cxn>
                            <a:cxn ang="0">
                              <a:pos x="connsiteX279" y="connsiteY279"/>
                            </a:cxn>
                            <a:cxn ang="0">
                              <a:pos x="connsiteX280" y="connsiteY280"/>
                            </a:cxn>
                            <a:cxn ang="0">
                              <a:pos x="connsiteX281" y="connsiteY281"/>
                            </a:cxn>
                            <a:cxn ang="0">
                              <a:pos x="connsiteX282" y="connsiteY282"/>
                            </a:cxn>
                            <a:cxn ang="0">
                              <a:pos x="connsiteX283" y="connsiteY283"/>
                            </a:cxn>
                            <a:cxn ang="0">
                              <a:pos x="connsiteX284" y="connsiteY284"/>
                            </a:cxn>
                            <a:cxn ang="0">
                              <a:pos x="connsiteX285" y="connsiteY285"/>
                            </a:cxn>
                            <a:cxn ang="0">
                              <a:pos x="connsiteX286" y="connsiteY286"/>
                            </a:cxn>
                            <a:cxn ang="0">
                              <a:pos x="connsiteX287" y="connsiteY287"/>
                            </a:cxn>
                            <a:cxn ang="0">
                              <a:pos x="connsiteX288" y="connsiteY288"/>
                            </a:cxn>
                            <a:cxn ang="0">
                              <a:pos x="connsiteX289" y="connsiteY289"/>
                            </a:cxn>
                            <a:cxn ang="0">
                              <a:pos x="connsiteX290" y="connsiteY290"/>
                            </a:cxn>
                            <a:cxn ang="0">
                              <a:pos x="connsiteX291" y="connsiteY291"/>
                            </a:cxn>
                            <a:cxn ang="0">
                              <a:pos x="connsiteX292" y="connsiteY292"/>
                            </a:cxn>
                            <a:cxn ang="0">
                              <a:pos x="connsiteX293" y="connsiteY293"/>
                            </a:cxn>
                            <a:cxn ang="0">
                              <a:pos x="connsiteX294" y="connsiteY294"/>
                            </a:cxn>
                            <a:cxn ang="0">
                              <a:pos x="connsiteX295" y="connsiteY295"/>
                            </a:cxn>
                            <a:cxn ang="0">
                              <a:pos x="connsiteX296" y="connsiteY296"/>
                            </a:cxn>
                            <a:cxn ang="0">
                              <a:pos x="connsiteX297" y="connsiteY297"/>
                            </a:cxn>
                            <a:cxn ang="0">
                              <a:pos x="connsiteX298" y="connsiteY298"/>
                            </a:cxn>
                            <a:cxn ang="0">
                              <a:pos x="connsiteX299" y="connsiteY299"/>
                            </a:cxn>
                            <a:cxn ang="0">
                              <a:pos x="connsiteX300" y="connsiteY300"/>
                            </a:cxn>
                            <a:cxn ang="0">
                              <a:pos x="connsiteX301" y="connsiteY301"/>
                            </a:cxn>
                            <a:cxn ang="0">
                              <a:pos x="connsiteX302" y="connsiteY302"/>
                            </a:cxn>
                            <a:cxn ang="0">
                              <a:pos x="connsiteX303" y="connsiteY303"/>
                            </a:cxn>
                            <a:cxn ang="0">
                              <a:pos x="connsiteX304" y="connsiteY304"/>
                            </a:cxn>
                            <a:cxn ang="0">
                              <a:pos x="connsiteX305" y="connsiteY305"/>
                            </a:cxn>
                            <a:cxn ang="0">
                              <a:pos x="connsiteX306" y="connsiteY306"/>
                            </a:cxn>
                            <a:cxn ang="0">
                              <a:pos x="connsiteX307" y="connsiteY307"/>
                            </a:cxn>
                            <a:cxn ang="0">
                              <a:pos x="connsiteX308" y="connsiteY308"/>
                            </a:cxn>
                            <a:cxn ang="0">
                              <a:pos x="connsiteX309" y="connsiteY309"/>
                            </a:cxn>
                            <a:cxn ang="0">
                              <a:pos x="connsiteX310" y="connsiteY310"/>
                            </a:cxn>
                            <a:cxn ang="0">
                              <a:pos x="connsiteX311" y="connsiteY311"/>
                            </a:cxn>
                            <a:cxn ang="0">
                              <a:pos x="connsiteX312" y="connsiteY312"/>
                            </a:cxn>
                            <a:cxn ang="0">
                              <a:pos x="connsiteX313" y="connsiteY313"/>
                            </a:cxn>
                            <a:cxn ang="0">
                              <a:pos x="connsiteX314" y="connsiteY314"/>
                            </a:cxn>
                            <a:cxn ang="0">
                              <a:pos x="connsiteX315" y="connsiteY315"/>
                            </a:cxn>
                            <a:cxn ang="0">
                              <a:pos x="connsiteX316" y="connsiteY316"/>
                            </a:cxn>
                            <a:cxn ang="0">
                              <a:pos x="connsiteX317" y="connsiteY317"/>
                            </a:cxn>
                            <a:cxn ang="0">
                              <a:pos x="connsiteX318" y="connsiteY318"/>
                            </a:cxn>
                            <a:cxn ang="0">
                              <a:pos x="connsiteX319" y="connsiteY319"/>
                            </a:cxn>
                            <a:cxn ang="0">
                              <a:pos x="connsiteX320" y="connsiteY320"/>
                            </a:cxn>
                            <a:cxn ang="0">
                              <a:pos x="connsiteX321" y="connsiteY321"/>
                            </a:cxn>
                            <a:cxn ang="0">
                              <a:pos x="connsiteX322" y="connsiteY322"/>
                            </a:cxn>
                            <a:cxn ang="0">
                              <a:pos x="connsiteX323" y="connsiteY323"/>
                            </a:cxn>
                            <a:cxn ang="0">
                              <a:pos x="connsiteX324" y="connsiteY324"/>
                            </a:cxn>
                            <a:cxn ang="0">
                              <a:pos x="connsiteX325" y="connsiteY325"/>
                            </a:cxn>
                            <a:cxn ang="0">
                              <a:pos x="connsiteX326" y="connsiteY326"/>
                            </a:cxn>
                            <a:cxn ang="0">
                              <a:pos x="connsiteX327" y="connsiteY327"/>
                            </a:cxn>
                            <a:cxn ang="0">
                              <a:pos x="connsiteX328" y="connsiteY328"/>
                            </a:cxn>
                            <a:cxn ang="0">
                              <a:pos x="connsiteX329" y="connsiteY329"/>
                            </a:cxn>
                            <a:cxn ang="0">
                              <a:pos x="connsiteX330" y="connsiteY330"/>
                            </a:cxn>
                            <a:cxn ang="0">
                              <a:pos x="connsiteX331" y="connsiteY331"/>
                            </a:cxn>
                            <a:cxn ang="0">
                              <a:pos x="connsiteX332" y="connsiteY332"/>
                            </a:cxn>
                            <a:cxn ang="0">
                              <a:pos x="connsiteX333" y="connsiteY333"/>
                            </a:cxn>
                            <a:cxn ang="0">
                              <a:pos x="connsiteX334" y="connsiteY334"/>
                            </a:cxn>
                            <a:cxn ang="0">
                              <a:pos x="connsiteX335" y="connsiteY335"/>
                            </a:cxn>
                            <a:cxn ang="0">
                              <a:pos x="connsiteX336" y="connsiteY336"/>
                            </a:cxn>
                            <a:cxn ang="0">
                              <a:pos x="connsiteX337" y="connsiteY337"/>
                            </a:cxn>
                            <a:cxn ang="0">
                              <a:pos x="connsiteX338" y="connsiteY338"/>
                            </a:cxn>
                            <a:cxn ang="0">
                              <a:pos x="connsiteX339" y="connsiteY339"/>
                            </a:cxn>
                            <a:cxn ang="0">
                              <a:pos x="connsiteX340" y="connsiteY340"/>
                            </a:cxn>
                            <a:cxn ang="0">
                              <a:pos x="connsiteX341" y="connsiteY341"/>
                            </a:cxn>
                            <a:cxn ang="0">
                              <a:pos x="connsiteX342" y="connsiteY342"/>
                            </a:cxn>
                            <a:cxn ang="0">
                              <a:pos x="connsiteX343" y="connsiteY343"/>
                            </a:cxn>
                            <a:cxn ang="0">
                              <a:pos x="connsiteX344" y="connsiteY344"/>
                            </a:cxn>
                            <a:cxn ang="0">
                              <a:pos x="connsiteX345" y="connsiteY345"/>
                            </a:cxn>
                            <a:cxn ang="0">
                              <a:pos x="connsiteX346" y="connsiteY346"/>
                            </a:cxn>
                            <a:cxn ang="0">
                              <a:pos x="connsiteX347" y="connsiteY347"/>
                            </a:cxn>
                            <a:cxn ang="0">
                              <a:pos x="connsiteX348" y="connsiteY348"/>
                            </a:cxn>
                            <a:cxn ang="0">
                              <a:pos x="connsiteX349" y="connsiteY349"/>
                            </a:cxn>
                            <a:cxn ang="0">
                              <a:pos x="connsiteX350" y="connsiteY350"/>
                            </a:cxn>
                            <a:cxn ang="0">
                              <a:pos x="connsiteX351" y="connsiteY351"/>
                            </a:cxn>
                            <a:cxn ang="0">
                              <a:pos x="connsiteX352" y="connsiteY352"/>
                            </a:cxn>
                            <a:cxn ang="0">
                              <a:pos x="connsiteX353" y="connsiteY353"/>
                            </a:cxn>
                            <a:cxn ang="0">
                              <a:pos x="connsiteX354" y="connsiteY354"/>
                            </a:cxn>
                            <a:cxn ang="0">
                              <a:pos x="connsiteX355" y="connsiteY355"/>
                            </a:cxn>
                            <a:cxn ang="0">
                              <a:pos x="connsiteX356" y="connsiteY356"/>
                            </a:cxn>
                            <a:cxn ang="0">
                              <a:pos x="connsiteX357" y="connsiteY357"/>
                            </a:cxn>
                            <a:cxn ang="0">
                              <a:pos x="connsiteX358" y="connsiteY358"/>
                            </a:cxn>
                            <a:cxn ang="0">
                              <a:pos x="connsiteX359" y="connsiteY359"/>
                            </a:cxn>
                            <a:cxn ang="0">
                              <a:pos x="connsiteX360" y="connsiteY360"/>
                            </a:cxn>
                            <a:cxn ang="0">
                              <a:pos x="connsiteX361" y="connsiteY361"/>
                            </a:cxn>
                            <a:cxn ang="0">
                              <a:pos x="connsiteX362" y="connsiteY362"/>
                            </a:cxn>
                            <a:cxn ang="0">
                              <a:pos x="connsiteX363" y="connsiteY363"/>
                            </a:cxn>
                            <a:cxn ang="0">
                              <a:pos x="connsiteX364" y="connsiteY364"/>
                            </a:cxn>
                            <a:cxn ang="0">
                              <a:pos x="connsiteX365" y="connsiteY365"/>
                            </a:cxn>
                            <a:cxn ang="0">
                              <a:pos x="connsiteX366" y="connsiteY366"/>
                            </a:cxn>
                            <a:cxn ang="0">
                              <a:pos x="connsiteX367" y="connsiteY367"/>
                            </a:cxn>
                            <a:cxn ang="0">
                              <a:pos x="connsiteX368" y="connsiteY368"/>
                            </a:cxn>
                            <a:cxn ang="0">
                              <a:pos x="connsiteX369" y="connsiteY369"/>
                            </a:cxn>
                            <a:cxn ang="0">
                              <a:pos x="connsiteX370" y="connsiteY370"/>
                            </a:cxn>
                            <a:cxn ang="0">
                              <a:pos x="connsiteX371" y="connsiteY371"/>
                            </a:cxn>
                            <a:cxn ang="0">
                              <a:pos x="connsiteX372" y="connsiteY372"/>
                            </a:cxn>
                            <a:cxn ang="0">
                              <a:pos x="connsiteX373" y="connsiteY373"/>
                            </a:cxn>
                            <a:cxn ang="0">
                              <a:pos x="connsiteX374" y="connsiteY374"/>
                            </a:cxn>
                            <a:cxn ang="0">
                              <a:pos x="connsiteX375" y="connsiteY375"/>
                            </a:cxn>
                            <a:cxn ang="0">
                              <a:pos x="connsiteX376" y="connsiteY376"/>
                            </a:cxn>
                            <a:cxn ang="0">
                              <a:pos x="connsiteX377" y="connsiteY377"/>
                            </a:cxn>
                            <a:cxn ang="0">
                              <a:pos x="connsiteX378" y="connsiteY378"/>
                            </a:cxn>
                            <a:cxn ang="0">
                              <a:pos x="connsiteX379" y="connsiteY379"/>
                            </a:cxn>
                            <a:cxn ang="0">
                              <a:pos x="connsiteX380" y="connsiteY380"/>
                            </a:cxn>
                            <a:cxn ang="0">
                              <a:pos x="connsiteX381" y="connsiteY381"/>
                            </a:cxn>
                            <a:cxn ang="0">
                              <a:pos x="connsiteX382" y="connsiteY382"/>
                            </a:cxn>
                            <a:cxn ang="0">
                              <a:pos x="connsiteX383" y="connsiteY383"/>
                            </a:cxn>
                            <a:cxn ang="0">
                              <a:pos x="connsiteX384" y="connsiteY384"/>
                            </a:cxn>
                            <a:cxn ang="0">
                              <a:pos x="connsiteX385" y="connsiteY385"/>
                            </a:cxn>
                            <a:cxn ang="0">
                              <a:pos x="connsiteX386" y="connsiteY386"/>
                            </a:cxn>
                            <a:cxn ang="0">
                              <a:pos x="connsiteX387" y="connsiteY387"/>
                            </a:cxn>
                            <a:cxn ang="0">
                              <a:pos x="connsiteX388" y="connsiteY388"/>
                            </a:cxn>
                            <a:cxn ang="0">
                              <a:pos x="connsiteX389" y="connsiteY389"/>
                            </a:cxn>
                            <a:cxn ang="0">
                              <a:pos x="connsiteX390" y="connsiteY390"/>
                            </a:cxn>
                            <a:cxn ang="0">
                              <a:pos x="connsiteX391" y="connsiteY391"/>
                            </a:cxn>
                            <a:cxn ang="0">
                              <a:pos x="connsiteX392" y="connsiteY392"/>
                            </a:cxn>
                            <a:cxn ang="0">
                              <a:pos x="connsiteX393" y="connsiteY393"/>
                            </a:cxn>
                            <a:cxn ang="0">
                              <a:pos x="connsiteX394" y="connsiteY394"/>
                            </a:cxn>
                            <a:cxn ang="0">
                              <a:pos x="connsiteX395" y="connsiteY395"/>
                            </a:cxn>
                            <a:cxn ang="0">
                              <a:pos x="connsiteX396" y="connsiteY396"/>
                            </a:cxn>
                            <a:cxn ang="0">
                              <a:pos x="connsiteX397" y="connsiteY397"/>
                            </a:cxn>
                            <a:cxn ang="0">
                              <a:pos x="connsiteX398" y="connsiteY398"/>
                            </a:cxn>
                            <a:cxn ang="0">
                              <a:pos x="connsiteX399" y="connsiteY399"/>
                            </a:cxn>
                            <a:cxn ang="0">
                              <a:pos x="connsiteX400" y="connsiteY400"/>
                            </a:cxn>
                            <a:cxn ang="0">
                              <a:pos x="connsiteX401" y="connsiteY401"/>
                            </a:cxn>
                            <a:cxn ang="0">
                              <a:pos x="connsiteX402" y="connsiteY402"/>
                            </a:cxn>
                            <a:cxn ang="0">
                              <a:pos x="connsiteX403" y="connsiteY403"/>
                            </a:cxn>
                            <a:cxn ang="0">
                              <a:pos x="connsiteX404" y="connsiteY404"/>
                            </a:cxn>
                            <a:cxn ang="0">
                              <a:pos x="connsiteX405" y="connsiteY405"/>
                            </a:cxn>
                            <a:cxn ang="0">
                              <a:pos x="connsiteX406" y="connsiteY406"/>
                            </a:cxn>
                            <a:cxn ang="0">
                              <a:pos x="connsiteX407" y="connsiteY407"/>
                            </a:cxn>
                            <a:cxn ang="0">
                              <a:pos x="connsiteX408" y="connsiteY408"/>
                            </a:cxn>
                            <a:cxn ang="0">
                              <a:pos x="connsiteX409" y="connsiteY409"/>
                            </a:cxn>
                            <a:cxn ang="0">
                              <a:pos x="connsiteX410" y="connsiteY410"/>
                            </a:cxn>
                            <a:cxn ang="0">
                              <a:pos x="connsiteX411" y="connsiteY411"/>
                            </a:cxn>
                            <a:cxn ang="0">
                              <a:pos x="connsiteX412" y="connsiteY412"/>
                            </a:cxn>
                            <a:cxn ang="0">
                              <a:pos x="connsiteX413" y="connsiteY413"/>
                            </a:cxn>
                            <a:cxn ang="0">
                              <a:pos x="connsiteX414" y="connsiteY414"/>
                            </a:cxn>
                            <a:cxn ang="0">
                              <a:pos x="connsiteX415" y="connsiteY415"/>
                            </a:cxn>
                            <a:cxn ang="0">
                              <a:pos x="connsiteX416" y="connsiteY416"/>
                            </a:cxn>
                            <a:cxn ang="0">
                              <a:pos x="connsiteX417" y="connsiteY417"/>
                            </a:cxn>
                            <a:cxn ang="0">
                              <a:pos x="connsiteX418" y="connsiteY418"/>
                            </a:cxn>
                            <a:cxn ang="0">
                              <a:pos x="connsiteX419" y="connsiteY419"/>
                            </a:cxn>
                            <a:cxn ang="0">
                              <a:pos x="connsiteX420" y="connsiteY420"/>
                            </a:cxn>
                            <a:cxn ang="0">
                              <a:pos x="connsiteX421" y="connsiteY421"/>
                            </a:cxn>
                            <a:cxn ang="0">
                              <a:pos x="connsiteX422" y="connsiteY422"/>
                            </a:cxn>
                            <a:cxn ang="0">
                              <a:pos x="connsiteX423" y="connsiteY423"/>
                            </a:cxn>
                            <a:cxn ang="0">
                              <a:pos x="connsiteX424" y="connsiteY424"/>
                            </a:cxn>
                            <a:cxn ang="0">
                              <a:pos x="connsiteX425" y="connsiteY425"/>
                            </a:cxn>
                            <a:cxn ang="0">
                              <a:pos x="connsiteX426" y="connsiteY426"/>
                            </a:cxn>
                            <a:cxn ang="0">
                              <a:pos x="connsiteX427" y="connsiteY427"/>
                            </a:cxn>
                            <a:cxn ang="0">
                              <a:pos x="connsiteX428" y="connsiteY428"/>
                            </a:cxn>
                            <a:cxn ang="0">
                              <a:pos x="connsiteX429" y="connsiteY429"/>
                            </a:cxn>
                            <a:cxn ang="0">
                              <a:pos x="connsiteX430" y="connsiteY430"/>
                            </a:cxn>
                            <a:cxn ang="0">
                              <a:pos x="connsiteX431" y="connsiteY431"/>
                            </a:cxn>
                            <a:cxn ang="0">
                              <a:pos x="connsiteX432" y="connsiteY432"/>
                            </a:cxn>
                            <a:cxn ang="0">
                              <a:pos x="connsiteX433" y="connsiteY433"/>
                            </a:cxn>
                            <a:cxn ang="0">
                              <a:pos x="connsiteX434" y="connsiteY434"/>
                            </a:cxn>
                            <a:cxn ang="0">
                              <a:pos x="connsiteX435" y="connsiteY435"/>
                            </a:cxn>
                            <a:cxn ang="0">
                              <a:pos x="connsiteX436" y="connsiteY436"/>
                            </a:cxn>
                            <a:cxn ang="0">
                              <a:pos x="connsiteX437" y="connsiteY437"/>
                            </a:cxn>
                            <a:cxn ang="0">
                              <a:pos x="connsiteX438" y="connsiteY438"/>
                            </a:cxn>
                            <a:cxn ang="0">
                              <a:pos x="connsiteX439" y="connsiteY439"/>
                            </a:cxn>
                            <a:cxn ang="0">
                              <a:pos x="connsiteX440" y="connsiteY440"/>
                            </a:cxn>
                            <a:cxn ang="0">
                              <a:pos x="connsiteX441" y="connsiteY441"/>
                            </a:cxn>
                            <a:cxn ang="0">
                              <a:pos x="connsiteX442" y="connsiteY442"/>
                            </a:cxn>
                            <a:cxn ang="0">
                              <a:pos x="connsiteX443" y="connsiteY443"/>
                            </a:cxn>
                            <a:cxn ang="0">
                              <a:pos x="connsiteX444" y="connsiteY444"/>
                            </a:cxn>
                            <a:cxn ang="0">
                              <a:pos x="connsiteX445" y="connsiteY445"/>
                            </a:cxn>
                            <a:cxn ang="0">
                              <a:pos x="connsiteX446" y="connsiteY446"/>
                            </a:cxn>
                            <a:cxn ang="0">
                              <a:pos x="connsiteX447" y="connsiteY447"/>
                            </a:cxn>
                            <a:cxn ang="0">
                              <a:pos x="connsiteX448" y="connsiteY448"/>
                            </a:cxn>
                            <a:cxn ang="0">
                              <a:pos x="connsiteX449" y="connsiteY449"/>
                            </a:cxn>
                            <a:cxn ang="0">
                              <a:pos x="connsiteX450" y="connsiteY450"/>
                            </a:cxn>
                            <a:cxn ang="0">
                              <a:pos x="connsiteX451" y="connsiteY451"/>
                            </a:cxn>
                            <a:cxn ang="0">
                              <a:pos x="connsiteX452" y="connsiteY452"/>
                            </a:cxn>
                            <a:cxn ang="0">
                              <a:pos x="connsiteX453" y="connsiteY453"/>
                            </a:cxn>
                            <a:cxn ang="0">
                              <a:pos x="connsiteX454" y="connsiteY454"/>
                            </a:cxn>
                            <a:cxn ang="0">
                              <a:pos x="connsiteX455" y="connsiteY455"/>
                            </a:cxn>
                            <a:cxn ang="0">
                              <a:pos x="connsiteX456" y="connsiteY456"/>
                            </a:cxn>
                            <a:cxn ang="0">
                              <a:pos x="connsiteX457" y="connsiteY457"/>
                            </a:cxn>
                            <a:cxn ang="0">
                              <a:pos x="connsiteX458" y="connsiteY458"/>
                            </a:cxn>
                            <a:cxn ang="0">
                              <a:pos x="connsiteX459" y="connsiteY459"/>
                            </a:cxn>
                            <a:cxn ang="0">
                              <a:pos x="connsiteX460" y="connsiteY460"/>
                            </a:cxn>
                            <a:cxn ang="0">
                              <a:pos x="connsiteX461" y="connsiteY461"/>
                            </a:cxn>
                            <a:cxn ang="0">
                              <a:pos x="connsiteX462" y="connsiteY462"/>
                            </a:cxn>
                            <a:cxn ang="0">
                              <a:pos x="connsiteX463" y="connsiteY463"/>
                            </a:cxn>
                            <a:cxn ang="0">
                              <a:pos x="connsiteX464" y="connsiteY464"/>
                            </a:cxn>
                            <a:cxn ang="0">
                              <a:pos x="connsiteX465" y="connsiteY465"/>
                            </a:cxn>
                            <a:cxn ang="0">
                              <a:pos x="connsiteX466" y="connsiteY466"/>
                            </a:cxn>
                            <a:cxn ang="0">
                              <a:pos x="connsiteX467" y="connsiteY467"/>
                            </a:cxn>
                            <a:cxn ang="0">
                              <a:pos x="connsiteX468" y="connsiteY468"/>
                            </a:cxn>
                            <a:cxn ang="0">
                              <a:pos x="connsiteX469" y="connsiteY469"/>
                            </a:cxn>
                            <a:cxn ang="0">
                              <a:pos x="connsiteX470" y="connsiteY470"/>
                            </a:cxn>
                            <a:cxn ang="0">
                              <a:pos x="connsiteX471" y="connsiteY471"/>
                            </a:cxn>
                            <a:cxn ang="0">
                              <a:pos x="connsiteX472" y="connsiteY472"/>
                            </a:cxn>
                            <a:cxn ang="0">
                              <a:pos x="connsiteX473" y="connsiteY473"/>
                            </a:cxn>
                            <a:cxn ang="0">
                              <a:pos x="connsiteX474" y="connsiteY474"/>
                            </a:cxn>
                            <a:cxn ang="0">
                              <a:pos x="connsiteX475" y="connsiteY475"/>
                            </a:cxn>
                            <a:cxn ang="0">
                              <a:pos x="connsiteX476" y="connsiteY476"/>
                            </a:cxn>
                            <a:cxn ang="0">
                              <a:pos x="connsiteX477" y="connsiteY477"/>
                            </a:cxn>
                            <a:cxn ang="0">
                              <a:pos x="connsiteX478" y="connsiteY478"/>
                            </a:cxn>
                            <a:cxn ang="0">
                              <a:pos x="connsiteX479" y="connsiteY479"/>
                            </a:cxn>
                            <a:cxn ang="0">
                              <a:pos x="connsiteX480" y="connsiteY480"/>
                            </a:cxn>
                          </a:cxnLst>
                          <a:rect l="l" t="t" r="r" b="b"/>
                          <a:pathLst>
                            <a:path w="2655318" h="2457182">
                              <a:moveTo>
                                <a:pt x="2139779" y="1744012"/>
                              </a:moveTo>
                              <a:cubicBezTo>
                                <a:pt x="2149194" y="1722241"/>
                                <a:pt x="2137425" y="1665164"/>
                                <a:pt x="2139779" y="1645158"/>
                              </a:cubicBezTo>
                              <a:cubicBezTo>
                                <a:pt x="2142133" y="1625152"/>
                                <a:pt x="2146252" y="1635743"/>
                                <a:pt x="2153901" y="1623975"/>
                              </a:cubicBezTo>
                              <a:cubicBezTo>
                                <a:pt x="2161550" y="1612207"/>
                                <a:pt x="2175083" y="1582198"/>
                                <a:pt x="2185675" y="1574548"/>
                              </a:cubicBezTo>
                              <a:cubicBezTo>
                                <a:pt x="2196267" y="1566898"/>
                                <a:pt x="2206858" y="1579255"/>
                                <a:pt x="2217450" y="1578078"/>
                              </a:cubicBezTo>
                              <a:cubicBezTo>
                                <a:pt x="2228042" y="1576901"/>
                                <a:pt x="2245105" y="1572783"/>
                                <a:pt x="2249224" y="1567487"/>
                              </a:cubicBezTo>
                              <a:cubicBezTo>
                                <a:pt x="2253343" y="1562191"/>
                                <a:pt x="2243340" y="1557484"/>
                                <a:pt x="2242163" y="1546304"/>
                              </a:cubicBezTo>
                              <a:cubicBezTo>
                                <a:pt x="2240986" y="1535124"/>
                                <a:pt x="2235102" y="1511587"/>
                                <a:pt x="2242163" y="1500407"/>
                              </a:cubicBezTo>
                              <a:cubicBezTo>
                                <a:pt x="2249224" y="1489227"/>
                                <a:pt x="2271584" y="1488639"/>
                                <a:pt x="2284529" y="1479224"/>
                              </a:cubicBezTo>
                              <a:cubicBezTo>
                                <a:pt x="2297474" y="1469809"/>
                                <a:pt x="2306302" y="1452745"/>
                                <a:pt x="2319835" y="1443919"/>
                              </a:cubicBezTo>
                              <a:cubicBezTo>
                                <a:pt x="2333368" y="1435093"/>
                                <a:pt x="2362789" y="1421559"/>
                                <a:pt x="2365731" y="1426266"/>
                              </a:cubicBezTo>
                              <a:cubicBezTo>
                                <a:pt x="2368673" y="1430973"/>
                                <a:pt x="2342783" y="1462748"/>
                                <a:pt x="2337487" y="1472163"/>
                              </a:cubicBezTo>
                              <a:cubicBezTo>
                                <a:pt x="2332191" y="1481578"/>
                                <a:pt x="2326308" y="1481577"/>
                                <a:pt x="2333957" y="1482754"/>
                              </a:cubicBezTo>
                              <a:cubicBezTo>
                                <a:pt x="2341606" y="1483931"/>
                                <a:pt x="2371027" y="1482754"/>
                                <a:pt x="2383384" y="1479224"/>
                              </a:cubicBezTo>
                              <a:cubicBezTo>
                                <a:pt x="2395741" y="1475694"/>
                                <a:pt x="2396917" y="1468044"/>
                                <a:pt x="2408097" y="1461571"/>
                              </a:cubicBezTo>
                              <a:cubicBezTo>
                                <a:pt x="2419277" y="1455098"/>
                                <a:pt x="2438106" y="1446272"/>
                                <a:pt x="2450463" y="1440388"/>
                              </a:cubicBezTo>
                              <a:cubicBezTo>
                                <a:pt x="2462820" y="1434504"/>
                                <a:pt x="2475765" y="1431562"/>
                                <a:pt x="2482238" y="1426266"/>
                              </a:cubicBezTo>
                              <a:cubicBezTo>
                                <a:pt x="2488711" y="1420970"/>
                                <a:pt x="2489299" y="1415086"/>
                                <a:pt x="2489299" y="1408614"/>
                              </a:cubicBezTo>
                              <a:cubicBezTo>
                                <a:pt x="2489299" y="1402142"/>
                                <a:pt x="2485769" y="1395081"/>
                                <a:pt x="2482238" y="1387431"/>
                              </a:cubicBezTo>
                              <a:cubicBezTo>
                                <a:pt x="2478707" y="1379781"/>
                                <a:pt x="2475177" y="1362717"/>
                                <a:pt x="2468116" y="1362717"/>
                              </a:cubicBezTo>
                              <a:cubicBezTo>
                                <a:pt x="2461055" y="1362717"/>
                                <a:pt x="2448110" y="1384489"/>
                                <a:pt x="2439872" y="1387431"/>
                              </a:cubicBezTo>
                              <a:cubicBezTo>
                                <a:pt x="2431634" y="1390373"/>
                                <a:pt x="2431046" y="1380958"/>
                                <a:pt x="2418689" y="1380370"/>
                              </a:cubicBezTo>
                              <a:cubicBezTo>
                                <a:pt x="2406332" y="1379782"/>
                                <a:pt x="2369850" y="1387430"/>
                                <a:pt x="2365731" y="1383900"/>
                              </a:cubicBezTo>
                              <a:cubicBezTo>
                                <a:pt x="2361612" y="1380370"/>
                                <a:pt x="2395152" y="1365071"/>
                                <a:pt x="2393975" y="1359187"/>
                              </a:cubicBezTo>
                              <a:cubicBezTo>
                                <a:pt x="2392798" y="1353303"/>
                                <a:pt x="2358670" y="1352714"/>
                                <a:pt x="2358670" y="1348595"/>
                              </a:cubicBezTo>
                              <a:cubicBezTo>
                                <a:pt x="2358670" y="1344476"/>
                                <a:pt x="2391621" y="1342122"/>
                                <a:pt x="2393975" y="1334473"/>
                              </a:cubicBezTo>
                              <a:cubicBezTo>
                                <a:pt x="2396329" y="1326824"/>
                                <a:pt x="2382795" y="1307406"/>
                                <a:pt x="2372792" y="1302699"/>
                              </a:cubicBezTo>
                              <a:cubicBezTo>
                                <a:pt x="2362789" y="1297992"/>
                                <a:pt x="2349256" y="1300345"/>
                                <a:pt x="2333957" y="1306229"/>
                              </a:cubicBezTo>
                              <a:cubicBezTo>
                                <a:pt x="2318658" y="1312113"/>
                                <a:pt x="2280999" y="1338004"/>
                                <a:pt x="2280999" y="1338004"/>
                              </a:cubicBezTo>
                              <a:cubicBezTo>
                                <a:pt x="2264523" y="1348007"/>
                                <a:pt x="2235102" y="1370367"/>
                                <a:pt x="2235102" y="1366248"/>
                              </a:cubicBezTo>
                              <a:cubicBezTo>
                                <a:pt x="2235102" y="1362129"/>
                                <a:pt x="2265700" y="1328589"/>
                                <a:pt x="2280999" y="1313290"/>
                              </a:cubicBezTo>
                              <a:cubicBezTo>
                                <a:pt x="2296298" y="1297991"/>
                                <a:pt x="2314539" y="1281516"/>
                                <a:pt x="2326896" y="1274455"/>
                              </a:cubicBezTo>
                              <a:cubicBezTo>
                                <a:pt x="2339253" y="1267394"/>
                                <a:pt x="2341607" y="1272101"/>
                                <a:pt x="2355140" y="1270924"/>
                              </a:cubicBezTo>
                              <a:cubicBezTo>
                                <a:pt x="2368674" y="1269747"/>
                                <a:pt x="2394564" y="1267982"/>
                                <a:pt x="2408097" y="1267394"/>
                              </a:cubicBezTo>
                              <a:cubicBezTo>
                                <a:pt x="2421630" y="1266806"/>
                                <a:pt x="2427515" y="1266806"/>
                                <a:pt x="2436341" y="1267394"/>
                              </a:cubicBezTo>
                              <a:cubicBezTo>
                                <a:pt x="2445167" y="1267982"/>
                                <a:pt x="2453994" y="1270336"/>
                                <a:pt x="2461055" y="1270924"/>
                              </a:cubicBezTo>
                              <a:cubicBezTo>
                                <a:pt x="2468116" y="1271512"/>
                                <a:pt x="2472823" y="1272689"/>
                                <a:pt x="2478707" y="1270924"/>
                              </a:cubicBezTo>
                              <a:cubicBezTo>
                                <a:pt x="2484591" y="1269159"/>
                                <a:pt x="2486945" y="1264452"/>
                                <a:pt x="2496360" y="1260333"/>
                              </a:cubicBezTo>
                              <a:cubicBezTo>
                                <a:pt x="2505775" y="1256214"/>
                                <a:pt x="2529899" y="1246211"/>
                                <a:pt x="2535195" y="1246211"/>
                              </a:cubicBezTo>
                              <a:cubicBezTo>
                                <a:pt x="2540491" y="1246211"/>
                                <a:pt x="2534018" y="1247976"/>
                                <a:pt x="2528134" y="1260333"/>
                              </a:cubicBezTo>
                              <a:cubicBezTo>
                                <a:pt x="2522250" y="1272690"/>
                                <a:pt x="2505774" y="1305641"/>
                                <a:pt x="2499890" y="1320351"/>
                              </a:cubicBezTo>
                              <a:cubicBezTo>
                                <a:pt x="2494006" y="1335061"/>
                                <a:pt x="2488122" y="1340946"/>
                                <a:pt x="2492829" y="1348595"/>
                              </a:cubicBezTo>
                              <a:cubicBezTo>
                                <a:pt x="2497536" y="1356244"/>
                                <a:pt x="2514601" y="1362129"/>
                                <a:pt x="2528134" y="1366248"/>
                              </a:cubicBezTo>
                              <a:cubicBezTo>
                                <a:pt x="2541667" y="1370367"/>
                                <a:pt x="2574031" y="1373309"/>
                                <a:pt x="2574031" y="1373309"/>
                              </a:cubicBezTo>
                              <a:cubicBezTo>
                                <a:pt x="2590507" y="1375663"/>
                                <a:pt x="2616985" y="1378605"/>
                                <a:pt x="2626988" y="1380370"/>
                              </a:cubicBezTo>
                              <a:cubicBezTo>
                                <a:pt x="2636991" y="1382135"/>
                                <a:pt x="2629342" y="1387430"/>
                                <a:pt x="2634049" y="1383900"/>
                              </a:cubicBezTo>
                              <a:cubicBezTo>
                                <a:pt x="2638756" y="1380370"/>
                                <a:pt x="2654055" y="1368602"/>
                                <a:pt x="2655232" y="1359187"/>
                              </a:cubicBezTo>
                              <a:cubicBezTo>
                                <a:pt x="2656409" y="1349772"/>
                                <a:pt x="2645229" y="1336238"/>
                                <a:pt x="2641110" y="1327412"/>
                              </a:cubicBezTo>
                              <a:cubicBezTo>
                                <a:pt x="2636991" y="1318586"/>
                                <a:pt x="2638168" y="1309759"/>
                                <a:pt x="2630519" y="1306229"/>
                              </a:cubicBezTo>
                              <a:cubicBezTo>
                                <a:pt x="2622870" y="1302698"/>
                                <a:pt x="2599921" y="1308583"/>
                                <a:pt x="2595214" y="1306229"/>
                              </a:cubicBezTo>
                              <a:cubicBezTo>
                                <a:pt x="2590507" y="1303875"/>
                                <a:pt x="2606394" y="1299168"/>
                                <a:pt x="2602275" y="1292107"/>
                              </a:cubicBezTo>
                              <a:cubicBezTo>
                                <a:pt x="2598156" y="1285046"/>
                                <a:pt x="2578149" y="1272101"/>
                                <a:pt x="2570500" y="1263863"/>
                              </a:cubicBezTo>
                              <a:cubicBezTo>
                                <a:pt x="2562851" y="1255625"/>
                                <a:pt x="2556966" y="1250329"/>
                                <a:pt x="2556378" y="1242680"/>
                              </a:cubicBezTo>
                              <a:cubicBezTo>
                                <a:pt x="2555790" y="1235031"/>
                                <a:pt x="2564028" y="1226205"/>
                                <a:pt x="2566970" y="1217967"/>
                              </a:cubicBezTo>
                              <a:cubicBezTo>
                                <a:pt x="2569912" y="1209729"/>
                                <a:pt x="2572266" y="1202668"/>
                                <a:pt x="2574031" y="1193253"/>
                              </a:cubicBezTo>
                              <a:cubicBezTo>
                                <a:pt x="2575796" y="1183838"/>
                                <a:pt x="2579915" y="1168540"/>
                                <a:pt x="2577561" y="1161479"/>
                              </a:cubicBezTo>
                              <a:cubicBezTo>
                                <a:pt x="2575207" y="1154418"/>
                                <a:pt x="2565205" y="1156771"/>
                                <a:pt x="2559909" y="1150887"/>
                              </a:cubicBezTo>
                              <a:cubicBezTo>
                                <a:pt x="2554613" y="1145003"/>
                                <a:pt x="2555202" y="1127351"/>
                                <a:pt x="2545787" y="1126174"/>
                              </a:cubicBezTo>
                              <a:cubicBezTo>
                                <a:pt x="2536372" y="1124997"/>
                                <a:pt x="2514012" y="1139707"/>
                                <a:pt x="2503421" y="1143826"/>
                              </a:cubicBezTo>
                              <a:cubicBezTo>
                                <a:pt x="2492830" y="1147945"/>
                                <a:pt x="2486357" y="1152064"/>
                                <a:pt x="2482238" y="1150887"/>
                              </a:cubicBezTo>
                              <a:cubicBezTo>
                                <a:pt x="2478119" y="1149710"/>
                                <a:pt x="2474588" y="1141472"/>
                                <a:pt x="2478707" y="1136765"/>
                              </a:cubicBezTo>
                              <a:cubicBezTo>
                                <a:pt x="2482826" y="1132058"/>
                                <a:pt x="2496948" y="1127939"/>
                                <a:pt x="2506951" y="1122643"/>
                              </a:cubicBezTo>
                              <a:cubicBezTo>
                                <a:pt x="2516954" y="1117347"/>
                                <a:pt x="2535784" y="1111463"/>
                                <a:pt x="2538726" y="1104991"/>
                              </a:cubicBezTo>
                              <a:cubicBezTo>
                                <a:pt x="2541668" y="1098519"/>
                                <a:pt x="2535784" y="1089692"/>
                                <a:pt x="2524604" y="1083808"/>
                              </a:cubicBezTo>
                              <a:cubicBezTo>
                                <a:pt x="2513424" y="1077924"/>
                                <a:pt x="2485180" y="1076747"/>
                                <a:pt x="2471646" y="1069686"/>
                              </a:cubicBezTo>
                              <a:cubicBezTo>
                                <a:pt x="2458112" y="1062625"/>
                                <a:pt x="2448109" y="1049680"/>
                                <a:pt x="2443402" y="1041442"/>
                              </a:cubicBezTo>
                              <a:cubicBezTo>
                                <a:pt x="2438695" y="1033204"/>
                                <a:pt x="2442225" y="1026732"/>
                                <a:pt x="2443402" y="1020259"/>
                              </a:cubicBezTo>
                              <a:cubicBezTo>
                                <a:pt x="2444579" y="1013786"/>
                                <a:pt x="2453994" y="1011432"/>
                                <a:pt x="2450463" y="1002606"/>
                              </a:cubicBezTo>
                              <a:cubicBezTo>
                                <a:pt x="2446932" y="993780"/>
                                <a:pt x="2429868" y="982600"/>
                                <a:pt x="2422219" y="967301"/>
                              </a:cubicBezTo>
                              <a:cubicBezTo>
                                <a:pt x="2414570" y="952002"/>
                                <a:pt x="2409274" y="925523"/>
                                <a:pt x="2404567" y="910813"/>
                              </a:cubicBezTo>
                              <a:cubicBezTo>
                                <a:pt x="2399860" y="896103"/>
                                <a:pt x="2398094" y="884923"/>
                                <a:pt x="2393975" y="879039"/>
                              </a:cubicBezTo>
                              <a:cubicBezTo>
                                <a:pt x="2389856" y="873155"/>
                                <a:pt x="2385737" y="879038"/>
                                <a:pt x="2379853" y="875508"/>
                              </a:cubicBezTo>
                              <a:cubicBezTo>
                                <a:pt x="2373969" y="871978"/>
                                <a:pt x="2364554" y="855502"/>
                                <a:pt x="2358670" y="857856"/>
                              </a:cubicBezTo>
                              <a:cubicBezTo>
                                <a:pt x="2352786" y="860210"/>
                                <a:pt x="2351609" y="877273"/>
                                <a:pt x="2344548" y="889630"/>
                              </a:cubicBezTo>
                              <a:cubicBezTo>
                                <a:pt x="2337487" y="901987"/>
                                <a:pt x="2322777" y="924346"/>
                                <a:pt x="2316304" y="931996"/>
                              </a:cubicBezTo>
                              <a:cubicBezTo>
                                <a:pt x="2309831" y="939646"/>
                                <a:pt x="2312186" y="937881"/>
                                <a:pt x="2305713" y="935527"/>
                              </a:cubicBezTo>
                              <a:cubicBezTo>
                                <a:pt x="2299240" y="933173"/>
                                <a:pt x="2286883" y="927877"/>
                                <a:pt x="2277468" y="917874"/>
                              </a:cubicBezTo>
                              <a:cubicBezTo>
                                <a:pt x="2268053" y="907871"/>
                                <a:pt x="2251578" y="885511"/>
                                <a:pt x="2249224" y="875508"/>
                              </a:cubicBezTo>
                              <a:cubicBezTo>
                                <a:pt x="2246870" y="865505"/>
                                <a:pt x="2258639" y="857856"/>
                                <a:pt x="2263346" y="857856"/>
                              </a:cubicBezTo>
                              <a:cubicBezTo>
                                <a:pt x="2268053" y="857856"/>
                                <a:pt x="2277468" y="879627"/>
                                <a:pt x="2277468" y="875508"/>
                              </a:cubicBezTo>
                              <a:cubicBezTo>
                                <a:pt x="2277468" y="871389"/>
                                <a:pt x="2269230" y="844322"/>
                                <a:pt x="2263346" y="833142"/>
                              </a:cubicBezTo>
                              <a:cubicBezTo>
                                <a:pt x="2257462" y="821962"/>
                                <a:pt x="2251578" y="819020"/>
                                <a:pt x="2242163" y="808429"/>
                              </a:cubicBezTo>
                              <a:cubicBezTo>
                                <a:pt x="2232748" y="797838"/>
                                <a:pt x="2218038" y="780773"/>
                                <a:pt x="2206858" y="769593"/>
                              </a:cubicBezTo>
                              <a:cubicBezTo>
                                <a:pt x="2195678" y="758413"/>
                                <a:pt x="2183322" y="747233"/>
                                <a:pt x="2175084" y="741349"/>
                              </a:cubicBezTo>
                              <a:cubicBezTo>
                                <a:pt x="2166846" y="735465"/>
                                <a:pt x="2165669" y="731934"/>
                                <a:pt x="2157431" y="734288"/>
                              </a:cubicBezTo>
                              <a:cubicBezTo>
                                <a:pt x="2149193" y="736642"/>
                                <a:pt x="2133895" y="753706"/>
                                <a:pt x="2125657" y="755471"/>
                              </a:cubicBezTo>
                              <a:cubicBezTo>
                                <a:pt x="2117419" y="757236"/>
                                <a:pt x="2117419" y="747234"/>
                                <a:pt x="2108004" y="744880"/>
                              </a:cubicBezTo>
                              <a:cubicBezTo>
                                <a:pt x="2098589" y="742526"/>
                                <a:pt x="2076230" y="741349"/>
                                <a:pt x="2069169" y="741349"/>
                              </a:cubicBezTo>
                              <a:cubicBezTo>
                                <a:pt x="2062108" y="741349"/>
                                <a:pt x="2063873" y="737230"/>
                                <a:pt x="2065638" y="744880"/>
                              </a:cubicBezTo>
                              <a:cubicBezTo>
                                <a:pt x="2067403" y="752530"/>
                                <a:pt x="2080937" y="772536"/>
                                <a:pt x="2079760" y="787246"/>
                              </a:cubicBezTo>
                              <a:cubicBezTo>
                                <a:pt x="2078583" y="801956"/>
                                <a:pt x="2059754" y="819608"/>
                                <a:pt x="2058577" y="833142"/>
                              </a:cubicBezTo>
                              <a:cubicBezTo>
                                <a:pt x="2057400" y="846675"/>
                                <a:pt x="2074464" y="858444"/>
                                <a:pt x="2072699" y="868447"/>
                              </a:cubicBezTo>
                              <a:cubicBezTo>
                                <a:pt x="2070934" y="878450"/>
                                <a:pt x="2049163" y="881393"/>
                                <a:pt x="2047986" y="893161"/>
                              </a:cubicBezTo>
                              <a:cubicBezTo>
                                <a:pt x="2046809" y="904929"/>
                                <a:pt x="2059754" y="921993"/>
                                <a:pt x="2065638" y="939057"/>
                              </a:cubicBezTo>
                              <a:cubicBezTo>
                                <a:pt x="2071522" y="956121"/>
                                <a:pt x="2080349" y="983188"/>
                                <a:pt x="2083291" y="995545"/>
                              </a:cubicBezTo>
                              <a:cubicBezTo>
                                <a:pt x="2086233" y="1007902"/>
                                <a:pt x="2087998" y="1003195"/>
                                <a:pt x="2083291" y="1013198"/>
                              </a:cubicBezTo>
                              <a:cubicBezTo>
                                <a:pt x="2078584" y="1023201"/>
                                <a:pt x="2063285" y="1044384"/>
                                <a:pt x="2055047" y="1055564"/>
                              </a:cubicBezTo>
                              <a:cubicBezTo>
                                <a:pt x="2046809" y="1066744"/>
                                <a:pt x="2037394" y="1072628"/>
                                <a:pt x="2033864" y="1080277"/>
                              </a:cubicBezTo>
                              <a:cubicBezTo>
                                <a:pt x="2030333" y="1087926"/>
                                <a:pt x="2033864" y="1101460"/>
                                <a:pt x="2033864" y="1101460"/>
                              </a:cubicBezTo>
                              <a:cubicBezTo>
                                <a:pt x="2033864" y="1110286"/>
                                <a:pt x="2032099" y="1118524"/>
                                <a:pt x="2033864" y="1133235"/>
                              </a:cubicBezTo>
                              <a:cubicBezTo>
                                <a:pt x="2035629" y="1147945"/>
                                <a:pt x="2046809" y="1176190"/>
                                <a:pt x="2044455" y="1189723"/>
                              </a:cubicBezTo>
                              <a:cubicBezTo>
                                <a:pt x="2042101" y="1203256"/>
                                <a:pt x="2029745" y="1215024"/>
                                <a:pt x="2019742" y="1214436"/>
                              </a:cubicBezTo>
                              <a:cubicBezTo>
                                <a:pt x="2009739" y="1213847"/>
                                <a:pt x="1993263" y="1192076"/>
                                <a:pt x="1984437" y="1186192"/>
                              </a:cubicBezTo>
                              <a:cubicBezTo>
                                <a:pt x="1975611" y="1180308"/>
                                <a:pt x="1969138" y="1191488"/>
                                <a:pt x="1966784" y="1179131"/>
                              </a:cubicBezTo>
                              <a:cubicBezTo>
                                <a:pt x="1964430" y="1166774"/>
                                <a:pt x="1971492" y="1128528"/>
                                <a:pt x="1970315" y="1112052"/>
                              </a:cubicBezTo>
                              <a:cubicBezTo>
                                <a:pt x="1969138" y="1095576"/>
                                <a:pt x="1972080" y="1087926"/>
                                <a:pt x="1959723" y="1080277"/>
                              </a:cubicBezTo>
                              <a:cubicBezTo>
                                <a:pt x="1947366" y="1072627"/>
                                <a:pt x="1914415" y="1070862"/>
                                <a:pt x="1896174" y="1066155"/>
                              </a:cubicBezTo>
                              <a:cubicBezTo>
                                <a:pt x="1877933" y="1061448"/>
                                <a:pt x="1862046" y="1057917"/>
                                <a:pt x="1850278" y="1052033"/>
                              </a:cubicBezTo>
                              <a:cubicBezTo>
                                <a:pt x="1838510" y="1046149"/>
                                <a:pt x="1834979" y="1035557"/>
                                <a:pt x="1825564" y="1030850"/>
                              </a:cubicBezTo>
                              <a:cubicBezTo>
                                <a:pt x="1816149" y="1026143"/>
                                <a:pt x="1803793" y="1029085"/>
                                <a:pt x="1793790" y="1023789"/>
                              </a:cubicBezTo>
                              <a:cubicBezTo>
                                <a:pt x="1783787" y="1018493"/>
                                <a:pt x="1776137" y="1004960"/>
                                <a:pt x="1765546" y="999076"/>
                              </a:cubicBezTo>
                              <a:cubicBezTo>
                                <a:pt x="1754954" y="993192"/>
                                <a:pt x="1739067" y="996134"/>
                                <a:pt x="1730241" y="988484"/>
                              </a:cubicBezTo>
                              <a:cubicBezTo>
                                <a:pt x="1721415" y="980834"/>
                                <a:pt x="1715530" y="966712"/>
                                <a:pt x="1712588" y="953179"/>
                              </a:cubicBezTo>
                              <a:cubicBezTo>
                                <a:pt x="1709646" y="939646"/>
                                <a:pt x="1717295" y="911990"/>
                                <a:pt x="1712588" y="907283"/>
                              </a:cubicBezTo>
                              <a:cubicBezTo>
                                <a:pt x="1707881" y="902576"/>
                                <a:pt x="1689640" y="928465"/>
                                <a:pt x="1684344" y="924935"/>
                              </a:cubicBezTo>
                              <a:cubicBezTo>
                                <a:pt x="1679048" y="921405"/>
                                <a:pt x="1681402" y="898457"/>
                                <a:pt x="1680814" y="886100"/>
                              </a:cubicBezTo>
                              <a:cubicBezTo>
                                <a:pt x="1680226" y="873743"/>
                                <a:pt x="1681402" y="863152"/>
                                <a:pt x="1680814" y="850795"/>
                              </a:cubicBezTo>
                              <a:cubicBezTo>
                                <a:pt x="1680226" y="838438"/>
                                <a:pt x="1673752" y="819020"/>
                                <a:pt x="1677283" y="811959"/>
                              </a:cubicBezTo>
                              <a:cubicBezTo>
                                <a:pt x="1680813" y="804898"/>
                                <a:pt x="1695524" y="814901"/>
                                <a:pt x="1701997" y="808429"/>
                              </a:cubicBezTo>
                              <a:cubicBezTo>
                                <a:pt x="1708470" y="801957"/>
                                <a:pt x="1710823" y="784892"/>
                                <a:pt x="1716119" y="773124"/>
                              </a:cubicBezTo>
                              <a:cubicBezTo>
                                <a:pt x="1721415" y="761356"/>
                                <a:pt x="1726710" y="744292"/>
                                <a:pt x="1733771" y="737819"/>
                              </a:cubicBezTo>
                              <a:cubicBezTo>
                                <a:pt x="1740832" y="731346"/>
                                <a:pt x="1753778" y="735465"/>
                                <a:pt x="1758485" y="734288"/>
                              </a:cubicBezTo>
                              <a:cubicBezTo>
                                <a:pt x="1763192" y="733111"/>
                                <a:pt x="1763780" y="736054"/>
                                <a:pt x="1762015" y="730758"/>
                              </a:cubicBezTo>
                              <a:cubicBezTo>
                                <a:pt x="1760250" y="725462"/>
                                <a:pt x="1756131" y="710752"/>
                                <a:pt x="1747893" y="702514"/>
                              </a:cubicBezTo>
                              <a:cubicBezTo>
                                <a:pt x="1739655" y="694276"/>
                                <a:pt x="1707292" y="680743"/>
                                <a:pt x="1712588" y="681331"/>
                              </a:cubicBezTo>
                              <a:cubicBezTo>
                                <a:pt x="1717884" y="681919"/>
                                <a:pt x="1766723" y="706044"/>
                                <a:pt x="1779668" y="706044"/>
                              </a:cubicBezTo>
                              <a:cubicBezTo>
                                <a:pt x="1792613" y="706044"/>
                                <a:pt x="1783786" y="686038"/>
                                <a:pt x="1790259" y="681331"/>
                              </a:cubicBezTo>
                              <a:cubicBezTo>
                                <a:pt x="1796732" y="676624"/>
                                <a:pt x="1810854" y="683096"/>
                                <a:pt x="1818503" y="677800"/>
                              </a:cubicBezTo>
                              <a:cubicBezTo>
                                <a:pt x="1826152" y="672504"/>
                                <a:pt x="1831449" y="662501"/>
                                <a:pt x="1836156" y="649556"/>
                              </a:cubicBezTo>
                              <a:cubicBezTo>
                                <a:pt x="1840863" y="636611"/>
                                <a:pt x="1851454" y="612486"/>
                                <a:pt x="1846747" y="600129"/>
                              </a:cubicBezTo>
                              <a:cubicBezTo>
                                <a:pt x="1842040" y="587772"/>
                                <a:pt x="1806735" y="577180"/>
                                <a:pt x="1807912" y="575415"/>
                              </a:cubicBezTo>
                              <a:cubicBezTo>
                                <a:pt x="1809089" y="573650"/>
                                <a:pt x="1842040" y="590714"/>
                                <a:pt x="1853808" y="589537"/>
                              </a:cubicBezTo>
                              <a:cubicBezTo>
                                <a:pt x="1865576" y="588360"/>
                                <a:pt x="1876757" y="576003"/>
                                <a:pt x="1878522" y="568354"/>
                              </a:cubicBezTo>
                              <a:cubicBezTo>
                                <a:pt x="1880287" y="560705"/>
                                <a:pt x="1858516" y="544818"/>
                                <a:pt x="1864400" y="543641"/>
                              </a:cubicBezTo>
                              <a:cubicBezTo>
                                <a:pt x="1870284" y="542464"/>
                                <a:pt x="1903824" y="563058"/>
                                <a:pt x="1913827" y="561293"/>
                              </a:cubicBezTo>
                              <a:cubicBezTo>
                                <a:pt x="1923830" y="559528"/>
                                <a:pt x="1919711" y="536579"/>
                                <a:pt x="1924418" y="533049"/>
                              </a:cubicBezTo>
                              <a:cubicBezTo>
                                <a:pt x="1929125" y="529519"/>
                                <a:pt x="1933245" y="541875"/>
                                <a:pt x="1942071" y="540110"/>
                              </a:cubicBezTo>
                              <a:cubicBezTo>
                                <a:pt x="1950897" y="538345"/>
                                <a:pt x="1970315" y="531873"/>
                                <a:pt x="1977376" y="522458"/>
                              </a:cubicBezTo>
                              <a:cubicBezTo>
                                <a:pt x="1984437" y="513043"/>
                                <a:pt x="1985614" y="497744"/>
                                <a:pt x="1984437" y="483622"/>
                              </a:cubicBezTo>
                              <a:cubicBezTo>
                                <a:pt x="1983260" y="469500"/>
                                <a:pt x="1972669" y="447729"/>
                                <a:pt x="1970315" y="437726"/>
                              </a:cubicBezTo>
                              <a:cubicBezTo>
                                <a:pt x="1967961" y="427723"/>
                                <a:pt x="1966784" y="431254"/>
                                <a:pt x="1970315" y="423604"/>
                              </a:cubicBezTo>
                              <a:cubicBezTo>
                                <a:pt x="1973846" y="415954"/>
                                <a:pt x="1992675" y="401244"/>
                                <a:pt x="1991498" y="391829"/>
                              </a:cubicBezTo>
                              <a:cubicBezTo>
                                <a:pt x="1990321" y="382414"/>
                                <a:pt x="1976199" y="376531"/>
                                <a:pt x="1963254" y="367116"/>
                              </a:cubicBezTo>
                              <a:cubicBezTo>
                                <a:pt x="1950309" y="357701"/>
                                <a:pt x="1919123" y="343579"/>
                                <a:pt x="1913827" y="335341"/>
                              </a:cubicBezTo>
                              <a:cubicBezTo>
                                <a:pt x="1908531" y="327103"/>
                                <a:pt x="1920299" y="318277"/>
                                <a:pt x="1931479" y="317689"/>
                              </a:cubicBezTo>
                              <a:cubicBezTo>
                                <a:pt x="1942659" y="317101"/>
                                <a:pt x="1965607" y="327692"/>
                                <a:pt x="1980906" y="331811"/>
                              </a:cubicBezTo>
                              <a:cubicBezTo>
                                <a:pt x="1996205" y="335930"/>
                                <a:pt x="2012680" y="346521"/>
                                <a:pt x="2023272" y="342402"/>
                              </a:cubicBezTo>
                              <a:cubicBezTo>
                                <a:pt x="2033863" y="338283"/>
                                <a:pt x="2035040" y="307097"/>
                                <a:pt x="2044455" y="307097"/>
                              </a:cubicBezTo>
                              <a:cubicBezTo>
                                <a:pt x="2053870" y="307097"/>
                                <a:pt x="2066226" y="327691"/>
                                <a:pt x="2079760" y="342402"/>
                              </a:cubicBezTo>
                              <a:cubicBezTo>
                                <a:pt x="2093294" y="357112"/>
                                <a:pt x="2112712" y="377708"/>
                                <a:pt x="2125657" y="395360"/>
                              </a:cubicBezTo>
                              <a:cubicBezTo>
                                <a:pt x="2138602" y="413012"/>
                                <a:pt x="2148016" y="433018"/>
                                <a:pt x="2157431" y="448317"/>
                              </a:cubicBezTo>
                              <a:cubicBezTo>
                                <a:pt x="2166846" y="463616"/>
                                <a:pt x="2179791" y="476562"/>
                                <a:pt x="2182145" y="487153"/>
                              </a:cubicBezTo>
                              <a:cubicBezTo>
                                <a:pt x="2184499" y="497744"/>
                                <a:pt x="2178026" y="498921"/>
                                <a:pt x="2171553" y="511866"/>
                              </a:cubicBezTo>
                              <a:cubicBezTo>
                                <a:pt x="2165080" y="524811"/>
                                <a:pt x="2148016" y="553056"/>
                                <a:pt x="2143309" y="564824"/>
                              </a:cubicBezTo>
                              <a:cubicBezTo>
                                <a:pt x="2138602" y="576592"/>
                                <a:pt x="2155077" y="577769"/>
                                <a:pt x="2143309" y="582476"/>
                              </a:cubicBezTo>
                              <a:cubicBezTo>
                                <a:pt x="2131541" y="587183"/>
                                <a:pt x="2085056" y="588361"/>
                                <a:pt x="2072699" y="593068"/>
                              </a:cubicBezTo>
                              <a:cubicBezTo>
                                <a:pt x="2060342" y="597775"/>
                                <a:pt x="2069169" y="610720"/>
                                <a:pt x="2069169" y="610720"/>
                              </a:cubicBezTo>
                              <a:cubicBezTo>
                                <a:pt x="2067992" y="616604"/>
                                <a:pt x="2062696" y="621312"/>
                                <a:pt x="2065638" y="628373"/>
                              </a:cubicBezTo>
                              <a:cubicBezTo>
                                <a:pt x="2068580" y="635434"/>
                                <a:pt x="2077995" y="648380"/>
                                <a:pt x="2086821" y="653087"/>
                              </a:cubicBezTo>
                              <a:cubicBezTo>
                                <a:pt x="2095647" y="657794"/>
                                <a:pt x="2106828" y="658971"/>
                                <a:pt x="2118596" y="656617"/>
                              </a:cubicBezTo>
                              <a:cubicBezTo>
                                <a:pt x="2130364" y="654263"/>
                                <a:pt x="2148016" y="640142"/>
                                <a:pt x="2157431" y="638965"/>
                              </a:cubicBezTo>
                              <a:cubicBezTo>
                                <a:pt x="2166846" y="637788"/>
                                <a:pt x="2169788" y="640141"/>
                                <a:pt x="2175084" y="649556"/>
                              </a:cubicBezTo>
                              <a:cubicBezTo>
                                <a:pt x="2180380" y="658971"/>
                                <a:pt x="2184499" y="685450"/>
                                <a:pt x="2189206" y="695453"/>
                              </a:cubicBezTo>
                              <a:cubicBezTo>
                                <a:pt x="2193913" y="705456"/>
                                <a:pt x="2193913" y="704868"/>
                                <a:pt x="2203328" y="709575"/>
                              </a:cubicBezTo>
                              <a:cubicBezTo>
                                <a:pt x="2212743" y="714282"/>
                                <a:pt x="2233926" y="717813"/>
                                <a:pt x="2245694" y="723697"/>
                              </a:cubicBezTo>
                              <a:cubicBezTo>
                                <a:pt x="2257462" y="729581"/>
                                <a:pt x="2267466" y="737819"/>
                                <a:pt x="2273938" y="744880"/>
                              </a:cubicBezTo>
                              <a:cubicBezTo>
                                <a:pt x="2280410" y="751941"/>
                                <a:pt x="2276291" y="760179"/>
                                <a:pt x="2284529" y="766063"/>
                              </a:cubicBezTo>
                              <a:cubicBezTo>
                                <a:pt x="2292767" y="771947"/>
                                <a:pt x="2312773" y="779008"/>
                                <a:pt x="2323365" y="780185"/>
                              </a:cubicBezTo>
                              <a:cubicBezTo>
                                <a:pt x="2333957" y="781362"/>
                                <a:pt x="2348079" y="779597"/>
                                <a:pt x="2348079" y="773124"/>
                              </a:cubicBezTo>
                              <a:cubicBezTo>
                                <a:pt x="2348079" y="766651"/>
                                <a:pt x="2335134" y="757236"/>
                                <a:pt x="2323365" y="741349"/>
                              </a:cubicBezTo>
                              <a:cubicBezTo>
                                <a:pt x="2311597" y="725462"/>
                                <a:pt x="2275114" y="683684"/>
                                <a:pt x="2277468" y="677800"/>
                              </a:cubicBezTo>
                              <a:cubicBezTo>
                                <a:pt x="2279822" y="671916"/>
                                <a:pt x="2321011" y="697218"/>
                                <a:pt x="2337487" y="706044"/>
                              </a:cubicBezTo>
                              <a:cubicBezTo>
                                <a:pt x="2353963" y="714870"/>
                                <a:pt x="2371027" y="736642"/>
                                <a:pt x="2376323" y="730758"/>
                              </a:cubicBezTo>
                              <a:cubicBezTo>
                                <a:pt x="2381619" y="724874"/>
                                <a:pt x="2372792" y="687215"/>
                                <a:pt x="2369262" y="670739"/>
                              </a:cubicBezTo>
                              <a:cubicBezTo>
                                <a:pt x="2365732" y="654263"/>
                                <a:pt x="2362790" y="642496"/>
                                <a:pt x="2355140" y="631904"/>
                              </a:cubicBezTo>
                              <a:cubicBezTo>
                                <a:pt x="2347490" y="621312"/>
                                <a:pt x="2331015" y="616016"/>
                                <a:pt x="2323365" y="607190"/>
                              </a:cubicBezTo>
                              <a:cubicBezTo>
                                <a:pt x="2315715" y="598364"/>
                                <a:pt x="2312185" y="591303"/>
                                <a:pt x="2309243" y="578946"/>
                              </a:cubicBezTo>
                              <a:cubicBezTo>
                                <a:pt x="2306301" y="566589"/>
                                <a:pt x="2296887" y="530695"/>
                                <a:pt x="2305713" y="533049"/>
                              </a:cubicBezTo>
                              <a:cubicBezTo>
                                <a:pt x="2314539" y="535403"/>
                                <a:pt x="2347491" y="578357"/>
                                <a:pt x="2362201" y="593068"/>
                              </a:cubicBezTo>
                              <a:cubicBezTo>
                                <a:pt x="2376911" y="607778"/>
                                <a:pt x="2386326" y="622489"/>
                                <a:pt x="2393975" y="621312"/>
                              </a:cubicBezTo>
                              <a:cubicBezTo>
                                <a:pt x="2401624" y="620135"/>
                                <a:pt x="2403390" y="598364"/>
                                <a:pt x="2408097" y="586007"/>
                              </a:cubicBezTo>
                              <a:cubicBezTo>
                                <a:pt x="2412804" y="573650"/>
                                <a:pt x="2417512" y="558351"/>
                                <a:pt x="2422219" y="547171"/>
                              </a:cubicBezTo>
                              <a:cubicBezTo>
                                <a:pt x="2426926" y="535991"/>
                                <a:pt x="2440460" y="529518"/>
                                <a:pt x="2436341" y="518927"/>
                              </a:cubicBezTo>
                              <a:cubicBezTo>
                                <a:pt x="2432222" y="508336"/>
                                <a:pt x="2407509" y="495979"/>
                                <a:pt x="2397506" y="483622"/>
                              </a:cubicBezTo>
                              <a:cubicBezTo>
                                <a:pt x="2387503" y="471265"/>
                                <a:pt x="2392799" y="455967"/>
                                <a:pt x="2376323" y="444787"/>
                              </a:cubicBezTo>
                              <a:cubicBezTo>
                                <a:pt x="2359847" y="433607"/>
                                <a:pt x="2312186" y="430077"/>
                                <a:pt x="2298652" y="416543"/>
                              </a:cubicBezTo>
                              <a:cubicBezTo>
                                <a:pt x="2285118" y="403009"/>
                                <a:pt x="2291002" y="367704"/>
                                <a:pt x="2295121" y="363585"/>
                              </a:cubicBezTo>
                              <a:cubicBezTo>
                                <a:pt x="2299240" y="359466"/>
                                <a:pt x="2315716" y="393006"/>
                                <a:pt x="2323365" y="391829"/>
                              </a:cubicBezTo>
                              <a:cubicBezTo>
                                <a:pt x="2331014" y="390652"/>
                                <a:pt x="2343960" y="364173"/>
                                <a:pt x="2341018" y="356524"/>
                              </a:cubicBezTo>
                              <a:cubicBezTo>
                                <a:pt x="2338076" y="348875"/>
                                <a:pt x="2308655" y="352405"/>
                                <a:pt x="2305713" y="345933"/>
                              </a:cubicBezTo>
                              <a:cubicBezTo>
                                <a:pt x="2302771" y="339461"/>
                                <a:pt x="2322777" y="326515"/>
                                <a:pt x="2323365" y="317689"/>
                              </a:cubicBezTo>
                              <a:cubicBezTo>
                                <a:pt x="2323953" y="308863"/>
                                <a:pt x="2316893" y="294740"/>
                                <a:pt x="2309243" y="292975"/>
                              </a:cubicBezTo>
                              <a:cubicBezTo>
                                <a:pt x="2301594" y="291210"/>
                                <a:pt x="2281587" y="311216"/>
                                <a:pt x="2277468" y="307097"/>
                              </a:cubicBezTo>
                              <a:cubicBezTo>
                                <a:pt x="2273349" y="302978"/>
                                <a:pt x="2289236" y="277088"/>
                                <a:pt x="2284529" y="268262"/>
                              </a:cubicBezTo>
                              <a:cubicBezTo>
                                <a:pt x="2279822" y="259436"/>
                                <a:pt x="2259816" y="264143"/>
                                <a:pt x="2249224" y="254140"/>
                              </a:cubicBezTo>
                              <a:cubicBezTo>
                                <a:pt x="2238633" y="244137"/>
                                <a:pt x="2226864" y="218834"/>
                                <a:pt x="2220980" y="208243"/>
                              </a:cubicBezTo>
                              <a:cubicBezTo>
                                <a:pt x="2215096" y="197651"/>
                                <a:pt x="2220391" y="192945"/>
                                <a:pt x="2213919" y="190591"/>
                              </a:cubicBezTo>
                              <a:cubicBezTo>
                                <a:pt x="2207447" y="188237"/>
                                <a:pt x="2190971" y="197063"/>
                                <a:pt x="2182145" y="194121"/>
                              </a:cubicBezTo>
                              <a:cubicBezTo>
                                <a:pt x="2173319" y="191179"/>
                                <a:pt x="2169200" y="182353"/>
                                <a:pt x="2160962" y="172938"/>
                              </a:cubicBezTo>
                              <a:cubicBezTo>
                                <a:pt x="2152724" y="163523"/>
                                <a:pt x="2132718" y="137633"/>
                                <a:pt x="2132718" y="137633"/>
                              </a:cubicBezTo>
                              <a:cubicBezTo>
                                <a:pt x="2123303" y="125865"/>
                                <a:pt x="2113889" y="105270"/>
                                <a:pt x="2104474" y="102328"/>
                              </a:cubicBezTo>
                              <a:cubicBezTo>
                                <a:pt x="2095059" y="99386"/>
                                <a:pt x="2085056" y="117039"/>
                                <a:pt x="2076230" y="119981"/>
                              </a:cubicBezTo>
                              <a:cubicBezTo>
                                <a:pt x="2067404" y="122923"/>
                                <a:pt x="2057989" y="118216"/>
                                <a:pt x="2051516" y="119981"/>
                              </a:cubicBezTo>
                              <a:cubicBezTo>
                                <a:pt x="2045043" y="121746"/>
                                <a:pt x="2043866" y="127042"/>
                                <a:pt x="2037394" y="130572"/>
                              </a:cubicBezTo>
                              <a:cubicBezTo>
                                <a:pt x="2030922" y="134102"/>
                                <a:pt x="2018565" y="144106"/>
                                <a:pt x="2012681" y="141164"/>
                              </a:cubicBezTo>
                              <a:cubicBezTo>
                                <a:pt x="2006797" y="138222"/>
                                <a:pt x="2004443" y="122923"/>
                                <a:pt x="2002089" y="112920"/>
                              </a:cubicBezTo>
                              <a:cubicBezTo>
                                <a:pt x="1999735" y="102917"/>
                                <a:pt x="2000913" y="87618"/>
                                <a:pt x="1998559" y="81145"/>
                              </a:cubicBezTo>
                              <a:cubicBezTo>
                                <a:pt x="1996205" y="74672"/>
                                <a:pt x="1989732" y="81145"/>
                                <a:pt x="1987967" y="74084"/>
                              </a:cubicBezTo>
                              <a:cubicBezTo>
                                <a:pt x="1986202" y="67023"/>
                                <a:pt x="1991497" y="45840"/>
                                <a:pt x="1987967" y="38779"/>
                              </a:cubicBezTo>
                              <a:cubicBezTo>
                                <a:pt x="1984436" y="31718"/>
                                <a:pt x="1979141" y="29953"/>
                                <a:pt x="1966784" y="31718"/>
                              </a:cubicBezTo>
                              <a:cubicBezTo>
                                <a:pt x="1954427" y="33483"/>
                                <a:pt x="1925007" y="39956"/>
                                <a:pt x="1913827" y="49371"/>
                              </a:cubicBezTo>
                              <a:cubicBezTo>
                                <a:pt x="1902647" y="58786"/>
                                <a:pt x="1903236" y="77026"/>
                                <a:pt x="1899705" y="88206"/>
                              </a:cubicBezTo>
                              <a:cubicBezTo>
                                <a:pt x="1896174" y="99386"/>
                                <a:pt x="1890290" y="100563"/>
                                <a:pt x="1892644" y="116450"/>
                              </a:cubicBezTo>
                              <a:cubicBezTo>
                                <a:pt x="1894998" y="132337"/>
                                <a:pt x="1909708" y="167643"/>
                                <a:pt x="1913827" y="183530"/>
                              </a:cubicBezTo>
                              <a:cubicBezTo>
                                <a:pt x="1917946" y="199417"/>
                                <a:pt x="1922064" y="208244"/>
                                <a:pt x="1917357" y="211774"/>
                              </a:cubicBezTo>
                              <a:cubicBezTo>
                                <a:pt x="1912650" y="215304"/>
                                <a:pt x="1894998" y="215304"/>
                                <a:pt x="1885583" y="204713"/>
                              </a:cubicBezTo>
                              <a:cubicBezTo>
                                <a:pt x="1876168" y="194122"/>
                                <a:pt x="1862634" y="169996"/>
                                <a:pt x="1860869" y="148225"/>
                              </a:cubicBezTo>
                              <a:cubicBezTo>
                                <a:pt x="1859104" y="126454"/>
                                <a:pt x="1870284" y="93502"/>
                                <a:pt x="1874991" y="74084"/>
                              </a:cubicBezTo>
                              <a:cubicBezTo>
                                <a:pt x="1879698" y="54666"/>
                                <a:pt x="1894997" y="37014"/>
                                <a:pt x="1889113" y="31718"/>
                              </a:cubicBezTo>
                              <a:cubicBezTo>
                                <a:pt x="1883229" y="26422"/>
                                <a:pt x="1855573" y="31718"/>
                                <a:pt x="1839686" y="42310"/>
                              </a:cubicBezTo>
                              <a:cubicBezTo>
                                <a:pt x="1823799" y="52901"/>
                                <a:pt x="1802028" y="79380"/>
                                <a:pt x="1793790" y="95267"/>
                              </a:cubicBezTo>
                              <a:cubicBezTo>
                                <a:pt x="1785552" y="111154"/>
                                <a:pt x="1789671" y="122334"/>
                                <a:pt x="1790259" y="137633"/>
                              </a:cubicBezTo>
                              <a:cubicBezTo>
                                <a:pt x="1790847" y="152932"/>
                                <a:pt x="1793789" y="171761"/>
                                <a:pt x="1797320" y="187060"/>
                              </a:cubicBezTo>
                              <a:cubicBezTo>
                                <a:pt x="1800850" y="202359"/>
                                <a:pt x="1805558" y="220600"/>
                                <a:pt x="1811442" y="229426"/>
                              </a:cubicBezTo>
                              <a:cubicBezTo>
                                <a:pt x="1817326" y="238252"/>
                                <a:pt x="1834390" y="235899"/>
                                <a:pt x="1832625" y="240018"/>
                              </a:cubicBezTo>
                              <a:cubicBezTo>
                                <a:pt x="1830860" y="244137"/>
                                <a:pt x="1800851" y="244725"/>
                                <a:pt x="1800851" y="254140"/>
                              </a:cubicBezTo>
                              <a:cubicBezTo>
                                <a:pt x="1800851" y="263555"/>
                                <a:pt x="1823210" y="290622"/>
                                <a:pt x="1832625" y="296506"/>
                              </a:cubicBezTo>
                              <a:cubicBezTo>
                                <a:pt x="1842040" y="302390"/>
                                <a:pt x="1849101" y="289445"/>
                                <a:pt x="1857339" y="289445"/>
                              </a:cubicBezTo>
                              <a:cubicBezTo>
                                <a:pt x="1865577" y="289445"/>
                                <a:pt x="1876168" y="291210"/>
                                <a:pt x="1882052" y="296506"/>
                              </a:cubicBezTo>
                              <a:cubicBezTo>
                                <a:pt x="1887936" y="301802"/>
                                <a:pt x="1890879" y="312393"/>
                                <a:pt x="1892644" y="321219"/>
                              </a:cubicBezTo>
                              <a:cubicBezTo>
                                <a:pt x="1894409" y="330045"/>
                                <a:pt x="1892644" y="349463"/>
                                <a:pt x="1892644" y="349463"/>
                              </a:cubicBezTo>
                              <a:cubicBezTo>
                                <a:pt x="1892644" y="361820"/>
                                <a:pt x="1896763" y="378884"/>
                                <a:pt x="1892644" y="395360"/>
                              </a:cubicBezTo>
                              <a:cubicBezTo>
                                <a:pt x="1888525" y="411836"/>
                                <a:pt x="1876168" y="436549"/>
                                <a:pt x="1867930" y="448317"/>
                              </a:cubicBezTo>
                              <a:cubicBezTo>
                                <a:pt x="1859692" y="460085"/>
                                <a:pt x="1849101" y="471266"/>
                                <a:pt x="1843217" y="465970"/>
                              </a:cubicBezTo>
                              <a:cubicBezTo>
                                <a:pt x="1837333" y="460674"/>
                                <a:pt x="1837332" y="435961"/>
                                <a:pt x="1832625" y="416543"/>
                              </a:cubicBezTo>
                              <a:cubicBezTo>
                                <a:pt x="1827918" y="397125"/>
                                <a:pt x="1822622" y="351817"/>
                                <a:pt x="1814973" y="349463"/>
                              </a:cubicBezTo>
                              <a:cubicBezTo>
                                <a:pt x="1807324" y="347109"/>
                                <a:pt x="1793790" y="397125"/>
                                <a:pt x="1786729" y="402421"/>
                              </a:cubicBezTo>
                              <a:cubicBezTo>
                                <a:pt x="1779668" y="407717"/>
                                <a:pt x="1776138" y="388888"/>
                                <a:pt x="1772607" y="381238"/>
                              </a:cubicBezTo>
                              <a:cubicBezTo>
                                <a:pt x="1769076" y="373588"/>
                                <a:pt x="1763192" y="363585"/>
                                <a:pt x="1765546" y="356524"/>
                              </a:cubicBezTo>
                              <a:cubicBezTo>
                                <a:pt x="1767900" y="349463"/>
                                <a:pt x="1791436" y="341226"/>
                                <a:pt x="1786729" y="338872"/>
                              </a:cubicBezTo>
                              <a:cubicBezTo>
                                <a:pt x="1782022" y="336518"/>
                                <a:pt x="1742009" y="345344"/>
                                <a:pt x="1737302" y="342402"/>
                              </a:cubicBezTo>
                              <a:cubicBezTo>
                                <a:pt x="1732595" y="339460"/>
                                <a:pt x="1757897" y="333576"/>
                                <a:pt x="1758485" y="321219"/>
                              </a:cubicBezTo>
                              <a:cubicBezTo>
                                <a:pt x="1759073" y="308862"/>
                                <a:pt x="1747893" y="286503"/>
                                <a:pt x="1740832" y="268262"/>
                              </a:cubicBezTo>
                              <a:cubicBezTo>
                                <a:pt x="1733771" y="250021"/>
                                <a:pt x="1722591" y="225308"/>
                                <a:pt x="1716119" y="211774"/>
                              </a:cubicBezTo>
                              <a:cubicBezTo>
                                <a:pt x="1709647" y="198240"/>
                                <a:pt x="1703174" y="195298"/>
                                <a:pt x="1701997" y="187060"/>
                              </a:cubicBezTo>
                              <a:cubicBezTo>
                                <a:pt x="1700820" y="178822"/>
                                <a:pt x="1706704" y="169408"/>
                                <a:pt x="1709058" y="162347"/>
                              </a:cubicBezTo>
                              <a:cubicBezTo>
                                <a:pt x="1711412" y="155286"/>
                                <a:pt x="1718473" y="152932"/>
                                <a:pt x="1716119" y="144694"/>
                              </a:cubicBezTo>
                              <a:cubicBezTo>
                                <a:pt x="1713765" y="136456"/>
                                <a:pt x="1689640" y="118216"/>
                                <a:pt x="1694936" y="112920"/>
                              </a:cubicBezTo>
                              <a:cubicBezTo>
                                <a:pt x="1700232" y="107624"/>
                                <a:pt x="1734948" y="119981"/>
                                <a:pt x="1747893" y="112920"/>
                              </a:cubicBezTo>
                              <a:cubicBezTo>
                                <a:pt x="1760838" y="105859"/>
                                <a:pt x="1767311" y="86441"/>
                                <a:pt x="1772607" y="70554"/>
                              </a:cubicBezTo>
                              <a:cubicBezTo>
                                <a:pt x="1777903" y="54667"/>
                                <a:pt x="1782610" y="28776"/>
                                <a:pt x="1779668" y="17596"/>
                              </a:cubicBezTo>
                              <a:cubicBezTo>
                                <a:pt x="1776726" y="6416"/>
                                <a:pt x="1767311" y="5828"/>
                                <a:pt x="1754954" y="3474"/>
                              </a:cubicBezTo>
                              <a:cubicBezTo>
                                <a:pt x="1742597" y="1120"/>
                                <a:pt x="1719649" y="-2999"/>
                                <a:pt x="1705527" y="3474"/>
                              </a:cubicBezTo>
                              <a:cubicBezTo>
                                <a:pt x="1691405" y="9947"/>
                                <a:pt x="1676694" y="31130"/>
                                <a:pt x="1670222" y="42310"/>
                              </a:cubicBezTo>
                              <a:cubicBezTo>
                                <a:pt x="1663750" y="53490"/>
                                <a:pt x="1667280" y="59374"/>
                                <a:pt x="1666692" y="70554"/>
                              </a:cubicBezTo>
                              <a:cubicBezTo>
                                <a:pt x="1666104" y="81734"/>
                                <a:pt x="1666692" y="109389"/>
                                <a:pt x="1666692" y="109389"/>
                              </a:cubicBezTo>
                              <a:cubicBezTo>
                                <a:pt x="1666692" y="124688"/>
                                <a:pt x="1669634" y="144106"/>
                                <a:pt x="1666692" y="162347"/>
                              </a:cubicBezTo>
                              <a:cubicBezTo>
                                <a:pt x="1663750" y="180588"/>
                                <a:pt x="1651981" y="201183"/>
                                <a:pt x="1649039" y="218835"/>
                              </a:cubicBezTo>
                              <a:cubicBezTo>
                                <a:pt x="1646097" y="236487"/>
                                <a:pt x="1650804" y="254140"/>
                                <a:pt x="1649039" y="268262"/>
                              </a:cubicBezTo>
                              <a:cubicBezTo>
                                <a:pt x="1647274" y="282384"/>
                                <a:pt x="1636683" y="294152"/>
                                <a:pt x="1638448" y="303567"/>
                              </a:cubicBezTo>
                              <a:cubicBezTo>
                                <a:pt x="1640213" y="312982"/>
                                <a:pt x="1653158" y="316512"/>
                                <a:pt x="1659631" y="324750"/>
                              </a:cubicBezTo>
                              <a:cubicBezTo>
                                <a:pt x="1666103" y="332988"/>
                                <a:pt x="1673164" y="342991"/>
                                <a:pt x="1677283" y="352994"/>
                              </a:cubicBezTo>
                              <a:cubicBezTo>
                                <a:pt x="1681402" y="362997"/>
                                <a:pt x="1683167" y="375353"/>
                                <a:pt x="1684344" y="384768"/>
                              </a:cubicBezTo>
                              <a:cubicBezTo>
                                <a:pt x="1685521" y="394183"/>
                                <a:pt x="1688463" y="402421"/>
                                <a:pt x="1684344" y="409482"/>
                              </a:cubicBezTo>
                              <a:cubicBezTo>
                                <a:pt x="1680225" y="416543"/>
                                <a:pt x="1666692" y="426546"/>
                                <a:pt x="1659631" y="427134"/>
                              </a:cubicBezTo>
                              <a:cubicBezTo>
                                <a:pt x="1652570" y="427722"/>
                                <a:pt x="1641390" y="417131"/>
                                <a:pt x="1641978" y="413012"/>
                              </a:cubicBezTo>
                              <a:cubicBezTo>
                                <a:pt x="1642566" y="408893"/>
                                <a:pt x="1660807" y="411836"/>
                                <a:pt x="1663161" y="402421"/>
                              </a:cubicBezTo>
                              <a:cubicBezTo>
                                <a:pt x="1665515" y="393006"/>
                                <a:pt x="1663749" y="370058"/>
                                <a:pt x="1656100" y="356524"/>
                              </a:cubicBezTo>
                              <a:cubicBezTo>
                                <a:pt x="1648451" y="342990"/>
                                <a:pt x="1625503" y="327103"/>
                                <a:pt x="1617265" y="321219"/>
                              </a:cubicBezTo>
                              <a:cubicBezTo>
                                <a:pt x="1609027" y="315335"/>
                                <a:pt x="1611969" y="314746"/>
                                <a:pt x="1606673" y="321219"/>
                              </a:cubicBezTo>
                              <a:cubicBezTo>
                                <a:pt x="1601377" y="327692"/>
                                <a:pt x="1591374" y="347110"/>
                                <a:pt x="1585490" y="360055"/>
                              </a:cubicBezTo>
                              <a:cubicBezTo>
                                <a:pt x="1579606" y="373000"/>
                                <a:pt x="1570191" y="390064"/>
                                <a:pt x="1571368" y="398890"/>
                              </a:cubicBezTo>
                              <a:cubicBezTo>
                                <a:pt x="1572545" y="407716"/>
                                <a:pt x="1592551" y="405951"/>
                                <a:pt x="1592551" y="413012"/>
                              </a:cubicBezTo>
                              <a:cubicBezTo>
                                <a:pt x="1592551" y="420073"/>
                                <a:pt x="1582548" y="433018"/>
                                <a:pt x="1571368" y="441256"/>
                              </a:cubicBezTo>
                              <a:cubicBezTo>
                                <a:pt x="1560188" y="449494"/>
                                <a:pt x="1536652" y="463027"/>
                                <a:pt x="1525472" y="462439"/>
                              </a:cubicBezTo>
                              <a:cubicBezTo>
                                <a:pt x="1514292" y="461851"/>
                                <a:pt x="1514292" y="442433"/>
                                <a:pt x="1504289" y="437726"/>
                              </a:cubicBezTo>
                              <a:cubicBezTo>
                                <a:pt x="1494286" y="433019"/>
                                <a:pt x="1479575" y="440079"/>
                                <a:pt x="1465453" y="434195"/>
                              </a:cubicBezTo>
                              <a:cubicBezTo>
                                <a:pt x="1451331" y="428311"/>
                                <a:pt x="1430148" y="404186"/>
                                <a:pt x="1419557" y="402421"/>
                              </a:cubicBezTo>
                              <a:cubicBezTo>
                                <a:pt x="1408965" y="400656"/>
                                <a:pt x="1410142" y="420074"/>
                                <a:pt x="1401904" y="423604"/>
                              </a:cubicBezTo>
                              <a:cubicBezTo>
                                <a:pt x="1393666" y="427134"/>
                                <a:pt x="1373071" y="417720"/>
                                <a:pt x="1370129" y="423604"/>
                              </a:cubicBezTo>
                              <a:cubicBezTo>
                                <a:pt x="1367187" y="429488"/>
                                <a:pt x="1381898" y="445964"/>
                                <a:pt x="1384252" y="458909"/>
                              </a:cubicBezTo>
                              <a:cubicBezTo>
                                <a:pt x="1386606" y="471854"/>
                                <a:pt x="1390136" y="501863"/>
                                <a:pt x="1384252" y="501275"/>
                              </a:cubicBezTo>
                              <a:cubicBezTo>
                                <a:pt x="1378368" y="500687"/>
                                <a:pt x="1356596" y="464204"/>
                                <a:pt x="1348946" y="455378"/>
                              </a:cubicBezTo>
                              <a:cubicBezTo>
                                <a:pt x="1341296" y="446552"/>
                                <a:pt x="1345416" y="450082"/>
                                <a:pt x="1338355" y="448317"/>
                              </a:cubicBezTo>
                              <a:cubicBezTo>
                                <a:pt x="1331294" y="446552"/>
                                <a:pt x="1327175" y="444787"/>
                                <a:pt x="1306580" y="444787"/>
                              </a:cubicBezTo>
                              <a:cubicBezTo>
                                <a:pt x="1285985" y="444787"/>
                                <a:pt x="1230086" y="450671"/>
                                <a:pt x="1214787" y="448317"/>
                              </a:cubicBezTo>
                              <a:cubicBezTo>
                                <a:pt x="1199488" y="445963"/>
                                <a:pt x="1215375" y="440080"/>
                                <a:pt x="1214787" y="430665"/>
                              </a:cubicBezTo>
                              <a:cubicBezTo>
                                <a:pt x="1214199" y="421250"/>
                                <a:pt x="1215964" y="398890"/>
                                <a:pt x="1211257" y="391829"/>
                              </a:cubicBezTo>
                              <a:cubicBezTo>
                                <a:pt x="1206550" y="384768"/>
                                <a:pt x="1194192" y="389476"/>
                                <a:pt x="1186543" y="388299"/>
                              </a:cubicBezTo>
                              <a:cubicBezTo>
                                <a:pt x="1178894" y="387122"/>
                                <a:pt x="1178893" y="392417"/>
                                <a:pt x="1165360" y="384768"/>
                              </a:cubicBezTo>
                              <a:cubicBezTo>
                                <a:pt x="1151827" y="377119"/>
                                <a:pt x="1127702" y="354170"/>
                                <a:pt x="1105342" y="342402"/>
                              </a:cubicBezTo>
                              <a:cubicBezTo>
                                <a:pt x="1082982" y="330634"/>
                                <a:pt x="1047088" y="314746"/>
                                <a:pt x="1031201" y="314158"/>
                              </a:cubicBezTo>
                              <a:cubicBezTo>
                                <a:pt x="1015314" y="313570"/>
                                <a:pt x="1015314" y="342991"/>
                                <a:pt x="1010018" y="338872"/>
                              </a:cubicBezTo>
                              <a:cubicBezTo>
                                <a:pt x="1004722" y="334753"/>
                                <a:pt x="1004134" y="296506"/>
                                <a:pt x="999427" y="289445"/>
                              </a:cubicBezTo>
                              <a:cubicBezTo>
                                <a:pt x="994720" y="282384"/>
                                <a:pt x="987658" y="286503"/>
                                <a:pt x="981774" y="296506"/>
                              </a:cubicBezTo>
                              <a:cubicBezTo>
                                <a:pt x="975890" y="306509"/>
                                <a:pt x="971183" y="347109"/>
                                <a:pt x="964122" y="349463"/>
                              </a:cubicBezTo>
                              <a:cubicBezTo>
                                <a:pt x="957061" y="351817"/>
                                <a:pt x="947646" y="324750"/>
                                <a:pt x="939408" y="310628"/>
                              </a:cubicBezTo>
                              <a:cubicBezTo>
                                <a:pt x="931170" y="296506"/>
                                <a:pt x="922344" y="265908"/>
                                <a:pt x="914695" y="264731"/>
                              </a:cubicBezTo>
                              <a:cubicBezTo>
                                <a:pt x="907046" y="263554"/>
                                <a:pt x="898219" y="294741"/>
                                <a:pt x="893512" y="303567"/>
                              </a:cubicBezTo>
                              <a:cubicBezTo>
                                <a:pt x="888805" y="312393"/>
                                <a:pt x="889393" y="320631"/>
                                <a:pt x="886451" y="317689"/>
                              </a:cubicBezTo>
                              <a:cubicBezTo>
                                <a:pt x="883509" y="314747"/>
                                <a:pt x="884097" y="288856"/>
                                <a:pt x="875859" y="285914"/>
                              </a:cubicBezTo>
                              <a:cubicBezTo>
                                <a:pt x="867621" y="282972"/>
                                <a:pt x="852911" y="292386"/>
                                <a:pt x="837024" y="300036"/>
                              </a:cubicBezTo>
                              <a:cubicBezTo>
                                <a:pt x="821137" y="307685"/>
                                <a:pt x="794070" y="327104"/>
                                <a:pt x="780536" y="331811"/>
                              </a:cubicBezTo>
                              <a:cubicBezTo>
                                <a:pt x="767002" y="336518"/>
                                <a:pt x="763471" y="322396"/>
                                <a:pt x="755822" y="328280"/>
                              </a:cubicBezTo>
                              <a:cubicBezTo>
                                <a:pt x="748172" y="334164"/>
                                <a:pt x="744054" y="358878"/>
                                <a:pt x="734639" y="367116"/>
                              </a:cubicBezTo>
                              <a:cubicBezTo>
                                <a:pt x="725224" y="375354"/>
                                <a:pt x="711102" y="380061"/>
                                <a:pt x="699334" y="377707"/>
                              </a:cubicBezTo>
                              <a:cubicBezTo>
                                <a:pt x="687566" y="375353"/>
                                <a:pt x="679916" y="360643"/>
                                <a:pt x="664029" y="352994"/>
                              </a:cubicBezTo>
                              <a:cubicBezTo>
                                <a:pt x="648142" y="345345"/>
                                <a:pt x="618133" y="338872"/>
                                <a:pt x="604011" y="331811"/>
                              </a:cubicBezTo>
                              <a:cubicBezTo>
                                <a:pt x="589889" y="324750"/>
                                <a:pt x="586946" y="317689"/>
                                <a:pt x="579297" y="310628"/>
                              </a:cubicBezTo>
                              <a:cubicBezTo>
                                <a:pt x="571647" y="303567"/>
                                <a:pt x="565175" y="291799"/>
                                <a:pt x="558114" y="289445"/>
                              </a:cubicBezTo>
                              <a:cubicBezTo>
                                <a:pt x="551053" y="287091"/>
                                <a:pt x="553407" y="295329"/>
                                <a:pt x="536931" y="296506"/>
                              </a:cubicBezTo>
                              <a:cubicBezTo>
                                <a:pt x="520455" y="297683"/>
                                <a:pt x="476912" y="301213"/>
                                <a:pt x="459260" y="296506"/>
                              </a:cubicBezTo>
                              <a:cubicBezTo>
                                <a:pt x="441608" y="291799"/>
                                <a:pt x="442784" y="270616"/>
                                <a:pt x="431016" y="268262"/>
                              </a:cubicBezTo>
                              <a:cubicBezTo>
                                <a:pt x="419248" y="265908"/>
                                <a:pt x="399830" y="282384"/>
                                <a:pt x="388650" y="282384"/>
                              </a:cubicBezTo>
                              <a:cubicBezTo>
                                <a:pt x="377470" y="282384"/>
                                <a:pt x="369820" y="273558"/>
                                <a:pt x="363936" y="268262"/>
                              </a:cubicBezTo>
                              <a:cubicBezTo>
                                <a:pt x="358052" y="262966"/>
                                <a:pt x="363348" y="254728"/>
                                <a:pt x="353345" y="250609"/>
                              </a:cubicBezTo>
                              <a:cubicBezTo>
                                <a:pt x="343342" y="246490"/>
                                <a:pt x="315098" y="244725"/>
                                <a:pt x="303918" y="243548"/>
                              </a:cubicBezTo>
                              <a:cubicBezTo>
                                <a:pt x="292738" y="242371"/>
                                <a:pt x="289207" y="242371"/>
                                <a:pt x="286265" y="243548"/>
                              </a:cubicBezTo>
                              <a:cubicBezTo>
                                <a:pt x="283323" y="244725"/>
                                <a:pt x="288619" y="254728"/>
                                <a:pt x="286265" y="250609"/>
                              </a:cubicBezTo>
                              <a:cubicBezTo>
                                <a:pt x="283911" y="246490"/>
                                <a:pt x="277439" y="225307"/>
                                <a:pt x="272143" y="218835"/>
                              </a:cubicBezTo>
                              <a:cubicBezTo>
                                <a:pt x="266847" y="212362"/>
                                <a:pt x="259787" y="211186"/>
                                <a:pt x="254491" y="211774"/>
                              </a:cubicBezTo>
                              <a:cubicBezTo>
                                <a:pt x="249195" y="212362"/>
                                <a:pt x="247430" y="214716"/>
                                <a:pt x="240369" y="222365"/>
                              </a:cubicBezTo>
                              <a:cubicBezTo>
                                <a:pt x="233308" y="230014"/>
                                <a:pt x="225070" y="246490"/>
                                <a:pt x="212125" y="257670"/>
                              </a:cubicBezTo>
                              <a:cubicBezTo>
                                <a:pt x="199180" y="268850"/>
                                <a:pt x="178585" y="278854"/>
                                <a:pt x="162698" y="289445"/>
                              </a:cubicBezTo>
                              <a:cubicBezTo>
                                <a:pt x="146811" y="300036"/>
                                <a:pt x="127981" y="311804"/>
                                <a:pt x="116801" y="321219"/>
                              </a:cubicBezTo>
                              <a:cubicBezTo>
                                <a:pt x="105621" y="330634"/>
                                <a:pt x="103267" y="339460"/>
                                <a:pt x="95618" y="345933"/>
                              </a:cubicBezTo>
                              <a:cubicBezTo>
                                <a:pt x="87969" y="352406"/>
                                <a:pt x="83850" y="354171"/>
                                <a:pt x="70905" y="360055"/>
                              </a:cubicBezTo>
                              <a:cubicBezTo>
                                <a:pt x="57960" y="365939"/>
                                <a:pt x="25596" y="369470"/>
                                <a:pt x="17947" y="381238"/>
                              </a:cubicBezTo>
                              <a:cubicBezTo>
                                <a:pt x="10298" y="393006"/>
                                <a:pt x="17358" y="418308"/>
                                <a:pt x="25008" y="430665"/>
                              </a:cubicBezTo>
                              <a:cubicBezTo>
                                <a:pt x="32657" y="443022"/>
                                <a:pt x="53253" y="445375"/>
                                <a:pt x="63844" y="455378"/>
                              </a:cubicBezTo>
                              <a:cubicBezTo>
                                <a:pt x="74435" y="465381"/>
                                <a:pt x="79731" y="480680"/>
                                <a:pt x="88557" y="490683"/>
                              </a:cubicBezTo>
                              <a:cubicBezTo>
                                <a:pt x="97383" y="500686"/>
                                <a:pt x="109152" y="507159"/>
                                <a:pt x="116801" y="515397"/>
                              </a:cubicBezTo>
                              <a:cubicBezTo>
                                <a:pt x="124450" y="523635"/>
                                <a:pt x="134454" y="532461"/>
                                <a:pt x="134454" y="540110"/>
                              </a:cubicBezTo>
                              <a:cubicBezTo>
                                <a:pt x="134454" y="547759"/>
                                <a:pt x="126216" y="564235"/>
                                <a:pt x="116801" y="561293"/>
                              </a:cubicBezTo>
                              <a:cubicBezTo>
                                <a:pt x="107386" y="558351"/>
                                <a:pt x="93853" y="524223"/>
                                <a:pt x="77966" y="522458"/>
                              </a:cubicBezTo>
                              <a:cubicBezTo>
                                <a:pt x="62079" y="520693"/>
                                <a:pt x="21478" y="550702"/>
                                <a:pt x="21478" y="550702"/>
                              </a:cubicBezTo>
                              <a:cubicBezTo>
                                <a:pt x="8533" y="557174"/>
                                <a:pt x="2060" y="554820"/>
                                <a:pt x="295" y="561293"/>
                              </a:cubicBezTo>
                              <a:cubicBezTo>
                                <a:pt x="-1470" y="567765"/>
                                <a:pt x="5002" y="577180"/>
                                <a:pt x="10886" y="589537"/>
                              </a:cubicBezTo>
                              <a:cubicBezTo>
                                <a:pt x="16770" y="601894"/>
                                <a:pt x="21478" y="624254"/>
                                <a:pt x="35600" y="635434"/>
                              </a:cubicBezTo>
                              <a:cubicBezTo>
                                <a:pt x="49722" y="646614"/>
                                <a:pt x="77965" y="655440"/>
                                <a:pt x="95618" y="656617"/>
                              </a:cubicBezTo>
                              <a:cubicBezTo>
                                <a:pt x="113271" y="657794"/>
                                <a:pt x="132100" y="640141"/>
                                <a:pt x="141515" y="642495"/>
                              </a:cubicBezTo>
                              <a:cubicBezTo>
                                <a:pt x="150930" y="644849"/>
                                <a:pt x="153871" y="663089"/>
                                <a:pt x="152106" y="670739"/>
                              </a:cubicBezTo>
                              <a:cubicBezTo>
                                <a:pt x="150341" y="678388"/>
                                <a:pt x="144456" y="680154"/>
                                <a:pt x="130923" y="688392"/>
                              </a:cubicBezTo>
                              <a:cubicBezTo>
                                <a:pt x="117389" y="696630"/>
                                <a:pt x="86792" y="710163"/>
                                <a:pt x="70905" y="720166"/>
                              </a:cubicBezTo>
                              <a:cubicBezTo>
                                <a:pt x="55018" y="730169"/>
                                <a:pt x="42073" y="733699"/>
                                <a:pt x="35600" y="748410"/>
                              </a:cubicBezTo>
                              <a:cubicBezTo>
                                <a:pt x="29127" y="763120"/>
                                <a:pt x="26773" y="786658"/>
                                <a:pt x="32069" y="808429"/>
                              </a:cubicBezTo>
                              <a:cubicBezTo>
                                <a:pt x="37365" y="830200"/>
                                <a:pt x="57371" y="866094"/>
                                <a:pt x="67374" y="879039"/>
                              </a:cubicBezTo>
                              <a:cubicBezTo>
                                <a:pt x="77377" y="891984"/>
                                <a:pt x="84438" y="887865"/>
                                <a:pt x="92088" y="886100"/>
                              </a:cubicBezTo>
                              <a:cubicBezTo>
                                <a:pt x="99737" y="884335"/>
                                <a:pt x="105033" y="863740"/>
                                <a:pt x="113271" y="868447"/>
                              </a:cubicBezTo>
                              <a:cubicBezTo>
                                <a:pt x="121509" y="873154"/>
                                <a:pt x="132689" y="904929"/>
                                <a:pt x="141515" y="914344"/>
                              </a:cubicBezTo>
                              <a:cubicBezTo>
                                <a:pt x="150341" y="923759"/>
                                <a:pt x="149752" y="923758"/>
                                <a:pt x="166228" y="924935"/>
                              </a:cubicBezTo>
                              <a:cubicBezTo>
                                <a:pt x="182704" y="926112"/>
                                <a:pt x="233896" y="912579"/>
                                <a:pt x="240369" y="921405"/>
                              </a:cubicBezTo>
                              <a:cubicBezTo>
                                <a:pt x="246842" y="930231"/>
                                <a:pt x="216832" y="964359"/>
                                <a:pt x="205064" y="977893"/>
                              </a:cubicBezTo>
                              <a:cubicBezTo>
                                <a:pt x="193296" y="991427"/>
                                <a:pt x="182704" y="994368"/>
                                <a:pt x="169759" y="1002606"/>
                              </a:cubicBezTo>
                              <a:cubicBezTo>
                                <a:pt x="156814" y="1010844"/>
                                <a:pt x="140927" y="1016140"/>
                                <a:pt x="127393" y="1027320"/>
                              </a:cubicBezTo>
                              <a:cubicBezTo>
                                <a:pt x="113859" y="1038500"/>
                                <a:pt x="105621" y="1056741"/>
                                <a:pt x="88557" y="1069686"/>
                              </a:cubicBezTo>
                              <a:cubicBezTo>
                                <a:pt x="71493" y="1082631"/>
                                <a:pt x="29127" y="1097930"/>
                                <a:pt x="25008" y="1104991"/>
                              </a:cubicBezTo>
                              <a:cubicBezTo>
                                <a:pt x="20889" y="1112052"/>
                                <a:pt x="45603" y="1116171"/>
                                <a:pt x="63844" y="1112052"/>
                              </a:cubicBezTo>
                              <a:cubicBezTo>
                                <a:pt x="82085" y="1107933"/>
                                <a:pt x="115036" y="1087338"/>
                                <a:pt x="134454" y="1080277"/>
                              </a:cubicBezTo>
                              <a:cubicBezTo>
                                <a:pt x="153872" y="1073216"/>
                                <a:pt x="166228" y="1079101"/>
                                <a:pt x="180350" y="1069686"/>
                              </a:cubicBezTo>
                              <a:cubicBezTo>
                                <a:pt x="194472" y="1060271"/>
                                <a:pt x="204475" y="1035557"/>
                                <a:pt x="219186" y="1023789"/>
                              </a:cubicBezTo>
                              <a:cubicBezTo>
                                <a:pt x="233896" y="1012021"/>
                                <a:pt x="257433" y="1009667"/>
                                <a:pt x="268613" y="999076"/>
                              </a:cubicBezTo>
                              <a:cubicBezTo>
                                <a:pt x="279793" y="988484"/>
                                <a:pt x="277439" y="972597"/>
                                <a:pt x="286265" y="960240"/>
                              </a:cubicBezTo>
                              <a:cubicBezTo>
                                <a:pt x="295091" y="947883"/>
                                <a:pt x="318039" y="934350"/>
                                <a:pt x="321570" y="924935"/>
                              </a:cubicBezTo>
                              <a:cubicBezTo>
                                <a:pt x="325100" y="915520"/>
                                <a:pt x="302741" y="916697"/>
                                <a:pt x="307448" y="903752"/>
                              </a:cubicBezTo>
                              <a:cubicBezTo>
                                <a:pt x="312155" y="890807"/>
                                <a:pt x="335692" y="866682"/>
                                <a:pt x="349814" y="847264"/>
                              </a:cubicBezTo>
                              <a:cubicBezTo>
                                <a:pt x="363936" y="827846"/>
                                <a:pt x="384531" y="788423"/>
                                <a:pt x="392180" y="787246"/>
                              </a:cubicBezTo>
                              <a:cubicBezTo>
                                <a:pt x="399829" y="786069"/>
                                <a:pt x="398065" y="831377"/>
                                <a:pt x="395711" y="840203"/>
                              </a:cubicBezTo>
                              <a:cubicBezTo>
                                <a:pt x="393357" y="849029"/>
                                <a:pt x="383354" y="830788"/>
                                <a:pt x="378058" y="840203"/>
                              </a:cubicBezTo>
                              <a:cubicBezTo>
                                <a:pt x="372762" y="849618"/>
                                <a:pt x="358640" y="891395"/>
                                <a:pt x="363936" y="896691"/>
                              </a:cubicBezTo>
                              <a:cubicBezTo>
                                <a:pt x="369232" y="901987"/>
                                <a:pt x="396299" y="884923"/>
                                <a:pt x="409833" y="871978"/>
                              </a:cubicBezTo>
                              <a:cubicBezTo>
                                <a:pt x="423367" y="859033"/>
                                <a:pt x="434546" y="824316"/>
                                <a:pt x="445138" y="819020"/>
                              </a:cubicBezTo>
                              <a:cubicBezTo>
                                <a:pt x="455729" y="813724"/>
                                <a:pt x="461025" y="831377"/>
                                <a:pt x="473382" y="840203"/>
                              </a:cubicBezTo>
                              <a:cubicBezTo>
                                <a:pt x="485739" y="849029"/>
                                <a:pt x="494565" y="866682"/>
                                <a:pt x="519279" y="871978"/>
                              </a:cubicBezTo>
                              <a:cubicBezTo>
                                <a:pt x="543992" y="877274"/>
                                <a:pt x="593419" y="864329"/>
                                <a:pt x="621663" y="871978"/>
                              </a:cubicBezTo>
                              <a:cubicBezTo>
                                <a:pt x="649907" y="879627"/>
                                <a:pt x="674033" y="906694"/>
                                <a:pt x="688743" y="917874"/>
                              </a:cubicBezTo>
                              <a:cubicBezTo>
                                <a:pt x="703453" y="929054"/>
                                <a:pt x="698746" y="919639"/>
                                <a:pt x="709926" y="939057"/>
                              </a:cubicBezTo>
                              <a:cubicBezTo>
                                <a:pt x="721106" y="958475"/>
                                <a:pt x="744642" y="1010844"/>
                                <a:pt x="755822" y="1034381"/>
                              </a:cubicBezTo>
                              <a:cubicBezTo>
                                <a:pt x="767002" y="1057918"/>
                                <a:pt x="772886" y="1066744"/>
                                <a:pt x="777005" y="1080277"/>
                              </a:cubicBezTo>
                              <a:cubicBezTo>
                                <a:pt x="781124" y="1093810"/>
                                <a:pt x="777006" y="1102048"/>
                                <a:pt x="780536" y="1115582"/>
                              </a:cubicBezTo>
                              <a:cubicBezTo>
                                <a:pt x="784066" y="1129116"/>
                                <a:pt x="791127" y="1150299"/>
                                <a:pt x="798188" y="1161479"/>
                              </a:cubicBezTo>
                              <a:cubicBezTo>
                                <a:pt x="805249" y="1172659"/>
                                <a:pt x="817018" y="1176190"/>
                                <a:pt x="822902" y="1182662"/>
                              </a:cubicBezTo>
                              <a:cubicBezTo>
                                <a:pt x="828786" y="1189134"/>
                                <a:pt x="831728" y="1204433"/>
                                <a:pt x="833493" y="1200314"/>
                              </a:cubicBezTo>
                              <a:cubicBezTo>
                                <a:pt x="835258" y="1196195"/>
                                <a:pt x="833493" y="1157948"/>
                                <a:pt x="833493" y="1157948"/>
                              </a:cubicBezTo>
                              <a:cubicBezTo>
                                <a:pt x="833493" y="1144415"/>
                                <a:pt x="837612" y="1127939"/>
                                <a:pt x="833493" y="1119113"/>
                              </a:cubicBezTo>
                              <a:cubicBezTo>
                                <a:pt x="829374" y="1110287"/>
                                <a:pt x="812310" y="1113229"/>
                                <a:pt x="808780" y="1104991"/>
                              </a:cubicBezTo>
                              <a:cubicBezTo>
                                <a:pt x="805250" y="1096753"/>
                                <a:pt x="804661" y="1069686"/>
                                <a:pt x="812310" y="1069686"/>
                              </a:cubicBezTo>
                              <a:cubicBezTo>
                                <a:pt x="819959" y="1069686"/>
                                <a:pt x="848203" y="1093223"/>
                                <a:pt x="854676" y="1104991"/>
                              </a:cubicBezTo>
                              <a:cubicBezTo>
                                <a:pt x="861149" y="1116759"/>
                                <a:pt x="847027" y="1129116"/>
                                <a:pt x="851146" y="1140296"/>
                              </a:cubicBezTo>
                              <a:cubicBezTo>
                                <a:pt x="855265" y="1151476"/>
                                <a:pt x="868799" y="1159713"/>
                                <a:pt x="879390" y="1172070"/>
                              </a:cubicBezTo>
                              <a:cubicBezTo>
                                <a:pt x="889981" y="1184427"/>
                                <a:pt x="911164" y="1205610"/>
                                <a:pt x="914695" y="1214436"/>
                              </a:cubicBezTo>
                              <a:cubicBezTo>
                                <a:pt x="918226" y="1223262"/>
                                <a:pt x="902338" y="1219144"/>
                                <a:pt x="900573" y="1225028"/>
                              </a:cubicBezTo>
                              <a:cubicBezTo>
                                <a:pt x="898808" y="1230912"/>
                                <a:pt x="898807" y="1237973"/>
                                <a:pt x="904103" y="1249741"/>
                              </a:cubicBezTo>
                              <a:cubicBezTo>
                                <a:pt x="909399" y="1261509"/>
                                <a:pt x="919990" y="1285047"/>
                                <a:pt x="932347" y="1295638"/>
                              </a:cubicBezTo>
                              <a:cubicBezTo>
                                <a:pt x="944704" y="1306229"/>
                                <a:pt x="967653" y="1305641"/>
                                <a:pt x="978244" y="1313290"/>
                              </a:cubicBezTo>
                              <a:cubicBezTo>
                                <a:pt x="988835" y="1320939"/>
                                <a:pt x="992366" y="1325058"/>
                                <a:pt x="995896" y="1341534"/>
                              </a:cubicBezTo>
                              <a:cubicBezTo>
                                <a:pt x="999426" y="1358010"/>
                                <a:pt x="998838" y="1386254"/>
                                <a:pt x="999427" y="1412144"/>
                              </a:cubicBezTo>
                              <a:cubicBezTo>
                                <a:pt x="1000015" y="1438034"/>
                                <a:pt x="999427" y="1496876"/>
                                <a:pt x="999427" y="1496876"/>
                              </a:cubicBezTo>
                              <a:cubicBezTo>
                                <a:pt x="999427" y="1521590"/>
                                <a:pt x="997662" y="1542185"/>
                                <a:pt x="999427" y="1560426"/>
                              </a:cubicBezTo>
                              <a:cubicBezTo>
                                <a:pt x="1001192" y="1578667"/>
                                <a:pt x="1007076" y="1592200"/>
                                <a:pt x="1010018" y="1606322"/>
                              </a:cubicBezTo>
                              <a:cubicBezTo>
                                <a:pt x="1012960" y="1620444"/>
                                <a:pt x="1006488" y="1622798"/>
                                <a:pt x="1017079" y="1645158"/>
                              </a:cubicBezTo>
                              <a:cubicBezTo>
                                <a:pt x="1027670" y="1667518"/>
                                <a:pt x="1060622" y="1720475"/>
                                <a:pt x="1073567" y="1740481"/>
                              </a:cubicBezTo>
                              <a:cubicBezTo>
                                <a:pt x="1086512" y="1760487"/>
                                <a:pt x="1085335" y="1754604"/>
                                <a:pt x="1094750" y="1765195"/>
                              </a:cubicBezTo>
                              <a:cubicBezTo>
                                <a:pt x="1104165" y="1775786"/>
                                <a:pt x="1117110" y="1793439"/>
                                <a:pt x="1130055" y="1804030"/>
                              </a:cubicBezTo>
                              <a:cubicBezTo>
                                <a:pt x="1143000" y="1814621"/>
                                <a:pt x="1161241" y="1821683"/>
                                <a:pt x="1172421" y="1828744"/>
                              </a:cubicBezTo>
                              <a:cubicBezTo>
                                <a:pt x="1183601" y="1835805"/>
                                <a:pt x="1193016" y="1836393"/>
                                <a:pt x="1197135" y="1846396"/>
                              </a:cubicBezTo>
                              <a:cubicBezTo>
                                <a:pt x="1201254" y="1856399"/>
                                <a:pt x="1194193" y="1877582"/>
                                <a:pt x="1197135" y="1888762"/>
                              </a:cubicBezTo>
                              <a:cubicBezTo>
                                <a:pt x="1200077" y="1899942"/>
                                <a:pt x="1207726" y="1904650"/>
                                <a:pt x="1214787" y="1913476"/>
                              </a:cubicBezTo>
                              <a:cubicBezTo>
                                <a:pt x="1221848" y="1922302"/>
                                <a:pt x="1238324" y="1932305"/>
                                <a:pt x="1239501" y="1941720"/>
                              </a:cubicBezTo>
                              <a:cubicBezTo>
                                <a:pt x="1240678" y="1951135"/>
                                <a:pt x="1217141" y="1961726"/>
                                <a:pt x="1221848" y="1969964"/>
                              </a:cubicBezTo>
                              <a:cubicBezTo>
                                <a:pt x="1226555" y="1978202"/>
                                <a:pt x="1256565" y="1978202"/>
                                <a:pt x="1267745" y="1991147"/>
                              </a:cubicBezTo>
                              <a:cubicBezTo>
                                <a:pt x="1278925" y="2004092"/>
                                <a:pt x="1278925" y="2036455"/>
                                <a:pt x="1288928" y="2047635"/>
                              </a:cubicBezTo>
                              <a:cubicBezTo>
                                <a:pt x="1298931" y="2058815"/>
                                <a:pt x="1327175" y="2068817"/>
                                <a:pt x="1327763" y="2058226"/>
                              </a:cubicBezTo>
                              <a:cubicBezTo>
                                <a:pt x="1328351" y="2047635"/>
                                <a:pt x="1305403" y="2007623"/>
                                <a:pt x="1292458" y="1984086"/>
                              </a:cubicBezTo>
                              <a:cubicBezTo>
                                <a:pt x="1279513" y="1960549"/>
                                <a:pt x="1261272" y="1938777"/>
                                <a:pt x="1250092" y="1917006"/>
                              </a:cubicBezTo>
                              <a:cubicBezTo>
                                <a:pt x="1238912" y="1895235"/>
                                <a:pt x="1223025" y="1856399"/>
                                <a:pt x="1225379" y="1853457"/>
                              </a:cubicBezTo>
                              <a:cubicBezTo>
                                <a:pt x="1227733" y="1850515"/>
                                <a:pt x="1247738" y="1881113"/>
                                <a:pt x="1264214" y="1899354"/>
                              </a:cubicBezTo>
                              <a:cubicBezTo>
                                <a:pt x="1280690" y="1917595"/>
                                <a:pt x="1306581" y="1942897"/>
                                <a:pt x="1324233" y="1962903"/>
                              </a:cubicBezTo>
                              <a:cubicBezTo>
                                <a:pt x="1341885" y="1982909"/>
                                <a:pt x="1354242" y="2001150"/>
                                <a:pt x="1370129" y="2019391"/>
                              </a:cubicBezTo>
                              <a:cubicBezTo>
                                <a:pt x="1386016" y="2037632"/>
                                <a:pt x="1410142" y="2057049"/>
                                <a:pt x="1419557" y="2072348"/>
                              </a:cubicBezTo>
                              <a:cubicBezTo>
                                <a:pt x="1428972" y="2087647"/>
                                <a:pt x="1425441" y="2097650"/>
                                <a:pt x="1426618" y="2111184"/>
                              </a:cubicBezTo>
                              <a:cubicBezTo>
                                <a:pt x="1427795" y="2124718"/>
                                <a:pt x="1422499" y="2142959"/>
                                <a:pt x="1426618" y="2153550"/>
                              </a:cubicBezTo>
                              <a:cubicBezTo>
                                <a:pt x="1430737" y="2164141"/>
                                <a:pt x="1438386" y="2167084"/>
                                <a:pt x="1451331" y="2174733"/>
                              </a:cubicBezTo>
                              <a:cubicBezTo>
                                <a:pt x="1464276" y="2182382"/>
                                <a:pt x="1487813" y="2189443"/>
                                <a:pt x="1504289" y="2199446"/>
                              </a:cubicBezTo>
                              <a:cubicBezTo>
                                <a:pt x="1520765" y="2209449"/>
                                <a:pt x="1531356" y="2223571"/>
                                <a:pt x="1550185" y="2234751"/>
                              </a:cubicBezTo>
                              <a:cubicBezTo>
                                <a:pt x="1569014" y="2245931"/>
                                <a:pt x="1593728" y="2261819"/>
                                <a:pt x="1617265" y="2266526"/>
                              </a:cubicBezTo>
                              <a:cubicBezTo>
                                <a:pt x="1640802" y="2271233"/>
                                <a:pt x="1667280" y="2260053"/>
                                <a:pt x="1691405" y="2262995"/>
                              </a:cubicBezTo>
                              <a:cubicBezTo>
                                <a:pt x="1715530" y="2265937"/>
                                <a:pt x="1743186" y="2277705"/>
                                <a:pt x="1762015" y="2284178"/>
                              </a:cubicBezTo>
                              <a:cubicBezTo>
                                <a:pt x="1780844" y="2290651"/>
                                <a:pt x="1793789" y="2297124"/>
                                <a:pt x="1804381" y="2301831"/>
                              </a:cubicBezTo>
                              <a:cubicBezTo>
                                <a:pt x="1814973" y="2306538"/>
                                <a:pt x="1816738" y="2304773"/>
                                <a:pt x="1825564" y="2312422"/>
                              </a:cubicBezTo>
                              <a:cubicBezTo>
                                <a:pt x="1834390" y="2320071"/>
                                <a:pt x="1842628" y="2331840"/>
                                <a:pt x="1857339" y="2347727"/>
                              </a:cubicBezTo>
                              <a:cubicBezTo>
                                <a:pt x="1872050" y="2363614"/>
                                <a:pt x="1890290" y="2390682"/>
                                <a:pt x="1913827" y="2407746"/>
                              </a:cubicBezTo>
                              <a:cubicBezTo>
                                <a:pt x="1937364" y="2424810"/>
                                <a:pt x="1980318" y="2448347"/>
                                <a:pt x="1998559" y="2450112"/>
                              </a:cubicBezTo>
                              <a:cubicBezTo>
                                <a:pt x="2016800" y="2451877"/>
                                <a:pt x="2013857" y="2417160"/>
                                <a:pt x="2023272" y="2418337"/>
                              </a:cubicBezTo>
                              <a:cubicBezTo>
                                <a:pt x="2032687" y="2419514"/>
                                <a:pt x="2046221" y="2456585"/>
                                <a:pt x="2055047" y="2457173"/>
                              </a:cubicBezTo>
                              <a:cubicBezTo>
                                <a:pt x="2063873" y="2457761"/>
                                <a:pt x="2075053" y="2430694"/>
                                <a:pt x="2076230" y="2421868"/>
                              </a:cubicBezTo>
                              <a:cubicBezTo>
                                <a:pt x="2077407" y="2413042"/>
                                <a:pt x="2078584" y="2408334"/>
                                <a:pt x="2062108" y="2404215"/>
                              </a:cubicBezTo>
                              <a:cubicBezTo>
                                <a:pt x="2045632" y="2400096"/>
                                <a:pt x="1995028" y="2403626"/>
                                <a:pt x="1977376" y="2397154"/>
                              </a:cubicBezTo>
                              <a:cubicBezTo>
                                <a:pt x="1959724" y="2390682"/>
                                <a:pt x="1963254" y="2376560"/>
                                <a:pt x="1956193" y="2365380"/>
                              </a:cubicBezTo>
                              <a:cubicBezTo>
                                <a:pt x="1949132" y="2354200"/>
                                <a:pt x="1936775" y="2342432"/>
                                <a:pt x="1935010" y="2330075"/>
                              </a:cubicBezTo>
                              <a:cubicBezTo>
                                <a:pt x="1933245" y="2317718"/>
                                <a:pt x="1946778" y="2303596"/>
                                <a:pt x="1945601" y="2291239"/>
                              </a:cubicBezTo>
                              <a:cubicBezTo>
                                <a:pt x="1944424" y="2278882"/>
                                <a:pt x="1942659" y="2264760"/>
                                <a:pt x="1927949" y="2255934"/>
                              </a:cubicBezTo>
                              <a:cubicBezTo>
                                <a:pt x="1913239" y="2247108"/>
                                <a:pt x="1875580" y="2244166"/>
                                <a:pt x="1857339" y="2238282"/>
                              </a:cubicBezTo>
                              <a:cubicBezTo>
                                <a:pt x="1839098" y="2232398"/>
                                <a:pt x="1821445" y="2233574"/>
                                <a:pt x="1818503" y="2220629"/>
                              </a:cubicBezTo>
                              <a:cubicBezTo>
                                <a:pt x="1815561" y="2207684"/>
                                <a:pt x="1832036" y="2174733"/>
                                <a:pt x="1839686" y="2160611"/>
                              </a:cubicBezTo>
                              <a:cubicBezTo>
                                <a:pt x="1847335" y="2146489"/>
                                <a:pt x="1866754" y="2144723"/>
                                <a:pt x="1864400" y="2135897"/>
                              </a:cubicBezTo>
                              <a:cubicBezTo>
                                <a:pt x="1862046" y="2127071"/>
                                <a:pt x="1840863" y="2111772"/>
                                <a:pt x="1825564" y="2107653"/>
                              </a:cubicBezTo>
                              <a:cubicBezTo>
                                <a:pt x="1810265" y="2103534"/>
                                <a:pt x="1789083" y="2104123"/>
                                <a:pt x="1772607" y="2111184"/>
                              </a:cubicBezTo>
                              <a:cubicBezTo>
                                <a:pt x="1756131" y="2118245"/>
                                <a:pt x="1739067" y="2139428"/>
                                <a:pt x="1726710" y="2150019"/>
                              </a:cubicBezTo>
                              <a:cubicBezTo>
                                <a:pt x="1714353" y="2160610"/>
                                <a:pt x="1709646" y="2170614"/>
                                <a:pt x="1698466" y="2174733"/>
                              </a:cubicBezTo>
                              <a:cubicBezTo>
                                <a:pt x="1687286" y="2178852"/>
                                <a:pt x="1671399" y="2186501"/>
                                <a:pt x="1659631" y="2174733"/>
                              </a:cubicBezTo>
                              <a:cubicBezTo>
                                <a:pt x="1647863" y="2162965"/>
                                <a:pt x="1636094" y="2124718"/>
                                <a:pt x="1627856" y="2104123"/>
                              </a:cubicBezTo>
                              <a:cubicBezTo>
                                <a:pt x="1619618" y="2083528"/>
                                <a:pt x="1614323" y="2065287"/>
                                <a:pt x="1610204" y="2051165"/>
                              </a:cubicBezTo>
                              <a:cubicBezTo>
                                <a:pt x="1606085" y="2037043"/>
                                <a:pt x="1597259" y="2026452"/>
                                <a:pt x="1603143" y="2019391"/>
                              </a:cubicBezTo>
                              <a:cubicBezTo>
                                <a:pt x="1609027" y="2012330"/>
                                <a:pt x="1641979" y="2015272"/>
                                <a:pt x="1645509" y="2008799"/>
                              </a:cubicBezTo>
                              <a:cubicBezTo>
                                <a:pt x="1649039" y="2002326"/>
                                <a:pt x="1626680" y="1991146"/>
                                <a:pt x="1624326" y="1980555"/>
                              </a:cubicBezTo>
                              <a:cubicBezTo>
                                <a:pt x="1621972" y="1969964"/>
                                <a:pt x="1623149" y="1955842"/>
                                <a:pt x="1631387" y="1945250"/>
                              </a:cubicBezTo>
                              <a:cubicBezTo>
                                <a:pt x="1639625" y="1934659"/>
                                <a:pt x="1664927" y="1925244"/>
                                <a:pt x="1673753" y="1917006"/>
                              </a:cubicBezTo>
                              <a:cubicBezTo>
                                <a:pt x="1682579" y="1908768"/>
                                <a:pt x="1676106" y="1897000"/>
                                <a:pt x="1684344" y="1895823"/>
                              </a:cubicBezTo>
                              <a:cubicBezTo>
                                <a:pt x="1692582" y="1894646"/>
                                <a:pt x="1713177" y="1909357"/>
                                <a:pt x="1723180" y="1909945"/>
                              </a:cubicBezTo>
                              <a:cubicBezTo>
                                <a:pt x="1733183" y="1910534"/>
                                <a:pt x="1734948" y="1899942"/>
                                <a:pt x="1744363" y="1899354"/>
                              </a:cubicBezTo>
                              <a:cubicBezTo>
                                <a:pt x="1753778" y="1898766"/>
                                <a:pt x="1766723" y="1901708"/>
                                <a:pt x="1779668" y="1906415"/>
                              </a:cubicBezTo>
                              <a:cubicBezTo>
                                <a:pt x="1792613" y="1911122"/>
                                <a:pt x="1818503" y="1928187"/>
                                <a:pt x="1822034" y="1927598"/>
                              </a:cubicBezTo>
                              <a:cubicBezTo>
                                <a:pt x="1825564" y="1927010"/>
                                <a:pt x="1800851" y="1911710"/>
                                <a:pt x="1800851" y="1902884"/>
                              </a:cubicBezTo>
                              <a:cubicBezTo>
                                <a:pt x="1800851" y="1894058"/>
                                <a:pt x="1812619" y="1879347"/>
                                <a:pt x="1822034" y="1874640"/>
                              </a:cubicBezTo>
                              <a:cubicBezTo>
                                <a:pt x="1831449" y="1869933"/>
                                <a:pt x="1846747" y="1871109"/>
                                <a:pt x="1857339" y="1874640"/>
                              </a:cubicBezTo>
                              <a:cubicBezTo>
                                <a:pt x="1867931" y="1878171"/>
                                <a:pt x="1878522" y="1892293"/>
                                <a:pt x="1885583" y="1895823"/>
                              </a:cubicBezTo>
                              <a:cubicBezTo>
                                <a:pt x="1892644" y="1899354"/>
                                <a:pt x="1894998" y="1898765"/>
                                <a:pt x="1899705" y="1895823"/>
                              </a:cubicBezTo>
                              <a:cubicBezTo>
                                <a:pt x="1904412" y="1892881"/>
                                <a:pt x="1904412" y="1872287"/>
                                <a:pt x="1913827" y="1878171"/>
                              </a:cubicBezTo>
                              <a:cubicBezTo>
                                <a:pt x="1923242" y="1884055"/>
                                <a:pt x="1946778" y="1915829"/>
                                <a:pt x="1956193" y="1931128"/>
                              </a:cubicBezTo>
                              <a:cubicBezTo>
                                <a:pt x="1965608" y="1946427"/>
                                <a:pt x="1966784" y="1951723"/>
                                <a:pt x="1970315" y="1969964"/>
                              </a:cubicBezTo>
                              <a:cubicBezTo>
                                <a:pt x="1973846" y="1988205"/>
                                <a:pt x="1972669" y="2030571"/>
                                <a:pt x="1977376" y="2040574"/>
                              </a:cubicBezTo>
                              <a:cubicBezTo>
                                <a:pt x="1982083" y="2050577"/>
                                <a:pt x="1992086" y="2037632"/>
                                <a:pt x="1998559" y="2029982"/>
                              </a:cubicBezTo>
                              <a:cubicBezTo>
                                <a:pt x="2005032" y="2022332"/>
                                <a:pt x="2014446" y="2008211"/>
                                <a:pt x="2016211" y="1994677"/>
                              </a:cubicBezTo>
                              <a:cubicBezTo>
                                <a:pt x="2017976" y="1981143"/>
                                <a:pt x="2014446" y="1969375"/>
                                <a:pt x="2009150" y="1948781"/>
                              </a:cubicBezTo>
                              <a:cubicBezTo>
                                <a:pt x="2003854" y="1928187"/>
                                <a:pt x="1989144" y="1886997"/>
                                <a:pt x="1984437" y="1871110"/>
                              </a:cubicBezTo>
                              <a:cubicBezTo>
                                <a:pt x="1979730" y="1855223"/>
                                <a:pt x="1978552" y="1861107"/>
                                <a:pt x="1980906" y="1853457"/>
                              </a:cubicBezTo>
                              <a:cubicBezTo>
                                <a:pt x="1983260" y="1845808"/>
                                <a:pt x="1987379" y="1835216"/>
                                <a:pt x="1998559" y="1825213"/>
                              </a:cubicBezTo>
                              <a:cubicBezTo>
                                <a:pt x="2009739" y="1815210"/>
                                <a:pt x="2033864" y="1801677"/>
                                <a:pt x="2047986" y="1793439"/>
                              </a:cubicBezTo>
                              <a:cubicBezTo>
                                <a:pt x="2062108" y="1785201"/>
                                <a:pt x="2067992" y="1784612"/>
                                <a:pt x="2083291" y="1775786"/>
                              </a:cubicBezTo>
                              <a:cubicBezTo>
                                <a:pt x="2098590" y="1766960"/>
                                <a:pt x="2130364" y="1765783"/>
                                <a:pt x="2139779" y="1744012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2" name="Freeform 101"/>
                        <p:cNvSpPr/>
                        <p:nvPr/>
                      </p:nvSpPr>
                      <p:spPr>
                        <a:xfrm>
                          <a:off x="1540566" y="339875"/>
                          <a:ext cx="443907" cy="346496"/>
                        </a:xfrm>
                        <a:custGeom>
                          <a:avLst/>
                          <a:gdLst>
                            <a:gd name="connsiteX0" fmla="*/ 245372 w 443907"/>
                            <a:gd name="connsiteY0" fmla="*/ 341163 h 346496"/>
                            <a:gd name="connsiteX1" fmla="*/ 297759 w 443907"/>
                            <a:gd name="connsiteY1" fmla="*/ 326875 h 346496"/>
                            <a:gd name="connsiteX2" fmla="*/ 314428 w 443907"/>
                            <a:gd name="connsiteY2" fmla="*/ 298300 h 346496"/>
                            <a:gd name="connsiteX3" fmla="*/ 350147 w 443907"/>
                            <a:gd name="connsiteY3" fmla="*/ 319731 h 346496"/>
                            <a:gd name="connsiteX4" fmla="*/ 381103 w 443907"/>
                            <a:gd name="connsiteY4" fmla="*/ 334019 h 346496"/>
                            <a:gd name="connsiteX5" fmla="*/ 416822 w 443907"/>
                            <a:gd name="connsiteY5" fmla="*/ 336400 h 346496"/>
                            <a:gd name="connsiteX6" fmla="*/ 423965 w 443907"/>
                            <a:gd name="connsiteY6" fmla="*/ 310206 h 346496"/>
                            <a:gd name="connsiteX7" fmla="*/ 421584 w 443907"/>
                            <a:gd name="connsiteY7" fmla="*/ 295919 h 346496"/>
                            <a:gd name="connsiteX8" fmla="*/ 435872 w 443907"/>
                            <a:gd name="connsiteY8" fmla="*/ 281631 h 346496"/>
                            <a:gd name="connsiteX9" fmla="*/ 443015 w 443907"/>
                            <a:gd name="connsiteY9" fmla="*/ 276869 h 346496"/>
                            <a:gd name="connsiteX10" fmla="*/ 443015 w 443907"/>
                            <a:gd name="connsiteY10" fmla="*/ 260200 h 346496"/>
                            <a:gd name="connsiteX11" fmla="*/ 435872 w 443907"/>
                            <a:gd name="connsiteY11" fmla="*/ 245913 h 346496"/>
                            <a:gd name="connsiteX12" fmla="*/ 416822 w 443907"/>
                            <a:gd name="connsiteY12" fmla="*/ 226863 h 346496"/>
                            <a:gd name="connsiteX13" fmla="*/ 388247 w 443907"/>
                            <a:gd name="connsiteY13" fmla="*/ 205431 h 346496"/>
                            <a:gd name="connsiteX14" fmla="*/ 369197 w 443907"/>
                            <a:gd name="connsiteY14" fmla="*/ 186381 h 346496"/>
                            <a:gd name="connsiteX15" fmla="*/ 371578 w 443907"/>
                            <a:gd name="connsiteY15" fmla="*/ 167331 h 346496"/>
                            <a:gd name="connsiteX16" fmla="*/ 362053 w 443907"/>
                            <a:gd name="connsiteY16" fmla="*/ 143519 h 346496"/>
                            <a:gd name="connsiteX17" fmla="*/ 347765 w 443907"/>
                            <a:gd name="connsiteY17" fmla="*/ 119706 h 346496"/>
                            <a:gd name="connsiteX18" fmla="*/ 345384 w 443907"/>
                            <a:gd name="connsiteY18" fmla="*/ 107800 h 346496"/>
                            <a:gd name="connsiteX19" fmla="*/ 357290 w 443907"/>
                            <a:gd name="connsiteY19" fmla="*/ 88750 h 346496"/>
                            <a:gd name="connsiteX20" fmla="*/ 340622 w 443907"/>
                            <a:gd name="connsiteY20" fmla="*/ 67319 h 346496"/>
                            <a:gd name="connsiteX21" fmla="*/ 319190 w 443907"/>
                            <a:gd name="connsiteY21" fmla="*/ 17313 h 346496"/>
                            <a:gd name="connsiteX22" fmla="*/ 304903 w 443907"/>
                            <a:gd name="connsiteY22" fmla="*/ 12550 h 346496"/>
                            <a:gd name="connsiteX23" fmla="*/ 288234 w 443907"/>
                            <a:gd name="connsiteY23" fmla="*/ 22075 h 346496"/>
                            <a:gd name="connsiteX24" fmla="*/ 288234 w 443907"/>
                            <a:gd name="connsiteY24" fmla="*/ 45888 h 346496"/>
                            <a:gd name="connsiteX25" fmla="*/ 290615 w 443907"/>
                            <a:gd name="connsiteY25" fmla="*/ 119706 h 346496"/>
                            <a:gd name="connsiteX26" fmla="*/ 278709 w 443907"/>
                            <a:gd name="connsiteY26" fmla="*/ 117325 h 346496"/>
                            <a:gd name="connsiteX27" fmla="*/ 271565 w 443907"/>
                            <a:gd name="connsiteY27" fmla="*/ 88750 h 346496"/>
                            <a:gd name="connsiteX28" fmla="*/ 257278 w 443907"/>
                            <a:gd name="connsiteY28" fmla="*/ 60175 h 346496"/>
                            <a:gd name="connsiteX29" fmla="*/ 250134 w 443907"/>
                            <a:gd name="connsiteY29" fmla="*/ 33981 h 346496"/>
                            <a:gd name="connsiteX30" fmla="*/ 242990 w 443907"/>
                            <a:gd name="connsiteY30" fmla="*/ 64938 h 346496"/>
                            <a:gd name="connsiteX31" fmla="*/ 233465 w 443907"/>
                            <a:gd name="connsiteY31" fmla="*/ 76844 h 346496"/>
                            <a:gd name="connsiteX32" fmla="*/ 223940 w 443907"/>
                            <a:gd name="connsiteY32" fmla="*/ 76844 h 346496"/>
                            <a:gd name="connsiteX33" fmla="*/ 209653 w 443907"/>
                            <a:gd name="connsiteY33" fmla="*/ 60175 h 346496"/>
                            <a:gd name="connsiteX34" fmla="*/ 209653 w 443907"/>
                            <a:gd name="connsiteY34" fmla="*/ 50650 h 346496"/>
                            <a:gd name="connsiteX35" fmla="*/ 164409 w 443907"/>
                            <a:gd name="connsiteY35" fmla="*/ 53031 h 346496"/>
                            <a:gd name="connsiteX36" fmla="*/ 147740 w 443907"/>
                            <a:gd name="connsiteY36" fmla="*/ 33981 h 346496"/>
                            <a:gd name="connsiteX37" fmla="*/ 150122 w 443907"/>
                            <a:gd name="connsiteY37" fmla="*/ 19694 h 346496"/>
                            <a:gd name="connsiteX38" fmla="*/ 147740 w 443907"/>
                            <a:gd name="connsiteY38" fmla="*/ 12550 h 346496"/>
                            <a:gd name="connsiteX39" fmla="*/ 123928 w 443907"/>
                            <a:gd name="connsiteY39" fmla="*/ 644 h 346496"/>
                            <a:gd name="connsiteX40" fmla="*/ 85828 w 443907"/>
                            <a:gd name="connsiteY40" fmla="*/ 33981 h 346496"/>
                            <a:gd name="connsiteX41" fmla="*/ 64397 w 443907"/>
                            <a:gd name="connsiteY41" fmla="*/ 72081 h 346496"/>
                            <a:gd name="connsiteX42" fmla="*/ 35822 w 443907"/>
                            <a:gd name="connsiteY42" fmla="*/ 103038 h 346496"/>
                            <a:gd name="connsiteX43" fmla="*/ 103 w 443907"/>
                            <a:gd name="connsiteY43" fmla="*/ 131613 h 346496"/>
                            <a:gd name="connsiteX44" fmla="*/ 47728 w 443907"/>
                            <a:gd name="connsiteY44" fmla="*/ 145900 h 346496"/>
                            <a:gd name="connsiteX45" fmla="*/ 102497 w 443907"/>
                            <a:gd name="connsiteY45" fmla="*/ 157806 h 346496"/>
                            <a:gd name="connsiteX46" fmla="*/ 62015 w 443907"/>
                            <a:gd name="connsiteY46" fmla="*/ 174475 h 346496"/>
                            <a:gd name="connsiteX47" fmla="*/ 52490 w 443907"/>
                            <a:gd name="connsiteY47" fmla="*/ 186381 h 346496"/>
                            <a:gd name="connsiteX48" fmla="*/ 78684 w 443907"/>
                            <a:gd name="connsiteY48" fmla="*/ 212575 h 346496"/>
                            <a:gd name="connsiteX49" fmla="*/ 126309 w 443907"/>
                            <a:gd name="connsiteY49" fmla="*/ 224481 h 346496"/>
                            <a:gd name="connsiteX50" fmla="*/ 171553 w 443907"/>
                            <a:gd name="connsiteY50" fmla="*/ 219719 h 346496"/>
                            <a:gd name="connsiteX51" fmla="*/ 81065 w 443907"/>
                            <a:gd name="connsiteY51" fmla="*/ 243531 h 346496"/>
                            <a:gd name="connsiteX52" fmla="*/ 64397 w 443907"/>
                            <a:gd name="connsiteY52" fmla="*/ 257819 h 346496"/>
                            <a:gd name="connsiteX53" fmla="*/ 66778 w 443907"/>
                            <a:gd name="connsiteY53" fmla="*/ 279250 h 346496"/>
                            <a:gd name="connsiteX54" fmla="*/ 109640 w 443907"/>
                            <a:gd name="connsiteY54" fmla="*/ 303063 h 346496"/>
                            <a:gd name="connsiteX55" fmla="*/ 138215 w 443907"/>
                            <a:gd name="connsiteY55" fmla="*/ 314969 h 346496"/>
                            <a:gd name="connsiteX56" fmla="*/ 164409 w 443907"/>
                            <a:gd name="connsiteY56" fmla="*/ 331638 h 346496"/>
                            <a:gd name="connsiteX57" fmla="*/ 181078 w 443907"/>
                            <a:gd name="connsiteY57" fmla="*/ 345925 h 346496"/>
                            <a:gd name="connsiteX58" fmla="*/ 245372 w 443907"/>
                            <a:gd name="connsiteY58" fmla="*/ 341163 h 34649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</a:cxnLst>
                          <a:rect l="l" t="t" r="r" b="b"/>
                          <a:pathLst>
                            <a:path w="443907" h="346496">
                              <a:moveTo>
                                <a:pt x="245372" y="341163"/>
                              </a:moveTo>
                              <a:cubicBezTo>
                                <a:pt x="264819" y="337988"/>
                                <a:pt x="286250" y="334019"/>
                                <a:pt x="297759" y="326875"/>
                              </a:cubicBezTo>
                              <a:cubicBezTo>
                                <a:pt x="309268" y="319731"/>
                                <a:pt x="305697" y="299491"/>
                                <a:pt x="314428" y="298300"/>
                              </a:cubicBezTo>
                              <a:cubicBezTo>
                                <a:pt x="323159" y="297109"/>
                                <a:pt x="339035" y="313778"/>
                                <a:pt x="350147" y="319731"/>
                              </a:cubicBezTo>
                              <a:cubicBezTo>
                                <a:pt x="361259" y="325684"/>
                                <a:pt x="369991" y="331241"/>
                                <a:pt x="381103" y="334019"/>
                              </a:cubicBezTo>
                              <a:cubicBezTo>
                                <a:pt x="392215" y="336797"/>
                                <a:pt x="409679" y="340369"/>
                                <a:pt x="416822" y="336400"/>
                              </a:cubicBezTo>
                              <a:cubicBezTo>
                                <a:pt x="423965" y="332431"/>
                                <a:pt x="423171" y="316953"/>
                                <a:pt x="423965" y="310206"/>
                              </a:cubicBezTo>
                              <a:cubicBezTo>
                                <a:pt x="424759" y="303459"/>
                                <a:pt x="419600" y="300681"/>
                                <a:pt x="421584" y="295919"/>
                              </a:cubicBezTo>
                              <a:cubicBezTo>
                                <a:pt x="423568" y="291157"/>
                                <a:pt x="432300" y="284806"/>
                                <a:pt x="435872" y="281631"/>
                              </a:cubicBezTo>
                              <a:cubicBezTo>
                                <a:pt x="439444" y="278456"/>
                                <a:pt x="441824" y="280441"/>
                                <a:pt x="443015" y="276869"/>
                              </a:cubicBezTo>
                              <a:cubicBezTo>
                                <a:pt x="444206" y="273297"/>
                                <a:pt x="444205" y="265359"/>
                                <a:pt x="443015" y="260200"/>
                              </a:cubicBezTo>
                              <a:cubicBezTo>
                                <a:pt x="441825" y="255041"/>
                                <a:pt x="440237" y="251469"/>
                                <a:pt x="435872" y="245913"/>
                              </a:cubicBezTo>
                              <a:cubicBezTo>
                                <a:pt x="431507" y="240357"/>
                                <a:pt x="424759" y="233610"/>
                                <a:pt x="416822" y="226863"/>
                              </a:cubicBezTo>
                              <a:cubicBezTo>
                                <a:pt x="408885" y="220116"/>
                                <a:pt x="396184" y="212178"/>
                                <a:pt x="388247" y="205431"/>
                              </a:cubicBezTo>
                              <a:cubicBezTo>
                                <a:pt x="380310" y="198684"/>
                                <a:pt x="371975" y="192731"/>
                                <a:pt x="369197" y="186381"/>
                              </a:cubicBezTo>
                              <a:cubicBezTo>
                                <a:pt x="366419" y="180031"/>
                                <a:pt x="372769" y="174475"/>
                                <a:pt x="371578" y="167331"/>
                              </a:cubicBezTo>
                              <a:cubicBezTo>
                                <a:pt x="370387" y="160187"/>
                                <a:pt x="366022" y="151456"/>
                                <a:pt x="362053" y="143519"/>
                              </a:cubicBezTo>
                              <a:cubicBezTo>
                                <a:pt x="358084" y="135581"/>
                                <a:pt x="350543" y="125659"/>
                                <a:pt x="347765" y="119706"/>
                              </a:cubicBezTo>
                              <a:cubicBezTo>
                                <a:pt x="344987" y="113753"/>
                                <a:pt x="343797" y="112959"/>
                                <a:pt x="345384" y="107800"/>
                              </a:cubicBezTo>
                              <a:cubicBezTo>
                                <a:pt x="346971" y="102641"/>
                                <a:pt x="358084" y="95497"/>
                                <a:pt x="357290" y="88750"/>
                              </a:cubicBezTo>
                              <a:cubicBezTo>
                                <a:pt x="356496" y="82003"/>
                                <a:pt x="346972" y="79225"/>
                                <a:pt x="340622" y="67319"/>
                              </a:cubicBezTo>
                              <a:cubicBezTo>
                                <a:pt x="334272" y="55413"/>
                                <a:pt x="325143" y="26441"/>
                                <a:pt x="319190" y="17313"/>
                              </a:cubicBezTo>
                              <a:cubicBezTo>
                                <a:pt x="313237" y="8185"/>
                                <a:pt x="310062" y="11756"/>
                                <a:pt x="304903" y="12550"/>
                              </a:cubicBezTo>
                              <a:cubicBezTo>
                                <a:pt x="299744" y="13344"/>
                                <a:pt x="291012" y="16519"/>
                                <a:pt x="288234" y="22075"/>
                              </a:cubicBezTo>
                              <a:cubicBezTo>
                                <a:pt x="285456" y="27631"/>
                                <a:pt x="287837" y="29616"/>
                                <a:pt x="288234" y="45888"/>
                              </a:cubicBezTo>
                              <a:cubicBezTo>
                                <a:pt x="288631" y="62160"/>
                                <a:pt x="292202" y="107800"/>
                                <a:pt x="290615" y="119706"/>
                              </a:cubicBezTo>
                              <a:cubicBezTo>
                                <a:pt x="289028" y="131612"/>
                                <a:pt x="281884" y="122484"/>
                                <a:pt x="278709" y="117325"/>
                              </a:cubicBezTo>
                              <a:cubicBezTo>
                                <a:pt x="275534" y="112166"/>
                                <a:pt x="275137" y="98275"/>
                                <a:pt x="271565" y="88750"/>
                              </a:cubicBezTo>
                              <a:cubicBezTo>
                                <a:pt x="267993" y="79225"/>
                                <a:pt x="260850" y="69303"/>
                                <a:pt x="257278" y="60175"/>
                              </a:cubicBezTo>
                              <a:cubicBezTo>
                                <a:pt x="253706" y="51047"/>
                                <a:pt x="252515" y="33187"/>
                                <a:pt x="250134" y="33981"/>
                              </a:cubicBezTo>
                              <a:cubicBezTo>
                                <a:pt x="247753" y="34775"/>
                                <a:pt x="245768" y="57794"/>
                                <a:pt x="242990" y="64938"/>
                              </a:cubicBezTo>
                              <a:cubicBezTo>
                                <a:pt x="240212" y="72082"/>
                                <a:pt x="236640" y="74860"/>
                                <a:pt x="233465" y="76844"/>
                              </a:cubicBezTo>
                              <a:cubicBezTo>
                                <a:pt x="230290" y="78828"/>
                                <a:pt x="227909" y="79622"/>
                                <a:pt x="223940" y="76844"/>
                              </a:cubicBezTo>
                              <a:cubicBezTo>
                                <a:pt x="219971" y="74066"/>
                                <a:pt x="212034" y="64541"/>
                                <a:pt x="209653" y="60175"/>
                              </a:cubicBezTo>
                              <a:cubicBezTo>
                                <a:pt x="207272" y="55809"/>
                                <a:pt x="217194" y="51841"/>
                                <a:pt x="209653" y="50650"/>
                              </a:cubicBezTo>
                              <a:cubicBezTo>
                                <a:pt x="202112" y="49459"/>
                                <a:pt x="174728" y="55809"/>
                                <a:pt x="164409" y="53031"/>
                              </a:cubicBezTo>
                              <a:cubicBezTo>
                                <a:pt x="154090" y="50253"/>
                                <a:pt x="150121" y="39537"/>
                                <a:pt x="147740" y="33981"/>
                              </a:cubicBezTo>
                              <a:cubicBezTo>
                                <a:pt x="145359" y="28425"/>
                                <a:pt x="150122" y="23266"/>
                                <a:pt x="150122" y="19694"/>
                              </a:cubicBezTo>
                              <a:cubicBezTo>
                                <a:pt x="150122" y="16122"/>
                                <a:pt x="152106" y="15725"/>
                                <a:pt x="147740" y="12550"/>
                              </a:cubicBezTo>
                              <a:cubicBezTo>
                                <a:pt x="143374" y="9375"/>
                                <a:pt x="134247" y="-2928"/>
                                <a:pt x="123928" y="644"/>
                              </a:cubicBezTo>
                              <a:cubicBezTo>
                                <a:pt x="113609" y="4216"/>
                                <a:pt x="95750" y="22075"/>
                                <a:pt x="85828" y="33981"/>
                              </a:cubicBezTo>
                              <a:cubicBezTo>
                                <a:pt x="75906" y="45887"/>
                                <a:pt x="72731" y="60572"/>
                                <a:pt x="64397" y="72081"/>
                              </a:cubicBezTo>
                              <a:cubicBezTo>
                                <a:pt x="56063" y="83590"/>
                                <a:pt x="46538" y="93116"/>
                                <a:pt x="35822" y="103038"/>
                              </a:cubicBezTo>
                              <a:cubicBezTo>
                                <a:pt x="25106" y="112960"/>
                                <a:pt x="-1881" y="124469"/>
                                <a:pt x="103" y="131613"/>
                              </a:cubicBezTo>
                              <a:cubicBezTo>
                                <a:pt x="2087" y="138757"/>
                                <a:pt x="30662" y="141534"/>
                                <a:pt x="47728" y="145900"/>
                              </a:cubicBezTo>
                              <a:cubicBezTo>
                                <a:pt x="64794" y="150265"/>
                                <a:pt x="100116" y="153044"/>
                                <a:pt x="102497" y="157806"/>
                              </a:cubicBezTo>
                              <a:cubicBezTo>
                                <a:pt x="104878" y="162568"/>
                                <a:pt x="70349" y="169712"/>
                                <a:pt x="62015" y="174475"/>
                              </a:cubicBezTo>
                              <a:cubicBezTo>
                                <a:pt x="53680" y="179237"/>
                                <a:pt x="49712" y="180031"/>
                                <a:pt x="52490" y="186381"/>
                              </a:cubicBezTo>
                              <a:cubicBezTo>
                                <a:pt x="55268" y="192731"/>
                                <a:pt x="66381" y="206225"/>
                                <a:pt x="78684" y="212575"/>
                              </a:cubicBezTo>
                              <a:cubicBezTo>
                                <a:pt x="90987" y="218925"/>
                                <a:pt x="110831" y="223290"/>
                                <a:pt x="126309" y="224481"/>
                              </a:cubicBezTo>
                              <a:cubicBezTo>
                                <a:pt x="141787" y="225672"/>
                                <a:pt x="179094" y="216544"/>
                                <a:pt x="171553" y="219719"/>
                              </a:cubicBezTo>
                              <a:cubicBezTo>
                                <a:pt x="164012" y="222894"/>
                                <a:pt x="98924" y="237181"/>
                                <a:pt x="81065" y="243531"/>
                              </a:cubicBezTo>
                              <a:cubicBezTo>
                                <a:pt x="63206" y="249881"/>
                                <a:pt x="66778" y="251866"/>
                                <a:pt x="64397" y="257819"/>
                              </a:cubicBezTo>
                              <a:cubicBezTo>
                                <a:pt x="62016" y="263772"/>
                                <a:pt x="59238" y="271709"/>
                                <a:pt x="66778" y="279250"/>
                              </a:cubicBezTo>
                              <a:cubicBezTo>
                                <a:pt x="74318" y="286791"/>
                                <a:pt x="97734" y="297110"/>
                                <a:pt x="109640" y="303063"/>
                              </a:cubicBezTo>
                              <a:cubicBezTo>
                                <a:pt x="121546" y="309016"/>
                                <a:pt x="129087" y="310207"/>
                                <a:pt x="138215" y="314969"/>
                              </a:cubicBezTo>
                              <a:cubicBezTo>
                                <a:pt x="147343" y="319731"/>
                                <a:pt x="157265" y="326479"/>
                                <a:pt x="164409" y="331638"/>
                              </a:cubicBezTo>
                              <a:cubicBezTo>
                                <a:pt x="171553" y="336797"/>
                                <a:pt x="165997" y="343941"/>
                                <a:pt x="181078" y="345925"/>
                              </a:cubicBezTo>
                              <a:cubicBezTo>
                                <a:pt x="196159" y="347909"/>
                                <a:pt x="225925" y="344338"/>
                                <a:pt x="245372" y="341163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3" name="Freeform 102"/>
                        <p:cNvSpPr/>
                        <p:nvPr/>
                      </p:nvSpPr>
                      <p:spPr>
                        <a:xfrm>
                          <a:off x="1401682" y="253598"/>
                          <a:ext cx="237066" cy="265609"/>
                        </a:xfrm>
                        <a:custGeom>
                          <a:avLst/>
                          <a:gdLst>
                            <a:gd name="connsiteX0" fmla="*/ 46118 w 237066"/>
                            <a:gd name="connsiteY0" fmla="*/ 67871 h 265609"/>
                            <a:gd name="connsiteX1" fmla="*/ 15162 w 237066"/>
                            <a:gd name="connsiteY1" fmla="*/ 10721 h 265609"/>
                            <a:gd name="connsiteX2" fmla="*/ 34212 w 237066"/>
                            <a:gd name="connsiteY2" fmla="*/ 3577 h 265609"/>
                            <a:gd name="connsiteX3" fmla="*/ 88981 w 237066"/>
                            <a:gd name="connsiteY3" fmla="*/ 1196 h 265609"/>
                            <a:gd name="connsiteX4" fmla="*/ 110412 w 237066"/>
                            <a:gd name="connsiteY4" fmla="*/ 22627 h 265609"/>
                            <a:gd name="connsiteX5" fmla="*/ 138987 w 237066"/>
                            <a:gd name="connsiteY5" fmla="*/ 32152 h 265609"/>
                            <a:gd name="connsiteX6" fmla="*/ 191374 w 237066"/>
                            <a:gd name="connsiteY6" fmla="*/ 32152 h 265609"/>
                            <a:gd name="connsiteX7" fmla="*/ 229474 w 237066"/>
                            <a:gd name="connsiteY7" fmla="*/ 46440 h 265609"/>
                            <a:gd name="connsiteX8" fmla="*/ 236618 w 237066"/>
                            <a:gd name="connsiteY8" fmla="*/ 79777 h 265609"/>
                            <a:gd name="connsiteX9" fmla="*/ 222331 w 237066"/>
                            <a:gd name="connsiteY9" fmla="*/ 94065 h 265609"/>
                            <a:gd name="connsiteX10" fmla="*/ 179468 w 237066"/>
                            <a:gd name="connsiteY10" fmla="*/ 125021 h 265609"/>
                            <a:gd name="connsiteX11" fmla="*/ 150893 w 237066"/>
                            <a:gd name="connsiteY11" fmla="*/ 144071 h 265609"/>
                            <a:gd name="connsiteX12" fmla="*/ 129462 w 237066"/>
                            <a:gd name="connsiteY12" fmla="*/ 196458 h 265609"/>
                            <a:gd name="connsiteX13" fmla="*/ 134224 w 237066"/>
                            <a:gd name="connsiteY13" fmla="*/ 222652 h 265609"/>
                            <a:gd name="connsiteX14" fmla="*/ 119937 w 237066"/>
                            <a:gd name="connsiteY14" fmla="*/ 241702 h 265609"/>
                            <a:gd name="connsiteX15" fmla="*/ 74693 w 237066"/>
                            <a:gd name="connsiteY15" fmla="*/ 265515 h 265609"/>
                            <a:gd name="connsiteX16" fmla="*/ 72312 w 237066"/>
                            <a:gd name="connsiteY16" fmla="*/ 248846 h 265609"/>
                            <a:gd name="connsiteX17" fmla="*/ 55643 w 237066"/>
                            <a:gd name="connsiteY17" fmla="*/ 220271 h 265609"/>
                            <a:gd name="connsiteX18" fmla="*/ 27068 w 237066"/>
                            <a:gd name="connsiteY18" fmla="*/ 217890 h 265609"/>
                            <a:gd name="connsiteX19" fmla="*/ 5637 w 237066"/>
                            <a:gd name="connsiteY19" fmla="*/ 203602 h 265609"/>
                            <a:gd name="connsiteX20" fmla="*/ 874 w 237066"/>
                            <a:gd name="connsiteY20" fmla="*/ 165502 h 265609"/>
                            <a:gd name="connsiteX21" fmla="*/ 19924 w 237066"/>
                            <a:gd name="connsiteY21" fmla="*/ 129783 h 265609"/>
                            <a:gd name="connsiteX22" fmla="*/ 46118 w 237066"/>
                            <a:gd name="connsiteY22" fmla="*/ 67871 h 26560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</a:cxnLst>
                          <a:rect l="l" t="t" r="r" b="b"/>
                          <a:pathLst>
                            <a:path w="237066" h="265609">
                              <a:moveTo>
                                <a:pt x="46118" y="67871"/>
                              </a:moveTo>
                              <a:cubicBezTo>
                                <a:pt x="45324" y="48027"/>
                                <a:pt x="17146" y="21437"/>
                                <a:pt x="15162" y="10721"/>
                              </a:cubicBezTo>
                              <a:cubicBezTo>
                                <a:pt x="13178" y="5"/>
                                <a:pt x="21909" y="5164"/>
                                <a:pt x="34212" y="3577"/>
                              </a:cubicBezTo>
                              <a:cubicBezTo>
                                <a:pt x="46515" y="1990"/>
                                <a:pt x="76281" y="-1979"/>
                                <a:pt x="88981" y="1196"/>
                              </a:cubicBezTo>
                              <a:cubicBezTo>
                                <a:pt x="101681" y="4371"/>
                                <a:pt x="102078" y="17468"/>
                                <a:pt x="110412" y="22627"/>
                              </a:cubicBezTo>
                              <a:cubicBezTo>
                                <a:pt x="118746" y="27786"/>
                                <a:pt x="125493" y="30565"/>
                                <a:pt x="138987" y="32152"/>
                              </a:cubicBezTo>
                              <a:cubicBezTo>
                                <a:pt x="152481" y="33739"/>
                                <a:pt x="176293" y="29771"/>
                                <a:pt x="191374" y="32152"/>
                              </a:cubicBezTo>
                              <a:cubicBezTo>
                                <a:pt x="206455" y="34533"/>
                                <a:pt x="221933" y="38503"/>
                                <a:pt x="229474" y="46440"/>
                              </a:cubicBezTo>
                              <a:cubicBezTo>
                                <a:pt x="237015" y="54377"/>
                                <a:pt x="237808" y="71840"/>
                                <a:pt x="236618" y="79777"/>
                              </a:cubicBezTo>
                              <a:cubicBezTo>
                                <a:pt x="235428" y="87714"/>
                                <a:pt x="231856" y="86524"/>
                                <a:pt x="222331" y="94065"/>
                              </a:cubicBezTo>
                              <a:cubicBezTo>
                                <a:pt x="212806" y="101606"/>
                                <a:pt x="191374" y="116687"/>
                                <a:pt x="179468" y="125021"/>
                              </a:cubicBezTo>
                              <a:cubicBezTo>
                                <a:pt x="167562" y="133355"/>
                                <a:pt x="159227" y="132165"/>
                                <a:pt x="150893" y="144071"/>
                              </a:cubicBezTo>
                              <a:cubicBezTo>
                                <a:pt x="142559" y="155977"/>
                                <a:pt x="132240" y="183361"/>
                                <a:pt x="129462" y="196458"/>
                              </a:cubicBezTo>
                              <a:cubicBezTo>
                                <a:pt x="126684" y="209555"/>
                                <a:pt x="135812" y="215111"/>
                                <a:pt x="134224" y="222652"/>
                              </a:cubicBezTo>
                              <a:cubicBezTo>
                                <a:pt x="132636" y="230193"/>
                                <a:pt x="129859" y="234558"/>
                                <a:pt x="119937" y="241702"/>
                              </a:cubicBezTo>
                              <a:cubicBezTo>
                                <a:pt x="110015" y="248846"/>
                                <a:pt x="82631" y="264324"/>
                                <a:pt x="74693" y="265515"/>
                              </a:cubicBezTo>
                              <a:cubicBezTo>
                                <a:pt x="66755" y="266706"/>
                                <a:pt x="75487" y="256387"/>
                                <a:pt x="72312" y="248846"/>
                              </a:cubicBezTo>
                              <a:cubicBezTo>
                                <a:pt x="69137" y="241305"/>
                                <a:pt x="63184" y="225430"/>
                                <a:pt x="55643" y="220271"/>
                              </a:cubicBezTo>
                              <a:cubicBezTo>
                                <a:pt x="48102" y="215112"/>
                                <a:pt x="35402" y="220668"/>
                                <a:pt x="27068" y="217890"/>
                              </a:cubicBezTo>
                              <a:cubicBezTo>
                                <a:pt x="18734" y="215112"/>
                                <a:pt x="10003" y="212333"/>
                                <a:pt x="5637" y="203602"/>
                              </a:cubicBezTo>
                              <a:cubicBezTo>
                                <a:pt x="1271" y="194871"/>
                                <a:pt x="-1507" y="177805"/>
                                <a:pt x="874" y="165502"/>
                              </a:cubicBezTo>
                              <a:cubicBezTo>
                                <a:pt x="3255" y="153199"/>
                                <a:pt x="13177" y="144070"/>
                                <a:pt x="19924" y="129783"/>
                              </a:cubicBezTo>
                              <a:cubicBezTo>
                                <a:pt x="26671" y="115496"/>
                                <a:pt x="46912" y="87715"/>
                                <a:pt x="46118" y="67871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4" name="Freeform 103"/>
                        <p:cNvSpPr/>
                        <p:nvPr/>
                      </p:nvSpPr>
                      <p:spPr>
                        <a:xfrm>
                          <a:off x="1954921" y="280067"/>
                          <a:ext cx="135202" cy="214510"/>
                        </a:xfrm>
                        <a:custGeom>
                          <a:avLst/>
                          <a:gdLst>
                            <a:gd name="connsiteX0" fmla="*/ 112004 w 135202"/>
                            <a:gd name="connsiteY0" fmla="*/ 8064 h 214510"/>
                            <a:gd name="connsiteX1" fmla="*/ 131054 w 135202"/>
                            <a:gd name="connsiteY1" fmla="*/ 100933 h 214510"/>
                            <a:gd name="connsiteX2" fmla="*/ 133435 w 135202"/>
                            <a:gd name="connsiteY2" fmla="*/ 136652 h 214510"/>
                            <a:gd name="connsiteX3" fmla="*/ 109623 w 135202"/>
                            <a:gd name="connsiteY3" fmla="*/ 205708 h 214510"/>
                            <a:gd name="connsiteX4" fmla="*/ 85810 w 135202"/>
                            <a:gd name="connsiteY4" fmla="*/ 210471 h 214510"/>
                            <a:gd name="connsiteX5" fmla="*/ 38185 w 135202"/>
                            <a:gd name="connsiteY5" fmla="*/ 177133 h 214510"/>
                            <a:gd name="connsiteX6" fmla="*/ 16754 w 135202"/>
                            <a:gd name="connsiteY6" fmla="*/ 160464 h 214510"/>
                            <a:gd name="connsiteX7" fmla="*/ 85 w 135202"/>
                            <a:gd name="connsiteY7" fmla="*/ 93789 h 214510"/>
                            <a:gd name="connsiteX8" fmla="*/ 23898 w 135202"/>
                            <a:gd name="connsiteY8" fmla="*/ 117602 h 214510"/>
                            <a:gd name="connsiteX9" fmla="*/ 35804 w 135202"/>
                            <a:gd name="connsiteY9" fmla="*/ 86646 h 214510"/>
                            <a:gd name="connsiteX10" fmla="*/ 28660 w 135202"/>
                            <a:gd name="connsiteY10" fmla="*/ 36639 h 214510"/>
                            <a:gd name="connsiteX11" fmla="*/ 52473 w 135202"/>
                            <a:gd name="connsiteY11" fmla="*/ 8064 h 214510"/>
                            <a:gd name="connsiteX12" fmla="*/ 112004 w 135202"/>
                            <a:gd name="connsiteY12" fmla="*/ 8064 h 21451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135202" h="214510">
                              <a:moveTo>
                                <a:pt x="112004" y="8064"/>
                              </a:moveTo>
                              <a:cubicBezTo>
                                <a:pt x="125101" y="23542"/>
                                <a:pt x="127482" y="79502"/>
                                <a:pt x="131054" y="100933"/>
                              </a:cubicBezTo>
                              <a:cubicBezTo>
                                <a:pt x="134626" y="122364"/>
                                <a:pt x="137007" y="119190"/>
                                <a:pt x="133435" y="136652"/>
                              </a:cubicBezTo>
                              <a:cubicBezTo>
                                <a:pt x="129863" y="154115"/>
                                <a:pt x="117560" y="193405"/>
                                <a:pt x="109623" y="205708"/>
                              </a:cubicBezTo>
                              <a:cubicBezTo>
                                <a:pt x="101686" y="218011"/>
                                <a:pt x="97716" y="215233"/>
                                <a:pt x="85810" y="210471"/>
                              </a:cubicBezTo>
                              <a:cubicBezTo>
                                <a:pt x="73904" y="205709"/>
                                <a:pt x="49694" y="185467"/>
                                <a:pt x="38185" y="177133"/>
                              </a:cubicBezTo>
                              <a:cubicBezTo>
                                <a:pt x="26676" y="168799"/>
                                <a:pt x="23104" y="174355"/>
                                <a:pt x="16754" y="160464"/>
                              </a:cubicBezTo>
                              <a:cubicBezTo>
                                <a:pt x="10404" y="146573"/>
                                <a:pt x="-1106" y="100933"/>
                                <a:pt x="85" y="93789"/>
                              </a:cubicBezTo>
                              <a:cubicBezTo>
                                <a:pt x="1276" y="86645"/>
                                <a:pt x="17945" y="118793"/>
                                <a:pt x="23898" y="117602"/>
                              </a:cubicBezTo>
                              <a:cubicBezTo>
                                <a:pt x="29851" y="116412"/>
                                <a:pt x="35010" y="100140"/>
                                <a:pt x="35804" y="86646"/>
                              </a:cubicBezTo>
                              <a:cubicBezTo>
                                <a:pt x="36598" y="73152"/>
                                <a:pt x="25882" y="49736"/>
                                <a:pt x="28660" y="36639"/>
                              </a:cubicBezTo>
                              <a:cubicBezTo>
                                <a:pt x="31438" y="23542"/>
                                <a:pt x="39773" y="12827"/>
                                <a:pt x="52473" y="8064"/>
                              </a:cubicBezTo>
                              <a:cubicBezTo>
                                <a:pt x="65173" y="3301"/>
                                <a:pt x="98907" y="-7414"/>
                                <a:pt x="112004" y="8064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5" name="Freeform 104"/>
                        <p:cNvSpPr/>
                        <p:nvPr/>
                      </p:nvSpPr>
                      <p:spPr>
                        <a:xfrm>
                          <a:off x="2183035" y="122580"/>
                          <a:ext cx="288176" cy="144617"/>
                        </a:xfrm>
                        <a:custGeom>
                          <a:avLst/>
                          <a:gdLst>
                            <a:gd name="connsiteX0" fmla="*/ 74390 w 288176"/>
                            <a:gd name="connsiteY0" fmla="*/ 27439 h 144617"/>
                            <a:gd name="connsiteX1" fmla="*/ 131540 w 288176"/>
                            <a:gd name="connsiteY1" fmla="*/ 29820 h 144617"/>
                            <a:gd name="connsiteX2" fmla="*/ 148209 w 288176"/>
                            <a:gd name="connsiteY2" fmla="*/ 39345 h 144617"/>
                            <a:gd name="connsiteX3" fmla="*/ 164878 w 288176"/>
                            <a:gd name="connsiteY3" fmla="*/ 10770 h 144617"/>
                            <a:gd name="connsiteX4" fmla="*/ 200596 w 288176"/>
                            <a:gd name="connsiteY4" fmla="*/ 10770 h 144617"/>
                            <a:gd name="connsiteX5" fmla="*/ 243459 w 288176"/>
                            <a:gd name="connsiteY5" fmla="*/ 20295 h 144617"/>
                            <a:gd name="connsiteX6" fmla="*/ 283940 w 288176"/>
                            <a:gd name="connsiteY6" fmla="*/ 27439 h 144617"/>
                            <a:gd name="connsiteX7" fmla="*/ 286321 w 288176"/>
                            <a:gd name="connsiteY7" fmla="*/ 70301 h 144617"/>
                            <a:gd name="connsiteX8" fmla="*/ 286321 w 288176"/>
                            <a:gd name="connsiteY8" fmla="*/ 94114 h 144617"/>
                            <a:gd name="connsiteX9" fmla="*/ 262509 w 288176"/>
                            <a:gd name="connsiteY9" fmla="*/ 106020 h 144617"/>
                            <a:gd name="connsiteX10" fmla="*/ 283940 w 288176"/>
                            <a:gd name="connsiteY10" fmla="*/ 129833 h 144617"/>
                            <a:gd name="connsiteX11" fmla="*/ 214884 w 288176"/>
                            <a:gd name="connsiteY11" fmla="*/ 134595 h 144617"/>
                            <a:gd name="connsiteX12" fmla="*/ 214884 w 288176"/>
                            <a:gd name="connsiteY12" fmla="*/ 108401 h 144617"/>
                            <a:gd name="connsiteX13" fmla="*/ 155353 w 288176"/>
                            <a:gd name="connsiteY13" fmla="*/ 141739 h 144617"/>
                            <a:gd name="connsiteX14" fmla="*/ 93440 w 288176"/>
                            <a:gd name="connsiteY14" fmla="*/ 139358 h 144617"/>
                            <a:gd name="connsiteX15" fmla="*/ 76771 w 288176"/>
                            <a:gd name="connsiteY15" fmla="*/ 110783 h 144617"/>
                            <a:gd name="connsiteX16" fmla="*/ 64865 w 288176"/>
                            <a:gd name="connsiteY16" fmla="*/ 132214 h 144617"/>
                            <a:gd name="connsiteX17" fmla="*/ 7715 w 288176"/>
                            <a:gd name="connsiteY17" fmla="*/ 98876 h 144617"/>
                            <a:gd name="connsiteX18" fmla="*/ 571 w 288176"/>
                            <a:gd name="connsiteY18" fmla="*/ 44108 h 144617"/>
                            <a:gd name="connsiteX19" fmla="*/ 7715 w 288176"/>
                            <a:gd name="connsiteY19" fmla="*/ 1245 h 144617"/>
                            <a:gd name="connsiteX20" fmla="*/ 74390 w 288176"/>
                            <a:gd name="connsiteY20" fmla="*/ 27439 h 14461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</a:cxnLst>
                          <a:rect l="l" t="t" r="r" b="b"/>
                          <a:pathLst>
                            <a:path w="288176" h="144617">
                              <a:moveTo>
                                <a:pt x="74390" y="27439"/>
                              </a:moveTo>
                              <a:cubicBezTo>
                                <a:pt x="95027" y="32201"/>
                                <a:pt x="119237" y="27836"/>
                                <a:pt x="131540" y="29820"/>
                              </a:cubicBezTo>
                              <a:cubicBezTo>
                                <a:pt x="143843" y="31804"/>
                                <a:pt x="142653" y="42520"/>
                                <a:pt x="148209" y="39345"/>
                              </a:cubicBezTo>
                              <a:cubicBezTo>
                                <a:pt x="153765" y="36170"/>
                                <a:pt x="156147" y="15532"/>
                                <a:pt x="164878" y="10770"/>
                              </a:cubicBezTo>
                              <a:cubicBezTo>
                                <a:pt x="173609" y="6008"/>
                                <a:pt x="187499" y="9183"/>
                                <a:pt x="200596" y="10770"/>
                              </a:cubicBezTo>
                              <a:cubicBezTo>
                                <a:pt x="213693" y="12357"/>
                                <a:pt x="229568" y="17517"/>
                                <a:pt x="243459" y="20295"/>
                              </a:cubicBezTo>
                              <a:cubicBezTo>
                                <a:pt x="257350" y="23073"/>
                                <a:pt x="276796" y="19105"/>
                                <a:pt x="283940" y="27439"/>
                              </a:cubicBezTo>
                              <a:cubicBezTo>
                                <a:pt x="291084" y="35773"/>
                                <a:pt x="285924" y="59189"/>
                                <a:pt x="286321" y="70301"/>
                              </a:cubicBezTo>
                              <a:cubicBezTo>
                                <a:pt x="286718" y="81413"/>
                                <a:pt x="290290" y="88161"/>
                                <a:pt x="286321" y="94114"/>
                              </a:cubicBezTo>
                              <a:cubicBezTo>
                                <a:pt x="282352" y="100067"/>
                                <a:pt x="262906" y="100067"/>
                                <a:pt x="262509" y="106020"/>
                              </a:cubicBezTo>
                              <a:cubicBezTo>
                                <a:pt x="262112" y="111973"/>
                                <a:pt x="291878" y="125071"/>
                                <a:pt x="283940" y="129833"/>
                              </a:cubicBezTo>
                              <a:cubicBezTo>
                                <a:pt x="276003" y="134596"/>
                                <a:pt x="226393" y="138167"/>
                                <a:pt x="214884" y="134595"/>
                              </a:cubicBezTo>
                              <a:cubicBezTo>
                                <a:pt x="203375" y="131023"/>
                                <a:pt x="224806" y="107210"/>
                                <a:pt x="214884" y="108401"/>
                              </a:cubicBezTo>
                              <a:cubicBezTo>
                                <a:pt x="204962" y="109592"/>
                                <a:pt x="175594" y="136580"/>
                                <a:pt x="155353" y="141739"/>
                              </a:cubicBezTo>
                              <a:cubicBezTo>
                                <a:pt x="135112" y="146898"/>
                                <a:pt x="106537" y="144517"/>
                                <a:pt x="93440" y="139358"/>
                              </a:cubicBezTo>
                              <a:cubicBezTo>
                                <a:pt x="80343" y="134199"/>
                                <a:pt x="81533" y="111974"/>
                                <a:pt x="76771" y="110783"/>
                              </a:cubicBezTo>
                              <a:cubicBezTo>
                                <a:pt x="72009" y="109592"/>
                                <a:pt x="76374" y="134198"/>
                                <a:pt x="64865" y="132214"/>
                              </a:cubicBezTo>
                              <a:cubicBezTo>
                                <a:pt x="53356" y="130230"/>
                                <a:pt x="18431" y="113560"/>
                                <a:pt x="7715" y="98876"/>
                              </a:cubicBezTo>
                              <a:cubicBezTo>
                                <a:pt x="-3001" y="84192"/>
                                <a:pt x="571" y="60380"/>
                                <a:pt x="571" y="44108"/>
                              </a:cubicBezTo>
                              <a:cubicBezTo>
                                <a:pt x="571" y="27836"/>
                                <a:pt x="1762" y="8786"/>
                                <a:pt x="7715" y="1245"/>
                              </a:cubicBezTo>
                              <a:cubicBezTo>
                                <a:pt x="13668" y="-6296"/>
                                <a:pt x="53753" y="22677"/>
                                <a:pt x="74390" y="27439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6" name="Freeform 105"/>
                        <p:cNvSpPr/>
                        <p:nvPr/>
                      </p:nvSpPr>
                      <p:spPr>
                        <a:xfrm>
                          <a:off x="1888416" y="95239"/>
                          <a:ext cx="277938" cy="162791"/>
                        </a:xfrm>
                        <a:custGeom>
                          <a:avLst/>
                          <a:gdLst>
                            <a:gd name="connsiteX0" fmla="*/ 180890 w 277938"/>
                            <a:gd name="connsiteY0" fmla="*/ 2392 h 162791"/>
                            <a:gd name="connsiteX1" fmla="*/ 164222 w 277938"/>
                            <a:gd name="connsiteY1" fmla="*/ 50017 h 162791"/>
                            <a:gd name="connsiteX2" fmla="*/ 202322 w 277938"/>
                            <a:gd name="connsiteY2" fmla="*/ 52399 h 162791"/>
                            <a:gd name="connsiteX3" fmla="*/ 252328 w 277938"/>
                            <a:gd name="connsiteY3" fmla="*/ 64305 h 162791"/>
                            <a:gd name="connsiteX4" fmla="*/ 268997 w 277938"/>
                            <a:gd name="connsiteY4" fmla="*/ 123836 h 162791"/>
                            <a:gd name="connsiteX5" fmla="*/ 276140 w 277938"/>
                            <a:gd name="connsiteY5" fmla="*/ 161936 h 162791"/>
                            <a:gd name="connsiteX6" fmla="*/ 235659 w 277938"/>
                            <a:gd name="connsiteY6" fmla="*/ 147649 h 162791"/>
                            <a:gd name="connsiteX7" fmla="*/ 199940 w 277938"/>
                            <a:gd name="connsiteY7" fmla="*/ 116692 h 162791"/>
                            <a:gd name="connsiteX8" fmla="*/ 211847 w 277938"/>
                            <a:gd name="connsiteY8" fmla="*/ 90499 h 162791"/>
                            <a:gd name="connsiteX9" fmla="*/ 188034 w 277938"/>
                            <a:gd name="connsiteY9" fmla="*/ 83355 h 162791"/>
                            <a:gd name="connsiteX10" fmla="*/ 171365 w 277938"/>
                            <a:gd name="connsiteY10" fmla="*/ 83355 h 162791"/>
                            <a:gd name="connsiteX11" fmla="*/ 164222 w 277938"/>
                            <a:gd name="connsiteY11" fmla="*/ 114311 h 162791"/>
                            <a:gd name="connsiteX12" fmla="*/ 109453 w 277938"/>
                            <a:gd name="connsiteY12" fmla="*/ 121455 h 162791"/>
                            <a:gd name="connsiteX13" fmla="*/ 102309 w 277938"/>
                            <a:gd name="connsiteY13" fmla="*/ 119074 h 162791"/>
                            <a:gd name="connsiteX14" fmla="*/ 99928 w 277938"/>
                            <a:gd name="connsiteY14" fmla="*/ 95261 h 162791"/>
                            <a:gd name="connsiteX15" fmla="*/ 121359 w 277938"/>
                            <a:gd name="connsiteY15" fmla="*/ 54780 h 162791"/>
                            <a:gd name="connsiteX16" fmla="*/ 92784 w 277938"/>
                            <a:gd name="connsiteY16" fmla="*/ 69067 h 162791"/>
                            <a:gd name="connsiteX17" fmla="*/ 64209 w 277938"/>
                            <a:gd name="connsiteY17" fmla="*/ 78592 h 162791"/>
                            <a:gd name="connsiteX18" fmla="*/ 35634 w 277938"/>
                            <a:gd name="connsiteY18" fmla="*/ 54780 h 162791"/>
                            <a:gd name="connsiteX19" fmla="*/ 18965 w 277938"/>
                            <a:gd name="connsiteY19" fmla="*/ 30967 h 162791"/>
                            <a:gd name="connsiteX20" fmla="*/ 7059 w 277938"/>
                            <a:gd name="connsiteY20" fmla="*/ 11917 h 162791"/>
                            <a:gd name="connsiteX21" fmla="*/ 4678 w 277938"/>
                            <a:gd name="connsiteY21" fmla="*/ 11 h 162791"/>
                            <a:gd name="connsiteX22" fmla="*/ 71353 w 277938"/>
                            <a:gd name="connsiteY22" fmla="*/ 9536 h 162791"/>
                            <a:gd name="connsiteX23" fmla="*/ 180890 w 277938"/>
                            <a:gd name="connsiteY23" fmla="*/ 2392 h 16279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</a:cxnLst>
                          <a:rect l="l" t="t" r="r" b="b"/>
                          <a:pathLst>
                            <a:path w="277938" h="162791">
                              <a:moveTo>
                                <a:pt x="180890" y="2392"/>
                              </a:moveTo>
                              <a:cubicBezTo>
                                <a:pt x="196368" y="9139"/>
                                <a:pt x="160650" y="41683"/>
                                <a:pt x="164222" y="50017"/>
                              </a:cubicBezTo>
                              <a:cubicBezTo>
                                <a:pt x="167794" y="58352"/>
                                <a:pt x="187638" y="50018"/>
                                <a:pt x="202322" y="52399"/>
                              </a:cubicBezTo>
                              <a:cubicBezTo>
                                <a:pt x="217006" y="54780"/>
                                <a:pt x="241216" y="52399"/>
                                <a:pt x="252328" y="64305"/>
                              </a:cubicBezTo>
                              <a:cubicBezTo>
                                <a:pt x="263440" y="76211"/>
                                <a:pt x="265028" y="107564"/>
                                <a:pt x="268997" y="123836"/>
                              </a:cubicBezTo>
                              <a:cubicBezTo>
                                <a:pt x="272966" y="140108"/>
                                <a:pt x="281696" y="157967"/>
                                <a:pt x="276140" y="161936"/>
                              </a:cubicBezTo>
                              <a:cubicBezTo>
                                <a:pt x="270584" y="165905"/>
                                <a:pt x="248359" y="155190"/>
                                <a:pt x="235659" y="147649"/>
                              </a:cubicBezTo>
                              <a:cubicBezTo>
                                <a:pt x="222959" y="140108"/>
                                <a:pt x="203909" y="126217"/>
                                <a:pt x="199940" y="116692"/>
                              </a:cubicBezTo>
                              <a:cubicBezTo>
                                <a:pt x="195971" y="107167"/>
                                <a:pt x="213831" y="96055"/>
                                <a:pt x="211847" y="90499"/>
                              </a:cubicBezTo>
                              <a:cubicBezTo>
                                <a:pt x="209863" y="84943"/>
                                <a:pt x="194781" y="84546"/>
                                <a:pt x="188034" y="83355"/>
                              </a:cubicBezTo>
                              <a:cubicBezTo>
                                <a:pt x="181287" y="82164"/>
                                <a:pt x="175334" y="78196"/>
                                <a:pt x="171365" y="83355"/>
                              </a:cubicBezTo>
                              <a:cubicBezTo>
                                <a:pt x="167396" y="88514"/>
                                <a:pt x="174541" y="107961"/>
                                <a:pt x="164222" y="114311"/>
                              </a:cubicBezTo>
                              <a:cubicBezTo>
                                <a:pt x="153903" y="120661"/>
                                <a:pt x="119772" y="120661"/>
                                <a:pt x="109453" y="121455"/>
                              </a:cubicBezTo>
                              <a:cubicBezTo>
                                <a:pt x="99134" y="122249"/>
                                <a:pt x="103896" y="123440"/>
                                <a:pt x="102309" y="119074"/>
                              </a:cubicBezTo>
                              <a:cubicBezTo>
                                <a:pt x="100722" y="114708"/>
                                <a:pt x="96753" y="105977"/>
                                <a:pt x="99928" y="95261"/>
                              </a:cubicBezTo>
                              <a:cubicBezTo>
                                <a:pt x="103103" y="84545"/>
                                <a:pt x="122550" y="59146"/>
                                <a:pt x="121359" y="54780"/>
                              </a:cubicBezTo>
                              <a:cubicBezTo>
                                <a:pt x="120168" y="50414"/>
                                <a:pt x="102309" y="65098"/>
                                <a:pt x="92784" y="69067"/>
                              </a:cubicBezTo>
                              <a:cubicBezTo>
                                <a:pt x="83259" y="73036"/>
                                <a:pt x="73734" y="80973"/>
                                <a:pt x="64209" y="78592"/>
                              </a:cubicBezTo>
                              <a:cubicBezTo>
                                <a:pt x="54684" y="76211"/>
                                <a:pt x="43175" y="62717"/>
                                <a:pt x="35634" y="54780"/>
                              </a:cubicBezTo>
                              <a:cubicBezTo>
                                <a:pt x="28093" y="46843"/>
                                <a:pt x="23727" y="38111"/>
                                <a:pt x="18965" y="30967"/>
                              </a:cubicBezTo>
                              <a:cubicBezTo>
                                <a:pt x="14203" y="23823"/>
                                <a:pt x="9440" y="17076"/>
                                <a:pt x="7059" y="11917"/>
                              </a:cubicBezTo>
                              <a:cubicBezTo>
                                <a:pt x="4678" y="6758"/>
                                <a:pt x="-6038" y="408"/>
                                <a:pt x="4678" y="11"/>
                              </a:cubicBezTo>
                              <a:cubicBezTo>
                                <a:pt x="15394" y="-386"/>
                                <a:pt x="40794" y="9536"/>
                                <a:pt x="71353" y="9536"/>
                              </a:cubicBezTo>
                              <a:cubicBezTo>
                                <a:pt x="101912" y="9536"/>
                                <a:pt x="165412" y="-4355"/>
                                <a:pt x="180890" y="2392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7" name="Freeform 106"/>
                        <p:cNvSpPr/>
                        <p:nvPr/>
                      </p:nvSpPr>
                      <p:spPr>
                        <a:xfrm>
                          <a:off x="1475274" y="97665"/>
                          <a:ext cx="409005" cy="154796"/>
                        </a:xfrm>
                        <a:custGeom>
                          <a:avLst/>
                          <a:gdLst>
                            <a:gd name="connsiteX0" fmla="*/ 5864 w 409005"/>
                            <a:gd name="connsiteY0" fmla="*/ 4729 h 154796"/>
                            <a:gd name="connsiteX1" fmla="*/ 65395 w 409005"/>
                            <a:gd name="connsiteY1" fmla="*/ 38066 h 154796"/>
                            <a:gd name="connsiteX2" fmla="*/ 79682 w 409005"/>
                            <a:gd name="connsiteY2" fmla="*/ 52354 h 154796"/>
                            <a:gd name="connsiteX3" fmla="*/ 124926 w 409005"/>
                            <a:gd name="connsiteY3" fmla="*/ 23779 h 154796"/>
                            <a:gd name="connsiteX4" fmla="*/ 132070 w 409005"/>
                            <a:gd name="connsiteY4" fmla="*/ 49973 h 154796"/>
                            <a:gd name="connsiteX5" fmla="*/ 124926 w 409005"/>
                            <a:gd name="connsiteY5" fmla="*/ 83310 h 154796"/>
                            <a:gd name="connsiteX6" fmla="*/ 160645 w 409005"/>
                            <a:gd name="connsiteY6" fmla="*/ 104741 h 154796"/>
                            <a:gd name="connsiteX7" fmla="*/ 186839 w 409005"/>
                            <a:gd name="connsiteY7" fmla="*/ 102360 h 154796"/>
                            <a:gd name="connsiteX8" fmla="*/ 201126 w 409005"/>
                            <a:gd name="connsiteY8" fmla="*/ 80929 h 154796"/>
                            <a:gd name="connsiteX9" fmla="*/ 224939 w 409005"/>
                            <a:gd name="connsiteY9" fmla="*/ 85691 h 154796"/>
                            <a:gd name="connsiteX10" fmla="*/ 253514 w 409005"/>
                            <a:gd name="connsiteY10" fmla="*/ 92835 h 154796"/>
                            <a:gd name="connsiteX11" fmla="*/ 203507 w 409005"/>
                            <a:gd name="connsiteY11" fmla="*/ 107123 h 154796"/>
                            <a:gd name="connsiteX12" fmla="*/ 201126 w 409005"/>
                            <a:gd name="connsiteY12" fmla="*/ 121410 h 154796"/>
                            <a:gd name="connsiteX13" fmla="*/ 217795 w 409005"/>
                            <a:gd name="connsiteY13" fmla="*/ 145223 h 154796"/>
                            <a:gd name="connsiteX14" fmla="*/ 251132 w 409005"/>
                            <a:gd name="connsiteY14" fmla="*/ 154748 h 154796"/>
                            <a:gd name="connsiteX15" fmla="*/ 282089 w 409005"/>
                            <a:gd name="connsiteY15" fmla="*/ 147604 h 154796"/>
                            <a:gd name="connsiteX16" fmla="*/ 334476 w 409005"/>
                            <a:gd name="connsiteY16" fmla="*/ 121410 h 154796"/>
                            <a:gd name="connsiteX17" fmla="*/ 344001 w 409005"/>
                            <a:gd name="connsiteY17" fmla="*/ 90454 h 154796"/>
                            <a:gd name="connsiteX18" fmla="*/ 367814 w 409005"/>
                            <a:gd name="connsiteY18" fmla="*/ 114266 h 154796"/>
                            <a:gd name="connsiteX19" fmla="*/ 396389 w 409005"/>
                            <a:gd name="connsiteY19" fmla="*/ 133316 h 154796"/>
                            <a:gd name="connsiteX20" fmla="*/ 408295 w 409005"/>
                            <a:gd name="connsiteY20" fmla="*/ 83310 h 154796"/>
                            <a:gd name="connsiteX21" fmla="*/ 405914 w 409005"/>
                            <a:gd name="connsiteY21" fmla="*/ 47591 h 154796"/>
                            <a:gd name="connsiteX22" fmla="*/ 391626 w 409005"/>
                            <a:gd name="connsiteY22" fmla="*/ 23779 h 154796"/>
                            <a:gd name="connsiteX23" fmla="*/ 377339 w 409005"/>
                            <a:gd name="connsiteY23" fmla="*/ 19016 h 154796"/>
                            <a:gd name="connsiteX24" fmla="*/ 355907 w 409005"/>
                            <a:gd name="connsiteY24" fmla="*/ 7110 h 154796"/>
                            <a:gd name="connsiteX25" fmla="*/ 344001 w 409005"/>
                            <a:gd name="connsiteY25" fmla="*/ 2348 h 154796"/>
                            <a:gd name="connsiteX26" fmla="*/ 315426 w 409005"/>
                            <a:gd name="connsiteY26" fmla="*/ 4729 h 154796"/>
                            <a:gd name="connsiteX27" fmla="*/ 310664 w 409005"/>
                            <a:gd name="connsiteY27" fmla="*/ 54735 h 154796"/>
                            <a:gd name="connsiteX28" fmla="*/ 258276 w 409005"/>
                            <a:gd name="connsiteY28" fmla="*/ 42829 h 154796"/>
                            <a:gd name="connsiteX29" fmla="*/ 239226 w 409005"/>
                            <a:gd name="connsiteY29" fmla="*/ 35685 h 154796"/>
                            <a:gd name="connsiteX30" fmla="*/ 227320 w 409005"/>
                            <a:gd name="connsiteY30" fmla="*/ 4729 h 154796"/>
                            <a:gd name="connsiteX31" fmla="*/ 5864 w 409005"/>
                            <a:gd name="connsiteY31" fmla="*/ 4729 h 15479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</a:cxnLst>
                          <a:rect l="l" t="t" r="r" b="b"/>
                          <a:pathLst>
                            <a:path w="409005" h="154796">
                              <a:moveTo>
                                <a:pt x="5864" y="4729"/>
                              </a:moveTo>
                              <a:cubicBezTo>
                                <a:pt x="-21123" y="10285"/>
                                <a:pt x="53092" y="30129"/>
                                <a:pt x="65395" y="38066"/>
                              </a:cubicBezTo>
                              <a:cubicBezTo>
                                <a:pt x="77698" y="46003"/>
                                <a:pt x="69760" y="54735"/>
                                <a:pt x="79682" y="52354"/>
                              </a:cubicBezTo>
                              <a:cubicBezTo>
                                <a:pt x="89604" y="49973"/>
                                <a:pt x="116195" y="24176"/>
                                <a:pt x="124926" y="23779"/>
                              </a:cubicBezTo>
                              <a:cubicBezTo>
                                <a:pt x="133657" y="23382"/>
                                <a:pt x="132070" y="40051"/>
                                <a:pt x="132070" y="49973"/>
                              </a:cubicBezTo>
                              <a:cubicBezTo>
                                <a:pt x="132070" y="59895"/>
                                <a:pt x="120164" y="74182"/>
                                <a:pt x="124926" y="83310"/>
                              </a:cubicBezTo>
                              <a:cubicBezTo>
                                <a:pt x="129688" y="92438"/>
                                <a:pt x="150326" y="101566"/>
                                <a:pt x="160645" y="104741"/>
                              </a:cubicBezTo>
                              <a:cubicBezTo>
                                <a:pt x="170964" y="107916"/>
                                <a:pt x="180092" y="106329"/>
                                <a:pt x="186839" y="102360"/>
                              </a:cubicBezTo>
                              <a:cubicBezTo>
                                <a:pt x="193586" y="98391"/>
                                <a:pt x="194776" y="83707"/>
                                <a:pt x="201126" y="80929"/>
                              </a:cubicBezTo>
                              <a:cubicBezTo>
                                <a:pt x="207476" y="78151"/>
                                <a:pt x="216208" y="83707"/>
                                <a:pt x="224939" y="85691"/>
                              </a:cubicBezTo>
                              <a:cubicBezTo>
                                <a:pt x="233670" y="87675"/>
                                <a:pt x="257086" y="89263"/>
                                <a:pt x="253514" y="92835"/>
                              </a:cubicBezTo>
                              <a:cubicBezTo>
                                <a:pt x="249942" y="96407"/>
                                <a:pt x="212238" y="102361"/>
                                <a:pt x="203507" y="107123"/>
                              </a:cubicBezTo>
                              <a:cubicBezTo>
                                <a:pt x="194776" y="111885"/>
                                <a:pt x="198745" y="115060"/>
                                <a:pt x="201126" y="121410"/>
                              </a:cubicBezTo>
                              <a:cubicBezTo>
                                <a:pt x="203507" y="127760"/>
                                <a:pt x="209461" y="139667"/>
                                <a:pt x="217795" y="145223"/>
                              </a:cubicBezTo>
                              <a:cubicBezTo>
                                <a:pt x="226129" y="150779"/>
                                <a:pt x="240416" y="154351"/>
                                <a:pt x="251132" y="154748"/>
                              </a:cubicBezTo>
                              <a:cubicBezTo>
                                <a:pt x="261848" y="155145"/>
                                <a:pt x="268198" y="153160"/>
                                <a:pt x="282089" y="147604"/>
                              </a:cubicBezTo>
                              <a:cubicBezTo>
                                <a:pt x="295980" y="142048"/>
                                <a:pt x="324157" y="130935"/>
                                <a:pt x="334476" y="121410"/>
                              </a:cubicBezTo>
                              <a:cubicBezTo>
                                <a:pt x="344795" y="111885"/>
                                <a:pt x="338445" y="91645"/>
                                <a:pt x="344001" y="90454"/>
                              </a:cubicBezTo>
                              <a:cubicBezTo>
                                <a:pt x="349557" y="89263"/>
                                <a:pt x="359083" y="107122"/>
                                <a:pt x="367814" y="114266"/>
                              </a:cubicBezTo>
                              <a:cubicBezTo>
                                <a:pt x="376545" y="121410"/>
                                <a:pt x="389642" y="138475"/>
                                <a:pt x="396389" y="133316"/>
                              </a:cubicBezTo>
                              <a:cubicBezTo>
                                <a:pt x="403136" y="128157"/>
                                <a:pt x="406708" y="97597"/>
                                <a:pt x="408295" y="83310"/>
                              </a:cubicBezTo>
                              <a:cubicBezTo>
                                <a:pt x="409882" y="69023"/>
                                <a:pt x="408692" y="57513"/>
                                <a:pt x="405914" y="47591"/>
                              </a:cubicBezTo>
                              <a:cubicBezTo>
                                <a:pt x="403136" y="37669"/>
                                <a:pt x="396388" y="28541"/>
                                <a:pt x="391626" y="23779"/>
                              </a:cubicBezTo>
                              <a:cubicBezTo>
                                <a:pt x="386864" y="19017"/>
                                <a:pt x="383292" y="21794"/>
                                <a:pt x="377339" y="19016"/>
                              </a:cubicBezTo>
                              <a:cubicBezTo>
                                <a:pt x="371386" y="16238"/>
                                <a:pt x="361463" y="9888"/>
                                <a:pt x="355907" y="7110"/>
                              </a:cubicBezTo>
                              <a:cubicBezTo>
                                <a:pt x="350351" y="4332"/>
                                <a:pt x="350748" y="2745"/>
                                <a:pt x="344001" y="2348"/>
                              </a:cubicBezTo>
                              <a:cubicBezTo>
                                <a:pt x="337254" y="1951"/>
                                <a:pt x="320982" y="-4002"/>
                                <a:pt x="315426" y="4729"/>
                              </a:cubicBezTo>
                              <a:cubicBezTo>
                                <a:pt x="309870" y="13460"/>
                                <a:pt x="320189" y="48385"/>
                                <a:pt x="310664" y="54735"/>
                              </a:cubicBezTo>
                              <a:cubicBezTo>
                                <a:pt x="301139" y="61085"/>
                                <a:pt x="270182" y="46004"/>
                                <a:pt x="258276" y="42829"/>
                              </a:cubicBezTo>
                              <a:cubicBezTo>
                                <a:pt x="246370" y="39654"/>
                                <a:pt x="244385" y="42035"/>
                                <a:pt x="239226" y="35685"/>
                              </a:cubicBezTo>
                              <a:cubicBezTo>
                                <a:pt x="234067" y="29335"/>
                                <a:pt x="264626" y="10285"/>
                                <a:pt x="227320" y="4729"/>
                              </a:cubicBezTo>
                              <a:cubicBezTo>
                                <a:pt x="190014" y="-827"/>
                                <a:pt x="32851" y="-827"/>
                                <a:pt x="5864" y="4729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00" name="Freeform 99"/>
                      <p:cNvSpPr/>
                      <p:nvPr/>
                    </p:nvSpPr>
                    <p:spPr>
                      <a:xfrm>
                        <a:off x="2787632" y="307513"/>
                        <a:ext cx="1542452" cy="1045037"/>
                      </a:xfrm>
                      <a:custGeom>
                        <a:avLst/>
                        <a:gdLst>
                          <a:gd name="connsiteX0" fmla="*/ 708400 w 1542452"/>
                          <a:gd name="connsiteY0" fmla="*/ 23120 h 1045037"/>
                          <a:gd name="connsiteX1" fmla="*/ 784600 w 1542452"/>
                          <a:gd name="connsiteY1" fmla="*/ 32645 h 1045037"/>
                          <a:gd name="connsiteX2" fmla="*/ 834606 w 1542452"/>
                          <a:gd name="connsiteY2" fmla="*/ 63601 h 1045037"/>
                          <a:gd name="connsiteX3" fmla="*/ 856037 w 1542452"/>
                          <a:gd name="connsiteY3" fmla="*/ 23120 h 1045037"/>
                          <a:gd name="connsiteX4" fmla="*/ 958431 w 1542452"/>
                          <a:gd name="connsiteY4" fmla="*/ 1688 h 1045037"/>
                          <a:gd name="connsiteX5" fmla="*/ 1113212 w 1542452"/>
                          <a:gd name="connsiteY5" fmla="*/ 4070 h 1045037"/>
                          <a:gd name="connsiteX6" fmla="*/ 1177506 w 1542452"/>
                          <a:gd name="connsiteY6" fmla="*/ 25501 h 1045037"/>
                          <a:gd name="connsiteX7" fmla="*/ 1277519 w 1542452"/>
                          <a:gd name="connsiteY7" fmla="*/ 56457 h 1045037"/>
                          <a:gd name="connsiteX8" fmla="*/ 1327525 w 1542452"/>
                          <a:gd name="connsiteY8" fmla="*/ 68363 h 1045037"/>
                          <a:gd name="connsiteX9" fmla="*/ 1282281 w 1542452"/>
                          <a:gd name="connsiteY9" fmla="*/ 125513 h 1045037"/>
                          <a:gd name="connsiteX10" fmla="*/ 1253706 w 1542452"/>
                          <a:gd name="connsiteY10" fmla="*/ 151707 h 1045037"/>
                          <a:gd name="connsiteX11" fmla="*/ 1337050 w 1542452"/>
                          <a:gd name="connsiteY11" fmla="*/ 125513 h 1045037"/>
                          <a:gd name="connsiteX12" fmla="*/ 1384675 w 1542452"/>
                          <a:gd name="connsiteY12" fmla="*/ 106463 h 1045037"/>
                          <a:gd name="connsiteX13" fmla="*/ 1465637 w 1542452"/>
                          <a:gd name="connsiteY13" fmla="*/ 94557 h 1045037"/>
                          <a:gd name="connsiteX14" fmla="*/ 1522787 w 1542452"/>
                          <a:gd name="connsiteY14" fmla="*/ 94557 h 1045037"/>
                          <a:gd name="connsiteX15" fmla="*/ 1541837 w 1542452"/>
                          <a:gd name="connsiteY15" fmla="*/ 113607 h 1045037"/>
                          <a:gd name="connsiteX16" fmla="*/ 1503737 w 1542452"/>
                          <a:gd name="connsiteY16" fmla="*/ 137420 h 1045037"/>
                          <a:gd name="connsiteX17" fmla="*/ 1494212 w 1542452"/>
                          <a:gd name="connsiteY17" fmla="*/ 161232 h 1045037"/>
                          <a:gd name="connsiteX18" fmla="*/ 1451350 w 1542452"/>
                          <a:gd name="connsiteY18" fmla="*/ 154088 h 1045037"/>
                          <a:gd name="connsiteX19" fmla="*/ 1391819 w 1542452"/>
                          <a:gd name="connsiteY19" fmla="*/ 173138 h 1045037"/>
                          <a:gd name="connsiteX20" fmla="*/ 1382294 w 1542452"/>
                          <a:gd name="connsiteY20" fmla="*/ 223145 h 1045037"/>
                          <a:gd name="connsiteX21" fmla="*/ 1401344 w 1542452"/>
                          <a:gd name="connsiteY21" fmla="*/ 223145 h 1045037"/>
                          <a:gd name="connsiteX22" fmla="*/ 1365625 w 1542452"/>
                          <a:gd name="connsiteY22" fmla="*/ 235051 h 1045037"/>
                          <a:gd name="connsiteX23" fmla="*/ 1370387 w 1542452"/>
                          <a:gd name="connsiteY23" fmla="*/ 261245 h 1045037"/>
                          <a:gd name="connsiteX24" fmla="*/ 1382294 w 1542452"/>
                          <a:gd name="connsiteY24" fmla="*/ 268388 h 1045037"/>
                          <a:gd name="connsiteX25" fmla="*/ 1368006 w 1542452"/>
                          <a:gd name="connsiteY25" fmla="*/ 311251 h 1045037"/>
                          <a:gd name="connsiteX26" fmla="*/ 1389437 w 1542452"/>
                          <a:gd name="connsiteY26" fmla="*/ 335063 h 1045037"/>
                          <a:gd name="connsiteX27" fmla="*/ 1351337 w 1542452"/>
                          <a:gd name="connsiteY27" fmla="*/ 366020 h 1045037"/>
                          <a:gd name="connsiteX28" fmla="*/ 1348956 w 1542452"/>
                          <a:gd name="connsiteY28" fmla="*/ 394595 h 1045037"/>
                          <a:gd name="connsiteX29" fmla="*/ 1368006 w 1542452"/>
                          <a:gd name="connsiteY29" fmla="*/ 408882 h 1045037"/>
                          <a:gd name="connsiteX30" fmla="*/ 1327525 w 1542452"/>
                          <a:gd name="connsiteY30" fmla="*/ 435076 h 1045037"/>
                          <a:gd name="connsiteX31" fmla="*/ 1358481 w 1542452"/>
                          <a:gd name="connsiteY31" fmla="*/ 449363 h 1045037"/>
                          <a:gd name="connsiteX32" fmla="*/ 1313237 w 1542452"/>
                          <a:gd name="connsiteY32" fmla="*/ 468413 h 1045037"/>
                          <a:gd name="connsiteX33" fmla="*/ 1267994 w 1542452"/>
                          <a:gd name="connsiteY33" fmla="*/ 482701 h 1045037"/>
                          <a:gd name="connsiteX34" fmla="*/ 1239419 w 1542452"/>
                          <a:gd name="connsiteY34" fmla="*/ 482701 h 1045037"/>
                          <a:gd name="connsiteX35" fmla="*/ 1253706 w 1542452"/>
                          <a:gd name="connsiteY35" fmla="*/ 532707 h 1045037"/>
                          <a:gd name="connsiteX36" fmla="*/ 1196556 w 1542452"/>
                          <a:gd name="connsiteY36" fmla="*/ 511276 h 1045037"/>
                          <a:gd name="connsiteX37" fmla="*/ 1194175 w 1542452"/>
                          <a:gd name="connsiteY37" fmla="*/ 544613 h 1045037"/>
                          <a:gd name="connsiteX38" fmla="*/ 1246562 w 1542452"/>
                          <a:gd name="connsiteY38" fmla="*/ 554138 h 1045037"/>
                          <a:gd name="connsiteX39" fmla="*/ 1270375 w 1542452"/>
                          <a:gd name="connsiteY39" fmla="*/ 580332 h 1045037"/>
                          <a:gd name="connsiteX40" fmla="*/ 1208462 w 1542452"/>
                          <a:gd name="connsiteY40" fmla="*/ 570807 h 1045037"/>
                          <a:gd name="connsiteX41" fmla="*/ 1189412 w 1542452"/>
                          <a:gd name="connsiteY41" fmla="*/ 597001 h 1045037"/>
                          <a:gd name="connsiteX42" fmla="*/ 1239419 w 1542452"/>
                          <a:gd name="connsiteY42" fmla="*/ 620813 h 1045037"/>
                          <a:gd name="connsiteX43" fmla="*/ 1206081 w 1542452"/>
                          <a:gd name="connsiteY43" fmla="*/ 649388 h 1045037"/>
                          <a:gd name="connsiteX44" fmla="*/ 1117975 w 1542452"/>
                          <a:gd name="connsiteY44" fmla="*/ 706538 h 1045037"/>
                          <a:gd name="connsiteX45" fmla="*/ 1087019 w 1542452"/>
                          <a:gd name="connsiteY45" fmla="*/ 706538 h 1045037"/>
                          <a:gd name="connsiteX46" fmla="*/ 1044156 w 1542452"/>
                          <a:gd name="connsiteY46" fmla="*/ 689870 h 1045037"/>
                          <a:gd name="connsiteX47" fmla="*/ 1037012 w 1542452"/>
                          <a:gd name="connsiteY47" fmla="*/ 697013 h 1045037"/>
                          <a:gd name="connsiteX48" fmla="*/ 1025106 w 1542452"/>
                          <a:gd name="connsiteY48" fmla="*/ 737495 h 1045037"/>
                          <a:gd name="connsiteX49" fmla="*/ 963194 w 1542452"/>
                          <a:gd name="connsiteY49" fmla="*/ 780357 h 1045037"/>
                          <a:gd name="connsiteX50" fmla="*/ 903662 w 1542452"/>
                          <a:gd name="connsiteY50" fmla="*/ 816076 h 1045037"/>
                          <a:gd name="connsiteX51" fmla="*/ 886994 w 1542452"/>
                          <a:gd name="connsiteY51" fmla="*/ 797026 h 1045037"/>
                          <a:gd name="connsiteX52" fmla="*/ 844131 w 1542452"/>
                          <a:gd name="connsiteY52" fmla="*/ 820838 h 1045037"/>
                          <a:gd name="connsiteX53" fmla="*/ 801269 w 1542452"/>
                          <a:gd name="connsiteY53" fmla="*/ 870845 h 1045037"/>
                          <a:gd name="connsiteX54" fmla="*/ 782219 w 1542452"/>
                          <a:gd name="connsiteY54" fmla="*/ 923232 h 1045037"/>
                          <a:gd name="connsiteX55" fmla="*/ 751262 w 1542452"/>
                          <a:gd name="connsiteY55" fmla="*/ 1013720 h 1045037"/>
                          <a:gd name="connsiteX56" fmla="*/ 725069 w 1542452"/>
                          <a:gd name="connsiteY56" fmla="*/ 1044676 h 1045037"/>
                          <a:gd name="connsiteX57" fmla="*/ 672681 w 1542452"/>
                          <a:gd name="connsiteY57" fmla="*/ 997051 h 1045037"/>
                          <a:gd name="connsiteX58" fmla="*/ 632200 w 1542452"/>
                          <a:gd name="connsiteY58" fmla="*/ 997051 h 1045037"/>
                          <a:gd name="connsiteX59" fmla="*/ 594100 w 1542452"/>
                          <a:gd name="connsiteY59" fmla="*/ 963713 h 1045037"/>
                          <a:gd name="connsiteX60" fmla="*/ 558381 w 1542452"/>
                          <a:gd name="connsiteY60" fmla="*/ 901801 h 1045037"/>
                          <a:gd name="connsiteX61" fmla="*/ 582194 w 1542452"/>
                          <a:gd name="connsiteY61" fmla="*/ 866082 h 1045037"/>
                          <a:gd name="connsiteX62" fmla="*/ 565525 w 1542452"/>
                          <a:gd name="connsiteY62" fmla="*/ 830363 h 1045037"/>
                          <a:gd name="connsiteX63" fmla="*/ 508375 w 1542452"/>
                          <a:gd name="connsiteY63" fmla="*/ 816076 h 1045037"/>
                          <a:gd name="connsiteX64" fmla="*/ 489325 w 1542452"/>
                          <a:gd name="connsiteY64" fmla="*/ 773213 h 1045037"/>
                          <a:gd name="connsiteX65" fmla="*/ 508375 w 1542452"/>
                          <a:gd name="connsiteY65" fmla="*/ 718445 h 1045037"/>
                          <a:gd name="connsiteX66" fmla="*/ 541712 w 1542452"/>
                          <a:gd name="connsiteY66" fmla="*/ 687488 h 1045037"/>
                          <a:gd name="connsiteX67" fmla="*/ 567906 w 1542452"/>
                          <a:gd name="connsiteY67" fmla="*/ 656532 h 1045037"/>
                          <a:gd name="connsiteX68" fmla="*/ 567906 w 1542452"/>
                          <a:gd name="connsiteY68" fmla="*/ 618432 h 1045037"/>
                          <a:gd name="connsiteX69" fmla="*/ 534569 w 1542452"/>
                          <a:gd name="connsiteY69" fmla="*/ 592238 h 1045037"/>
                          <a:gd name="connsiteX70" fmla="*/ 520281 w 1542452"/>
                          <a:gd name="connsiteY70" fmla="*/ 585095 h 1045037"/>
                          <a:gd name="connsiteX71" fmla="*/ 505994 w 1542452"/>
                          <a:gd name="connsiteY71" fmla="*/ 556520 h 1045037"/>
                          <a:gd name="connsiteX72" fmla="*/ 465512 w 1542452"/>
                          <a:gd name="connsiteY72" fmla="*/ 582713 h 1045037"/>
                          <a:gd name="connsiteX73" fmla="*/ 448844 w 1542452"/>
                          <a:gd name="connsiteY73" fmla="*/ 527945 h 1045037"/>
                          <a:gd name="connsiteX74" fmla="*/ 434556 w 1542452"/>
                          <a:gd name="connsiteY74" fmla="*/ 494607 h 1045037"/>
                          <a:gd name="connsiteX75" fmla="*/ 420269 w 1542452"/>
                          <a:gd name="connsiteY75" fmla="*/ 477938 h 1045037"/>
                          <a:gd name="connsiteX76" fmla="*/ 410744 w 1542452"/>
                          <a:gd name="connsiteY76" fmla="*/ 449363 h 1045037"/>
                          <a:gd name="connsiteX77" fmla="*/ 377406 w 1542452"/>
                          <a:gd name="connsiteY77" fmla="*/ 435076 h 1045037"/>
                          <a:gd name="connsiteX78" fmla="*/ 329781 w 1542452"/>
                          <a:gd name="connsiteY78" fmla="*/ 420788 h 1045037"/>
                          <a:gd name="connsiteX79" fmla="*/ 286919 w 1542452"/>
                          <a:gd name="connsiteY79" fmla="*/ 389832 h 1045037"/>
                          <a:gd name="connsiteX80" fmla="*/ 232150 w 1542452"/>
                          <a:gd name="connsiteY80" fmla="*/ 373163 h 1045037"/>
                          <a:gd name="connsiteX81" fmla="*/ 167856 w 1542452"/>
                          <a:gd name="connsiteY81" fmla="*/ 377926 h 1045037"/>
                          <a:gd name="connsiteX82" fmla="*/ 122612 w 1542452"/>
                          <a:gd name="connsiteY82" fmla="*/ 399357 h 1045037"/>
                          <a:gd name="connsiteX83" fmla="*/ 94037 w 1542452"/>
                          <a:gd name="connsiteY83" fmla="*/ 361257 h 1045037"/>
                          <a:gd name="connsiteX84" fmla="*/ 65462 w 1542452"/>
                          <a:gd name="connsiteY84" fmla="*/ 318395 h 1045037"/>
                          <a:gd name="connsiteX85" fmla="*/ 91656 w 1542452"/>
                          <a:gd name="connsiteY85" fmla="*/ 308870 h 1045037"/>
                          <a:gd name="connsiteX86" fmla="*/ 129756 w 1542452"/>
                          <a:gd name="connsiteY86" fmla="*/ 301726 h 1045037"/>
                          <a:gd name="connsiteX87" fmla="*/ 55937 w 1542452"/>
                          <a:gd name="connsiteY87" fmla="*/ 299345 h 1045037"/>
                          <a:gd name="connsiteX88" fmla="*/ 22600 w 1542452"/>
                          <a:gd name="connsiteY88" fmla="*/ 285057 h 1045037"/>
                          <a:gd name="connsiteX89" fmla="*/ 1169 w 1542452"/>
                          <a:gd name="connsiteY89" fmla="*/ 266007 h 1045037"/>
                          <a:gd name="connsiteX90" fmla="*/ 58319 w 1542452"/>
                          <a:gd name="connsiteY90" fmla="*/ 256482 h 1045037"/>
                          <a:gd name="connsiteX91" fmla="*/ 153569 w 1542452"/>
                          <a:gd name="connsiteY91" fmla="*/ 227907 h 1045037"/>
                          <a:gd name="connsiteX92" fmla="*/ 182144 w 1542452"/>
                          <a:gd name="connsiteY92" fmla="*/ 213620 h 1045037"/>
                          <a:gd name="connsiteX93" fmla="*/ 165475 w 1542452"/>
                          <a:gd name="connsiteY93" fmla="*/ 182663 h 1045037"/>
                          <a:gd name="connsiteX94" fmla="*/ 158331 w 1542452"/>
                          <a:gd name="connsiteY94" fmla="*/ 161232 h 1045037"/>
                          <a:gd name="connsiteX95" fmla="*/ 182144 w 1542452"/>
                          <a:gd name="connsiteY95" fmla="*/ 151707 h 1045037"/>
                          <a:gd name="connsiteX96" fmla="*/ 220244 w 1542452"/>
                          <a:gd name="connsiteY96" fmla="*/ 127895 h 1045037"/>
                          <a:gd name="connsiteX97" fmla="*/ 253581 w 1542452"/>
                          <a:gd name="connsiteY97" fmla="*/ 127895 h 1045037"/>
                          <a:gd name="connsiteX98" fmla="*/ 265487 w 1542452"/>
                          <a:gd name="connsiteY98" fmla="*/ 127895 h 1045037"/>
                          <a:gd name="connsiteX99" fmla="*/ 289300 w 1542452"/>
                          <a:gd name="connsiteY99" fmla="*/ 108845 h 1045037"/>
                          <a:gd name="connsiteX100" fmla="*/ 310731 w 1542452"/>
                          <a:gd name="connsiteY100" fmla="*/ 85032 h 1045037"/>
                          <a:gd name="connsiteX101" fmla="*/ 360737 w 1542452"/>
                          <a:gd name="connsiteY101" fmla="*/ 68363 h 1045037"/>
                          <a:gd name="connsiteX102" fmla="*/ 486944 w 1542452"/>
                          <a:gd name="connsiteY102" fmla="*/ 65982 h 1045037"/>
                          <a:gd name="connsiteX103" fmla="*/ 515519 w 1542452"/>
                          <a:gd name="connsiteY103" fmla="*/ 87413 h 1045037"/>
                          <a:gd name="connsiteX104" fmla="*/ 544094 w 1542452"/>
                          <a:gd name="connsiteY104" fmla="*/ 73126 h 1045037"/>
                          <a:gd name="connsiteX105" fmla="*/ 567906 w 1542452"/>
                          <a:gd name="connsiteY105" fmla="*/ 70745 h 1045037"/>
                          <a:gd name="connsiteX106" fmla="*/ 606006 w 1542452"/>
                          <a:gd name="connsiteY106" fmla="*/ 70745 h 1045037"/>
                          <a:gd name="connsiteX107" fmla="*/ 625056 w 1542452"/>
                          <a:gd name="connsiteY107" fmla="*/ 58838 h 1045037"/>
                          <a:gd name="connsiteX108" fmla="*/ 636962 w 1542452"/>
                          <a:gd name="connsiteY108" fmla="*/ 35026 h 1045037"/>
                          <a:gd name="connsiteX109" fmla="*/ 708400 w 1542452"/>
                          <a:gd name="connsiteY109" fmla="*/ 23120 h 10450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</a:cxnLst>
                        <a:rect l="l" t="t" r="r" b="b"/>
                        <a:pathLst>
                          <a:path w="1542452" h="1045037">
                            <a:moveTo>
                              <a:pt x="708400" y="23120"/>
                            </a:moveTo>
                            <a:cubicBezTo>
                              <a:pt x="733006" y="22723"/>
                              <a:pt x="763566" y="25898"/>
                              <a:pt x="784600" y="32645"/>
                            </a:cubicBezTo>
                            <a:cubicBezTo>
                              <a:pt x="805634" y="39392"/>
                              <a:pt x="822700" y="65188"/>
                              <a:pt x="834606" y="63601"/>
                            </a:cubicBezTo>
                            <a:cubicBezTo>
                              <a:pt x="846512" y="62014"/>
                              <a:pt x="835400" y="33439"/>
                              <a:pt x="856037" y="23120"/>
                            </a:cubicBezTo>
                            <a:cubicBezTo>
                              <a:pt x="876675" y="12801"/>
                              <a:pt x="915569" y="4863"/>
                              <a:pt x="958431" y="1688"/>
                            </a:cubicBezTo>
                            <a:cubicBezTo>
                              <a:pt x="1001293" y="-1487"/>
                              <a:pt x="1076700" y="101"/>
                              <a:pt x="1113212" y="4070"/>
                            </a:cubicBezTo>
                            <a:cubicBezTo>
                              <a:pt x="1149725" y="8039"/>
                              <a:pt x="1177506" y="25501"/>
                              <a:pt x="1177506" y="25501"/>
                            </a:cubicBezTo>
                            <a:lnTo>
                              <a:pt x="1277519" y="56457"/>
                            </a:lnTo>
                            <a:cubicBezTo>
                              <a:pt x="1302522" y="63601"/>
                              <a:pt x="1326731" y="56854"/>
                              <a:pt x="1327525" y="68363"/>
                            </a:cubicBezTo>
                            <a:cubicBezTo>
                              <a:pt x="1328319" y="79872"/>
                              <a:pt x="1294584" y="111622"/>
                              <a:pt x="1282281" y="125513"/>
                            </a:cubicBezTo>
                            <a:cubicBezTo>
                              <a:pt x="1269978" y="139404"/>
                              <a:pt x="1244578" y="151707"/>
                              <a:pt x="1253706" y="151707"/>
                            </a:cubicBezTo>
                            <a:cubicBezTo>
                              <a:pt x="1262834" y="151707"/>
                              <a:pt x="1315222" y="133054"/>
                              <a:pt x="1337050" y="125513"/>
                            </a:cubicBezTo>
                            <a:cubicBezTo>
                              <a:pt x="1358878" y="117972"/>
                              <a:pt x="1363244" y="111622"/>
                              <a:pt x="1384675" y="106463"/>
                            </a:cubicBezTo>
                            <a:cubicBezTo>
                              <a:pt x="1406106" y="101304"/>
                              <a:pt x="1442618" y="96541"/>
                              <a:pt x="1465637" y="94557"/>
                            </a:cubicBezTo>
                            <a:cubicBezTo>
                              <a:pt x="1488656" y="92573"/>
                              <a:pt x="1510087" y="91382"/>
                              <a:pt x="1522787" y="94557"/>
                            </a:cubicBezTo>
                            <a:cubicBezTo>
                              <a:pt x="1535487" y="97732"/>
                              <a:pt x="1545012" y="106463"/>
                              <a:pt x="1541837" y="113607"/>
                            </a:cubicBezTo>
                            <a:cubicBezTo>
                              <a:pt x="1538662" y="120751"/>
                              <a:pt x="1511674" y="129483"/>
                              <a:pt x="1503737" y="137420"/>
                            </a:cubicBezTo>
                            <a:cubicBezTo>
                              <a:pt x="1495800" y="145357"/>
                              <a:pt x="1502943" y="158454"/>
                              <a:pt x="1494212" y="161232"/>
                            </a:cubicBezTo>
                            <a:cubicBezTo>
                              <a:pt x="1485481" y="164010"/>
                              <a:pt x="1468415" y="152104"/>
                              <a:pt x="1451350" y="154088"/>
                            </a:cubicBezTo>
                            <a:cubicBezTo>
                              <a:pt x="1434285" y="156072"/>
                              <a:pt x="1403328" y="161629"/>
                              <a:pt x="1391819" y="173138"/>
                            </a:cubicBezTo>
                            <a:cubicBezTo>
                              <a:pt x="1380310" y="184647"/>
                              <a:pt x="1380707" y="214811"/>
                              <a:pt x="1382294" y="223145"/>
                            </a:cubicBezTo>
                            <a:cubicBezTo>
                              <a:pt x="1383881" y="231479"/>
                              <a:pt x="1404122" y="221161"/>
                              <a:pt x="1401344" y="223145"/>
                            </a:cubicBezTo>
                            <a:cubicBezTo>
                              <a:pt x="1398566" y="225129"/>
                              <a:pt x="1370784" y="228701"/>
                              <a:pt x="1365625" y="235051"/>
                            </a:cubicBezTo>
                            <a:cubicBezTo>
                              <a:pt x="1360466" y="241401"/>
                              <a:pt x="1367609" y="255689"/>
                              <a:pt x="1370387" y="261245"/>
                            </a:cubicBezTo>
                            <a:cubicBezTo>
                              <a:pt x="1373165" y="266801"/>
                              <a:pt x="1382691" y="260054"/>
                              <a:pt x="1382294" y="268388"/>
                            </a:cubicBezTo>
                            <a:cubicBezTo>
                              <a:pt x="1381897" y="276722"/>
                              <a:pt x="1366816" y="300139"/>
                              <a:pt x="1368006" y="311251"/>
                            </a:cubicBezTo>
                            <a:cubicBezTo>
                              <a:pt x="1369197" y="322364"/>
                              <a:pt x="1392215" y="325935"/>
                              <a:pt x="1389437" y="335063"/>
                            </a:cubicBezTo>
                            <a:cubicBezTo>
                              <a:pt x="1386659" y="344191"/>
                              <a:pt x="1358084" y="356098"/>
                              <a:pt x="1351337" y="366020"/>
                            </a:cubicBezTo>
                            <a:cubicBezTo>
                              <a:pt x="1344590" y="375942"/>
                              <a:pt x="1346178" y="387452"/>
                              <a:pt x="1348956" y="394595"/>
                            </a:cubicBezTo>
                            <a:cubicBezTo>
                              <a:pt x="1351734" y="401738"/>
                              <a:pt x="1371578" y="402135"/>
                              <a:pt x="1368006" y="408882"/>
                            </a:cubicBezTo>
                            <a:cubicBezTo>
                              <a:pt x="1364434" y="415629"/>
                              <a:pt x="1329113" y="428329"/>
                              <a:pt x="1327525" y="435076"/>
                            </a:cubicBezTo>
                            <a:cubicBezTo>
                              <a:pt x="1325938" y="441823"/>
                              <a:pt x="1360862" y="443807"/>
                              <a:pt x="1358481" y="449363"/>
                            </a:cubicBezTo>
                            <a:cubicBezTo>
                              <a:pt x="1356100" y="454919"/>
                              <a:pt x="1328318" y="462857"/>
                              <a:pt x="1313237" y="468413"/>
                            </a:cubicBezTo>
                            <a:cubicBezTo>
                              <a:pt x="1298156" y="473969"/>
                              <a:pt x="1280297" y="480320"/>
                              <a:pt x="1267994" y="482701"/>
                            </a:cubicBezTo>
                            <a:cubicBezTo>
                              <a:pt x="1255691" y="485082"/>
                              <a:pt x="1241800" y="474367"/>
                              <a:pt x="1239419" y="482701"/>
                            </a:cubicBezTo>
                            <a:cubicBezTo>
                              <a:pt x="1237038" y="491035"/>
                              <a:pt x="1260850" y="527945"/>
                              <a:pt x="1253706" y="532707"/>
                            </a:cubicBezTo>
                            <a:cubicBezTo>
                              <a:pt x="1246562" y="537469"/>
                              <a:pt x="1206478" y="509292"/>
                              <a:pt x="1196556" y="511276"/>
                            </a:cubicBezTo>
                            <a:cubicBezTo>
                              <a:pt x="1186634" y="513260"/>
                              <a:pt x="1185841" y="537469"/>
                              <a:pt x="1194175" y="544613"/>
                            </a:cubicBezTo>
                            <a:cubicBezTo>
                              <a:pt x="1202509" y="551757"/>
                              <a:pt x="1233862" y="548185"/>
                              <a:pt x="1246562" y="554138"/>
                            </a:cubicBezTo>
                            <a:cubicBezTo>
                              <a:pt x="1259262" y="560091"/>
                              <a:pt x="1276725" y="577554"/>
                              <a:pt x="1270375" y="580332"/>
                            </a:cubicBezTo>
                            <a:cubicBezTo>
                              <a:pt x="1264025" y="583110"/>
                              <a:pt x="1221956" y="568029"/>
                              <a:pt x="1208462" y="570807"/>
                            </a:cubicBezTo>
                            <a:cubicBezTo>
                              <a:pt x="1194968" y="573585"/>
                              <a:pt x="1184253" y="588667"/>
                              <a:pt x="1189412" y="597001"/>
                            </a:cubicBezTo>
                            <a:cubicBezTo>
                              <a:pt x="1194571" y="605335"/>
                              <a:pt x="1236641" y="612082"/>
                              <a:pt x="1239419" y="620813"/>
                            </a:cubicBezTo>
                            <a:cubicBezTo>
                              <a:pt x="1242197" y="629544"/>
                              <a:pt x="1226322" y="635101"/>
                              <a:pt x="1206081" y="649388"/>
                            </a:cubicBezTo>
                            <a:cubicBezTo>
                              <a:pt x="1185840" y="663675"/>
                              <a:pt x="1137819" y="697013"/>
                              <a:pt x="1117975" y="706538"/>
                            </a:cubicBezTo>
                            <a:cubicBezTo>
                              <a:pt x="1098131" y="716063"/>
                              <a:pt x="1099322" y="709316"/>
                              <a:pt x="1087019" y="706538"/>
                            </a:cubicBezTo>
                            <a:cubicBezTo>
                              <a:pt x="1074716" y="703760"/>
                              <a:pt x="1052490" y="691457"/>
                              <a:pt x="1044156" y="689870"/>
                            </a:cubicBezTo>
                            <a:cubicBezTo>
                              <a:pt x="1035822" y="688283"/>
                              <a:pt x="1040187" y="689075"/>
                              <a:pt x="1037012" y="697013"/>
                            </a:cubicBezTo>
                            <a:cubicBezTo>
                              <a:pt x="1033837" y="704951"/>
                              <a:pt x="1037409" y="723604"/>
                              <a:pt x="1025106" y="737495"/>
                            </a:cubicBezTo>
                            <a:cubicBezTo>
                              <a:pt x="1012803" y="751386"/>
                              <a:pt x="983435" y="767260"/>
                              <a:pt x="963194" y="780357"/>
                            </a:cubicBezTo>
                            <a:cubicBezTo>
                              <a:pt x="942953" y="793454"/>
                              <a:pt x="916362" y="813298"/>
                              <a:pt x="903662" y="816076"/>
                            </a:cubicBezTo>
                            <a:cubicBezTo>
                              <a:pt x="890962" y="818854"/>
                              <a:pt x="896916" y="796232"/>
                              <a:pt x="886994" y="797026"/>
                            </a:cubicBezTo>
                            <a:cubicBezTo>
                              <a:pt x="877072" y="797820"/>
                              <a:pt x="858418" y="808535"/>
                              <a:pt x="844131" y="820838"/>
                            </a:cubicBezTo>
                            <a:cubicBezTo>
                              <a:pt x="829844" y="833141"/>
                              <a:pt x="811588" y="853779"/>
                              <a:pt x="801269" y="870845"/>
                            </a:cubicBezTo>
                            <a:cubicBezTo>
                              <a:pt x="790950" y="887911"/>
                              <a:pt x="790553" y="899420"/>
                              <a:pt x="782219" y="923232"/>
                            </a:cubicBezTo>
                            <a:cubicBezTo>
                              <a:pt x="773885" y="947044"/>
                              <a:pt x="760787" y="993479"/>
                              <a:pt x="751262" y="1013720"/>
                            </a:cubicBezTo>
                            <a:cubicBezTo>
                              <a:pt x="741737" y="1033961"/>
                              <a:pt x="738166" y="1047454"/>
                              <a:pt x="725069" y="1044676"/>
                            </a:cubicBezTo>
                            <a:cubicBezTo>
                              <a:pt x="711972" y="1041898"/>
                              <a:pt x="688159" y="1004988"/>
                              <a:pt x="672681" y="997051"/>
                            </a:cubicBezTo>
                            <a:cubicBezTo>
                              <a:pt x="657203" y="989114"/>
                              <a:pt x="645297" y="1002607"/>
                              <a:pt x="632200" y="997051"/>
                            </a:cubicBezTo>
                            <a:cubicBezTo>
                              <a:pt x="619103" y="991495"/>
                              <a:pt x="606403" y="979588"/>
                              <a:pt x="594100" y="963713"/>
                            </a:cubicBezTo>
                            <a:cubicBezTo>
                              <a:pt x="581797" y="947838"/>
                              <a:pt x="560365" y="918073"/>
                              <a:pt x="558381" y="901801"/>
                            </a:cubicBezTo>
                            <a:cubicBezTo>
                              <a:pt x="556397" y="885529"/>
                              <a:pt x="581003" y="877988"/>
                              <a:pt x="582194" y="866082"/>
                            </a:cubicBezTo>
                            <a:cubicBezTo>
                              <a:pt x="583385" y="854176"/>
                              <a:pt x="577828" y="838697"/>
                              <a:pt x="565525" y="830363"/>
                            </a:cubicBezTo>
                            <a:cubicBezTo>
                              <a:pt x="553222" y="822029"/>
                              <a:pt x="521075" y="825601"/>
                              <a:pt x="508375" y="816076"/>
                            </a:cubicBezTo>
                            <a:cubicBezTo>
                              <a:pt x="495675" y="806551"/>
                              <a:pt x="489325" y="789485"/>
                              <a:pt x="489325" y="773213"/>
                            </a:cubicBezTo>
                            <a:cubicBezTo>
                              <a:pt x="489325" y="756941"/>
                              <a:pt x="499644" y="732732"/>
                              <a:pt x="508375" y="718445"/>
                            </a:cubicBezTo>
                            <a:cubicBezTo>
                              <a:pt x="517106" y="704158"/>
                              <a:pt x="531790" y="697807"/>
                              <a:pt x="541712" y="687488"/>
                            </a:cubicBezTo>
                            <a:cubicBezTo>
                              <a:pt x="551634" y="677169"/>
                              <a:pt x="563540" y="668041"/>
                              <a:pt x="567906" y="656532"/>
                            </a:cubicBezTo>
                            <a:cubicBezTo>
                              <a:pt x="572272" y="645023"/>
                              <a:pt x="573462" y="629148"/>
                              <a:pt x="567906" y="618432"/>
                            </a:cubicBezTo>
                            <a:cubicBezTo>
                              <a:pt x="562350" y="607716"/>
                              <a:pt x="542507" y="597794"/>
                              <a:pt x="534569" y="592238"/>
                            </a:cubicBezTo>
                            <a:cubicBezTo>
                              <a:pt x="526631" y="586682"/>
                              <a:pt x="525043" y="591048"/>
                              <a:pt x="520281" y="585095"/>
                            </a:cubicBezTo>
                            <a:cubicBezTo>
                              <a:pt x="515519" y="579142"/>
                              <a:pt x="515122" y="556917"/>
                              <a:pt x="505994" y="556520"/>
                            </a:cubicBezTo>
                            <a:cubicBezTo>
                              <a:pt x="496866" y="556123"/>
                              <a:pt x="475037" y="587476"/>
                              <a:pt x="465512" y="582713"/>
                            </a:cubicBezTo>
                            <a:cubicBezTo>
                              <a:pt x="455987" y="577950"/>
                              <a:pt x="454003" y="542629"/>
                              <a:pt x="448844" y="527945"/>
                            </a:cubicBezTo>
                            <a:cubicBezTo>
                              <a:pt x="443685" y="513261"/>
                              <a:pt x="439318" y="502942"/>
                              <a:pt x="434556" y="494607"/>
                            </a:cubicBezTo>
                            <a:cubicBezTo>
                              <a:pt x="429793" y="486273"/>
                              <a:pt x="424238" y="485479"/>
                              <a:pt x="420269" y="477938"/>
                            </a:cubicBezTo>
                            <a:cubicBezTo>
                              <a:pt x="416300" y="470397"/>
                              <a:pt x="417888" y="456507"/>
                              <a:pt x="410744" y="449363"/>
                            </a:cubicBezTo>
                            <a:cubicBezTo>
                              <a:pt x="403600" y="442219"/>
                              <a:pt x="390900" y="439838"/>
                              <a:pt x="377406" y="435076"/>
                            </a:cubicBezTo>
                            <a:cubicBezTo>
                              <a:pt x="363912" y="430314"/>
                              <a:pt x="344862" y="428329"/>
                              <a:pt x="329781" y="420788"/>
                            </a:cubicBezTo>
                            <a:cubicBezTo>
                              <a:pt x="314700" y="413247"/>
                              <a:pt x="303191" y="397770"/>
                              <a:pt x="286919" y="389832"/>
                            </a:cubicBezTo>
                            <a:cubicBezTo>
                              <a:pt x="270647" y="381895"/>
                              <a:pt x="251994" y="375147"/>
                              <a:pt x="232150" y="373163"/>
                            </a:cubicBezTo>
                            <a:cubicBezTo>
                              <a:pt x="212306" y="371179"/>
                              <a:pt x="186112" y="373560"/>
                              <a:pt x="167856" y="377926"/>
                            </a:cubicBezTo>
                            <a:cubicBezTo>
                              <a:pt x="149600" y="382292"/>
                              <a:pt x="134915" y="402135"/>
                              <a:pt x="122612" y="399357"/>
                            </a:cubicBezTo>
                            <a:cubicBezTo>
                              <a:pt x="110309" y="396579"/>
                              <a:pt x="103562" y="374751"/>
                              <a:pt x="94037" y="361257"/>
                            </a:cubicBezTo>
                            <a:cubicBezTo>
                              <a:pt x="84512" y="347763"/>
                              <a:pt x="65859" y="327126"/>
                              <a:pt x="65462" y="318395"/>
                            </a:cubicBezTo>
                            <a:cubicBezTo>
                              <a:pt x="65065" y="309664"/>
                              <a:pt x="80940" y="311648"/>
                              <a:pt x="91656" y="308870"/>
                            </a:cubicBezTo>
                            <a:cubicBezTo>
                              <a:pt x="102372" y="306092"/>
                              <a:pt x="135709" y="303314"/>
                              <a:pt x="129756" y="301726"/>
                            </a:cubicBezTo>
                            <a:cubicBezTo>
                              <a:pt x="123803" y="300139"/>
                              <a:pt x="73796" y="302123"/>
                              <a:pt x="55937" y="299345"/>
                            </a:cubicBezTo>
                            <a:cubicBezTo>
                              <a:pt x="38078" y="296567"/>
                              <a:pt x="31728" y="290613"/>
                              <a:pt x="22600" y="285057"/>
                            </a:cubicBezTo>
                            <a:cubicBezTo>
                              <a:pt x="13472" y="279501"/>
                              <a:pt x="-4784" y="270769"/>
                              <a:pt x="1169" y="266007"/>
                            </a:cubicBezTo>
                            <a:cubicBezTo>
                              <a:pt x="7122" y="261245"/>
                              <a:pt x="32919" y="262832"/>
                              <a:pt x="58319" y="256482"/>
                            </a:cubicBezTo>
                            <a:cubicBezTo>
                              <a:pt x="83719" y="250132"/>
                              <a:pt x="132932" y="235051"/>
                              <a:pt x="153569" y="227907"/>
                            </a:cubicBezTo>
                            <a:cubicBezTo>
                              <a:pt x="174206" y="220763"/>
                              <a:pt x="180160" y="221161"/>
                              <a:pt x="182144" y="213620"/>
                            </a:cubicBezTo>
                            <a:cubicBezTo>
                              <a:pt x="184128" y="206079"/>
                              <a:pt x="169444" y="191394"/>
                              <a:pt x="165475" y="182663"/>
                            </a:cubicBezTo>
                            <a:cubicBezTo>
                              <a:pt x="161506" y="173932"/>
                              <a:pt x="155553" y="166391"/>
                              <a:pt x="158331" y="161232"/>
                            </a:cubicBezTo>
                            <a:cubicBezTo>
                              <a:pt x="161109" y="156073"/>
                              <a:pt x="171825" y="157263"/>
                              <a:pt x="182144" y="151707"/>
                            </a:cubicBezTo>
                            <a:cubicBezTo>
                              <a:pt x="192463" y="146151"/>
                              <a:pt x="208338" y="131864"/>
                              <a:pt x="220244" y="127895"/>
                            </a:cubicBezTo>
                            <a:cubicBezTo>
                              <a:pt x="232150" y="123926"/>
                              <a:pt x="253581" y="127895"/>
                              <a:pt x="253581" y="127895"/>
                            </a:cubicBezTo>
                            <a:cubicBezTo>
                              <a:pt x="261121" y="127895"/>
                              <a:pt x="259534" y="131070"/>
                              <a:pt x="265487" y="127895"/>
                            </a:cubicBezTo>
                            <a:cubicBezTo>
                              <a:pt x="271440" y="124720"/>
                              <a:pt x="281759" y="115989"/>
                              <a:pt x="289300" y="108845"/>
                            </a:cubicBezTo>
                            <a:cubicBezTo>
                              <a:pt x="296841" y="101701"/>
                              <a:pt x="298825" y="91779"/>
                              <a:pt x="310731" y="85032"/>
                            </a:cubicBezTo>
                            <a:cubicBezTo>
                              <a:pt x="322637" y="78285"/>
                              <a:pt x="331368" y="71538"/>
                              <a:pt x="360737" y="68363"/>
                            </a:cubicBezTo>
                            <a:cubicBezTo>
                              <a:pt x="390106" y="65188"/>
                              <a:pt x="461147" y="62807"/>
                              <a:pt x="486944" y="65982"/>
                            </a:cubicBezTo>
                            <a:cubicBezTo>
                              <a:pt x="512741" y="69157"/>
                              <a:pt x="505994" y="86222"/>
                              <a:pt x="515519" y="87413"/>
                            </a:cubicBezTo>
                            <a:cubicBezTo>
                              <a:pt x="525044" y="88604"/>
                              <a:pt x="535363" y="75904"/>
                              <a:pt x="544094" y="73126"/>
                            </a:cubicBezTo>
                            <a:cubicBezTo>
                              <a:pt x="552825" y="70348"/>
                              <a:pt x="557587" y="71142"/>
                              <a:pt x="567906" y="70745"/>
                            </a:cubicBezTo>
                            <a:cubicBezTo>
                              <a:pt x="578225" y="70348"/>
                              <a:pt x="596481" y="72730"/>
                              <a:pt x="606006" y="70745"/>
                            </a:cubicBezTo>
                            <a:cubicBezTo>
                              <a:pt x="615531" y="68761"/>
                              <a:pt x="619897" y="64791"/>
                              <a:pt x="625056" y="58838"/>
                            </a:cubicBezTo>
                            <a:cubicBezTo>
                              <a:pt x="630215" y="52885"/>
                              <a:pt x="622278" y="40979"/>
                              <a:pt x="636962" y="35026"/>
                            </a:cubicBezTo>
                            <a:cubicBezTo>
                              <a:pt x="651646" y="29073"/>
                              <a:pt x="683794" y="23517"/>
                              <a:pt x="708400" y="23120"/>
                            </a:cubicBez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4" name="Group 83"/>
                    <p:cNvGrpSpPr/>
                    <p:nvPr/>
                  </p:nvGrpSpPr>
                  <p:grpSpPr>
                    <a:xfrm rot="21086188">
                      <a:off x="2409288" y="2302684"/>
                      <a:ext cx="371557" cy="344204"/>
                      <a:chOff x="4870450" y="1698625"/>
                      <a:chExt cx="517524" cy="479425"/>
                    </a:xfrm>
                    <a:grpFill/>
                  </p:grpSpPr>
                  <p:sp>
                    <p:nvSpPr>
                      <p:cNvPr id="85" name="Freeform 84"/>
                      <p:cNvSpPr/>
                      <p:nvPr/>
                    </p:nvSpPr>
                    <p:spPr>
                      <a:xfrm>
                        <a:off x="4870450" y="1762125"/>
                        <a:ext cx="200025" cy="155575"/>
                      </a:xfrm>
                      <a:custGeom>
                        <a:avLst/>
                        <a:gdLst>
                          <a:gd name="connsiteX0" fmla="*/ 0 w 200025"/>
                          <a:gd name="connsiteY0" fmla="*/ 66675 h 155575"/>
                          <a:gd name="connsiteX1" fmla="*/ 15875 w 200025"/>
                          <a:gd name="connsiteY1" fmla="*/ 0 h 155575"/>
                          <a:gd name="connsiteX2" fmla="*/ 85725 w 200025"/>
                          <a:gd name="connsiteY2" fmla="*/ 12700 h 155575"/>
                          <a:gd name="connsiteX3" fmla="*/ 168275 w 200025"/>
                          <a:gd name="connsiteY3" fmla="*/ 82550 h 155575"/>
                          <a:gd name="connsiteX4" fmla="*/ 200025 w 200025"/>
                          <a:gd name="connsiteY4" fmla="*/ 120650 h 155575"/>
                          <a:gd name="connsiteX5" fmla="*/ 193675 w 200025"/>
                          <a:gd name="connsiteY5" fmla="*/ 155575 h 155575"/>
                          <a:gd name="connsiteX6" fmla="*/ 117475 w 200025"/>
                          <a:gd name="connsiteY6" fmla="*/ 142875 h 155575"/>
                          <a:gd name="connsiteX7" fmla="*/ 130175 w 200025"/>
                          <a:gd name="connsiteY7" fmla="*/ 114300 h 155575"/>
                          <a:gd name="connsiteX8" fmla="*/ 101600 w 200025"/>
                          <a:gd name="connsiteY8" fmla="*/ 73025 h 155575"/>
                          <a:gd name="connsiteX9" fmla="*/ 53975 w 200025"/>
                          <a:gd name="connsiteY9" fmla="*/ 47625 h 155575"/>
                          <a:gd name="connsiteX10" fmla="*/ 0 w 200025"/>
                          <a:gd name="connsiteY10" fmla="*/ 66675 h 1555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00025" h="155575">
                            <a:moveTo>
                              <a:pt x="0" y="66675"/>
                            </a:moveTo>
                            <a:lnTo>
                              <a:pt x="15875" y="0"/>
                            </a:lnTo>
                            <a:lnTo>
                              <a:pt x="85725" y="12700"/>
                            </a:lnTo>
                            <a:lnTo>
                              <a:pt x="168275" y="82550"/>
                            </a:lnTo>
                            <a:lnTo>
                              <a:pt x="200025" y="120650"/>
                            </a:lnTo>
                            <a:lnTo>
                              <a:pt x="193675" y="155575"/>
                            </a:lnTo>
                            <a:lnTo>
                              <a:pt x="117475" y="142875"/>
                            </a:lnTo>
                            <a:lnTo>
                              <a:pt x="130175" y="114300"/>
                            </a:lnTo>
                            <a:lnTo>
                              <a:pt x="101600" y="73025"/>
                            </a:lnTo>
                            <a:lnTo>
                              <a:pt x="53975" y="47625"/>
                            </a:lnTo>
                            <a:lnTo>
                              <a:pt x="0" y="66675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86" name="Freeform 85"/>
                      <p:cNvSpPr/>
                      <p:nvPr/>
                    </p:nvSpPr>
                    <p:spPr>
                      <a:xfrm>
                        <a:off x="4949825" y="1936750"/>
                        <a:ext cx="50800" cy="53975"/>
                      </a:xfrm>
                      <a:custGeom>
                        <a:avLst/>
                        <a:gdLst>
                          <a:gd name="connsiteX0" fmla="*/ 0 w 50800"/>
                          <a:gd name="connsiteY0" fmla="*/ 0 h 53975"/>
                          <a:gd name="connsiteX1" fmla="*/ 19050 w 50800"/>
                          <a:gd name="connsiteY1" fmla="*/ 53975 h 53975"/>
                          <a:gd name="connsiteX2" fmla="*/ 50800 w 50800"/>
                          <a:gd name="connsiteY2" fmla="*/ 44450 h 53975"/>
                          <a:gd name="connsiteX3" fmla="*/ 0 w 50800"/>
                          <a:gd name="connsiteY3" fmla="*/ 0 h 539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0800" h="53975">
                            <a:moveTo>
                              <a:pt x="0" y="0"/>
                            </a:moveTo>
                            <a:lnTo>
                              <a:pt x="19050" y="53975"/>
                            </a:lnTo>
                            <a:lnTo>
                              <a:pt x="50800" y="4445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87" name="Freeform 86"/>
                      <p:cNvSpPr/>
                      <p:nvPr/>
                    </p:nvSpPr>
                    <p:spPr>
                      <a:xfrm>
                        <a:off x="5041900" y="1698625"/>
                        <a:ext cx="53975" cy="57150"/>
                      </a:xfrm>
                      <a:custGeom>
                        <a:avLst/>
                        <a:gdLst>
                          <a:gd name="connsiteX0" fmla="*/ 3175 w 53975"/>
                          <a:gd name="connsiteY0" fmla="*/ 57150 h 57150"/>
                          <a:gd name="connsiteX1" fmla="*/ 0 w 53975"/>
                          <a:gd name="connsiteY1" fmla="*/ 0 h 57150"/>
                          <a:gd name="connsiteX2" fmla="*/ 53975 w 53975"/>
                          <a:gd name="connsiteY2" fmla="*/ 34925 h 57150"/>
                          <a:gd name="connsiteX3" fmla="*/ 3175 w 53975"/>
                          <a:gd name="connsiteY3" fmla="*/ 57150 h 571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3975" h="57150">
                            <a:moveTo>
                              <a:pt x="3175" y="57150"/>
                            </a:moveTo>
                            <a:lnTo>
                              <a:pt x="0" y="0"/>
                            </a:lnTo>
                            <a:lnTo>
                              <a:pt x="53975" y="34925"/>
                            </a:lnTo>
                            <a:lnTo>
                              <a:pt x="3175" y="5715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88" name="Freeform 87"/>
                      <p:cNvSpPr/>
                      <p:nvPr/>
                    </p:nvSpPr>
                    <p:spPr>
                      <a:xfrm>
                        <a:off x="5038725" y="1905000"/>
                        <a:ext cx="168275" cy="79375"/>
                      </a:xfrm>
                      <a:custGeom>
                        <a:avLst/>
                        <a:gdLst>
                          <a:gd name="connsiteX0" fmla="*/ 0 w 168275"/>
                          <a:gd name="connsiteY0" fmla="*/ 79375 h 79375"/>
                          <a:gd name="connsiteX1" fmla="*/ 28575 w 168275"/>
                          <a:gd name="connsiteY1" fmla="*/ 38100 h 79375"/>
                          <a:gd name="connsiteX2" fmla="*/ 73025 w 168275"/>
                          <a:gd name="connsiteY2" fmla="*/ 41275 h 79375"/>
                          <a:gd name="connsiteX3" fmla="*/ 88900 w 168275"/>
                          <a:gd name="connsiteY3" fmla="*/ 25400 h 79375"/>
                          <a:gd name="connsiteX4" fmla="*/ 57150 w 168275"/>
                          <a:gd name="connsiteY4" fmla="*/ 15875 h 79375"/>
                          <a:gd name="connsiteX5" fmla="*/ 117475 w 168275"/>
                          <a:gd name="connsiteY5" fmla="*/ 0 h 79375"/>
                          <a:gd name="connsiteX6" fmla="*/ 168275 w 168275"/>
                          <a:gd name="connsiteY6" fmla="*/ 31750 h 79375"/>
                          <a:gd name="connsiteX7" fmla="*/ 155575 w 168275"/>
                          <a:gd name="connsiteY7" fmla="*/ 60325 h 79375"/>
                          <a:gd name="connsiteX8" fmla="*/ 120650 w 168275"/>
                          <a:gd name="connsiteY8" fmla="*/ 57150 h 79375"/>
                          <a:gd name="connsiteX9" fmla="*/ 111125 w 168275"/>
                          <a:gd name="connsiteY9" fmla="*/ 60325 h 79375"/>
                          <a:gd name="connsiteX10" fmla="*/ 0 w 168275"/>
                          <a:gd name="connsiteY10" fmla="*/ 79375 h 793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68275" h="79375">
                            <a:moveTo>
                              <a:pt x="0" y="79375"/>
                            </a:moveTo>
                            <a:lnTo>
                              <a:pt x="28575" y="38100"/>
                            </a:lnTo>
                            <a:lnTo>
                              <a:pt x="73025" y="41275"/>
                            </a:lnTo>
                            <a:lnTo>
                              <a:pt x="88900" y="25400"/>
                            </a:lnTo>
                            <a:lnTo>
                              <a:pt x="57150" y="15875"/>
                            </a:lnTo>
                            <a:lnTo>
                              <a:pt x="117475" y="0"/>
                            </a:lnTo>
                            <a:lnTo>
                              <a:pt x="168275" y="31750"/>
                            </a:lnTo>
                            <a:lnTo>
                              <a:pt x="155575" y="60325"/>
                            </a:lnTo>
                            <a:lnTo>
                              <a:pt x="120650" y="57150"/>
                            </a:lnTo>
                            <a:lnTo>
                              <a:pt x="111125" y="60325"/>
                            </a:lnTo>
                            <a:lnTo>
                              <a:pt x="0" y="79375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89" name="Freeform 88"/>
                      <p:cNvSpPr/>
                      <p:nvPr/>
                    </p:nvSpPr>
                    <p:spPr>
                      <a:xfrm>
                        <a:off x="5222877" y="1943100"/>
                        <a:ext cx="69850" cy="63790"/>
                      </a:xfrm>
                      <a:custGeom>
                        <a:avLst/>
                        <a:gdLst>
                          <a:gd name="connsiteX0" fmla="*/ 34925 w 34925"/>
                          <a:gd name="connsiteY0" fmla="*/ 66675 h 66675"/>
                          <a:gd name="connsiteX1" fmla="*/ 0 w 34925"/>
                          <a:gd name="connsiteY1" fmla="*/ 28575 h 66675"/>
                          <a:gd name="connsiteX2" fmla="*/ 0 w 34925"/>
                          <a:gd name="connsiteY2" fmla="*/ 0 h 66675"/>
                          <a:gd name="connsiteX3" fmla="*/ 34925 w 34925"/>
                          <a:gd name="connsiteY3" fmla="*/ 66675 h 66675"/>
                          <a:gd name="connsiteX0" fmla="*/ 47625 w 47625"/>
                          <a:gd name="connsiteY0" fmla="*/ 66675 h 66675"/>
                          <a:gd name="connsiteX1" fmla="*/ 0 w 47625"/>
                          <a:gd name="connsiteY1" fmla="*/ 53975 h 66675"/>
                          <a:gd name="connsiteX2" fmla="*/ 12700 w 47625"/>
                          <a:gd name="connsiteY2" fmla="*/ 0 h 66675"/>
                          <a:gd name="connsiteX3" fmla="*/ 47625 w 47625"/>
                          <a:gd name="connsiteY3" fmla="*/ 66675 h 66675"/>
                          <a:gd name="connsiteX0" fmla="*/ 69850 w 69850"/>
                          <a:gd name="connsiteY0" fmla="*/ 41275 h 53975"/>
                          <a:gd name="connsiteX1" fmla="*/ 0 w 69850"/>
                          <a:gd name="connsiteY1" fmla="*/ 53975 h 53975"/>
                          <a:gd name="connsiteX2" fmla="*/ 12700 w 69850"/>
                          <a:gd name="connsiteY2" fmla="*/ 0 h 53975"/>
                          <a:gd name="connsiteX3" fmla="*/ 69850 w 69850"/>
                          <a:gd name="connsiteY3" fmla="*/ 41275 h 53975"/>
                          <a:gd name="connsiteX0" fmla="*/ 69850 w 69850"/>
                          <a:gd name="connsiteY0" fmla="*/ 41275 h 63791"/>
                          <a:gd name="connsiteX1" fmla="*/ 0 w 69850"/>
                          <a:gd name="connsiteY1" fmla="*/ 53975 h 63791"/>
                          <a:gd name="connsiteX2" fmla="*/ 12700 w 69850"/>
                          <a:gd name="connsiteY2" fmla="*/ 0 h 63791"/>
                          <a:gd name="connsiteX3" fmla="*/ 69850 w 69850"/>
                          <a:gd name="connsiteY3" fmla="*/ 41275 h 637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69850" h="63791">
                            <a:moveTo>
                              <a:pt x="69850" y="41275"/>
                            </a:moveTo>
                            <a:cubicBezTo>
                              <a:pt x="46567" y="45508"/>
                              <a:pt x="48848" y="80426"/>
                              <a:pt x="0" y="53975"/>
                            </a:cubicBezTo>
                            <a:lnTo>
                              <a:pt x="12700" y="0"/>
                            </a:lnTo>
                            <a:lnTo>
                              <a:pt x="69850" y="41275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0" name="Freeform 89"/>
                      <p:cNvSpPr/>
                      <p:nvPr/>
                    </p:nvSpPr>
                    <p:spPr>
                      <a:xfrm>
                        <a:off x="5321300" y="1971675"/>
                        <a:ext cx="57150" cy="57150"/>
                      </a:xfrm>
                      <a:custGeom>
                        <a:avLst/>
                        <a:gdLst>
                          <a:gd name="connsiteX0" fmla="*/ 57150 w 57150"/>
                          <a:gd name="connsiteY0" fmla="*/ 57150 h 57150"/>
                          <a:gd name="connsiteX1" fmla="*/ 9525 w 57150"/>
                          <a:gd name="connsiteY1" fmla="*/ 0 h 57150"/>
                          <a:gd name="connsiteX2" fmla="*/ 0 w 57150"/>
                          <a:gd name="connsiteY2" fmla="*/ 53975 h 57150"/>
                          <a:gd name="connsiteX3" fmla="*/ 57150 w 57150"/>
                          <a:gd name="connsiteY3" fmla="*/ 57150 h 57150"/>
                          <a:gd name="connsiteX0" fmla="*/ 57150 w 57150"/>
                          <a:gd name="connsiteY0" fmla="*/ 57150 h 57150"/>
                          <a:gd name="connsiteX1" fmla="*/ 9525 w 57150"/>
                          <a:gd name="connsiteY1" fmla="*/ 0 h 57150"/>
                          <a:gd name="connsiteX2" fmla="*/ 0 w 57150"/>
                          <a:gd name="connsiteY2" fmla="*/ 53975 h 57150"/>
                          <a:gd name="connsiteX3" fmla="*/ 57150 w 57150"/>
                          <a:gd name="connsiteY3" fmla="*/ 57150 h 57150"/>
                          <a:gd name="connsiteX0" fmla="*/ 57150 w 57150"/>
                          <a:gd name="connsiteY0" fmla="*/ 57150 h 57150"/>
                          <a:gd name="connsiteX1" fmla="*/ 9525 w 57150"/>
                          <a:gd name="connsiteY1" fmla="*/ 0 h 57150"/>
                          <a:gd name="connsiteX2" fmla="*/ 0 w 57150"/>
                          <a:gd name="connsiteY2" fmla="*/ 53975 h 57150"/>
                          <a:gd name="connsiteX3" fmla="*/ 57150 w 57150"/>
                          <a:gd name="connsiteY3" fmla="*/ 57150 h 571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7150" h="57150">
                            <a:moveTo>
                              <a:pt x="57150" y="57150"/>
                            </a:moveTo>
                            <a:cubicBezTo>
                              <a:pt x="41275" y="38100"/>
                              <a:pt x="52132" y="19721"/>
                              <a:pt x="9525" y="0"/>
                            </a:cubicBezTo>
                            <a:cubicBezTo>
                              <a:pt x="-3983" y="19791"/>
                              <a:pt x="3175" y="35983"/>
                              <a:pt x="0" y="53975"/>
                            </a:cubicBezTo>
                            <a:lnTo>
                              <a:pt x="57150" y="5715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1" name="Freeform 90"/>
                      <p:cNvSpPr/>
                      <p:nvPr/>
                    </p:nvSpPr>
                    <p:spPr>
                      <a:xfrm>
                        <a:off x="5336081" y="2054224"/>
                        <a:ext cx="51893" cy="38100"/>
                      </a:xfrm>
                      <a:custGeom>
                        <a:avLst/>
                        <a:gdLst>
                          <a:gd name="connsiteX0" fmla="*/ 0 w 50800"/>
                          <a:gd name="connsiteY0" fmla="*/ 0 h 38100"/>
                          <a:gd name="connsiteX1" fmla="*/ 50800 w 50800"/>
                          <a:gd name="connsiteY1" fmla="*/ 12700 h 38100"/>
                          <a:gd name="connsiteX2" fmla="*/ 34925 w 50800"/>
                          <a:gd name="connsiteY2" fmla="*/ 38100 h 38100"/>
                          <a:gd name="connsiteX3" fmla="*/ 0 w 50800"/>
                          <a:gd name="connsiteY3" fmla="*/ 0 h 38100"/>
                          <a:gd name="connsiteX0" fmla="*/ 0 w 50800"/>
                          <a:gd name="connsiteY0" fmla="*/ 0 h 38100"/>
                          <a:gd name="connsiteX1" fmla="*/ 50800 w 50800"/>
                          <a:gd name="connsiteY1" fmla="*/ 12700 h 38100"/>
                          <a:gd name="connsiteX2" fmla="*/ 34925 w 50800"/>
                          <a:gd name="connsiteY2" fmla="*/ 38100 h 38100"/>
                          <a:gd name="connsiteX3" fmla="*/ 0 w 50800"/>
                          <a:gd name="connsiteY3" fmla="*/ 0 h 38100"/>
                          <a:gd name="connsiteX0" fmla="*/ 1093 w 51893"/>
                          <a:gd name="connsiteY0" fmla="*/ 0 h 38100"/>
                          <a:gd name="connsiteX1" fmla="*/ 51893 w 51893"/>
                          <a:gd name="connsiteY1" fmla="*/ 12700 h 38100"/>
                          <a:gd name="connsiteX2" fmla="*/ 36018 w 51893"/>
                          <a:gd name="connsiteY2" fmla="*/ 38100 h 38100"/>
                          <a:gd name="connsiteX3" fmla="*/ 1093 w 51893"/>
                          <a:gd name="connsiteY3" fmla="*/ 0 h 381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1893" h="38100">
                            <a:moveTo>
                              <a:pt x="1093" y="0"/>
                            </a:moveTo>
                            <a:lnTo>
                              <a:pt x="51893" y="12700"/>
                            </a:lnTo>
                            <a:lnTo>
                              <a:pt x="36018" y="38100"/>
                            </a:lnTo>
                            <a:cubicBezTo>
                              <a:pt x="24376" y="25400"/>
                              <a:pt x="-6136" y="26632"/>
                              <a:pt x="1093" y="0"/>
                            </a:cubicBez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2" name="Freeform 91"/>
                      <p:cNvSpPr/>
                      <p:nvPr/>
                    </p:nvSpPr>
                    <p:spPr>
                      <a:xfrm>
                        <a:off x="5321300" y="2120900"/>
                        <a:ext cx="38100" cy="57150"/>
                      </a:xfrm>
                      <a:custGeom>
                        <a:avLst/>
                        <a:gdLst>
                          <a:gd name="connsiteX0" fmla="*/ 6350 w 38100"/>
                          <a:gd name="connsiteY0" fmla="*/ 0 h 57150"/>
                          <a:gd name="connsiteX1" fmla="*/ 0 w 38100"/>
                          <a:gd name="connsiteY1" fmla="*/ 57150 h 57150"/>
                          <a:gd name="connsiteX2" fmla="*/ 38100 w 38100"/>
                          <a:gd name="connsiteY2" fmla="*/ 57150 h 57150"/>
                          <a:gd name="connsiteX3" fmla="*/ 6350 w 38100"/>
                          <a:gd name="connsiteY3" fmla="*/ 0 h 57150"/>
                          <a:gd name="connsiteX0" fmla="*/ 6350 w 38100"/>
                          <a:gd name="connsiteY0" fmla="*/ 0 h 57150"/>
                          <a:gd name="connsiteX1" fmla="*/ 0 w 38100"/>
                          <a:gd name="connsiteY1" fmla="*/ 57150 h 57150"/>
                          <a:gd name="connsiteX2" fmla="*/ 38100 w 38100"/>
                          <a:gd name="connsiteY2" fmla="*/ 57150 h 57150"/>
                          <a:gd name="connsiteX3" fmla="*/ 6350 w 38100"/>
                          <a:gd name="connsiteY3" fmla="*/ 0 h 571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8100" h="57150">
                            <a:moveTo>
                              <a:pt x="6350" y="0"/>
                            </a:moveTo>
                            <a:lnTo>
                              <a:pt x="0" y="57150"/>
                            </a:lnTo>
                            <a:lnTo>
                              <a:pt x="38100" y="57150"/>
                            </a:lnTo>
                            <a:cubicBezTo>
                              <a:pt x="27517" y="38100"/>
                              <a:pt x="26772" y="20531"/>
                              <a:pt x="6350" y="0"/>
                            </a:cubicBez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73" name="Group 72"/>
                  <p:cNvGrpSpPr/>
                  <p:nvPr/>
                </p:nvGrpSpPr>
                <p:grpSpPr>
                  <a:xfrm rot="20276759">
                    <a:off x="8426522" y="3821474"/>
                    <a:ext cx="330094" cy="355957"/>
                    <a:chOff x="8528302" y="3919538"/>
                    <a:chExt cx="330094" cy="355957"/>
                  </a:xfrm>
                  <a:grpFill/>
                </p:grpSpPr>
                <p:sp>
                  <p:nvSpPr>
                    <p:cNvPr id="81" name="Freeform 80"/>
                    <p:cNvSpPr/>
                    <p:nvPr/>
                  </p:nvSpPr>
                  <p:spPr>
                    <a:xfrm>
                      <a:off x="8528302" y="4121148"/>
                      <a:ext cx="184220" cy="154347"/>
                    </a:xfrm>
                    <a:custGeom>
                      <a:avLst/>
                      <a:gdLst>
                        <a:gd name="connsiteX0" fmla="*/ 215900 w 234950"/>
                        <a:gd name="connsiteY0" fmla="*/ 0 h 196850"/>
                        <a:gd name="connsiteX1" fmla="*/ 127000 w 234950"/>
                        <a:gd name="connsiteY1" fmla="*/ 69850 h 196850"/>
                        <a:gd name="connsiteX2" fmla="*/ 69850 w 234950"/>
                        <a:gd name="connsiteY2" fmla="*/ 76200 h 196850"/>
                        <a:gd name="connsiteX3" fmla="*/ 0 w 234950"/>
                        <a:gd name="connsiteY3" fmla="*/ 171450 h 196850"/>
                        <a:gd name="connsiteX4" fmla="*/ 25400 w 234950"/>
                        <a:gd name="connsiteY4" fmla="*/ 196850 h 196850"/>
                        <a:gd name="connsiteX5" fmla="*/ 120650 w 234950"/>
                        <a:gd name="connsiteY5" fmla="*/ 139700 h 196850"/>
                        <a:gd name="connsiteX6" fmla="*/ 184150 w 234950"/>
                        <a:gd name="connsiteY6" fmla="*/ 152400 h 196850"/>
                        <a:gd name="connsiteX7" fmla="*/ 190500 w 234950"/>
                        <a:gd name="connsiteY7" fmla="*/ 95250 h 196850"/>
                        <a:gd name="connsiteX8" fmla="*/ 234950 w 234950"/>
                        <a:gd name="connsiteY8" fmla="*/ 57150 h 196850"/>
                        <a:gd name="connsiteX9" fmla="*/ 215900 w 234950"/>
                        <a:gd name="connsiteY9" fmla="*/ 0 h 1968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34950" h="196850">
                          <a:moveTo>
                            <a:pt x="215900" y="0"/>
                          </a:moveTo>
                          <a:lnTo>
                            <a:pt x="127000" y="69850"/>
                          </a:lnTo>
                          <a:lnTo>
                            <a:pt x="69850" y="76200"/>
                          </a:lnTo>
                          <a:lnTo>
                            <a:pt x="0" y="171450"/>
                          </a:lnTo>
                          <a:lnTo>
                            <a:pt x="25400" y="196850"/>
                          </a:lnTo>
                          <a:lnTo>
                            <a:pt x="120650" y="139700"/>
                          </a:lnTo>
                          <a:lnTo>
                            <a:pt x="184150" y="152400"/>
                          </a:lnTo>
                          <a:lnTo>
                            <a:pt x="190500" y="95250"/>
                          </a:lnTo>
                          <a:lnTo>
                            <a:pt x="234950" y="57150"/>
                          </a:lnTo>
                          <a:lnTo>
                            <a:pt x="215900" y="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2" name="Freeform 81"/>
                    <p:cNvSpPr/>
                    <p:nvPr/>
                  </p:nvSpPr>
                  <p:spPr>
                    <a:xfrm>
                      <a:off x="8743880" y="3919538"/>
                      <a:ext cx="114516" cy="219073"/>
                    </a:xfrm>
                    <a:custGeom>
                      <a:avLst/>
                      <a:gdLst>
                        <a:gd name="connsiteX0" fmla="*/ 44450 w 146050"/>
                        <a:gd name="connsiteY0" fmla="*/ 0 h 279400"/>
                        <a:gd name="connsiteX1" fmla="*/ 57150 w 146050"/>
                        <a:gd name="connsiteY1" fmla="*/ 158750 h 279400"/>
                        <a:gd name="connsiteX2" fmla="*/ 6350 w 146050"/>
                        <a:gd name="connsiteY2" fmla="*/ 215900 h 279400"/>
                        <a:gd name="connsiteX3" fmla="*/ 0 w 146050"/>
                        <a:gd name="connsiteY3" fmla="*/ 279400 h 279400"/>
                        <a:gd name="connsiteX4" fmla="*/ 146050 w 146050"/>
                        <a:gd name="connsiteY4" fmla="*/ 177800 h 279400"/>
                        <a:gd name="connsiteX5" fmla="*/ 114300 w 146050"/>
                        <a:gd name="connsiteY5" fmla="*/ 152400 h 279400"/>
                        <a:gd name="connsiteX6" fmla="*/ 95250 w 146050"/>
                        <a:gd name="connsiteY6" fmla="*/ 25400 h 279400"/>
                        <a:gd name="connsiteX7" fmla="*/ 44450 w 146050"/>
                        <a:gd name="connsiteY7" fmla="*/ 0 h 279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46050" h="279400">
                          <a:moveTo>
                            <a:pt x="44450" y="0"/>
                          </a:moveTo>
                          <a:lnTo>
                            <a:pt x="57150" y="158750"/>
                          </a:lnTo>
                          <a:lnTo>
                            <a:pt x="6350" y="215900"/>
                          </a:lnTo>
                          <a:lnTo>
                            <a:pt x="0" y="279400"/>
                          </a:lnTo>
                          <a:lnTo>
                            <a:pt x="146050" y="177800"/>
                          </a:lnTo>
                          <a:lnTo>
                            <a:pt x="114300" y="152400"/>
                          </a:lnTo>
                          <a:lnTo>
                            <a:pt x="95250" y="25400"/>
                          </a:lnTo>
                          <a:lnTo>
                            <a:pt x="44450" y="0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74" name="Group 73"/>
                  <p:cNvGrpSpPr/>
                  <p:nvPr/>
                </p:nvGrpSpPr>
                <p:grpSpPr>
                  <a:xfrm rot="20725731">
                    <a:off x="7881566" y="2976602"/>
                    <a:ext cx="548943" cy="597866"/>
                    <a:chOff x="6382980" y="2739495"/>
                    <a:chExt cx="548943" cy="597866"/>
                  </a:xfrm>
                  <a:grpFill/>
                </p:grpSpPr>
                <p:sp>
                  <p:nvSpPr>
                    <p:cNvPr id="75" name="Freeform 74"/>
                    <p:cNvSpPr/>
                    <p:nvPr/>
                  </p:nvSpPr>
                  <p:spPr>
                    <a:xfrm>
                      <a:off x="6382980" y="2739495"/>
                      <a:ext cx="92869" cy="90487"/>
                    </a:xfrm>
                    <a:custGeom>
                      <a:avLst/>
                      <a:gdLst>
                        <a:gd name="connsiteX0" fmla="*/ 0 w 92869"/>
                        <a:gd name="connsiteY0" fmla="*/ 23812 h 90487"/>
                        <a:gd name="connsiteX1" fmla="*/ 47625 w 92869"/>
                        <a:gd name="connsiteY1" fmla="*/ 90487 h 90487"/>
                        <a:gd name="connsiteX2" fmla="*/ 92869 w 92869"/>
                        <a:gd name="connsiteY2" fmla="*/ 61912 h 90487"/>
                        <a:gd name="connsiteX3" fmla="*/ 78582 w 92869"/>
                        <a:gd name="connsiteY3" fmla="*/ 0 h 90487"/>
                        <a:gd name="connsiteX4" fmla="*/ 0 w 92869"/>
                        <a:gd name="connsiteY4" fmla="*/ 23812 h 90487"/>
                        <a:gd name="connsiteX0" fmla="*/ 0 w 92869"/>
                        <a:gd name="connsiteY0" fmla="*/ 23812 h 90487"/>
                        <a:gd name="connsiteX1" fmla="*/ 47625 w 92869"/>
                        <a:gd name="connsiteY1" fmla="*/ 90487 h 90487"/>
                        <a:gd name="connsiteX2" fmla="*/ 92869 w 92869"/>
                        <a:gd name="connsiteY2" fmla="*/ 61912 h 90487"/>
                        <a:gd name="connsiteX3" fmla="*/ 78582 w 92869"/>
                        <a:gd name="connsiteY3" fmla="*/ 0 h 90487"/>
                        <a:gd name="connsiteX4" fmla="*/ 43385 w 92869"/>
                        <a:gd name="connsiteY4" fmla="*/ 3767 h 90487"/>
                        <a:gd name="connsiteX5" fmla="*/ 0 w 92869"/>
                        <a:gd name="connsiteY5" fmla="*/ 23812 h 90487"/>
                        <a:gd name="connsiteX0" fmla="*/ 0 w 92869"/>
                        <a:gd name="connsiteY0" fmla="*/ 23812 h 90487"/>
                        <a:gd name="connsiteX1" fmla="*/ 47625 w 92869"/>
                        <a:gd name="connsiteY1" fmla="*/ 90487 h 90487"/>
                        <a:gd name="connsiteX2" fmla="*/ 92869 w 92869"/>
                        <a:gd name="connsiteY2" fmla="*/ 61912 h 90487"/>
                        <a:gd name="connsiteX3" fmla="*/ 78582 w 92869"/>
                        <a:gd name="connsiteY3" fmla="*/ 0 h 90487"/>
                        <a:gd name="connsiteX4" fmla="*/ 43202 w 92869"/>
                        <a:gd name="connsiteY4" fmla="*/ 23402 h 90487"/>
                        <a:gd name="connsiteX5" fmla="*/ 0 w 92869"/>
                        <a:gd name="connsiteY5" fmla="*/ 23812 h 90487"/>
                        <a:gd name="connsiteX0" fmla="*/ 0 w 92869"/>
                        <a:gd name="connsiteY0" fmla="*/ 23812 h 90487"/>
                        <a:gd name="connsiteX1" fmla="*/ 23200 w 92869"/>
                        <a:gd name="connsiteY1" fmla="*/ 62490 h 90487"/>
                        <a:gd name="connsiteX2" fmla="*/ 47625 w 92869"/>
                        <a:gd name="connsiteY2" fmla="*/ 90487 h 90487"/>
                        <a:gd name="connsiteX3" fmla="*/ 92869 w 92869"/>
                        <a:gd name="connsiteY3" fmla="*/ 61912 h 90487"/>
                        <a:gd name="connsiteX4" fmla="*/ 78582 w 92869"/>
                        <a:gd name="connsiteY4" fmla="*/ 0 h 90487"/>
                        <a:gd name="connsiteX5" fmla="*/ 43202 w 92869"/>
                        <a:gd name="connsiteY5" fmla="*/ 23402 h 90487"/>
                        <a:gd name="connsiteX6" fmla="*/ 0 w 92869"/>
                        <a:gd name="connsiteY6" fmla="*/ 23812 h 90487"/>
                        <a:gd name="connsiteX0" fmla="*/ 0 w 92869"/>
                        <a:gd name="connsiteY0" fmla="*/ 23812 h 90487"/>
                        <a:gd name="connsiteX1" fmla="*/ 37119 w 92869"/>
                        <a:gd name="connsiteY1" fmla="*/ 56267 h 90487"/>
                        <a:gd name="connsiteX2" fmla="*/ 47625 w 92869"/>
                        <a:gd name="connsiteY2" fmla="*/ 90487 h 90487"/>
                        <a:gd name="connsiteX3" fmla="*/ 92869 w 92869"/>
                        <a:gd name="connsiteY3" fmla="*/ 61912 h 90487"/>
                        <a:gd name="connsiteX4" fmla="*/ 78582 w 92869"/>
                        <a:gd name="connsiteY4" fmla="*/ 0 h 90487"/>
                        <a:gd name="connsiteX5" fmla="*/ 43202 w 92869"/>
                        <a:gd name="connsiteY5" fmla="*/ 23402 h 90487"/>
                        <a:gd name="connsiteX6" fmla="*/ 0 w 92869"/>
                        <a:gd name="connsiteY6" fmla="*/ 23812 h 904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2869" h="90487">
                          <a:moveTo>
                            <a:pt x="0" y="23812"/>
                          </a:moveTo>
                          <a:lnTo>
                            <a:pt x="37119" y="56267"/>
                          </a:lnTo>
                          <a:lnTo>
                            <a:pt x="47625" y="90487"/>
                          </a:lnTo>
                          <a:lnTo>
                            <a:pt x="92869" y="61912"/>
                          </a:lnTo>
                          <a:lnTo>
                            <a:pt x="78582" y="0"/>
                          </a:lnTo>
                          <a:lnTo>
                            <a:pt x="43202" y="23402"/>
                          </a:lnTo>
                          <a:lnTo>
                            <a:pt x="0" y="23812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6" name="Freeform 75"/>
                    <p:cNvSpPr/>
                    <p:nvPr/>
                  </p:nvSpPr>
                  <p:spPr>
                    <a:xfrm>
                      <a:off x="6513947" y="2796865"/>
                      <a:ext cx="32400" cy="72732"/>
                    </a:xfrm>
                    <a:custGeom>
                      <a:avLst/>
                      <a:gdLst>
                        <a:gd name="connsiteX0" fmla="*/ 42862 w 42862"/>
                        <a:gd name="connsiteY0" fmla="*/ 97632 h 97632"/>
                        <a:gd name="connsiteX1" fmla="*/ 7143 w 42862"/>
                        <a:gd name="connsiteY1" fmla="*/ 42863 h 97632"/>
                        <a:gd name="connsiteX2" fmla="*/ 0 w 42862"/>
                        <a:gd name="connsiteY2" fmla="*/ 0 h 97632"/>
                        <a:gd name="connsiteX3" fmla="*/ 42862 w 42862"/>
                        <a:gd name="connsiteY3" fmla="*/ 97632 h 97632"/>
                        <a:gd name="connsiteX0" fmla="*/ 53325 w 53325"/>
                        <a:gd name="connsiteY0" fmla="*/ 97632 h 97632"/>
                        <a:gd name="connsiteX1" fmla="*/ 0 w 53325"/>
                        <a:gd name="connsiteY1" fmla="*/ 72732 h 97632"/>
                        <a:gd name="connsiteX2" fmla="*/ 10463 w 53325"/>
                        <a:gd name="connsiteY2" fmla="*/ 0 h 97632"/>
                        <a:gd name="connsiteX3" fmla="*/ 53325 w 53325"/>
                        <a:gd name="connsiteY3" fmla="*/ 97632 h 97632"/>
                        <a:gd name="connsiteX0" fmla="*/ 43784 w 43784"/>
                        <a:gd name="connsiteY0" fmla="*/ 68087 h 72732"/>
                        <a:gd name="connsiteX1" fmla="*/ 0 w 43784"/>
                        <a:gd name="connsiteY1" fmla="*/ 72732 h 72732"/>
                        <a:gd name="connsiteX2" fmla="*/ 10463 w 43784"/>
                        <a:gd name="connsiteY2" fmla="*/ 0 h 72732"/>
                        <a:gd name="connsiteX3" fmla="*/ 43784 w 43784"/>
                        <a:gd name="connsiteY3" fmla="*/ 68087 h 72732"/>
                        <a:gd name="connsiteX0" fmla="*/ 43784 w 43784"/>
                        <a:gd name="connsiteY0" fmla="*/ 68087 h 72732"/>
                        <a:gd name="connsiteX1" fmla="*/ 0 w 43784"/>
                        <a:gd name="connsiteY1" fmla="*/ 72732 h 72732"/>
                        <a:gd name="connsiteX2" fmla="*/ 10463 w 43784"/>
                        <a:gd name="connsiteY2" fmla="*/ 0 h 72732"/>
                        <a:gd name="connsiteX3" fmla="*/ 25994 w 43784"/>
                        <a:gd name="connsiteY3" fmla="*/ 30050 h 72732"/>
                        <a:gd name="connsiteX4" fmla="*/ 43784 w 43784"/>
                        <a:gd name="connsiteY4" fmla="*/ 68087 h 72732"/>
                        <a:gd name="connsiteX0" fmla="*/ 43784 w 43784"/>
                        <a:gd name="connsiteY0" fmla="*/ 68087 h 72732"/>
                        <a:gd name="connsiteX1" fmla="*/ 0 w 43784"/>
                        <a:gd name="connsiteY1" fmla="*/ 72732 h 72732"/>
                        <a:gd name="connsiteX2" fmla="*/ 10463 w 43784"/>
                        <a:gd name="connsiteY2" fmla="*/ 0 h 72732"/>
                        <a:gd name="connsiteX3" fmla="*/ 32400 w 43784"/>
                        <a:gd name="connsiteY3" fmla="*/ 24334 h 72732"/>
                        <a:gd name="connsiteX4" fmla="*/ 43784 w 43784"/>
                        <a:gd name="connsiteY4" fmla="*/ 68087 h 72732"/>
                        <a:gd name="connsiteX0" fmla="*/ 27651 w 32400"/>
                        <a:gd name="connsiteY0" fmla="*/ 63893 h 72732"/>
                        <a:gd name="connsiteX1" fmla="*/ 0 w 32400"/>
                        <a:gd name="connsiteY1" fmla="*/ 72732 h 72732"/>
                        <a:gd name="connsiteX2" fmla="*/ 10463 w 32400"/>
                        <a:gd name="connsiteY2" fmla="*/ 0 h 72732"/>
                        <a:gd name="connsiteX3" fmla="*/ 32400 w 32400"/>
                        <a:gd name="connsiteY3" fmla="*/ 24334 h 72732"/>
                        <a:gd name="connsiteX4" fmla="*/ 27651 w 32400"/>
                        <a:gd name="connsiteY4" fmla="*/ 63893 h 727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400" h="72732">
                          <a:moveTo>
                            <a:pt x="27651" y="63893"/>
                          </a:moveTo>
                          <a:lnTo>
                            <a:pt x="0" y="72732"/>
                          </a:lnTo>
                          <a:lnTo>
                            <a:pt x="10463" y="0"/>
                          </a:lnTo>
                          <a:lnTo>
                            <a:pt x="32400" y="24334"/>
                          </a:lnTo>
                          <a:lnTo>
                            <a:pt x="27651" y="63893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7" name="Freeform 76"/>
                    <p:cNvSpPr/>
                    <p:nvPr/>
                  </p:nvSpPr>
                  <p:spPr>
                    <a:xfrm>
                      <a:off x="6638488" y="2890200"/>
                      <a:ext cx="31224" cy="54906"/>
                    </a:xfrm>
                    <a:custGeom>
                      <a:avLst/>
                      <a:gdLst>
                        <a:gd name="connsiteX0" fmla="*/ 21431 w 21431"/>
                        <a:gd name="connsiteY0" fmla="*/ 83344 h 83344"/>
                        <a:gd name="connsiteX1" fmla="*/ 0 w 21431"/>
                        <a:gd name="connsiteY1" fmla="*/ 38100 h 83344"/>
                        <a:gd name="connsiteX2" fmla="*/ 2381 w 21431"/>
                        <a:gd name="connsiteY2" fmla="*/ 0 h 83344"/>
                        <a:gd name="connsiteX3" fmla="*/ 21431 w 21431"/>
                        <a:gd name="connsiteY3" fmla="*/ 83344 h 83344"/>
                        <a:gd name="connsiteX0" fmla="*/ 14555 w 14555"/>
                        <a:gd name="connsiteY0" fmla="*/ 54906 h 54906"/>
                        <a:gd name="connsiteX1" fmla="*/ 0 w 14555"/>
                        <a:gd name="connsiteY1" fmla="*/ 38100 h 54906"/>
                        <a:gd name="connsiteX2" fmla="*/ 2381 w 14555"/>
                        <a:gd name="connsiteY2" fmla="*/ 0 h 54906"/>
                        <a:gd name="connsiteX3" fmla="*/ 14555 w 14555"/>
                        <a:gd name="connsiteY3" fmla="*/ 54906 h 549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555" h="54906">
                          <a:moveTo>
                            <a:pt x="14555" y="54906"/>
                          </a:moveTo>
                          <a:lnTo>
                            <a:pt x="0" y="38100"/>
                          </a:lnTo>
                          <a:lnTo>
                            <a:pt x="2381" y="0"/>
                          </a:lnTo>
                          <a:lnTo>
                            <a:pt x="14555" y="54906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8" name="Freeform 77"/>
                    <p:cNvSpPr/>
                    <p:nvPr/>
                  </p:nvSpPr>
                  <p:spPr>
                    <a:xfrm flipH="1">
                      <a:off x="6886569" y="3239132"/>
                      <a:ext cx="45354" cy="98229"/>
                    </a:xfrm>
                    <a:custGeom>
                      <a:avLst/>
                      <a:gdLst>
                        <a:gd name="connsiteX0" fmla="*/ 38100 w 38100"/>
                        <a:gd name="connsiteY0" fmla="*/ 128587 h 128587"/>
                        <a:gd name="connsiteX1" fmla="*/ 0 w 38100"/>
                        <a:gd name="connsiteY1" fmla="*/ 0 h 128587"/>
                        <a:gd name="connsiteX2" fmla="*/ 30956 w 38100"/>
                        <a:gd name="connsiteY2" fmla="*/ 9525 h 128587"/>
                        <a:gd name="connsiteX3" fmla="*/ 38100 w 38100"/>
                        <a:gd name="connsiteY3" fmla="*/ 128587 h 128587"/>
                        <a:gd name="connsiteX0" fmla="*/ 38100 w 38100"/>
                        <a:gd name="connsiteY0" fmla="*/ 128587 h 128587"/>
                        <a:gd name="connsiteX1" fmla="*/ 22828 w 38100"/>
                        <a:gd name="connsiteY1" fmla="*/ 78785 h 128587"/>
                        <a:gd name="connsiteX2" fmla="*/ 0 w 38100"/>
                        <a:gd name="connsiteY2" fmla="*/ 0 h 128587"/>
                        <a:gd name="connsiteX3" fmla="*/ 30956 w 38100"/>
                        <a:gd name="connsiteY3" fmla="*/ 9525 h 128587"/>
                        <a:gd name="connsiteX4" fmla="*/ 38100 w 38100"/>
                        <a:gd name="connsiteY4" fmla="*/ 128587 h 128587"/>
                        <a:gd name="connsiteX0" fmla="*/ 38100 w 38100"/>
                        <a:gd name="connsiteY0" fmla="*/ 128587 h 128587"/>
                        <a:gd name="connsiteX1" fmla="*/ 11919 w 38100"/>
                        <a:gd name="connsiteY1" fmla="*/ 78907 h 128587"/>
                        <a:gd name="connsiteX2" fmla="*/ 0 w 38100"/>
                        <a:gd name="connsiteY2" fmla="*/ 0 h 128587"/>
                        <a:gd name="connsiteX3" fmla="*/ 30956 w 38100"/>
                        <a:gd name="connsiteY3" fmla="*/ 9525 h 128587"/>
                        <a:gd name="connsiteX4" fmla="*/ 38100 w 38100"/>
                        <a:gd name="connsiteY4" fmla="*/ 128587 h 128587"/>
                        <a:gd name="connsiteX0" fmla="*/ 41789 w 41789"/>
                        <a:gd name="connsiteY0" fmla="*/ 107754 h 107754"/>
                        <a:gd name="connsiteX1" fmla="*/ 11919 w 41789"/>
                        <a:gd name="connsiteY1" fmla="*/ 78907 h 107754"/>
                        <a:gd name="connsiteX2" fmla="*/ 0 w 41789"/>
                        <a:gd name="connsiteY2" fmla="*/ 0 h 107754"/>
                        <a:gd name="connsiteX3" fmla="*/ 30956 w 41789"/>
                        <a:gd name="connsiteY3" fmla="*/ 9525 h 107754"/>
                        <a:gd name="connsiteX4" fmla="*/ 41789 w 41789"/>
                        <a:gd name="connsiteY4" fmla="*/ 107754 h 107754"/>
                        <a:gd name="connsiteX0" fmla="*/ 37796 w 37796"/>
                        <a:gd name="connsiteY0" fmla="*/ 98229 h 98229"/>
                        <a:gd name="connsiteX1" fmla="*/ 7926 w 37796"/>
                        <a:gd name="connsiteY1" fmla="*/ 69382 h 98229"/>
                        <a:gd name="connsiteX2" fmla="*/ 0 w 37796"/>
                        <a:gd name="connsiteY2" fmla="*/ 8913 h 98229"/>
                        <a:gd name="connsiteX3" fmla="*/ 26963 w 37796"/>
                        <a:gd name="connsiteY3" fmla="*/ 0 h 98229"/>
                        <a:gd name="connsiteX4" fmla="*/ 37796 w 37796"/>
                        <a:gd name="connsiteY4" fmla="*/ 98229 h 982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7796" h="98229">
                          <a:moveTo>
                            <a:pt x="37796" y="98229"/>
                          </a:moveTo>
                          <a:lnTo>
                            <a:pt x="7926" y="69382"/>
                          </a:lnTo>
                          <a:lnTo>
                            <a:pt x="0" y="8913"/>
                          </a:lnTo>
                          <a:lnTo>
                            <a:pt x="26963" y="0"/>
                          </a:lnTo>
                          <a:lnTo>
                            <a:pt x="37796" y="98229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9" name="Freeform 78"/>
                    <p:cNvSpPr/>
                    <p:nvPr/>
                  </p:nvSpPr>
                  <p:spPr>
                    <a:xfrm>
                      <a:off x="6859585" y="3082728"/>
                      <a:ext cx="34129" cy="53201"/>
                    </a:xfrm>
                    <a:custGeom>
                      <a:avLst/>
                      <a:gdLst>
                        <a:gd name="connsiteX0" fmla="*/ 21431 w 21431"/>
                        <a:gd name="connsiteY0" fmla="*/ 83344 h 83344"/>
                        <a:gd name="connsiteX1" fmla="*/ 0 w 21431"/>
                        <a:gd name="connsiteY1" fmla="*/ 38100 h 83344"/>
                        <a:gd name="connsiteX2" fmla="*/ 2381 w 21431"/>
                        <a:gd name="connsiteY2" fmla="*/ 0 h 83344"/>
                        <a:gd name="connsiteX3" fmla="*/ 21431 w 21431"/>
                        <a:gd name="connsiteY3" fmla="*/ 83344 h 83344"/>
                        <a:gd name="connsiteX0" fmla="*/ 15909 w 15909"/>
                        <a:gd name="connsiteY0" fmla="*/ 53201 h 53201"/>
                        <a:gd name="connsiteX1" fmla="*/ 0 w 15909"/>
                        <a:gd name="connsiteY1" fmla="*/ 38100 h 53201"/>
                        <a:gd name="connsiteX2" fmla="*/ 2381 w 15909"/>
                        <a:gd name="connsiteY2" fmla="*/ 0 h 53201"/>
                        <a:gd name="connsiteX3" fmla="*/ 15909 w 15909"/>
                        <a:gd name="connsiteY3" fmla="*/ 53201 h 532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5909" h="53201">
                          <a:moveTo>
                            <a:pt x="15909" y="53201"/>
                          </a:moveTo>
                          <a:lnTo>
                            <a:pt x="0" y="38100"/>
                          </a:lnTo>
                          <a:lnTo>
                            <a:pt x="2381" y="0"/>
                          </a:lnTo>
                          <a:lnTo>
                            <a:pt x="15909" y="53201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0" name="Freeform 79"/>
                    <p:cNvSpPr/>
                    <p:nvPr/>
                  </p:nvSpPr>
                  <p:spPr>
                    <a:xfrm flipH="1">
                      <a:off x="6553259" y="2843011"/>
                      <a:ext cx="45719" cy="45719"/>
                    </a:xfrm>
                    <a:custGeom>
                      <a:avLst/>
                      <a:gdLst>
                        <a:gd name="connsiteX0" fmla="*/ 42862 w 42862"/>
                        <a:gd name="connsiteY0" fmla="*/ 97632 h 97632"/>
                        <a:gd name="connsiteX1" fmla="*/ 7143 w 42862"/>
                        <a:gd name="connsiteY1" fmla="*/ 42863 h 97632"/>
                        <a:gd name="connsiteX2" fmla="*/ 0 w 42862"/>
                        <a:gd name="connsiteY2" fmla="*/ 0 h 97632"/>
                        <a:gd name="connsiteX3" fmla="*/ 42862 w 42862"/>
                        <a:gd name="connsiteY3" fmla="*/ 97632 h 97632"/>
                        <a:gd name="connsiteX0" fmla="*/ 53325 w 53325"/>
                        <a:gd name="connsiteY0" fmla="*/ 97632 h 97632"/>
                        <a:gd name="connsiteX1" fmla="*/ 0 w 53325"/>
                        <a:gd name="connsiteY1" fmla="*/ 72732 h 97632"/>
                        <a:gd name="connsiteX2" fmla="*/ 10463 w 53325"/>
                        <a:gd name="connsiteY2" fmla="*/ 0 h 97632"/>
                        <a:gd name="connsiteX3" fmla="*/ 53325 w 53325"/>
                        <a:gd name="connsiteY3" fmla="*/ 97632 h 97632"/>
                        <a:gd name="connsiteX0" fmla="*/ 43784 w 43784"/>
                        <a:gd name="connsiteY0" fmla="*/ 68087 h 72732"/>
                        <a:gd name="connsiteX1" fmla="*/ 0 w 43784"/>
                        <a:gd name="connsiteY1" fmla="*/ 72732 h 72732"/>
                        <a:gd name="connsiteX2" fmla="*/ 10463 w 43784"/>
                        <a:gd name="connsiteY2" fmla="*/ 0 h 72732"/>
                        <a:gd name="connsiteX3" fmla="*/ 43784 w 43784"/>
                        <a:gd name="connsiteY3" fmla="*/ 68087 h 72732"/>
                        <a:gd name="connsiteX0" fmla="*/ 43784 w 43784"/>
                        <a:gd name="connsiteY0" fmla="*/ 68087 h 72732"/>
                        <a:gd name="connsiteX1" fmla="*/ 0 w 43784"/>
                        <a:gd name="connsiteY1" fmla="*/ 72732 h 72732"/>
                        <a:gd name="connsiteX2" fmla="*/ 10463 w 43784"/>
                        <a:gd name="connsiteY2" fmla="*/ 0 h 72732"/>
                        <a:gd name="connsiteX3" fmla="*/ 25994 w 43784"/>
                        <a:gd name="connsiteY3" fmla="*/ 30050 h 72732"/>
                        <a:gd name="connsiteX4" fmla="*/ 43784 w 43784"/>
                        <a:gd name="connsiteY4" fmla="*/ 68087 h 72732"/>
                        <a:gd name="connsiteX0" fmla="*/ 43784 w 43784"/>
                        <a:gd name="connsiteY0" fmla="*/ 68087 h 72732"/>
                        <a:gd name="connsiteX1" fmla="*/ 0 w 43784"/>
                        <a:gd name="connsiteY1" fmla="*/ 72732 h 72732"/>
                        <a:gd name="connsiteX2" fmla="*/ 10463 w 43784"/>
                        <a:gd name="connsiteY2" fmla="*/ 0 h 72732"/>
                        <a:gd name="connsiteX3" fmla="*/ 32400 w 43784"/>
                        <a:gd name="connsiteY3" fmla="*/ 24334 h 72732"/>
                        <a:gd name="connsiteX4" fmla="*/ 43784 w 43784"/>
                        <a:gd name="connsiteY4" fmla="*/ 68087 h 72732"/>
                        <a:gd name="connsiteX0" fmla="*/ 27651 w 32400"/>
                        <a:gd name="connsiteY0" fmla="*/ 63893 h 72732"/>
                        <a:gd name="connsiteX1" fmla="*/ 0 w 32400"/>
                        <a:gd name="connsiteY1" fmla="*/ 72732 h 72732"/>
                        <a:gd name="connsiteX2" fmla="*/ 10463 w 32400"/>
                        <a:gd name="connsiteY2" fmla="*/ 0 h 72732"/>
                        <a:gd name="connsiteX3" fmla="*/ 32400 w 32400"/>
                        <a:gd name="connsiteY3" fmla="*/ 24334 h 72732"/>
                        <a:gd name="connsiteX4" fmla="*/ 27651 w 32400"/>
                        <a:gd name="connsiteY4" fmla="*/ 63893 h 727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400" h="72732">
                          <a:moveTo>
                            <a:pt x="27651" y="63893"/>
                          </a:moveTo>
                          <a:lnTo>
                            <a:pt x="0" y="72732"/>
                          </a:lnTo>
                          <a:lnTo>
                            <a:pt x="10463" y="0"/>
                          </a:lnTo>
                          <a:lnTo>
                            <a:pt x="32400" y="24334"/>
                          </a:lnTo>
                          <a:lnTo>
                            <a:pt x="27651" y="63893"/>
                          </a:lnTo>
                          <a:close/>
                        </a:path>
                      </a:pathLst>
                    </a:cu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69" name="Freeform 68"/>
                <p:cNvSpPr/>
                <p:nvPr/>
              </p:nvSpPr>
              <p:spPr>
                <a:xfrm>
                  <a:off x="3877056" y="1033272"/>
                  <a:ext cx="219456" cy="109728"/>
                </a:xfrm>
                <a:custGeom>
                  <a:avLst/>
                  <a:gdLst>
                    <a:gd name="connsiteX0" fmla="*/ 164592 w 219456"/>
                    <a:gd name="connsiteY0" fmla="*/ 0 h 109728"/>
                    <a:gd name="connsiteX1" fmla="*/ 18288 w 219456"/>
                    <a:gd name="connsiteY1" fmla="*/ 18288 h 109728"/>
                    <a:gd name="connsiteX2" fmla="*/ 27432 w 219456"/>
                    <a:gd name="connsiteY2" fmla="*/ 82296 h 109728"/>
                    <a:gd name="connsiteX3" fmla="*/ 0 w 219456"/>
                    <a:gd name="connsiteY3" fmla="*/ 82296 h 109728"/>
                    <a:gd name="connsiteX4" fmla="*/ 109728 w 219456"/>
                    <a:gd name="connsiteY4" fmla="*/ 109728 h 109728"/>
                    <a:gd name="connsiteX5" fmla="*/ 155448 w 219456"/>
                    <a:gd name="connsiteY5" fmla="*/ 54864 h 109728"/>
                    <a:gd name="connsiteX6" fmla="*/ 219456 w 219456"/>
                    <a:gd name="connsiteY6" fmla="*/ 45720 h 109728"/>
                    <a:gd name="connsiteX7" fmla="*/ 164592 w 219456"/>
                    <a:gd name="connsiteY7" fmla="*/ 0 h 10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9456" h="109728">
                      <a:moveTo>
                        <a:pt x="164592" y="0"/>
                      </a:moveTo>
                      <a:lnTo>
                        <a:pt x="18288" y="18288"/>
                      </a:lnTo>
                      <a:lnTo>
                        <a:pt x="27432" y="82296"/>
                      </a:lnTo>
                      <a:lnTo>
                        <a:pt x="0" y="82296"/>
                      </a:lnTo>
                      <a:lnTo>
                        <a:pt x="109728" y="109728"/>
                      </a:lnTo>
                      <a:lnTo>
                        <a:pt x="155448" y="54864"/>
                      </a:lnTo>
                      <a:lnTo>
                        <a:pt x="219456" y="45720"/>
                      </a:lnTo>
                      <a:lnTo>
                        <a:pt x="164592" y="0"/>
                      </a:lnTo>
                      <a:close/>
                    </a:path>
                  </a:pathLst>
                </a:cu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Freeform 69"/>
                <p:cNvSpPr/>
                <p:nvPr/>
              </p:nvSpPr>
              <p:spPr>
                <a:xfrm rot="18531058">
                  <a:off x="4072868" y="1409415"/>
                  <a:ext cx="154642" cy="222614"/>
                </a:xfrm>
                <a:custGeom>
                  <a:avLst/>
                  <a:gdLst>
                    <a:gd name="connsiteX0" fmla="*/ 164592 w 219456"/>
                    <a:gd name="connsiteY0" fmla="*/ 0 h 109728"/>
                    <a:gd name="connsiteX1" fmla="*/ 18288 w 219456"/>
                    <a:gd name="connsiteY1" fmla="*/ 18288 h 109728"/>
                    <a:gd name="connsiteX2" fmla="*/ 27432 w 219456"/>
                    <a:gd name="connsiteY2" fmla="*/ 82296 h 109728"/>
                    <a:gd name="connsiteX3" fmla="*/ 0 w 219456"/>
                    <a:gd name="connsiteY3" fmla="*/ 82296 h 109728"/>
                    <a:gd name="connsiteX4" fmla="*/ 109728 w 219456"/>
                    <a:gd name="connsiteY4" fmla="*/ 109728 h 109728"/>
                    <a:gd name="connsiteX5" fmla="*/ 155448 w 219456"/>
                    <a:gd name="connsiteY5" fmla="*/ 54864 h 109728"/>
                    <a:gd name="connsiteX6" fmla="*/ 219456 w 219456"/>
                    <a:gd name="connsiteY6" fmla="*/ 45720 h 109728"/>
                    <a:gd name="connsiteX7" fmla="*/ 164592 w 219456"/>
                    <a:gd name="connsiteY7" fmla="*/ 0 h 109728"/>
                    <a:gd name="connsiteX0" fmla="*/ 126775 w 219456"/>
                    <a:gd name="connsiteY0" fmla="*/ 0 h 161454"/>
                    <a:gd name="connsiteX1" fmla="*/ 18288 w 219456"/>
                    <a:gd name="connsiteY1" fmla="*/ 70014 h 161454"/>
                    <a:gd name="connsiteX2" fmla="*/ 27432 w 219456"/>
                    <a:gd name="connsiteY2" fmla="*/ 134022 h 161454"/>
                    <a:gd name="connsiteX3" fmla="*/ 0 w 219456"/>
                    <a:gd name="connsiteY3" fmla="*/ 134022 h 161454"/>
                    <a:gd name="connsiteX4" fmla="*/ 109728 w 219456"/>
                    <a:gd name="connsiteY4" fmla="*/ 161454 h 161454"/>
                    <a:gd name="connsiteX5" fmla="*/ 155448 w 219456"/>
                    <a:gd name="connsiteY5" fmla="*/ 106590 h 161454"/>
                    <a:gd name="connsiteX6" fmla="*/ 219456 w 219456"/>
                    <a:gd name="connsiteY6" fmla="*/ 97446 h 161454"/>
                    <a:gd name="connsiteX7" fmla="*/ 126775 w 219456"/>
                    <a:gd name="connsiteY7" fmla="*/ 0 h 161454"/>
                    <a:gd name="connsiteX0" fmla="*/ 126775 w 187189"/>
                    <a:gd name="connsiteY0" fmla="*/ 0 h 161454"/>
                    <a:gd name="connsiteX1" fmla="*/ 18288 w 187189"/>
                    <a:gd name="connsiteY1" fmla="*/ 70014 h 161454"/>
                    <a:gd name="connsiteX2" fmla="*/ 27432 w 187189"/>
                    <a:gd name="connsiteY2" fmla="*/ 134022 h 161454"/>
                    <a:gd name="connsiteX3" fmla="*/ 0 w 187189"/>
                    <a:gd name="connsiteY3" fmla="*/ 134022 h 161454"/>
                    <a:gd name="connsiteX4" fmla="*/ 109728 w 187189"/>
                    <a:gd name="connsiteY4" fmla="*/ 161454 h 161454"/>
                    <a:gd name="connsiteX5" fmla="*/ 155448 w 187189"/>
                    <a:gd name="connsiteY5" fmla="*/ 106590 h 161454"/>
                    <a:gd name="connsiteX6" fmla="*/ 187189 w 187189"/>
                    <a:gd name="connsiteY6" fmla="*/ 39738 h 161454"/>
                    <a:gd name="connsiteX7" fmla="*/ 126775 w 187189"/>
                    <a:gd name="connsiteY7" fmla="*/ 0 h 161454"/>
                    <a:gd name="connsiteX0" fmla="*/ 126775 w 187189"/>
                    <a:gd name="connsiteY0" fmla="*/ 0 h 161454"/>
                    <a:gd name="connsiteX1" fmla="*/ 18288 w 187189"/>
                    <a:gd name="connsiteY1" fmla="*/ 70014 h 161454"/>
                    <a:gd name="connsiteX2" fmla="*/ 21968 w 187189"/>
                    <a:gd name="connsiteY2" fmla="*/ 112836 h 161454"/>
                    <a:gd name="connsiteX3" fmla="*/ 0 w 187189"/>
                    <a:gd name="connsiteY3" fmla="*/ 134022 h 161454"/>
                    <a:gd name="connsiteX4" fmla="*/ 109728 w 187189"/>
                    <a:gd name="connsiteY4" fmla="*/ 161454 h 161454"/>
                    <a:gd name="connsiteX5" fmla="*/ 155448 w 187189"/>
                    <a:gd name="connsiteY5" fmla="*/ 106590 h 161454"/>
                    <a:gd name="connsiteX6" fmla="*/ 187189 w 187189"/>
                    <a:gd name="connsiteY6" fmla="*/ 39738 h 161454"/>
                    <a:gd name="connsiteX7" fmla="*/ 126775 w 187189"/>
                    <a:gd name="connsiteY7" fmla="*/ 0 h 161454"/>
                    <a:gd name="connsiteX0" fmla="*/ 135728 w 196142"/>
                    <a:gd name="connsiteY0" fmla="*/ 0 h 161454"/>
                    <a:gd name="connsiteX1" fmla="*/ 27241 w 196142"/>
                    <a:gd name="connsiteY1" fmla="*/ 70014 h 161454"/>
                    <a:gd name="connsiteX2" fmla="*/ 30921 w 196142"/>
                    <a:gd name="connsiteY2" fmla="*/ 112836 h 161454"/>
                    <a:gd name="connsiteX3" fmla="*/ 0 w 196142"/>
                    <a:gd name="connsiteY3" fmla="*/ 117556 h 161454"/>
                    <a:gd name="connsiteX4" fmla="*/ 118681 w 196142"/>
                    <a:gd name="connsiteY4" fmla="*/ 161454 h 161454"/>
                    <a:gd name="connsiteX5" fmla="*/ 164401 w 196142"/>
                    <a:gd name="connsiteY5" fmla="*/ 106590 h 161454"/>
                    <a:gd name="connsiteX6" fmla="*/ 196142 w 196142"/>
                    <a:gd name="connsiteY6" fmla="*/ 39738 h 161454"/>
                    <a:gd name="connsiteX7" fmla="*/ 135728 w 196142"/>
                    <a:gd name="connsiteY7" fmla="*/ 0 h 161454"/>
                    <a:gd name="connsiteX0" fmla="*/ 135728 w 196142"/>
                    <a:gd name="connsiteY0" fmla="*/ 0 h 161454"/>
                    <a:gd name="connsiteX1" fmla="*/ 27241 w 196142"/>
                    <a:gd name="connsiteY1" fmla="*/ 70014 h 161454"/>
                    <a:gd name="connsiteX2" fmla="*/ 35213 w 196142"/>
                    <a:gd name="connsiteY2" fmla="*/ 102461 h 161454"/>
                    <a:gd name="connsiteX3" fmla="*/ 0 w 196142"/>
                    <a:gd name="connsiteY3" fmla="*/ 117556 h 161454"/>
                    <a:gd name="connsiteX4" fmla="*/ 118681 w 196142"/>
                    <a:gd name="connsiteY4" fmla="*/ 161454 h 161454"/>
                    <a:gd name="connsiteX5" fmla="*/ 164401 w 196142"/>
                    <a:gd name="connsiteY5" fmla="*/ 106590 h 161454"/>
                    <a:gd name="connsiteX6" fmla="*/ 196142 w 196142"/>
                    <a:gd name="connsiteY6" fmla="*/ 39738 h 161454"/>
                    <a:gd name="connsiteX7" fmla="*/ 135728 w 196142"/>
                    <a:gd name="connsiteY7" fmla="*/ 0 h 161454"/>
                    <a:gd name="connsiteX0" fmla="*/ 135728 w 196142"/>
                    <a:gd name="connsiteY0" fmla="*/ 0 h 161454"/>
                    <a:gd name="connsiteX1" fmla="*/ 27241 w 196142"/>
                    <a:gd name="connsiteY1" fmla="*/ 70014 h 161454"/>
                    <a:gd name="connsiteX2" fmla="*/ 35213 w 196142"/>
                    <a:gd name="connsiteY2" fmla="*/ 102461 h 161454"/>
                    <a:gd name="connsiteX3" fmla="*/ 0 w 196142"/>
                    <a:gd name="connsiteY3" fmla="*/ 117556 h 161454"/>
                    <a:gd name="connsiteX4" fmla="*/ 118681 w 196142"/>
                    <a:gd name="connsiteY4" fmla="*/ 161454 h 161454"/>
                    <a:gd name="connsiteX5" fmla="*/ 190522 w 196142"/>
                    <a:gd name="connsiteY5" fmla="*/ 81555 h 161454"/>
                    <a:gd name="connsiteX6" fmla="*/ 196142 w 196142"/>
                    <a:gd name="connsiteY6" fmla="*/ 39738 h 161454"/>
                    <a:gd name="connsiteX7" fmla="*/ 135728 w 196142"/>
                    <a:gd name="connsiteY7" fmla="*/ 0 h 161454"/>
                    <a:gd name="connsiteX0" fmla="*/ 135728 w 196142"/>
                    <a:gd name="connsiteY0" fmla="*/ 0 h 161454"/>
                    <a:gd name="connsiteX1" fmla="*/ 27241 w 196142"/>
                    <a:gd name="connsiteY1" fmla="*/ 70014 h 161454"/>
                    <a:gd name="connsiteX2" fmla="*/ 35213 w 196142"/>
                    <a:gd name="connsiteY2" fmla="*/ 102461 h 161454"/>
                    <a:gd name="connsiteX3" fmla="*/ 0 w 196142"/>
                    <a:gd name="connsiteY3" fmla="*/ 117556 h 161454"/>
                    <a:gd name="connsiteX4" fmla="*/ 118681 w 196142"/>
                    <a:gd name="connsiteY4" fmla="*/ 161454 h 161454"/>
                    <a:gd name="connsiteX5" fmla="*/ 132398 w 196142"/>
                    <a:gd name="connsiteY5" fmla="*/ 141036 h 161454"/>
                    <a:gd name="connsiteX6" fmla="*/ 190522 w 196142"/>
                    <a:gd name="connsiteY6" fmla="*/ 81555 h 161454"/>
                    <a:gd name="connsiteX7" fmla="*/ 196142 w 196142"/>
                    <a:gd name="connsiteY7" fmla="*/ 39738 h 161454"/>
                    <a:gd name="connsiteX8" fmla="*/ 135728 w 196142"/>
                    <a:gd name="connsiteY8" fmla="*/ 0 h 161454"/>
                    <a:gd name="connsiteX0" fmla="*/ 135728 w 196142"/>
                    <a:gd name="connsiteY0" fmla="*/ 0 h 149208"/>
                    <a:gd name="connsiteX1" fmla="*/ 27241 w 196142"/>
                    <a:gd name="connsiteY1" fmla="*/ 70014 h 149208"/>
                    <a:gd name="connsiteX2" fmla="*/ 35213 w 196142"/>
                    <a:gd name="connsiteY2" fmla="*/ 102461 h 149208"/>
                    <a:gd name="connsiteX3" fmla="*/ 0 w 196142"/>
                    <a:gd name="connsiteY3" fmla="*/ 117556 h 149208"/>
                    <a:gd name="connsiteX4" fmla="*/ 117594 w 196142"/>
                    <a:gd name="connsiteY4" fmla="*/ 149208 h 149208"/>
                    <a:gd name="connsiteX5" fmla="*/ 132398 w 196142"/>
                    <a:gd name="connsiteY5" fmla="*/ 141036 h 149208"/>
                    <a:gd name="connsiteX6" fmla="*/ 190522 w 196142"/>
                    <a:gd name="connsiteY6" fmla="*/ 81555 h 149208"/>
                    <a:gd name="connsiteX7" fmla="*/ 196142 w 196142"/>
                    <a:gd name="connsiteY7" fmla="*/ 39738 h 149208"/>
                    <a:gd name="connsiteX8" fmla="*/ 135728 w 196142"/>
                    <a:gd name="connsiteY8" fmla="*/ 0 h 149208"/>
                    <a:gd name="connsiteX0" fmla="*/ 135728 w 196142"/>
                    <a:gd name="connsiteY0" fmla="*/ 0 h 149208"/>
                    <a:gd name="connsiteX1" fmla="*/ 27241 w 196142"/>
                    <a:gd name="connsiteY1" fmla="*/ 70014 h 149208"/>
                    <a:gd name="connsiteX2" fmla="*/ 35213 w 196142"/>
                    <a:gd name="connsiteY2" fmla="*/ 102461 h 149208"/>
                    <a:gd name="connsiteX3" fmla="*/ 0 w 196142"/>
                    <a:gd name="connsiteY3" fmla="*/ 117556 h 149208"/>
                    <a:gd name="connsiteX4" fmla="*/ 117594 w 196142"/>
                    <a:gd name="connsiteY4" fmla="*/ 149208 h 149208"/>
                    <a:gd name="connsiteX5" fmla="*/ 166614 w 196142"/>
                    <a:gd name="connsiteY5" fmla="*/ 125246 h 149208"/>
                    <a:gd name="connsiteX6" fmla="*/ 190522 w 196142"/>
                    <a:gd name="connsiteY6" fmla="*/ 81555 h 149208"/>
                    <a:gd name="connsiteX7" fmla="*/ 196142 w 196142"/>
                    <a:gd name="connsiteY7" fmla="*/ 39738 h 149208"/>
                    <a:gd name="connsiteX8" fmla="*/ 135728 w 196142"/>
                    <a:gd name="connsiteY8" fmla="*/ 0 h 149208"/>
                    <a:gd name="connsiteX0" fmla="*/ 135728 w 196142"/>
                    <a:gd name="connsiteY0" fmla="*/ 0 h 148056"/>
                    <a:gd name="connsiteX1" fmla="*/ 27241 w 196142"/>
                    <a:gd name="connsiteY1" fmla="*/ 70014 h 148056"/>
                    <a:gd name="connsiteX2" fmla="*/ 35213 w 196142"/>
                    <a:gd name="connsiteY2" fmla="*/ 102461 h 148056"/>
                    <a:gd name="connsiteX3" fmla="*/ 0 w 196142"/>
                    <a:gd name="connsiteY3" fmla="*/ 117556 h 148056"/>
                    <a:gd name="connsiteX4" fmla="*/ 138450 w 196142"/>
                    <a:gd name="connsiteY4" fmla="*/ 148056 h 148056"/>
                    <a:gd name="connsiteX5" fmla="*/ 166614 w 196142"/>
                    <a:gd name="connsiteY5" fmla="*/ 125246 h 148056"/>
                    <a:gd name="connsiteX6" fmla="*/ 190522 w 196142"/>
                    <a:gd name="connsiteY6" fmla="*/ 81555 h 148056"/>
                    <a:gd name="connsiteX7" fmla="*/ 196142 w 196142"/>
                    <a:gd name="connsiteY7" fmla="*/ 39738 h 148056"/>
                    <a:gd name="connsiteX8" fmla="*/ 135728 w 196142"/>
                    <a:gd name="connsiteY8" fmla="*/ 0 h 148056"/>
                    <a:gd name="connsiteX0" fmla="*/ 135728 w 196142"/>
                    <a:gd name="connsiteY0" fmla="*/ 0 h 148056"/>
                    <a:gd name="connsiteX1" fmla="*/ 90045 w 196142"/>
                    <a:gd name="connsiteY1" fmla="*/ 28390 h 148056"/>
                    <a:gd name="connsiteX2" fmla="*/ 27241 w 196142"/>
                    <a:gd name="connsiteY2" fmla="*/ 70014 h 148056"/>
                    <a:gd name="connsiteX3" fmla="*/ 35213 w 196142"/>
                    <a:gd name="connsiteY3" fmla="*/ 102461 h 148056"/>
                    <a:gd name="connsiteX4" fmla="*/ 0 w 196142"/>
                    <a:gd name="connsiteY4" fmla="*/ 117556 h 148056"/>
                    <a:gd name="connsiteX5" fmla="*/ 138450 w 196142"/>
                    <a:gd name="connsiteY5" fmla="*/ 148056 h 148056"/>
                    <a:gd name="connsiteX6" fmla="*/ 166614 w 196142"/>
                    <a:gd name="connsiteY6" fmla="*/ 125246 h 148056"/>
                    <a:gd name="connsiteX7" fmla="*/ 190522 w 196142"/>
                    <a:gd name="connsiteY7" fmla="*/ 81555 h 148056"/>
                    <a:gd name="connsiteX8" fmla="*/ 196142 w 196142"/>
                    <a:gd name="connsiteY8" fmla="*/ 39738 h 148056"/>
                    <a:gd name="connsiteX9" fmla="*/ 135728 w 196142"/>
                    <a:gd name="connsiteY9" fmla="*/ 0 h 148056"/>
                    <a:gd name="connsiteX0" fmla="*/ 135728 w 196142"/>
                    <a:gd name="connsiteY0" fmla="*/ 0 h 148056"/>
                    <a:gd name="connsiteX1" fmla="*/ 95651 w 196142"/>
                    <a:gd name="connsiteY1" fmla="*/ 50780 h 148056"/>
                    <a:gd name="connsiteX2" fmla="*/ 27241 w 196142"/>
                    <a:gd name="connsiteY2" fmla="*/ 70014 h 148056"/>
                    <a:gd name="connsiteX3" fmla="*/ 35213 w 196142"/>
                    <a:gd name="connsiteY3" fmla="*/ 102461 h 148056"/>
                    <a:gd name="connsiteX4" fmla="*/ 0 w 196142"/>
                    <a:gd name="connsiteY4" fmla="*/ 117556 h 148056"/>
                    <a:gd name="connsiteX5" fmla="*/ 138450 w 196142"/>
                    <a:gd name="connsiteY5" fmla="*/ 148056 h 148056"/>
                    <a:gd name="connsiteX6" fmla="*/ 166614 w 196142"/>
                    <a:gd name="connsiteY6" fmla="*/ 125246 h 148056"/>
                    <a:gd name="connsiteX7" fmla="*/ 190522 w 196142"/>
                    <a:gd name="connsiteY7" fmla="*/ 81555 h 148056"/>
                    <a:gd name="connsiteX8" fmla="*/ 196142 w 196142"/>
                    <a:gd name="connsiteY8" fmla="*/ 39738 h 148056"/>
                    <a:gd name="connsiteX9" fmla="*/ 135728 w 196142"/>
                    <a:gd name="connsiteY9" fmla="*/ 0 h 148056"/>
                    <a:gd name="connsiteX0" fmla="*/ 135728 w 203392"/>
                    <a:gd name="connsiteY0" fmla="*/ 2575 h 150631"/>
                    <a:gd name="connsiteX1" fmla="*/ 95651 w 203392"/>
                    <a:gd name="connsiteY1" fmla="*/ 53355 h 150631"/>
                    <a:gd name="connsiteX2" fmla="*/ 27241 w 203392"/>
                    <a:gd name="connsiteY2" fmla="*/ 72589 h 150631"/>
                    <a:gd name="connsiteX3" fmla="*/ 35213 w 203392"/>
                    <a:gd name="connsiteY3" fmla="*/ 105036 h 150631"/>
                    <a:gd name="connsiteX4" fmla="*/ 0 w 203392"/>
                    <a:gd name="connsiteY4" fmla="*/ 120131 h 150631"/>
                    <a:gd name="connsiteX5" fmla="*/ 138450 w 203392"/>
                    <a:gd name="connsiteY5" fmla="*/ 150631 h 150631"/>
                    <a:gd name="connsiteX6" fmla="*/ 166614 w 203392"/>
                    <a:gd name="connsiteY6" fmla="*/ 127821 h 150631"/>
                    <a:gd name="connsiteX7" fmla="*/ 190522 w 203392"/>
                    <a:gd name="connsiteY7" fmla="*/ 84130 h 150631"/>
                    <a:gd name="connsiteX8" fmla="*/ 203392 w 203392"/>
                    <a:gd name="connsiteY8" fmla="*/ 0 h 150631"/>
                    <a:gd name="connsiteX9" fmla="*/ 135728 w 203392"/>
                    <a:gd name="connsiteY9" fmla="*/ 2575 h 150631"/>
                    <a:gd name="connsiteX0" fmla="*/ 156290 w 203392"/>
                    <a:gd name="connsiteY0" fmla="*/ 0 h 169256"/>
                    <a:gd name="connsiteX1" fmla="*/ 95651 w 203392"/>
                    <a:gd name="connsiteY1" fmla="*/ 71980 h 169256"/>
                    <a:gd name="connsiteX2" fmla="*/ 27241 w 203392"/>
                    <a:gd name="connsiteY2" fmla="*/ 91214 h 169256"/>
                    <a:gd name="connsiteX3" fmla="*/ 35213 w 203392"/>
                    <a:gd name="connsiteY3" fmla="*/ 123661 h 169256"/>
                    <a:gd name="connsiteX4" fmla="*/ 0 w 203392"/>
                    <a:gd name="connsiteY4" fmla="*/ 138756 h 169256"/>
                    <a:gd name="connsiteX5" fmla="*/ 138450 w 203392"/>
                    <a:gd name="connsiteY5" fmla="*/ 169256 h 169256"/>
                    <a:gd name="connsiteX6" fmla="*/ 166614 w 203392"/>
                    <a:gd name="connsiteY6" fmla="*/ 146446 h 169256"/>
                    <a:gd name="connsiteX7" fmla="*/ 190522 w 203392"/>
                    <a:gd name="connsiteY7" fmla="*/ 102755 h 169256"/>
                    <a:gd name="connsiteX8" fmla="*/ 203392 w 203392"/>
                    <a:gd name="connsiteY8" fmla="*/ 18625 h 169256"/>
                    <a:gd name="connsiteX9" fmla="*/ 156290 w 203392"/>
                    <a:gd name="connsiteY9" fmla="*/ 0 h 169256"/>
                    <a:gd name="connsiteX0" fmla="*/ 156290 w 203392"/>
                    <a:gd name="connsiteY0" fmla="*/ 0 h 169256"/>
                    <a:gd name="connsiteX1" fmla="*/ 112894 w 203392"/>
                    <a:gd name="connsiteY1" fmla="*/ 47649 h 169256"/>
                    <a:gd name="connsiteX2" fmla="*/ 27241 w 203392"/>
                    <a:gd name="connsiteY2" fmla="*/ 91214 h 169256"/>
                    <a:gd name="connsiteX3" fmla="*/ 35213 w 203392"/>
                    <a:gd name="connsiteY3" fmla="*/ 123661 h 169256"/>
                    <a:gd name="connsiteX4" fmla="*/ 0 w 203392"/>
                    <a:gd name="connsiteY4" fmla="*/ 138756 h 169256"/>
                    <a:gd name="connsiteX5" fmla="*/ 138450 w 203392"/>
                    <a:gd name="connsiteY5" fmla="*/ 169256 h 169256"/>
                    <a:gd name="connsiteX6" fmla="*/ 166614 w 203392"/>
                    <a:gd name="connsiteY6" fmla="*/ 146446 h 169256"/>
                    <a:gd name="connsiteX7" fmla="*/ 190522 w 203392"/>
                    <a:gd name="connsiteY7" fmla="*/ 102755 h 169256"/>
                    <a:gd name="connsiteX8" fmla="*/ 203392 w 203392"/>
                    <a:gd name="connsiteY8" fmla="*/ 18625 h 169256"/>
                    <a:gd name="connsiteX9" fmla="*/ 156290 w 203392"/>
                    <a:gd name="connsiteY9" fmla="*/ 0 h 169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3392" h="169256">
                      <a:moveTo>
                        <a:pt x="156290" y="0"/>
                      </a:moveTo>
                      <a:lnTo>
                        <a:pt x="112894" y="47649"/>
                      </a:lnTo>
                      <a:lnTo>
                        <a:pt x="27241" y="91214"/>
                      </a:lnTo>
                      <a:lnTo>
                        <a:pt x="35213" y="123661"/>
                      </a:lnTo>
                      <a:lnTo>
                        <a:pt x="0" y="138756"/>
                      </a:lnTo>
                      <a:lnTo>
                        <a:pt x="138450" y="169256"/>
                      </a:lnTo>
                      <a:cubicBezTo>
                        <a:pt x="138502" y="167800"/>
                        <a:pt x="166562" y="147902"/>
                        <a:pt x="166614" y="146446"/>
                      </a:cubicBezTo>
                      <a:lnTo>
                        <a:pt x="190522" y="102755"/>
                      </a:lnTo>
                      <a:lnTo>
                        <a:pt x="203392" y="18625"/>
                      </a:lnTo>
                      <a:lnTo>
                        <a:pt x="156290" y="0"/>
                      </a:lnTo>
                      <a:close/>
                    </a:path>
                  </a:pathLst>
                </a:cu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 rot="18531058">
                  <a:off x="3982346" y="1449394"/>
                  <a:ext cx="92685" cy="114289"/>
                </a:xfrm>
                <a:custGeom>
                  <a:avLst/>
                  <a:gdLst>
                    <a:gd name="connsiteX0" fmla="*/ 164592 w 219456"/>
                    <a:gd name="connsiteY0" fmla="*/ 0 h 109728"/>
                    <a:gd name="connsiteX1" fmla="*/ 18288 w 219456"/>
                    <a:gd name="connsiteY1" fmla="*/ 18288 h 109728"/>
                    <a:gd name="connsiteX2" fmla="*/ 27432 w 219456"/>
                    <a:gd name="connsiteY2" fmla="*/ 82296 h 109728"/>
                    <a:gd name="connsiteX3" fmla="*/ 0 w 219456"/>
                    <a:gd name="connsiteY3" fmla="*/ 82296 h 109728"/>
                    <a:gd name="connsiteX4" fmla="*/ 109728 w 219456"/>
                    <a:gd name="connsiteY4" fmla="*/ 109728 h 109728"/>
                    <a:gd name="connsiteX5" fmla="*/ 155448 w 219456"/>
                    <a:gd name="connsiteY5" fmla="*/ 54864 h 109728"/>
                    <a:gd name="connsiteX6" fmla="*/ 219456 w 219456"/>
                    <a:gd name="connsiteY6" fmla="*/ 45720 h 109728"/>
                    <a:gd name="connsiteX7" fmla="*/ 164592 w 219456"/>
                    <a:gd name="connsiteY7" fmla="*/ 0 h 109728"/>
                    <a:gd name="connsiteX0" fmla="*/ 126775 w 219456"/>
                    <a:gd name="connsiteY0" fmla="*/ 0 h 161454"/>
                    <a:gd name="connsiteX1" fmla="*/ 18288 w 219456"/>
                    <a:gd name="connsiteY1" fmla="*/ 70014 h 161454"/>
                    <a:gd name="connsiteX2" fmla="*/ 27432 w 219456"/>
                    <a:gd name="connsiteY2" fmla="*/ 134022 h 161454"/>
                    <a:gd name="connsiteX3" fmla="*/ 0 w 219456"/>
                    <a:gd name="connsiteY3" fmla="*/ 134022 h 161454"/>
                    <a:gd name="connsiteX4" fmla="*/ 109728 w 219456"/>
                    <a:gd name="connsiteY4" fmla="*/ 161454 h 161454"/>
                    <a:gd name="connsiteX5" fmla="*/ 155448 w 219456"/>
                    <a:gd name="connsiteY5" fmla="*/ 106590 h 161454"/>
                    <a:gd name="connsiteX6" fmla="*/ 219456 w 219456"/>
                    <a:gd name="connsiteY6" fmla="*/ 97446 h 161454"/>
                    <a:gd name="connsiteX7" fmla="*/ 126775 w 219456"/>
                    <a:gd name="connsiteY7" fmla="*/ 0 h 161454"/>
                    <a:gd name="connsiteX0" fmla="*/ 126775 w 187189"/>
                    <a:gd name="connsiteY0" fmla="*/ 0 h 161454"/>
                    <a:gd name="connsiteX1" fmla="*/ 18288 w 187189"/>
                    <a:gd name="connsiteY1" fmla="*/ 70014 h 161454"/>
                    <a:gd name="connsiteX2" fmla="*/ 27432 w 187189"/>
                    <a:gd name="connsiteY2" fmla="*/ 134022 h 161454"/>
                    <a:gd name="connsiteX3" fmla="*/ 0 w 187189"/>
                    <a:gd name="connsiteY3" fmla="*/ 134022 h 161454"/>
                    <a:gd name="connsiteX4" fmla="*/ 109728 w 187189"/>
                    <a:gd name="connsiteY4" fmla="*/ 161454 h 161454"/>
                    <a:gd name="connsiteX5" fmla="*/ 155448 w 187189"/>
                    <a:gd name="connsiteY5" fmla="*/ 106590 h 161454"/>
                    <a:gd name="connsiteX6" fmla="*/ 187189 w 187189"/>
                    <a:gd name="connsiteY6" fmla="*/ 39738 h 161454"/>
                    <a:gd name="connsiteX7" fmla="*/ 126775 w 187189"/>
                    <a:gd name="connsiteY7" fmla="*/ 0 h 161454"/>
                    <a:gd name="connsiteX0" fmla="*/ 126775 w 187189"/>
                    <a:gd name="connsiteY0" fmla="*/ 0 h 161454"/>
                    <a:gd name="connsiteX1" fmla="*/ 18288 w 187189"/>
                    <a:gd name="connsiteY1" fmla="*/ 70014 h 161454"/>
                    <a:gd name="connsiteX2" fmla="*/ 21968 w 187189"/>
                    <a:gd name="connsiteY2" fmla="*/ 112836 h 161454"/>
                    <a:gd name="connsiteX3" fmla="*/ 0 w 187189"/>
                    <a:gd name="connsiteY3" fmla="*/ 134022 h 161454"/>
                    <a:gd name="connsiteX4" fmla="*/ 109728 w 187189"/>
                    <a:gd name="connsiteY4" fmla="*/ 161454 h 161454"/>
                    <a:gd name="connsiteX5" fmla="*/ 155448 w 187189"/>
                    <a:gd name="connsiteY5" fmla="*/ 106590 h 161454"/>
                    <a:gd name="connsiteX6" fmla="*/ 187189 w 187189"/>
                    <a:gd name="connsiteY6" fmla="*/ 39738 h 161454"/>
                    <a:gd name="connsiteX7" fmla="*/ 126775 w 187189"/>
                    <a:gd name="connsiteY7" fmla="*/ 0 h 161454"/>
                    <a:gd name="connsiteX0" fmla="*/ 135728 w 196142"/>
                    <a:gd name="connsiteY0" fmla="*/ 0 h 161454"/>
                    <a:gd name="connsiteX1" fmla="*/ 27241 w 196142"/>
                    <a:gd name="connsiteY1" fmla="*/ 70014 h 161454"/>
                    <a:gd name="connsiteX2" fmla="*/ 30921 w 196142"/>
                    <a:gd name="connsiteY2" fmla="*/ 112836 h 161454"/>
                    <a:gd name="connsiteX3" fmla="*/ 0 w 196142"/>
                    <a:gd name="connsiteY3" fmla="*/ 117556 h 161454"/>
                    <a:gd name="connsiteX4" fmla="*/ 118681 w 196142"/>
                    <a:gd name="connsiteY4" fmla="*/ 161454 h 161454"/>
                    <a:gd name="connsiteX5" fmla="*/ 164401 w 196142"/>
                    <a:gd name="connsiteY5" fmla="*/ 106590 h 161454"/>
                    <a:gd name="connsiteX6" fmla="*/ 196142 w 196142"/>
                    <a:gd name="connsiteY6" fmla="*/ 39738 h 161454"/>
                    <a:gd name="connsiteX7" fmla="*/ 135728 w 196142"/>
                    <a:gd name="connsiteY7" fmla="*/ 0 h 161454"/>
                    <a:gd name="connsiteX0" fmla="*/ 135728 w 196142"/>
                    <a:gd name="connsiteY0" fmla="*/ 0 h 161454"/>
                    <a:gd name="connsiteX1" fmla="*/ 27241 w 196142"/>
                    <a:gd name="connsiteY1" fmla="*/ 70014 h 161454"/>
                    <a:gd name="connsiteX2" fmla="*/ 35213 w 196142"/>
                    <a:gd name="connsiteY2" fmla="*/ 102461 h 161454"/>
                    <a:gd name="connsiteX3" fmla="*/ 0 w 196142"/>
                    <a:gd name="connsiteY3" fmla="*/ 117556 h 161454"/>
                    <a:gd name="connsiteX4" fmla="*/ 118681 w 196142"/>
                    <a:gd name="connsiteY4" fmla="*/ 161454 h 161454"/>
                    <a:gd name="connsiteX5" fmla="*/ 164401 w 196142"/>
                    <a:gd name="connsiteY5" fmla="*/ 106590 h 161454"/>
                    <a:gd name="connsiteX6" fmla="*/ 196142 w 196142"/>
                    <a:gd name="connsiteY6" fmla="*/ 39738 h 161454"/>
                    <a:gd name="connsiteX7" fmla="*/ 135728 w 196142"/>
                    <a:gd name="connsiteY7" fmla="*/ 0 h 161454"/>
                    <a:gd name="connsiteX0" fmla="*/ 135728 w 196142"/>
                    <a:gd name="connsiteY0" fmla="*/ 0 h 161454"/>
                    <a:gd name="connsiteX1" fmla="*/ 27241 w 196142"/>
                    <a:gd name="connsiteY1" fmla="*/ 70014 h 161454"/>
                    <a:gd name="connsiteX2" fmla="*/ 35213 w 196142"/>
                    <a:gd name="connsiteY2" fmla="*/ 102461 h 161454"/>
                    <a:gd name="connsiteX3" fmla="*/ 0 w 196142"/>
                    <a:gd name="connsiteY3" fmla="*/ 117556 h 161454"/>
                    <a:gd name="connsiteX4" fmla="*/ 118681 w 196142"/>
                    <a:gd name="connsiteY4" fmla="*/ 161454 h 161454"/>
                    <a:gd name="connsiteX5" fmla="*/ 190522 w 196142"/>
                    <a:gd name="connsiteY5" fmla="*/ 81555 h 161454"/>
                    <a:gd name="connsiteX6" fmla="*/ 196142 w 196142"/>
                    <a:gd name="connsiteY6" fmla="*/ 39738 h 161454"/>
                    <a:gd name="connsiteX7" fmla="*/ 135728 w 196142"/>
                    <a:gd name="connsiteY7" fmla="*/ 0 h 161454"/>
                    <a:gd name="connsiteX0" fmla="*/ 135728 w 196142"/>
                    <a:gd name="connsiteY0" fmla="*/ 0 h 161454"/>
                    <a:gd name="connsiteX1" fmla="*/ 27241 w 196142"/>
                    <a:gd name="connsiteY1" fmla="*/ 70014 h 161454"/>
                    <a:gd name="connsiteX2" fmla="*/ 35213 w 196142"/>
                    <a:gd name="connsiteY2" fmla="*/ 102461 h 161454"/>
                    <a:gd name="connsiteX3" fmla="*/ 0 w 196142"/>
                    <a:gd name="connsiteY3" fmla="*/ 117556 h 161454"/>
                    <a:gd name="connsiteX4" fmla="*/ 118681 w 196142"/>
                    <a:gd name="connsiteY4" fmla="*/ 161454 h 161454"/>
                    <a:gd name="connsiteX5" fmla="*/ 132398 w 196142"/>
                    <a:gd name="connsiteY5" fmla="*/ 141036 h 161454"/>
                    <a:gd name="connsiteX6" fmla="*/ 190522 w 196142"/>
                    <a:gd name="connsiteY6" fmla="*/ 81555 h 161454"/>
                    <a:gd name="connsiteX7" fmla="*/ 196142 w 196142"/>
                    <a:gd name="connsiteY7" fmla="*/ 39738 h 161454"/>
                    <a:gd name="connsiteX8" fmla="*/ 135728 w 196142"/>
                    <a:gd name="connsiteY8" fmla="*/ 0 h 161454"/>
                    <a:gd name="connsiteX0" fmla="*/ 135728 w 196142"/>
                    <a:gd name="connsiteY0" fmla="*/ 0 h 149208"/>
                    <a:gd name="connsiteX1" fmla="*/ 27241 w 196142"/>
                    <a:gd name="connsiteY1" fmla="*/ 70014 h 149208"/>
                    <a:gd name="connsiteX2" fmla="*/ 35213 w 196142"/>
                    <a:gd name="connsiteY2" fmla="*/ 102461 h 149208"/>
                    <a:gd name="connsiteX3" fmla="*/ 0 w 196142"/>
                    <a:gd name="connsiteY3" fmla="*/ 117556 h 149208"/>
                    <a:gd name="connsiteX4" fmla="*/ 117594 w 196142"/>
                    <a:gd name="connsiteY4" fmla="*/ 149208 h 149208"/>
                    <a:gd name="connsiteX5" fmla="*/ 132398 w 196142"/>
                    <a:gd name="connsiteY5" fmla="*/ 141036 h 149208"/>
                    <a:gd name="connsiteX6" fmla="*/ 190522 w 196142"/>
                    <a:gd name="connsiteY6" fmla="*/ 81555 h 149208"/>
                    <a:gd name="connsiteX7" fmla="*/ 196142 w 196142"/>
                    <a:gd name="connsiteY7" fmla="*/ 39738 h 149208"/>
                    <a:gd name="connsiteX8" fmla="*/ 135728 w 196142"/>
                    <a:gd name="connsiteY8" fmla="*/ 0 h 149208"/>
                    <a:gd name="connsiteX0" fmla="*/ 135728 w 196142"/>
                    <a:gd name="connsiteY0" fmla="*/ 0 h 149208"/>
                    <a:gd name="connsiteX1" fmla="*/ 27241 w 196142"/>
                    <a:gd name="connsiteY1" fmla="*/ 70014 h 149208"/>
                    <a:gd name="connsiteX2" fmla="*/ 35213 w 196142"/>
                    <a:gd name="connsiteY2" fmla="*/ 102461 h 149208"/>
                    <a:gd name="connsiteX3" fmla="*/ 0 w 196142"/>
                    <a:gd name="connsiteY3" fmla="*/ 117556 h 149208"/>
                    <a:gd name="connsiteX4" fmla="*/ 117594 w 196142"/>
                    <a:gd name="connsiteY4" fmla="*/ 149208 h 149208"/>
                    <a:gd name="connsiteX5" fmla="*/ 166614 w 196142"/>
                    <a:gd name="connsiteY5" fmla="*/ 125246 h 149208"/>
                    <a:gd name="connsiteX6" fmla="*/ 190522 w 196142"/>
                    <a:gd name="connsiteY6" fmla="*/ 81555 h 149208"/>
                    <a:gd name="connsiteX7" fmla="*/ 196142 w 196142"/>
                    <a:gd name="connsiteY7" fmla="*/ 39738 h 149208"/>
                    <a:gd name="connsiteX8" fmla="*/ 135728 w 196142"/>
                    <a:gd name="connsiteY8" fmla="*/ 0 h 149208"/>
                    <a:gd name="connsiteX0" fmla="*/ 135728 w 196142"/>
                    <a:gd name="connsiteY0" fmla="*/ 0 h 148056"/>
                    <a:gd name="connsiteX1" fmla="*/ 27241 w 196142"/>
                    <a:gd name="connsiteY1" fmla="*/ 70014 h 148056"/>
                    <a:gd name="connsiteX2" fmla="*/ 35213 w 196142"/>
                    <a:gd name="connsiteY2" fmla="*/ 102461 h 148056"/>
                    <a:gd name="connsiteX3" fmla="*/ 0 w 196142"/>
                    <a:gd name="connsiteY3" fmla="*/ 117556 h 148056"/>
                    <a:gd name="connsiteX4" fmla="*/ 138450 w 196142"/>
                    <a:gd name="connsiteY4" fmla="*/ 148056 h 148056"/>
                    <a:gd name="connsiteX5" fmla="*/ 166614 w 196142"/>
                    <a:gd name="connsiteY5" fmla="*/ 125246 h 148056"/>
                    <a:gd name="connsiteX6" fmla="*/ 190522 w 196142"/>
                    <a:gd name="connsiteY6" fmla="*/ 81555 h 148056"/>
                    <a:gd name="connsiteX7" fmla="*/ 196142 w 196142"/>
                    <a:gd name="connsiteY7" fmla="*/ 39738 h 148056"/>
                    <a:gd name="connsiteX8" fmla="*/ 135728 w 196142"/>
                    <a:gd name="connsiteY8" fmla="*/ 0 h 148056"/>
                    <a:gd name="connsiteX0" fmla="*/ 135728 w 196142"/>
                    <a:gd name="connsiteY0" fmla="*/ 0 h 148056"/>
                    <a:gd name="connsiteX1" fmla="*/ 90045 w 196142"/>
                    <a:gd name="connsiteY1" fmla="*/ 28390 h 148056"/>
                    <a:gd name="connsiteX2" fmla="*/ 27241 w 196142"/>
                    <a:gd name="connsiteY2" fmla="*/ 70014 h 148056"/>
                    <a:gd name="connsiteX3" fmla="*/ 35213 w 196142"/>
                    <a:gd name="connsiteY3" fmla="*/ 102461 h 148056"/>
                    <a:gd name="connsiteX4" fmla="*/ 0 w 196142"/>
                    <a:gd name="connsiteY4" fmla="*/ 117556 h 148056"/>
                    <a:gd name="connsiteX5" fmla="*/ 138450 w 196142"/>
                    <a:gd name="connsiteY5" fmla="*/ 148056 h 148056"/>
                    <a:gd name="connsiteX6" fmla="*/ 166614 w 196142"/>
                    <a:gd name="connsiteY6" fmla="*/ 125246 h 148056"/>
                    <a:gd name="connsiteX7" fmla="*/ 190522 w 196142"/>
                    <a:gd name="connsiteY7" fmla="*/ 81555 h 148056"/>
                    <a:gd name="connsiteX8" fmla="*/ 196142 w 196142"/>
                    <a:gd name="connsiteY8" fmla="*/ 39738 h 148056"/>
                    <a:gd name="connsiteX9" fmla="*/ 135728 w 196142"/>
                    <a:gd name="connsiteY9" fmla="*/ 0 h 148056"/>
                    <a:gd name="connsiteX0" fmla="*/ 135728 w 196142"/>
                    <a:gd name="connsiteY0" fmla="*/ 0 h 148056"/>
                    <a:gd name="connsiteX1" fmla="*/ 95651 w 196142"/>
                    <a:gd name="connsiteY1" fmla="*/ 50780 h 148056"/>
                    <a:gd name="connsiteX2" fmla="*/ 27241 w 196142"/>
                    <a:gd name="connsiteY2" fmla="*/ 70014 h 148056"/>
                    <a:gd name="connsiteX3" fmla="*/ 35213 w 196142"/>
                    <a:gd name="connsiteY3" fmla="*/ 102461 h 148056"/>
                    <a:gd name="connsiteX4" fmla="*/ 0 w 196142"/>
                    <a:gd name="connsiteY4" fmla="*/ 117556 h 148056"/>
                    <a:gd name="connsiteX5" fmla="*/ 138450 w 196142"/>
                    <a:gd name="connsiteY5" fmla="*/ 148056 h 148056"/>
                    <a:gd name="connsiteX6" fmla="*/ 166614 w 196142"/>
                    <a:gd name="connsiteY6" fmla="*/ 125246 h 148056"/>
                    <a:gd name="connsiteX7" fmla="*/ 190522 w 196142"/>
                    <a:gd name="connsiteY7" fmla="*/ 81555 h 148056"/>
                    <a:gd name="connsiteX8" fmla="*/ 196142 w 196142"/>
                    <a:gd name="connsiteY8" fmla="*/ 39738 h 148056"/>
                    <a:gd name="connsiteX9" fmla="*/ 135728 w 196142"/>
                    <a:gd name="connsiteY9" fmla="*/ 0 h 148056"/>
                    <a:gd name="connsiteX0" fmla="*/ 135728 w 203392"/>
                    <a:gd name="connsiteY0" fmla="*/ 2575 h 150631"/>
                    <a:gd name="connsiteX1" fmla="*/ 95651 w 203392"/>
                    <a:gd name="connsiteY1" fmla="*/ 53355 h 150631"/>
                    <a:gd name="connsiteX2" fmla="*/ 27241 w 203392"/>
                    <a:gd name="connsiteY2" fmla="*/ 72589 h 150631"/>
                    <a:gd name="connsiteX3" fmla="*/ 35213 w 203392"/>
                    <a:gd name="connsiteY3" fmla="*/ 105036 h 150631"/>
                    <a:gd name="connsiteX4" fmla="*/ 0 w 203392"/>
                    <a:gd name="connsiteY4" fmla="*/ 120131 h 150631"/>
                    <a:gd name="connsiteX5" fmla="*/ 138450 w 203392"/>
                    <a:gd name="connsiteY5" fmla="*/ 150631 h 150631"/>
                    <a:gd name="connsiteX6" fmla="*/ 166614 w 203392"/>
                    <a:gd name="connsiteY6" fmla="*/ 127821 h 150631"/>
                    <a:gd name="connsiteX7" fmla="*/ 190522 w 203392"/>
                    <a:gd name="connsiteY7" fmla="*/ 84130 h 150631"/>
                    <a:gd name="connsiteX8" fmla="*/ 203392 w 203392"/>
                    <a:gd name="connsiteY8" fmla="*/ 0 h 150631"/>
                    <a:gd name="connsiteX9" fmla="*/ 135728 w 203392"/>
                    <a:gd name="connsiteY9" fmla="*/ 2575 h 150631"/>
                    <a:gd name="connsiteX0" fmla="*/ 156290 w 203392"/>
                    <a:gd name="connsiteY0" fmla="*/ 0 h 169256"/>
                    <a:gd name="connsiteX1" fmla="*/ 95651 w 203392"/>
                    <a:gd name="connsiteY1" fmla="*/ 71980 h 169256"/>
                    <a:gd name="connsiteX2" fmla="*/ 27241 w 203392"/>
                    <a:gd name="connsiteY2" fmla="*/ 91214 h 169256"/>
                    <a:gd name="connsiteX3" fmla="*/ 35213 w 203392"/>
                    <a:gd name="connsiteY3" fmla="*/ 123661 h 169256"/>
                    <a:gd name="connsiteX4" fmla="*/ 0 w 203392"/>
                    <a:gd name="connsiteY4" fmla="*/ 138756 h 169256"/>
                    <a:gd name="connsiteX5" fmla="*/ 138450 w 203392"/>
                    <a:gd name="connsiteY5" fmla="*/ 169256 h 169256"/>
                    <a:gd name="connsiteX6" fmla="*/ 166614 w 203392"/>
                    <a:gd name="connsiteY6" fmla="*/ 146446 h 169256"/>
                    <a:gd name="connsiteX7" fmla="*/ 190522 w 203392"/>
                    <a:gd name="connsiteY7" fmla="*/ 102755 h 169256"/>
                    <a:gd name="connsiteX8" fmla="*/ 203392 w 203392"/>
                    <a:gd name="connsiteY8" fmla="*/ 18625 h 169256"/>
                    <a:gd name="connsiteX9" fmla="*/ 156290 w 203392"/>
                    <a:gd name="connsiteY9" fmla="*/ 0 h 169256"/>
                    <a:gd name="connsiteX0" fmla="*/ 156290 w 203392"/>
                    <a:gd name="connsiteY0" fmla="*/ 0 h 169256"/>
                    <a:gd name="connsiteX1" fmla="*/ 112894 w 203392"/>
                    <a:gd name="connsiteY1" fmla="*/ 47649 h 169256"/>
                    <a:gd name="connsiteX2" fmla="*/ 27241 w 203392"/>
                    <a:gd name="connsiteY2" fmla="*/ 91214 h 169256"/>
                    <a:gd name="connsiteX3" fmla="*/ 35213 w 203392"/>
                    <a:gd name="connsiteY3" fmla="*/ 123661 h 169256"/>
                    <a:gd name="connsiteX4" fmla="*/ 0 w 203392"/>
                    <a:gd name="connsiteY4" fmla="*/ 138756 h 169256"/>
                    <a:gd name="connsiteX5" fmla="*/ 138450 w 203392"/>
                    <a:gd name="connsiteY5" fmla="*/ 169256 h 169256"/>
                    <a:gd name="connsiteX6" fmla="*/ 166614 w 203392"/>
                    <a:gd name="connsiteY6" fmla="*/ 146446 h 169256"/>
                    <a:gd name="connsiteX7" fmla="*/ 190522 w 203392"/>
                    <a:gd name="connsiteY7" fmla="*/ 102755 h 169256"/>
                    <a:gd name="connsiteX8" fmla="*/ 203392 w 203392"/>
                    <a:gd name="connsiteY8" fmla="*/ 18625 h 169256"/>
                    <a:gd name="connsiteX9" fmla="*/ 156290 w 203392"/>
                    <a:gd name="connsiteY9" fmla="*/ 0 h 169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3392" h="169256">
                      <a:moveTo>
                        <a:pt x="156290" y="0"/>
                      </a:moveTo>
                      <a:lnTo>
                        <a:pt x="112894" y="47649"/>
                      </a:lnTo>
                      <a:lnTo>
                        <a:pt x="27241" y="91214"/>
                      </a:lnTo>
                      <a:lnTo>
                        <a:pt x="35213" y="123661"/>
                      </a:lnTo>
                      <a:lnTo>
                        <a:pt x="0" y="138756"/>
                      </a:lnTo>
                      <a:lnTo>
                        <a:pt x="138450" y="169256"/>
                      </a:lnTo>
                      <a:cubicBezTo>
                        <a:pt x="138502" y="167800"/>
                        <a:pt x="166562" y="147902"/>
                        <a:pt x="166614" y="146446"/>
                      </a:cubicBezTo>
                      <a:lnTo>
                        <a:pt x="190522" y="102755"/>
                      </a:lnTo>
                      <a:lnTo>
                        <a:pt x="203392" y="18625"/>
                      </a:lnTo>
                      <a:lnTo>
                        <a:pt x="156290" y="0"/>
                      </a:lnTo>
                      <a:close/>
                    </a:path>
                  </a:pathLst>
                </a:cu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7" name="Freeform 66"/>
              <p:cNvSpPr/>
              <p:nvPr/>
            </p:nvSpPr>
            <p:spPr>
              <a:xfrm>
                <a:off x="6091238" y="2740819"/>
                <a:ext cx="35376" cy="69056"/>
              </a:xfrm>
              <a:custGeom>
                <a:avLst/>
                <a:gdLst>
                  <a:gd name="connsiteX0" fmla="*/ 38100 w 38100"/>
                  <a:gd name="connsiteY0" fmla="*/ 0 h 90487"/>
                  <a:gd name="connsiteX1" fmla="*/ 19050 w 38100"/>
                  <a:gd name="connsiteY1" fmla="*/ 90487 h 90487"/>
                  <a:gd name="connsiteX2" fmla="*/ 0 w 38100"/>
                  <a:gd name="connsiteY2" fmla="*/ 57150 h 90487"/>
                  <a:gd name="connsiteX3" fmla="*/ 38100 w 38100"/>
                  <a:gd name="connsiteY3" fmla="*/ 0 h 90487"/>
                  <a:gd name="connsiteX0" fmla="*/ 38100 w 39891"/>
                  <a:gd name="connsiteY0" fmla="*/ 0 h 90487"/>
                  <a:gd name="connsiteX1" fmla="*/ 19050 w 39891"/>
                  <a:gd name="connsiteY1" fmla="*/ 90487 h 90487"/>
                  <a:gd name="connsiteX2" fmla="*/ 0 w 39891"/>
                  <a:gd name="connsiteY2" fmla="*/ 57150 h 90487"/>
                  <a:gd name="connsiteX3" fmla="*/ 38100 w 39891"/>
                  <a:gd name="connsiteY3" fmla="*/ 0 h 90487"/>
                  <a:gd name="connsiteX0" fmla="*/ 30956 w 33388"/>
                  <a:gd name="connsiteY0" fmla="*/ 0 h 78581"/>
                  <a:gd name="connsiteX1" fmla="*/ 19050 w 33388"/>
                  <a:gd name="connsiteY1" fmla="*/ 78581 h 78581"/>
                  <a:gd name="connsiteX2" fmla="*/ 0 w 33388"/>
                  <a:gd name="connsiteY2" fmla="*/ 45244 h 78581"/>
                  <a:gd name="connsiteX3" fmla="*/ 30956 w 33388"/>
                  <a:gd name="connsiteY3" fmla="*/ 0 h 78581"/>
                  <a:gd name="connsiteX0" fmla="*/ 30956 w 40857"/>
                  <a:gd name="connsiteY0" fmla="*/ 0 h 73818"/>
                  <a:gd name="connsiteX1" fmla="*/ 38100 w 40857"/>
                  <a:gd name="connsiteY1" fmla="*/ 73818 h 73818"/>
                  <a:gd name="connsiteX2" fmla="*/ 0 w 40857"/>
                  <a:gd name="connsiteY2" fmla="*/ 45244 h 73818"/>
                  <a:gd name="connsiteX3" fmla="*/ 30956 w 40857"/>
                  <a:gd name="connsiteY3" fmla="*/ 0 h 73818"/>
                  <a:gd name="connsiteX0" fmla="*/ 30956 w 35376"/>
                  <a:gd name="connsiteY0" fmla="*/ 0 h 69056"/>
                  <a:gd name="connsiteX1" fmla="*/ 28575 w 35376"/>
                  <a:gd name="connsiteY1" fmla="*/ 69056 h 69056"/>
                  <a:gd name="connsiteX2" fmla="*/ 0 w 35376"/>
                  <a:gd name="connsiteY2" fmla="*/ 45244 h 69056"/>
                  <a:gd name="connsiteX3" fmla="*/ 30956 w 35376"/>
                  <a:gd name="connsiteY3" fmla="*/ 0 h 69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76" h="69056">
                    <a:moveTo>
                      <a:pt x="30956" y="0"/>
                    </a:moveTo>
                    <a:cubicBezTo>
                      <a:pt x="38894" y="44449"/>
                      <a:pt x="34925" y="38894"/>
                      <a:pt x="28575" y="69056"/>
                    </a:cubicBezTo>
                    <a:lnTo>
                      <a:pt x="0" y="45244"/>
                    </a:lnTo>
                    <a:lnTo>
                      <a:pt x="30956" y="0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5" name="Freeform 64"/>
            <p:cNvSpPr/>
            <p:nvPr/>
          </p:nvSpPr>
          <p:spPr>
            <a:xfrm>
              <a:off x="4927522" y="3690059"/>
              <a:ext cx="126243" cy="265110"/>
            </a:xfrm>
            <a:custGeom>
              <a:avLst/>
              <a:gdLst>
                <a:gd name="connsiteX0" fmla="*/ 42862 w 190500"/>
                <a:gd name="connsiteY0" fmla="*/ 104775 h 400050"/>
                <a:gd name="connsiteX1" fmla="*/ 14287 w 190500"/>
                <a:gd name="connsiteY1" fmla="*/ 276225 h 400050"/>
                <a:gd name="connsiteX2" fmla="*/ 0 w 190500"/>
                <a:gd name="connsiteY2" fmla="*/ 314325 h 400050"/>
                <a:gd name="connsiteX3" fmla="*/ 28575 w 190500"/>
                <a:gd name="connsiteY3" fmla="*/ 338138 h 400050"/>
                <a:gd name="connsiteX4" fmla="*/ 28575 w 190500"/>
                <a:gd name="connsiteY4" fmla="*/ 400050 h 400050"/>
                <a:gd name="connsiteX5" fmla="*/ 128587 w 190500"/>
                <a:gd name="connsiteY5" fmla="*/ 366713 h 400050"/>
                <a:gd name="connsiteX6" fmla="*/ 161925 w 190500"/>
                <a:gd name="connsiteY6" fmla="*/ 257175 h 400050"/>
                <a:gd name="connsiteX7" fmla="*/ 176212 w 190500"/>
                <a:gd name="connsiteY7" fmla="*/ 233363 h 400050"/>
                <a:gd name="connsiteX8" fmla="*/ 161925 w 190500"/>
                <a:gd name="connsiteY8" fmla="*/ 114300 h 400050"/>
                <a:gd name="connsiteX9" fmla="*/ 190500 w 190500"/>
                <a:gd name="connsiteY9" fmla="*/ 90488 h 400050"/>
                <a:gd name="connsiteX10" fmla="*/ 166687 w 190500"/>
                <a:gd name="connsiteY10" fmla="*/ 0 h 400050"/>
                <a:gd name="connsiteX11" fmla="*/ 109537 w 190500"/>
                <a:gd name="connsiteY11" fmla="*/ 104775 h 400050"/>
                <a:gd name="connsiteX12" fmla="*/ 42862 w 190500"/>
                <a:gd name="connsiteY12" fmla="*/ 10477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500" h="400050">
                  <a:moveTo>
                    <a:pt x="42862" y="104775"/>
                  </a:moveTo>
                  <a:lnTo>
                    <a:pt x="14287" y="276225"/>
                  </a:lnTo>
                  <a:lnTo>
                    <a:pt x="0" y="314325"/>
                  </a:lnTo>
                  <a:lnTo>
                    <a:pt x="28575" y="338138"/>
                  </a:lnTo>
                  <a:lnTo>
                    <a:pt x="28575" y="400050"/>
                  </a:lnTo>
                  <a:lnTo>
                    <a:pt x="128587" y="366713"/>
                  </a:lnTo>
                  <a:lnTo>
                    <a:pt x="161925" y="257175"/>
                  </a:lnTo>
                  <a:lnTo>
                    <a:pt x="176212" y="233363"/>
                  </a:lnTo>
                  <a:lnTo>
                    <a:pt x="161925" y="114300"/>
                  </a:lnTo>
                  <a:lnTo>
                    <a:pt x="190500" y="90488"/>
                  </a:lnTo>
                  <a:lnTo>
                    <a:pt x="166687" y="0"/>
                  </a:lnTo>
                  <a:lnTo>
                    <a:pt x="109537" y="104775"/>
                  </a:lnTo>
                  <a:lnTo>
                    <a:pt x="42862" y="104775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24" name="Freeform 123"/>
          <p:cNvSpPr/>
          <p:nvPr/>
        </p:nvSpPr>
        <p:spPr>
          <a:xfrm>
            <a:off x="3747330" y="1589510"/>
            <a:ext cx="2860368" cy="2124091"/>
          </a:xfrm>
          <a:custGeom>
            <a:avLst/>
            <a:gdLst>
              <a:gd name="connsiteX0" fmla="*/ 3658209 w 3909315"/>
              <a:gd name="connsiteY0" fmla="*/ 737170 h 2872095"/>
              <a:gd name="connsiteX1" fmla="*/ 3709892 w 3909315"/>
              <a:gd name="connsiteY1" fmla="*/ 768975 h 2872095"/>
              <a:gd name="connsiteX2" fmla="*/ 3773503 w 3909315"/>
              <a:gd name="connsiteY2" fmla="*/ 824634 h 2872095"/>
              <a:gd name="connsiteX3" fmla="*/ 3801332 w 3909315"/>
              <a:gd name="connsiteY3" fmla="*/ 844512 h 2872095"/>
              <a:gd name="connsiteX4" fmla="*/ 3841089 w 3909315"/>
              <a:gd name="connsiteY4" fmla="*/ 864390 h 2872095"/>
              <a:gd name="connsiteX5" fmla="*/ 3908675 w 3909315"/>
              <a:gd name="connsiteY5" fmla="*/ 892220 h 2872095"/>
              <a:gd name="connsiteX6" fmla="*/ 3797357 w 3909315"/>
              <a:gd name="connsiteY6" fmla="*/ 924025 h 2872095"/>
              <a:gd name="connsiteX7" fmla="*/ 3777478 w 3909315"/>
              <a:gd name="connsiteY7" fmla="*/ 959806 h 2872095"/>
              <a:gd name="connsiteX8" fmla="*/ 3757600 w 3909315"/>
              <a:gd name="connsiteY8" fmla="*/ 979684 h 2872095"/>
              <a:gd name="connsiteX9" fmla="*/ 3717844 w 3909315"/>
              <a:gd name="connsiteY9" fmla="*/ 967757 h 2872095"/>
              <a:gd name="connsiteX10" fmla="*/ 3678087 w 3909315"/>
              <a:gd name="connsiteY10" fmla="*/ 939928 h 2872095"/>
              <a:gd name="connsiteX11" fmla="*/ 3678087 w 3909315"/>
              <a:gd name="connsiteY11" fmla="*/ 900171 h 2872095"/>
              <a:gd name="connsiteX12" fmla="*/ 3646282 w 3909315"/>
              <a:gd name="connsiteY12" fmla="*/ 924025 h 2872095"/>
              <a:gd name="connsiteX13" fmla="*/ 3614477 w 3909315"/>
              <a:gd name="connsiteY13" fmla="*/ 900171 h 2872095"/>
              <a:gd name="connsiteX14" fmla="*/ 3598574 w 3909315"/>
              <a:gd name="connsiteY14" fmla="*/ 935952 h 2872095"/>
              <a:gd name="connsiteX15" fmla="*/ 3534964 w 3909315"/>
              <a:gd name="connsiteY15" fmla="*/ 955830 h 2872095"/>
              <a:gd name="connsiteX16" fmla="*/ 3578696 w 3909315"/>
              <a:gd name="connsiteY16" fmla="*/ 983660 h 2872095"/>
              <a:gd name="connsiteX17" fmla="*/ 3590623 w 3909315"/>
              <a:gd name="connsiteY17" fmla="*/ 1007514 h 2872095"/>
              <a:gd name="connsiteX18" fmla="*/ 3578696 w 3909315"/>
              <a:gd name="connsiteY18" fmla="*/ 1059197 h 2872095"/>
              <a:gd name="connsiteX19" fmla="*/ 3530988 w 3909315"/>
              <a:gd name="connsiteY19" fmla="*/ 1091003 h 2872095"/>
              <a:gd name="connsiteX20" fmla="*/ 3455451 w 3909315"/>
              <a:gd name="connsiteY20" fmla="*/ 1106905 h 2872095"/>
              <a:gd name="connsiteX21" fmla="*/ 3435572 w 3909315"/>
              <a:gd name="connsiteY21" fmla="*/ 1126784 h 2872095"/>
              <a:gd name="connsiteX22" fmla="*/ 3387864 w 3909315"/>
              <a:gd name="connsiteY22" fmla="*/ 1166540 h 2872095"/>
              <a:gd name="connsiteX23" fmla="*/ 3364011 w 3909315"/>
              <a:gd name="connsiteY23" fmla="*/ 1166540 h 2872095"/>
              <a:gd name="connsiteX24" fmla="*/ 3300400 w 3909315"/>
              <a:gd name="connsiteY24" fmla="*/ 1158589 h 2872095"/>
              <a:gd name="connsiteX25" fmla="*/ 3244741 w 3909315"/>
              <a:gd name="connsiteY25" fmla="*/ 1162564 h 2872095"/>
              <a:gd name="connsiteX26" fmla="*/ 3224863 w 3909315"/>
              <a:gd name="connsiteY26" fmla="*/ 1202321 h 2872095"/>
              <a:gd name="connsiteX27" fmla="*/ 3240765 w 3909315"/>
              <a:gd name="connsiteY27" fmla="*/ 1234126 h 2872095"/>
              <a:gd name="connsiteX28" fmla="*/ 3212936 w 3909315"/>
              <a:gd name="connsiteY28" fmla="*/ 1250029 h 2872095"/>
              <a:gd name="connsiteX29" fmla="*/ 3208960 w 3909315"/>
              <a:gd name="connsiteY29" fmla="*/ 1321590 h 2872095"/>
              <a:gd name="connsiteX30" fmla="*/ 3201009 w 3909315"/>
              <a:gd name="connsiteY30" fmla="*/ 1353396 h 2872095"/>
              <a:gd name="connsiteX31" fmla="*/ 3193058 w 3909315"/>
              <a:gd name="connsiteY31" fmla="*/ 1377250 h 2872095"/>
              <a:gd name="connsiteX32" fmla="*/ 3177155 w 3909315"/>
              <a:gd name="connsiteY32" fmla="*/ 1405079 h 2872095"/>
              <a:gd name="connsiteX33" fmla="*/ 3149325 w 3909315"/>
              <a:gd name="connsiteY33" fmla="*/ 1405079 h 2872095"/>
              <a:gd name="connsiteX34" fmla="*/ 3137398 w 3909315"/>
              <a:gd name="connsiteY34" fmla="*/ 1424957 h 2872095"/>
              <a:gd name="connsiteX35" fmla="*/ 3125471 w 3909315"/>
              <a:gd name="connsiteY35" fmla="*/ 1448811 h 2872095"/>
              <a:gd name="connsiteX36" fmla="*/ 3109569 w 3909315"/>
              <a:gd name="connsiteY36" fmla="*/ 1464714 h 2872095"/>
              <a:gd name="connsiteX37" fmla="*/ 3093666 w 3909315"/>
              <a:gd name="connsiteY37" fmla="*/ 1496519 h 2872095"/>
              <a:gd name="connsiteX38" fmla="*/ 3038007 w 3909315"/>
              <a:gd name="connsiteY38" fmla="*/ 1580008 h 2872095"/>
              <a:gd name="connsiteX39" fmla="*/ 2986324 w 3909315"/>
              <a:gd name="connsiteY39" fmla="*/ 1591935 h 2872095"/>
              <a:gd name="connsiteX40" fmla="*/ 3026080 w 3909315"/>
              <a:gd name="connsiteY40" fmla="*/ 1540251 h 2872095"/>
              <a:gd name="connsiteX41" fmla="*/ 3041983 w 3909315"/>
              <a:gd name="connsiteY41" fmla="*/ 1508446 h 2872095"/>
              <a:gd name="connsiteX42" fmla="*/ 3038007 w 3909315"/>
              <a:gd name="connsiteY42" fmla="*/ 1444836 h 2872095"/>
              <a:gd name="connsiteX43" fmla="*/ 3038007 w 3909315"/>
              <a:gd name="connsiteY43" fmla="*/ 1373274 h 2872095"/>
              <a:gd name="connsiteX44" fmla="*/ 3053910 w 3909315"/>
              <a:gd name="connsiteY44" fmla="*/ 1297737 h 2872095"/>
              <a:gd name="connsiteX45" fmla="*/ 3113544 w 3909315"/>
              <a:gd name="connsiteY45" fmla="*/ 1218224 h 2872095"/>
              <a:gd name="connsiteX46" fmla="*/ 3165228 w 3909315"/>
              <a:gd name="connsiteY46" fmla="*/ 1178467 h 2872095"/>
              <a:gd name="connsiteX47" fmla="*/ 3216911 w 3909315"/>
              <a:gd name="connsiteY47" fmla="*/ 1126784 h 2872095"/>
              <a:gd name="connsiteX48" fmla="*/ 3240765 w 3909315"/>
              <a:gd name="connsiteY48" fmla="*/ 1098954 h 2872095"/>
              <a:gd name="connsiteX49" fmla="*/ 3228838 w 3909315"/>
              <a:gd name="connsiteY49" fmla="*/ 1063173 h 2872095"/>
              <a:gd name="connsiteX50" fmla="*/ 3185106 w 3909315"/>
              <a:gd name="connsiteY50" fmla="*/ 1098954 h 2872095"/>
              <a:gd name="connsiteX51" fmla="*/ 3161252 w 3909315"/>
              <a:gd name="connsiteY51" fmla="*/ 1122808 h 2872095"/>
              <a:gd name="connsiteX52" fmla="*/ 3161252 w 3909315"/>
              <a:gd name="connsiteY52" fmla="*/ 1146662 h 2872095"/>
              <a:gd name="connsiteX53" fmla="*/ 3145350 w 3909315"/>
              <a:gd name="connsiteY53" fmla="*/ 1146662 h 2872095"/>
              <a:gd name="connsiteX54" fmla="*/ 3133423 w 3909315"/>
              <a:gd name="connsiteY54" fmla="*/ 1154613 h 2872095"/>
              <a:gd name="connsiteX55" fmla="*/ 3133423 w 3909315"/>
              <a:gd name="connsiteY55" fmla="*/ 1102930 h 2872095"/>
              <a:gd name="connsiteX56" fmla="*/ 3121496 w 3909315"/>
              <a:gd name="connsiteY56" fmla="*/ 1091003 h 2872095"/>
              <a:gd name="connsiteX57" fmla="*/ 3061861 w 3909315"/>
              <a:gd name="connsiteY57" fmla="*/ 1110881 h 2872095"/>
              <a:gd name="connsiteX58" fmla="*/ 3018129 w 3909315"/>
              <a:gd name="connsiteY58" fmla="*/ 1166540 h 2872095"/>
              <a:gd name="connsiteX59" fmla="*/ 3014153 w 3909315"/>
              <a:gd name="connsiteY59" fmla="*/ 1186418 h 2872095"/>
              <a:gd name="connsiteX60" fmla="*/ 2998251 w 3909315"/>
              <a:gd name="connsiteY60" fmla="*/ 1226175 h 2872095"/>
              <a:gd name="connsiteX61" fmla="*/ 2946567 w 3909315"/>
              <a:gd name="connsiteY61" fmla="*/ 1222199 h 2872095"/>
              <a:gd name="connsiteX62" fmla="*/ 2926689 w 3909315"/>
              <a:gd name="connsiteY62" fmla="*/ 1226175 h 2872095"/>
              <a:gd name="connsiteX63" fmla="*/ 2910786 w 3909315"/>
              <a:gd name="connsiteY63" fmla="*/ 1194370 h 2872095"/>
              <a:gd name="connsiteX64" fmla="*/ 2867054 w 3909315"/>
              <a:gd name="connsiteY64" fmla="*/ 1214248 h 2872095"/>
              <a:gd name="connsiteX65" fmla="*/ 2811395 w 3909315"/>
              <a:gd name="connsiteY65" fmla="*/ 1198345 h 2872095"/>
              <a:gd name="connsiteX66" fmla="*/ 2767663 w 3909315"/>
              <a:gd name="connsiteY66" fmla="*/ 1210272 h 2872095"/>
              <a:gd name="connsiteX67" fmla="*/ 2719955 w 3909315"/>
              <a:gd name="connsiteY67" fmla="*/ 1234126 h 2872095"/>
              <a:gd name="connsiteX68" fmla="*/ 2672247 w 3909315"/>
              <a:gd name="connsiteY68" fmla="*/ 1301712 h 2872095"/>
              <a:gd name="connsiteX69" fmla="*/ 2600685 w 3909315"/>
              <a:gd name="connsiteY69" fmla="*/ 1365323 h 2872095"/>
              <a:gd name="connsiteX70" fmla="*/ 2640442 w 3909315"/>
              <a:gd name="connsiteY70" fmla="*/ 1369298 h 2872095"/>
              <a:gd name="connsiteX71" fmla="*/ 2632491 w 3909315"/>
              <a:gd name="connsiteY71" fmla="*/ 1417006 h 2872095"/>
              <a:gd name="connsiteX72" fmla="*/ 2688150 w 3909315"/>
              <a:gd name="connsiteY72" fmla="*/ 1409055 h 2872095"/>
              <a:gd name="connsiteX73" fmla="*/ 2759711 w 3909315"/>
              <a:gd name="connsiteY73" fmla="*/ 1420982 h 2872095"/>
              <a:gd name="connsiteX74" fmla="*/ 2771638 w 3909315"/>
              <a:gd name="connsiteY74" fmla="*/ 1409055 h 2872095"/>
              <a:gd name="connsiteX75" fmla="*/ 2803444 w 3909315"/>
              <a:gd name="connsiteY75" fmla="*/ 1448811 h 2872095"/>
              <a:gd name="connsiteX76" fmla="*/ 2779590 w 3909315"/>
              <a:gd name="connsiteY76" fmla="*/ 1472665 h 2872095"/>
              <a:gd name="connsiteX77" fmla="*/ 2807419 w 3909315"/>
              <a:gd name="connsiteY77" fmla="*/ 1548203 h 2872095"/>
              <a:gd name="connsiteX78" fmla="*/ 2803444 w 3909315"/>
              <a:gd name="connsiteY78" fmla="*/ 1568081 h 2872095"/>
              <a:gd name="connsiteX79" fmla="*/ 2783565 w 3909315"/>
              <a:gd name="connsiteY79" fmla="*/ 1583984 h 2872095"/>
              <a:gd name="connsiteX80" fmla="*/ 2779590 w 3909315"/>
              <a:gd name="connsiteY80" fmla="*/ 1615789 h 2872095"/>
              <a:gd name="connsiteX81" fmla="*/ 2791517 w 3909315"/>
              <a:gd name="connsiteY81" fmla="*/ 1651570 h 2872095"/>
              <a:gd name="connsiteX82" fmla="*/ 2775614 w 3909315"/>
              <a:gd name="connsiteY82" fmla="*/ 1663497 h 2872095"/>
              <a:gd name="connsiteX83" fmla="*/ 2775614 w 3909315"/>
              <a:gd name="connsiteY83" fmla="*/ 1687350 h 2872095"/>
              <a:gd name="connsiteX84" fmla="*/ 2791517 w 3909315"/>
              <a:gd name="connsiteY84" fmla="*/ 1707229 h 2872095"/>
              <a:gd name="connsiteX85" fmla="*/ 2886932 w 3909315"/>
              <a:gd name="connsiteY85" fmla="*/ 1687350 h 2872095"/>
              <a:gd name="connsiteX86" fmla="*/ 2966445 w 3909315"/>
              <a:gd name="connsiteY86" fmla="*/ 1639643 h 2872095"/>
              <a:gd name="connsiteX87" fmla="*/ 2847176 w 3909315"/>
              <a:gd name="connsiteY87" fmla="*/ 1754937 h 2872095"/>
              <a:gd name="connsiteX88" fmla="*/ 2775614 w 3909315"/>
              <a:gd name="connsiteY88" fmla="*/ 1786742 h 2872095"/>
              <a:gd name="connsiteX89" fmla="*/ 2731882 w 3909315"/>
              <a:gd name="connsiteY89" fmla="*/ 1770839 h 2872095"/>
              <a:gd name="connsiteX90" fmla="*/ 2755736 w 3909315"/>
              <a:gd name="connsiteY90" fmla="*/ 1858304 h 2872095"/>
              <a:gd name="connsiteX91" fmla="*/ 2751760 w 3909315"/>
              <a:gd name="connsiteY91" fmla="*/ 1902036 h 2872095"/>
              <a:gd name="connsiteX92" fmla="*/ 2735858 w 3909315"/>
              <a:gd name="connsiteY92" fmla="*/ 1973597 h 2872095"/>
              <a:gd name="connsiteX93" fmla="*/ 2676223 w 3909315"/>
              <a:gd name="connsiteY93" fmla="*/ 1989500 h 2872095"/>
              <a:gd name="connsiteX94" fmla="*/ 2652369 w 3909315"/>
              <a:gd name="connsiteY94" fmla="*/ 2001427 h 2872095"/>
              <a:gd name="connsiteX95" fmla="*/ 2616588 w 3909315"/>
              <a:gd name="connsiteY95" fmla="*/ 2029257 h 2872095"/>
              <a:gd name="connsiteX96" fmla="*/ 2596710 w 3909315"/>
              <a:gd name="connsiteY96" fmla="*/ 2029257 h 2872095"/>
              <a:gd name="connsiteX97" fmla="*/ 2549002 w 3909315"/>
              <a:gd name="connsiteY97" fmla="*/ 2049135 h 2872095"/>
              <a:gd name="connsiteX98" fmla="*/ 2529124 w 3909315"/>
              <a:gd name="connsiteY98" fmla="*/ 2072989 h 2872095"/>
              <a:gd name="connsiteX99" fmla="*/ 2513221 w 3909315"/>
              <a:gd name="connsiteY99" fmla="*/ 2100818 h 2872095"/>
              <a:gd name="connsiteX100" fmla="*/ 2485391 w 3909315"/>
              <a:gd name="connsiteY100" fmla="*/ 2069013 h 2872095"/>
              <a:gd name="connsiteX101" fmla="*/ 2469489 w 3909315"/>
              <a:gd name="connsiteY101" fmla="*/ 2049135 h 2872095"/>
              <a:gd name="connsiteX102" fmla="*/ 2493343 w 3909315"/>
              <a:gd name="connsiteY102" fmla="*/ 2013354 h 2872095"/>
              <a:gd name="connsiteX103" fmla="*/ 2556953 w 3909315"/>
              <a:gd name="connsiteY103" fmla="*/ 1957695 h 2872095"/>
              <a:gd name="connsiteX104" fmla="*/ 2596710 w 3909315"/>
              <a:gd name="connsiteY104" fmla="*/ 1957695 h 2872095"/>
              <a:gd name="connsiteX105" fmla="*/ 2664296 w 3909315"/>
              <a:gd name="connsiteY105" fmla="*/ 1925890 h 2872095"/>
              <a:gd name="connsiteX106" fmla="*/ 2696101 w 3909315"/>
              <a:gd name="connsiteY106" fmla="*/ 1874206 h 2872095"/>
              <a:gd name="connsiteX107" fmla="*/ 2712004 w 3909315"/>
              <a:gd name="connsiteY107" fmla="*/ 1818547 h 2872095"/>
              <a:gd name="connsiteX108" fmla="*/ 2715979 w 3909315"/>
              <a:gd name="connsiteY108" fmla="*/ 1774815 h 2872095"/>
              <a:gd name="connsiteX109" fmla="*/ 2735858 w 3909315"/>
              <a:gd name="connsiteY109" fmla="*/ 1731083 h 2872095"/>
              <a:gd name="connsiteX110" fmla="*/ 2751760 w 3909315"/>
              <a:gd name="connsiteY110" fmla="*/ 1683375 h 2872095"/>
              <a:gd name="connsiteX111" fmla="*/ 2759711 w 3909315"/>
              <a:gd name="connsiteY111" fmla="*/ 1635667 h 2872095"/>
              <a:gd name="connsiteX112" fmla="*/ 2763687 w 3909315"/>
              <a:gd name="connsiteY112" fmla="*/ 1552178 h 2872095"/>
              <a:gd name="connsiteX113" fmla="*/ 2755736 w 3909315"/>
              <a:gd name="connsiteY113" fmla="*/ 1476641 h 2872095"/>
              <a:gd name="connsiteX114" fmla="*/ 2735858 w 3909315"/>
              <a:gd name="connsiteY114" fmla="*/ 1504470 h 2872095"/>
              <a:gd name="connsiteX115" fmla="*/ 2688150 w 3909315"/>
              <a:gd name="connsiteY115" fmla="*/ 1599886 h 2872095"/>
              <a:gd name="connsiteX116" fmla="*/ 2644418 w 3909315"/>
              <a:gd name="connsiteY116" fmla="*/ 1707229 h 2872095"/>
              <a:gd name="connsiteX117" fmla="*/ 2592734 w 3909315"/>
              <a:gd name="connsiteY117" fmla="*/ 1758912 h 2872095"/>
              <a:gd name="connsiteX118" fmla="*/ 2564904 w 3909315"/>
              <a:gd name="connsiteY118" fmla="*/ 1766864 h 2872095"/>
              <a:gd name="connsiteX119" fmla="*/ 2537075 w 3909315"/>
              <a:gd name="connsiteY119" fmla="*/ 1746985 h 2872095"/>
              <a:gd name="connsiteX120" fmla="*/ 2493343 w 3909315"/>
              <a:gd name="connsiteY120" fmla="*/ 1778790 h 2872095"/>
              <a:gd name="connsiteX121" fmla="*/ 2481416 w 3909315"/>
              <a:gd name="connsiteY121" fmla="*/ 1790717 h 2872095"/>
              <a:gd name="connsiteX122" fmla="*/ 2461538 w 3909315"/>
              <a:gd name="connsiteY122" fmla="*/ 1810596 h 2872095"/>
              <a:gd name="connsiteX123" fmla="*/ 2433708 w 3909315"/>
              <a:gd name="connsiteY123" fmla="*/ 1858304 h 2872095"/>
              <a:gd name="connsiteX124" fmla="*/ 2469489 w 3909315"/>
              <a:gd name="connsiteY124" fmla="*/ 1917938 h 2872095"/>
              <a:gd name="connsiteX125" fmla="*/ 2457562 w 3909315"/>
              <a:gd name="connsiteY125" fmla="*/ 1969622 h 2872095"/>
              <a:gd name="connsiteX126" fmla="*/ 2409854 w 3909315"/>
              <a:gd name="connsiteY126" fmla="*/ 2013354 h 2872095"/>
              <a:gd name="connsiteX127" fmla="*/ 2405878 w 3909315"/>
              <a:gd name="connsiteY127" fmla="*/ 2001427 h 2872095"/>
              <a:gd name="connsiteX128" fmla="*/ 2409854 w 3909315"/>
              <a:gd name="connsiteY128" fmla="*/ 1965646 h 2872095"/>
              <a:gd name="connsiteX129" fmla="*/ 2409854 w 3909315"/>
              <a:gd name="connsiteY129" fmla="*/ 1929865 h 2872095"/>
              <a:gd name="connsiteX130" fmla="*/ 2374073 w 3909315"/>
              <a:gd name="connsiteY130" fmla="*/ 1890109 h 2872095"/>
              <a:gd name="connsiteX131" fmla="*/ 2386000 w 3909315"/>
              <a:gd name="connsiteY131" fmla="*/ 1850352 h 2872095"/>
              <a:gd name="connsiteX132" fmla="*/ 2350219 w 3909315"/>
              <a:gd name="connsiteY132" fmla="*/ 1850352 h 2872095"/>
              <a:gd name="connsiteX133" fmla="*/ 2302511 w 3909315"/>
              <a:gd name="connsiteY133" fmla="*/ 1874206 h 2872095"/>
              <a:gd name="connsiteX134" fmla="*/ 2274682 w 3909315"/>
              <a:gd name="connsiteY134" fmla="*/ 1818547 h 2872095"/>
              <a:gd name="connsiteX135" fmla="*/ 2234925 w 3909315"/>
              <a:gd name="connsiteY135" fmla="*/ 1862279 h 2872095"/>
              <a:gd name="connsiteX136" fmla="*/ 2230950 w 3909315"/>
              <a:gd name="connsiteY136" fmla="*/ 1902036 h 2872095"/>
              <a:gd name="connsiteX137" fmla="*/ 2310463 w 3909315"/>
              <a:gd name="connsiteY137" fmla="*/ 1921914 h 2872095"/>
              <a:gd name="connsiteX138" fmla="*/ 2262755 w 3909315"/>
              <a:gd name="connsiteY138" fmla="*/ 1949744 h 2872095"/>
              <a:gd name="connsiteX139" fmla="*/ 2250828 w 3909315"/>
              <a:gd name="connsiteY139" fmla="*/ 1993476 h 2872095"/>
              <a:gd name="connsiteX140" fmla="*/ 2266731 w 3909315"/>
              <a:gd name="connsiteY140" fmla="*/ 2017330 h 2872095"/>
              <a:gd name="connsiteX141" fmla="*/ 2298536 w 3909315"/>
              <a:gd name="connsiteY141" fmla="*/ 2069013 h 2872095"/>
              <a:gd name="connsiteX142" fmla="*/ 2294560 w 3909315"/>
              <a:gd name="connsiteY142" fmla="*/ 2112745 h 2872095"/>
              <a:gd name="connsiteX143" fmla="*/ 2282633 w 3909315"/>
              <a:gd name="connsiteY143" fmla="*/ 2176356 h 2872095"/>
              <a:gd name="connsiteX144" fmla="*/ 2254804 w 3909315"/>
              <a:gd name="connsiteY144" fmla="*/ 2208161 h 2872095"/>
              <a:gd name="connsiteX145" fmla="*/ 2238901 w 3909315"/>
              <a:gd name="connsiteY145" fmla="*/ 2239966 h 2872095"/>
              <a:gd name="connsiteX146" fmla="*/ 2207096 w 3909315"/>
              <a:gd name="connsiteY146" fmla="*/ 2295625 h 2872095"/>
              <a:gd name="connsiteX147" fmla="*/ 2151437 w 3909315"/>
              <a:gd name="connsiteY147" fmla="*/ 2315504 h 2872095"/>
              <a:gd name="connsiteX148" fmla="*/ 2079875 w 3909315"/>
              <a:gd name="connsiteY148" fmla="*/ 2327430 h 2872095"/>
              <a:gd name="connsiteX149" fmla="*/ 2052045 w 3909315"/>
              <a:gd name="connsiteY149" fmla="*/ 2327430 h 2872095"/>
              <a:gd name="connsiteX150" fmla="*/ 2044094 w 3909315"/>
              <a:gd name="connsiteY150" fmla="*/ 2339357 h 2872095"/>
              <a:gd name="connsiteX151" fmla="*/ 2059997 w 3909315"/>
              <a:gd name="connsiteY151" fmla="*/ 2375138 h 2872095"/>
              <a:gd name="connsiteX152" fmla="*/ 2020240 w 3909315"/>
              <a:gd name="connsiteY152" fmla="*/ 2418870 h 2872095"/>
              <a:gd name="connsiteX153" fmla="*/ 1996386 w 3909315"/>
              <a:gd name="connsiteY153" fmla="*/ 2442724 h 2872095"/>
              <a:gd name="connsiteX154" fmla="*/ 1980484 w 3909315"/>
              <a:gd name="connsiteY154" fmla="*/ 2387065 h 2872095"/>
              <a:gd name="connsiteX155" fmla="*/ 1968557 w 3909315"/>
              <a:gd name="connsiteY155" fmla="*/ 2343333 h 2872095"/>
              <a:gd name="connsiteX156" fmla="*/ 1928800 w 3909315"/>
              <a:gd name="connsiteY156" fmla="*/ 2371163 h 2872095"/>
              <a:gd name="connsiteX157" fmla="*/ 1916873 w 3909315"/>
              <a:gd name="connsiteY157" fmla="*/ 2414895 h 2872095"/>
              <a:gd name="connsiteX158" fmla="*/ 1960605 w 3909315"/>
              <a:gd name="connsiteY158" fmla="*/ 2466578 h 2872095"/>
              <a:gd name="connsiteX159" fmla="*/ 2008313 w 3909315"/>
              <a:gd name="connsiteY159" fmla="*/ 2530189 h 2872095"/>
              <a:gd name="connsiteX160" fmla="*/ 2000362 w 3909315"/>
              <a:gd name="connsiteY160" fmla="*/ 2609702 h 2872095"/>
              <a:gd name="connsiteX161" fmla="*/ 1972532 w 3909315"/>
              <a:gd name="connsiteY161" fmla="*/ 2625604 h 2872095"/>
              <a:gd name="connsiteX162" fmla="*/ 1904946 w 3909315"/>
              <a:gd name="connsiteY162" fmla="*/ 2673312 h 2872095"/>
              <a:gd name="connsiteX163" fmla="*/ 1893019 w 3909315"/>
              <a:gd name="connsiteY163" fmla="*/ 2645483 h 2872095"/>
              <a:gd name="connsiteX164" fmla="*/ 1861214 w 3909315"/>
              <a:gd name="connsiteY164" fmla="*/ 2609702 h 2872095"/>
              <a:gd name="connsiteX165" fmla="*/ 1805555 w 3909315"/>
              <a:gd name="connsiteY165" fmla="*/ 2565970 h 2872095"/>
              <a:gd name="connsiteX166" fmla="*/ 1793628 w 3909315"/>
              <a:gd name="connsiteY166" fmla="*/ 2561994 h 2872095"/>
              <a:gd name="connsiteX167" fmla="*/ 1789652 w 3909315"/>
              <a:gd name="connsiteY167" fmla="*/ 2585848 h 2872095"/>
              <a:gd name="connsiteX168" fmla="*/ 1769774 w 3909315"/>
              <a:gd name="connsiteY168" fmla="*/ 2609702 h 2872095"/>
              <a:gd name="connsiteX169" fmla="*/ 1781701 w 3909315"/>
              <a:gd name="connsiteY169" fmla="*/ 2653434 h 2872095"/>
              <a:gd name="connsiteX170" fmla="*/ 1809531 w 3909315"/>
              <a:gd name="connsiteY170" fmla="*/ 2705117 h 2872095"/>
              <a:gd name="connsiteX171" fmla="*/ 1857238 w 3909315"/>
              <a:gd name="connsiteY171" fmla="*/ 2748850 h 2872095"/>
              <a:gd name="connsiteX172" fmla="*/ 1869165 w 3909315"/>
              <a:gd name="connsiteY172" fmla="*/ 2792582 h 2872095"/>
              <a:gd name="connsiteX173" fmla="*/ 1885068 w 3909315"/>
              <a:gd name="connsiteY173" fmla="*/ 2828363 h 2872095"/>
              <a:gd name="connsiteX174" fmla="*/ 1893019 w 3909315"/>
              <a:gd name="connsiteY174" fmla="*/ 2844265 h 2872095"/>
              <a:gd name="connsiteX175" fmla="*/ 1885068 w 3909315"/>
              <a:gd name="connsiteY175" fmla="*/ 2872095 h 2872095"/>
              <a:gd name="connsiteX176" fmla="*/ 1837360 w 3909315"/>
              <a:gd name="connsiteY176" fmla="*/ 2844265 h 2872095"/>
              <a:gd name="connsiteX177" fmla="*/ 1797604 w 3909315"/>
              <a:gd name="connsiteY177" fmla="*/ 2784630 h 2872095"/>
              <a:gd name="connsiteX178" fmla="*/ 1785677 w 3909315"/>
              <a:gd name="connsiteY178" fmla="*/ 2713069 h 2872095"/>
              <a:gd name="connsiteX179" fmla="*/ 1757847 w 3909315"/>
              <a:gd name="connsiteY179" fmla="*/ 2697166 h 2872095"/>
              <a:gd name="connsiteX180" fmla="*/ 1741944 w 3909315"/>
              <a:gd name="connsiteY180" fmla="*/ 2665361 h 2872095"/>
              <a:gd name="connsiteX181" fmla="*/ 1757847 w 3909315"/>
              <a:gd name="connsiteY181" fmla="*/ 2625604 h 2872095"/>
              <a:gd name="connsiteX182" fmla="*/ 1741944 w 3909315"/>
              <a:gd name="connsiteY182" fmla="*/ 2534164 h 2872095"/>
              <a:gd name="connsiteX183" fmla="*/ 1718091 w 3909315"/>
              <a:gd name="connsiteY183" fmla="*/ 2458627 h 2872095"/>
              <a:gd name="connsiteX184" fmla="*/ 1670383 w 3909315"/>
              <a:gd name="connsiteY184" fmla="*/ 2506335 h 2872095"/>
              <a:gd name="connsiteX185" fmla="*/ 1642553 w 3909315"/>
              <a:gd name="connsiteY185" fmla="*/ 2498384 h 2872095"/>
              <a:gd name="connsiteX186" fmla="*/ 1646529 w 3909315"/>
              <a:gd name="connsiteY186" fmla="*/ 2442724 h 2872095"/>
              <a:gd name="connsiteX187" fmla="*/ 1630626 w 3909315"/>
              <a:gd name="connsiteY187" fmla="*/ 2391041 h 2872095"/>
              <a:gd name="connsiteX188" fmla="*/ 1574967 w 3909315"/>
              <a:gd name="connsiteY188" fmla="*/ 2335382 h 2872095"/>
              <a:gd name="connsiteX189" fmla="*/ 1543162 w 3909315"/>
              <a:gd name="connsiteY189" fmla="*/ 2351284 h 2872095"/>
              <a:gd name="connsiteX190" fmla="*/ 1471600 w 3909315"/>
              <a:gd name="connsiteY190" fmla="*/ 2343333 h 2872095"/>
              <a:gd name="connsiteX191" fmla="*/ 1439795 w 3909315"/>
              <a:gd name="connsiteY191" fmla="*/ 2391041 h 2872095"/>
              <a:gd name="connsiteX192" fmla="*/ 1419917 w 3909315"/>
              <a:gd name="connsiteY192" fmla="*/ 2387065 h 2872095"/>
              <a:gd name="connsiteX193" fmla="*/ 1404014 w 3909315"/>
              <a:gd name="connsiteY193" fmla="*/ 2430797 h 2872095"/>
              <a:gd name="connsiteX194" fmla="*/ 1356306 w 3909315"/>
              <a:gd name="connsiteY194" fmla="*/ 2446700 h 2872095"/>
              <a:gd name="connsiteX195" fmla="*/ 1320525 w 3909315"/>
              <a:gd name="connsiteY195" fmla="*/ 2474530 h 2872095"/>
              <a:gd name="connsiteX196" fmla="*/ 1308598 w 3909315"/>
              <a:gd name="connsiteY196" fmla="*/ 2534164 h 2872095"/>
              <a:gd name="connsiteX197" fmla="*/ 1288720 w 3909315"/>
              <a:gd name="connsiteY197" fmla="*/ 2589824 h 2872095"/>
              <a:gd name="connsiteX198" fmla="*/ 1237037 w 3909315"/>
              <a:gd name="connsiteY198" fmla="*/ 2649458 h 2872095"/>
              <a:gd name="connsiteX199" fmla="*/ 1205231 w 3909315"/>
              <a:gd name="connsiteY199" fmla="*/ 2585848 h 2872095"/>
              <a:gd name="connsiteX200" fmla="*/ 1169451 w 3909315"/>
              <a:gd name="connsiteY200" fmla="*/ 2522237 h 2872095"/>
              <a:gd name="connsiteX201" fmla="*/ 1173426 w 3909315"/>
              <a:gd name="connsiteY201" fmla="*/ 2474530 h 2872095"/>
              <a:gd name="connsiteX202" fmla="*/ 1157524 w 3909315"/>
              <a:gd name="connsiteY202" fmla="*/ 2446700 h 2872095"/>
              <a:gd name="connsiteX203" fmla="*/ 1157524 w 3909315"/>
              <a:gd name="connsiteY203" fmla="*/ 2391041 h 2872095"/>
              <a:gd name="connsiteX204" fmla="*/ 1161499 w 3909315"/>
              <a:gd name="connsiteY204" fmla="*/ 2347309 h 2872095"/>
              <a:gd name="connsiteX205" fmla="*/ 1145597 w 3909315"/>
              <a:gd name="connsiteY205" fmla="*/ 2303577 h 2872095"/>
              <a:gd name="connsiteX206" fmla="*/ 1125718 w 3909315"/>
              <a:gd name="connsiteY206" fmla="*/ 2343333 h 2872095"/>
              <a:gd name="connsiteX207" fmla="*/ 1105840 w 3909315"/>
              <a:gd name="connsiteY207" fmla="*/ 2331406 h 2872095"/>
              <a:gd name="connsiteX208" fmla="*/ 1081986 w 3909315"/>
              <a:gd name="connsiteY208" fmla="*/ 2303577 h 2872095"/>
              <a:gd name="connsiteX209" fmla="*/ 1125718 w 3909315"/>
              <a:gd name="connsiteY209" fmla="*/ 2283698 h 2872095"/>
              <a:gd name="connsiteX210" fmla="*/ 1062108 w 3909315"/>
              <a:gd name="connsiteY210" fmla="*/ 2299601 h 2872095"/>
              <a:gd name="connsiteX211" fmla="*/ 1014400 w 3909315"/>
              <a:gd name="connsiteY211" fmla="*/ 2299601 h 2872095"/>
              <a:gd name="connsiteX212" fmla="*/ 994522 w 3909315"/>
              <a:gd name="connsiteY212" fmla="*/ 2283698 h 2872095"/>
              <a:gd name="connsiteX213" fmla="*/ 994522 w 3909315"/>
              <a:gd name="connsiteY213" fmla="*/ 2259844 h 2872095"/>
              <a:gd name="connsiteX214" fmla="*/ 879228 w 3909315"/>
              <a:gd name="connsiteY214" fmla="*/ 2263820 h 2872095"/>
              <a:gd name="connsiteX215" fmla="*/ 823569 w 3909315"/>
              <a:gd name="connsiteY215" fmla="*/ 2255869 h 2872095"/>
              <a:gd name="connsiteX216" fmla="*/ 791764 w 3909315"/>
              <a:gd name="connsiteY216" fmla="*/ 2220088 h 2872095"/>
              <a:gd name="connsiteX217" fmla="*/ 783812 w 3909315"/>
              <a:gd name="connsiteY217" fmla="*/ 2216112 h 2872095"/>
              <a:gd name="connsiteX218" fmla="*/ 716226 w 3909315"/>
              <a:gd name="connsiteY218" fmla="*/ 2216112 h 2872095"/>
              <a:gd name="connsiteX219" fmla="*/ 644664 w 3909315"/>
              <a:gd name="connsiteY219" fmla="*/ 2168404 h 2872095"/>
              <a:gd name="connsiteX220" fmla="*/ 604908 w 3909315"/>
              <a:gd name="connsiteY220" fmla="*/ 2124672 h 2872095"/>
              <a:gd name="connsiteX221" fmla="*/ 585030 w 3909315"/>
              <a:gd name="connsiteY221" fmla="*/ 2136599 h 2872095"/>
              <a:gd name="connsiteX222" fmla="*/ 608884 w 3909315"/>
              <a:gd name="connsiteY222" fmla="*/ 2192258 h 2872095"/>
              <a:gd name="connsiteX223" fmla="*/ 624786 w 3909315"/>
              <a:gd name="connsiteY223" fmla="*/ 2235990 h 2872095"/>
              <a:gd name="connsiteX224" fmla="*/ 652616 w 3909315"/>
              <a:gd name="connsiteY224" fmla="*/ 2232015 h 2872095"/>
              <a:gd name="connsiteX225" fmla="*/ 656591 w 3909315"/>
              <a:gd name="connsiteY225" fmla="*/ 2275747 h 2872095"/>
              <a:gd name="connsiteX226" fmla="*/ 712251 w 3909315"/>
              <a:gd name="connsiteY226" fmla="*/ 2287674 h 2872095"/>
              <a:gd name="connsiteX227" fmla="*/ 744056 w 3909315"/>
              <a:gd name="connsiteY227" fmla="*/ 2239966 h 2872095"/>
              <a:gd name="connsiteX228" fmla="*/ 779837 w 3909315"/>
              <a:gd name="connsiteY228" fmla="*/ 2235990 h 2872095"/>
              <a:gd name="connsiteX229" fmla="*/ 775861 w 3909315"/>
              <a:gd name="connsiteY229" fmla="*/ 2267796 h 2872095"/>
              <a:gd name="connsiteX230" fmla="*/ 791764 w 3909315"/>
              <a:gd name="connsiteY230" fmla="*/ 2287674 h 2872095"/>
              <a:gd name="connsiteX231" fmla="*/ 823569 w 3909315"/>
              <a:gd name="connsiteY231" fmla="*/ 2291650 h 2872095"/>
              <a:gd name="connsiteX232" fmla="*/ 839471 w 3909315"/>
              <a:gd name="connsiteY232" fmla="*/ 2315504 h 2872095"/>
              <a:gd name="connsiteX233" fmla="*/ 827544 w 3909315"/>
              <a:gd name="connsiteY233" fmla="*/ 2371163 h 2872095"/>
              <a:gd name="connsiteX234" fmla="*/ 807666 w 3909315"/>
              <a:gd name="connsiteY234" fmla="*/ 2387065 h 2872095"/>
              <a:gd name="connsiteX235" fmla="*/ 815618 w 3909315"/>
              <a:gd name="connsiteY235" fmla="*/ 2438749 h 2872095"/>
              <a:gd name="connsiteX236" fmla="*/ 799715 w 3909315"/>
              <a:gd name="connsiteY236" fmla="*/ 2414895 h 2872095"/>
              <a:gd name="connsiteX237" fmla="*/ 783812 w 3909315"/>
              <a:gd name="connsiteY237" fmla="*/ 2438749 h 2872095"/>
              <a:gd name="connsiteX238" fmla="*/ 755983 w 3909315"/>
              <a:gd name="connsiteY238" fmla="*/ 2434773 h 2872095"/>
              <a:gd name="connsiteX239" fmla="*/ 755983 w 3909315"/>
              <a:gd name="connsiteY239" fmla="*/ 2462603 h 2872095"/>
              <a:gd name="connsiteX240" fmla="*/ 696348 w 3909315"/>
              <a:gd name="connsiteY240" fmla="*/ 2470554 h 2872095"/>
              <a:gd name="connsiteX241" fmla="*/ 688397 w 3909315"/>
              <a:gd name="connsiteY241" fmla="*/ 2482481 h 2872095"/>
              <a:gd name="connsiteX242" fmla="*/ 648640 w 3909315"/>
              <a:gd name="connsiteY242" fmla="*/ 2506335 h 2872095"/>
              <a:gd name="connsiteX243" fmla="*/ 620811 w 3909315"/>
              <a:gd name="connsiteY243" fmla="*/ 2522237 h 2872095"/>
              <a:gd name="connsiteX244" fmla="*/ 545273 w 3909315"/>
              <a:gd name="connsiteY244" fmla="*/ 2554043 h 2872095"/>
              <a:gd name="connsiteX245" fmla="*/ 493590 w 3909315"/>
              <a:gd name="connsiteY245" fmla="*/ 2565970 h 2872095"/>
              <a:gd name="connsiteX246" fmla="*/ 489614 w 3909315"/>
              <a:gd name="connsiteY246" fmla="*/ 2573921 h 2872095"/>
              <a:gd name="connsiteX247" fmla="*/ 469736 w 3909315"/>
              <a:gd name="connsiteY247" fmla="*/ 2502359 h 2872095"/>
              <a:gd name="connsiteX248" fmla="*/ 449858 w 3909315"/>
              <a:gd name="connsiteY248" fmla="*/ 2442724 h 2872095"/>
              <a:gd name="connsiteX249" fmla="*/ 406125 w 3909315"/>
              <a:gd name="connsiteY249" fmla="*/ 2383090 h 2872095"/>
              <a:gd name="connsiteX250" fmla="*/ 386247 w 3909315"/>
              <a:gd name="connsiteY250" fmla="*/ 2375138 h 2872095"/>
              <a:gd name="connsiteX251" fmla="*/ 378296 w 3909315"/>
              <a:gd name="connsiteY251" fmla="*/ 2371163 h 2872095"/>
              <a:gd name="connsiteX252" fmla="*/ 378296 w 3909315"/>
              <a:gd name="connsiteY252" fmla="*/ 2323455 h 2872095"/>
              <a:gd name="connsiteX253" fmla="*/ 338539 w 3909315"/>
              <a:gd name="connsiteY253" fmla="*/ 2279723 h 2872095"/>
              <a:gd name="connsiteX254" fmla="*/ 310710 w 3909315"/>
              <a:gd name="connsiteY254" fmla="*/ 2212137 h 2872095"/>
              <a:gd name="connsiteX255" fmla="*/ 247099 w 3909315"/>
              <a:gd name="connsiteY255" fmla="*/ 2172380 h 2872095"/>
              <a:gd name="connsiteX256" fmla="*/ 270953 w 3909315"/>
              <a:gd name="connsiteY256" fmla="*/ 2136599 h 2872095"/>
              <a:gd name="connsiteX257" fmla="*/ 251075 w 3909315"/>
              <a:gd name="connsiteY257" fmla="*/ 2084916 h 2872095"/>
              <a:gd name="connsiteX258" fmla="*/ 286856 w 3909315"/>
              <a:gd name="connsiteY258" fmla="*/ 2005403 h 2872095"/>
              <a:gd name="connsiteX259" fmla="*/ 294807 w 3909315"/>
              <a:gd name="connsiteY259" fmla="*/ 1973597 h 2872095"/>
              <a:gd name="connsiteX260" fmla="*/ 175538 w 3909315"/>
              <a:gd name="connsiteY260" fmla="*/ 1965646 h 2872095"/>
              <a:gd name="connsiteX261" fmla="*/ 107951 w 3909315"/>
              <a:gd name="connsiteY261" fmla="*/ 1989500 h 2872095"/>
              <a:gd name="connsiteX262" fmla="*/ 68195 w 3909315"/>
              <a:gd name="connsiteY262" fmla="*/ 1993476 h 2872095"/>
              <a:gd name="connsiteX263" fmla="*/ 28438 w 3909315"/>
              <a:gd name="connsiteY263" fmla="*/ 1965646 h 2872095"/>
              <a:gd name="connsiteX264" fmla="*/ 609 w 3909315"/>
              <a:gd name="connsiteY264" fmla="*/ 1913963 h 2872095"/>
              <a:gd name="connsiteX265" fmla="*/ 8560 w 3909315"/>
              <a:gd name="connsiteY265" fmla="*/ 1878182 h 2872095"/>
              <a:gd name="connsiteX266" fmla="*/ 16511 w 3909315"/>
              <a:gd name="connsiteY266" fmla="*/ 1842401 h 2872095"/>
              <a:gd name="connsiteX267" fmla="*/ 96024 w 3909315"/>
              <a:gd name="connsiteY267" fmla="*/ 1822523 h 2872095"/>
              <a:gd name="connsiteX268" fmla="*/ 211318 w 3909315"/>
              <a:gd name="connsiteY268" fmla="*/ 1810596 h 2872095"/>
              <a:gd name="connsiteX269" fmla="*/ 255051 w 3909315"/>
              <a:gd name="connsiteY269" fmla="*/ 1790717 h 2872095"/>
              <a:gd name="connsiteX270" fmla="*/ 294807 w 3909315"/>
              <a:gd name="connsiteY270" fmla="*/ 1790717 h 2872095"/>
              <a:gd name="connsiteX271" fmla="*/ 350466 w 3909315"/>
              <a:gd name="connsiteY271" fmla="*/ 1834450 h 2872095"/>
              <a:gd name="connsiteX272" fmla="*/ 398174 w 3909315"/>
              <a:gd name="connsiteY272" fmla="*/ 1822523 h 2872095"/>
              <a:gd name="connsiteX273" fmla="*/ 441906 w 3909315"/>
              <a:gd name="connsiteY273" fmla="*/ 1802644 h 2872095"/>
              <a:gd name="connsiteX274" fmla="*/ 473711 w 3909315"/>
              <a:gd name="connsiteY274" fmla="*/ 1802644 h 2872095"/>
              <a:gd name="connsiteX275" fmla="*/ 565151 w 3909315"/>
              <a:gd name="connsiteY275" fmla="*/ 1818547 h 2872095"/>
              <a:gd name="connsiteX276" fmla="*/ 592981 w 3909315"/>
              <a:gd name="connsiteY276" fmla="*/ 1790717 h 2872095"/>
              <a:gd name="connsiteX277" fmla="*/ 600932 w 3909315"/>
              <a:gd name="connsiteY277" fmla="*/ 1794693 h 2872095"/>
              <a:gd name="connsiteX278" fmla="*/ 624786 w 3909315"/>
              <a:gd name="connsiteY278" fmla="*/ 1838425 h 2872095"/>
              <a:gd name="connsiteX279" fmla="*/ 604908 w 3909315"/>
              <a:gd name="connsiteY279" fmla="*/ 1902036 h 2872095"/>
              <a:gd name="connsiteX280" fmla="*/ 664543 w 3909315"/>
              <a:gd name="connsiteY280" fmla="*/ 1937817 h 2872095"/>
              <a:gd name="connsiteX281" fmla="*/ 708275 w 3909315"/>
              <a:gd name="connsiteY281" fmla="*/ 1941792 h 2872095"/>
              <a:gd name="connsiteX282" fmla="*/ 712251 w 3909315"/>
              <a:gd name="connsiteY282" fmla="*/ 1921914 h 2872095"/>
              <a:gd name="connsiteX283" fmla="*/ 712251 w 3909315"/>
              <a:gd name="connsiteY283" fmla="*/ 1886133 h 2872095"/>
              <a:gd name="connsiteX284" fmla="*/ 692372 w 3909315"/>
              <a:gd name="connsiteY284" fmla="*/ 1846377 h 2872095"/>
              <a:gd name="connsiteX285" fmla="*/ 684421 w 3909315"/>
              <a:gd name="connsiteY285" fmla="*/ 1838425 h 2872095"/>
              <a:gd name="connsiteX286" fmla="*/ 720202 w 3909315"/>
              <a:gd name="connsiteY286" fmla="*/ 1830474 h 2872095"/>
              <a:gd name="connsiteX287" fmla="*/ 704299 w 3909315"/>
              <a:gd name="connsiteY287" fmla="*/ 1802644 h 2872095"/>
              <a:gd name="connsiteX288" fmla="*/ 640689 w 3909315"/>
              <a:gd name="connsiteY288" fmla="*/ 1731083 h 2872095"/>
              <a:gd name="connsiteX289" fmla="*/ 644664 w 3909315"/>
              <a:gd name="connsiteY289" fmla="*/ 1707229 h 2872095"/>
              <a:gd name="connsiteX290" fmla="*/ 688397 w 3909315"/>
              <a:gd name="connsiteY290" fmla="*/ 1687350 h 2872095"/>
              <a:gd name="connsiteX291" fmla="*/ 692372 w 3909315"/>
              <a:gd name="connsiteY291" fmla="*/ 1655545 h 2872095"/>
              <a:gd name="connsiteX292" fmla="*/ 652616 w 3909315"/>
              <a:gd name="connsiteY292" fmla="*/ 1643618 h 2872095"/>
              <a:gd name="connsiteX293" fmla="*/ 596957 w 3909315"/>
              <a:gd name="connsiteY293" fmla="*/ 1667472 h 2872095"/>
              <a:gd name="connsiteX294" fmla="*/ 585030 w 3909315"/>
              <a:gd name="connsiteY294" fmla="*/ 1647594 h 2872095"/>
              <a:gd name="connsiteX295" fmla="*/ 565151 w 3909315"/>
              <a:gd name="connsiteY295" fmla="*/ 1603862 h 2872095"/>
              <a:gd name="connsiteX296" fmla="*/ 541298 w 3909315"/>
              <a:gd name="connsiteY296" fmla="*/ 1540251 h 2872095"/>
              <a:gd name="connsiteX297" fmla="*/ 577078 w 3909315"/>
              <a:gd name="connsiteY297" fmla="*/ 1512422 h 2872095"/>
              <a:gd name="connsiteX298" fmla="*/ 640689 w 3909315"/>
              <a:gd name="connsiteY298" fmla="*/ 1488568 h 2872095"/>
              <a:gd name="connsiteX299" fmla="*/ 704299 w 3909315"/>
              <a:gd name="connsiteY299" fmla="*/ 1472665 h 2872095"/>
              <a:gd name="connsiteX300" fmla="*/ 759958 w 3909315"/>
              <a:gd name="connsiteY300" fmla="*/ 1496519 h 2872095"/>
              <a:gd name="connsiteX301" fmla="*/ 819593 w 3909315"/>
              <a:gd name="connsiteY301" fmla="*/ 1472665 h 2872095"/>
              <a:gd name="connsiteX302" fmla="*/ 839471 w 3909315"/>
              <a:gd name="connsiteY302" fmla="*/ 1496519 h 2872095"/>
              <a:gd name="connsiteX303" fmla="*/ 879228 w 3909315"/>
              <a:gd name="connsiteY303" fmla="*/ 1488568 h 2872095"/>
              <a:gd name="connsiteX304" fmla="*/ 835496 w 3909315"/>
              <a:gd name="connsiteY304" fmla="*/ 1464714 h 2872095"/>
              <a:gd name="connsiteX305" fmla="*/ 835496 w 3909315"/>
              <a:gd name="connsiteY305" fmla="*/ 1413030 h 2872095"/>
              <a:gd name="connsiteX306" fmla="*/ 831520 w 3909315"/>
              <a:gd name="connsiteY306" fmla="*/ 1397128 h 2872095"/>
              <a:gd name="connsiteX307" fmla="*/ 795739 w 3909315"/>
              <a:gd name="connsiteY307" fmla="*/ 1373274 h 2872095"/>
              <a:gd name="connsiteX308" fmla="*/ 803691 w 3909315"/>
              <a:gd name="connsiteY308" fmla="*/ 1361347 h 2872095"/>
              <a:gd name="connsiteX309" fmla="*/ 779837 w 3909315"/>
              <a:gd name="connsiteY309" fmla="*/ 1289785 h 2872095"/>
              <a:gd name="connsiteX310" fmla="*/ 819593 w 3909315"/>
              <a:gd name="connsiteY310" fmla="*/ 1254004 h 2872095"/>
              <a:gd name="connsiteX311" fmla="*/ 831520 w 3909315"/>
              <a:gd name="connsiteY311" fmla="*/ 1202321 h 2872095"/>
              <a:gd name="connsiteX312" fmla="*/ 815618 w 3909315"/>
              <a:gd name="connsiteY312" fmla="*/ 1178467 h 2872095"/>
              <a:gd name="connsiteX313" fmla="*/ 831520 w 3909315"/>
              <a:gd name="connsiteY313" fmla="*/ 1166540 h 2872095"/>
              <a:gd name="connsiteX314" fmla="*/ 831520 w 3909315"/>
              <a:gd name="connsiteY314" fmla="*/ 1114857 h 2872095"/>
              <a:gd name="connsiteX315" fmla="*/ 847423 w 3909315"/>
              <a:gd name="connsiteY315" fmla="*/ 983660 h 2872095"/>
              <a:gd name="connsiteX316" fmla="*/ 867301 w 3909315"/>
              <a:gd name="connsiteY316" fmla="*/ 924025 h 2872095"/>
              <a:gd name="connsiteX317" fmla="*/ 915009 w 3909315"/>
              <a:gd name="connsiteY317" fmla="*/ 880293 h 2872095"/>
              <a:gd name="connsiteX318" fmla="*/ 970668 w 3909315"/>
              <a:gd name="connsiteY318" fmla="*/ 812707 h 2872095"/>
              <a:gd name="connsiteX319" fmla="*/ 982595 w 3909315"/>
              <a:gd name="connsiteY319" fmla="*/ 796804 h 2872095"/>
              <a:gd name="connsiteX320" fmla="*/ 962717 w 3909315"/>
              <a:gd name="connsiteY320" fmla="*/ 749097 h 2872095"/>
              <a:gd name="connsiteX321" fmla="*/ 966692 w 3909315"/>
              <a:gd name="connsiteY321" fmla="*/ 701389 h 2872095"/>
              <a:gd name="connsiteX322" fmla="*/ 1014400 w 3909315"/>
              <a:gd name="connsiteY322" fmla="*/ 721267 h 2872095"/>
              <a:gd name="connsiteX323" fmla="*/ 1050181 w 3909315"/>
              <a:gd name="connsiteY323" fmla="*/ 725243 h 2872095"/>
              <a:gd name="connsiteX324" fmla="*/ 1034278 w 3909315"/>
              <a:gd name="connsiteY324" fmla="*/ 645730 h 2872095"/>
              <a:gd name="connsiteX325" fmla="*/ 1010424 w 3909315"/>
              <a:gd name="connsiteY325" fmla="*/ 554290 h 2872095"/>
              <a:gd name="connsiteX326" fmla="*/ 1058132 w 3909315"/>
              <a:gd name="connsiteY326" fmla="*/ 415142 h 2872095"/>
              <a:gd name="connsiteX327" fmla="*/ 1097889 w 3909315"/>
              <a:gd name="connsiteY327" fmla="*/ 375385 h 2872095"/>
              <a:gd name="connsiteX328" fmla="*/ 1125718 w 3909315"/>
              <a:gd name="connsiteY328" fmla="*/ 387312 h 2872095"/>
              <a:gd name="connsiteX329" fmla="*/ 1141621 w 3909315"/>
              <a:gd name="connsiteY329" fmla="*/ 438996 h 2872095"/>
              <a:gd name="connsiteX330" fmla="*/ 1117767 w 3909315"/>
              <a:gd name="connsiteY330" fmla="*/ 514533 h 2872095"/>
              <a:gd name="connsiteX331" fmla="*/ 1121743 w 3909315"/>
              <a:gd name="connsiteY331" fmla="*/ 566217 h 2872095"/>
              <a:gd name="connsiteX332" fmla="*/ 1121743 w 3909315"/>
              <a:gd name="connsiteY332" fmla="*/ 621876 h 2872095"/>
              <a:gd name="connsiteX333" fmla="*/ 1125718 w 3909315"/>
              <a:gd name="connsiteY333" fmla="*/ 729218 h 2872095"/>
              <a:gd name="connsiteX334" fmla="*/ 1105840 w 3909315"/>
              <a:gd name="connsiteY334" fmla="*/ 832585 h 2872095"/>
              <a:gd name="connsiteX335" fmla="*/ 1153548 w 3909315"/>
              <a:gd name="connsiteY335" fmla="*/ 788853 h 2872095"/>
              <a:gd name="connsiteX336" fmla="*/ 1181378 w 3909315"/>
              <a:gd name="connsiteY336" fmla="*/ 749097 h 2872095"/>
              <a:gd name="connsiteX337" fmla="*/ 1153548 w 3909315"/>
              <a:gd name="connsiteY337" fmla="*/ 685486 h 2872095"/>
              <a:gd name="connsiteX338" fmla="*/ 1165475 w 3909315"/>
              <a:gd name="connsiteY338" fmla="*/ 641754 h 2872095"/>
              <a:gd name="connsiteX339" fmla="*/ 1149572 w 3909315"/>
              <a:gd name="connsiteY339" fmla="*/ 582119 h 2872095"/>
              <a:gd name="connsiteX340" fmla="*/ 1173426 w 3909315"/>
              <a:gd name="connsiteY340" fmla="*/ 494655 h 2872095"/>
              <a:gd name="connsiteX341" fmla="*/ 1173426 w 3909315"/>
              <a:gd name="connsiteY341" fmla="*/ 411166 h 2872095"/>
              <a:gd name="connsiteX342" fmla="*/ 1209207 w 3909315"/>
              <a:gd name="connsiteY342" fmla="*/ 486704 h 2872095"/>
              <a:gd name="connsiteX343" fmla="*/ 1221134 w 3909315"/>
              <a:gd name="connsiteY343" fmla="*/ 558265 h 2872095"/>
              <a:gd name="connsiteX344" fmla="*/ 1237037 w 3909315"/>
              <a:gd name="connsiteY344" fmla="*/ 474777 h 2872095"/>
              <a:gd name="connsiteX345" fmla="*/ 1237037 w 3909315"/>
              <a:gd name="connsiteY345" fmla="*/ 442971 h 2872095"/>
              <a:gd name="connsiteX346" fmla="*/ 1276793 w 3909315"/>
              <a:gd name="connsiteY346" fmla="*/ 442971 h 2872095"/>
              <a:gd name="connsiteX347" fmla="*/ 1316550 w 3909315"/>
              <a:gd name="connsiteY347" fmla="*/ 466825 h 2872095"/>
              <a:gd name="connsiteX348" fmla="*/ 1360282 w 3909315"/>
              <a:gd name="connsiteY348" fmla="*/ 546338 h 2872095"/>
              <a:gd name="connsiteX349" fmla="*/ 1324501 w 3909315"/>
              <a:gd name="connsiteY349" fmla="*/ 454898 h 2872095"/>
              <a:gd name="connsiteX350" fmla="*/ 1312574 w 3909315"/>
              <a:gd name="connsiteY350" fmla="*/ 391288 h 2872095"/>
              <a:gd name="connsiteX351" fmla="*/ 1427868 w 3909315"/>
              <a:gd name="connsiteY351" fmla="*/ 371410 h 2872095"/>
              <a:gd name="connsiteX352" fmla="*/ 1380160 w 3909315"/>
              <a:gd name="connsiteY352" fmla="*/ 323702 h 2872095"/>
              <a:gd name="connsiteX353" fmla="*/ 1404014 w 3909315"/>
              <a:gd name="connsiteY353" fmla="*/ 295872 h 2872095"/>
              <a:gd name="connsiteX354" fmla="*/ 1503405 w 3909315"/>
              <a:gd name="connsiteY354" fmla="*/ 272018 h 2872095"/>
              <a:gd name="connsiteX355" fmla="*/ 1570991 w 3909315"/>
              <a:gd name="connsiteY355" fmla="*/ 216359 h 2872095"/>
              <a:gd name="connsiteX356" fmla="*/ 1634602 w 3909315"/>
              <a:gd name="connsiteY356" fmla="*/ 172627 h 2872095"/>
              <a:gd name="connsiteX357" fmla="*/ 1666407 w 3909315"/>
              <a:gd name="connsiteY357" fmla="*/ 144797 h 2872095"/>
              <a:gd name="connsiteX358" fmla="*/ 1694237 w 3909315"/>
              <a:gd name="connsiteY358" fmla="*/ 37455 h 2872095"/>
              <a:gd name="connsiteX359" fmla="*/ 1686285 w 3909315"/>
              <a:gd name="connsiteY359" fmla="*/ 144797 h 2872095"/>
              <a:gd name="connsiteX360" fmla="*/ 1718091 w 3909315"/>
              <a:gd name="connsiteY360" fmla="*/ 156724 h 2872095"/>
              <a:gd name="connsiteX361" fmla="*/ 1773750 w 3909315"/>
              <a:gd name="connsiteY361" fmla="*/ 128895 h 2872095"/>
              <a:gd name="connsiteX362" fmla="*/ 1817482 w 3909315"/>
              <a:gd name="connsiteY362" fmla="*/ 77211 h 2872095"/>
              <a:gd name="connsiteX363" fmla="*/ 1845311 w 3909315"/>
              <a:gd name="connsiteY363" fmla="*/ 1674 h 2872095"/>
              <a:gd name="connsiteX364" fmla="*/ 1869165 w 3909315"/>
              <a:gd name="connsiteY364" fmla="*/ 25528 h 2872095"/>
              <a:gd name="connsiteX365" fmla="*/ 1924824 w 3909315"/>
              <a:gd name="connsiteY365" fmla="*/ 33479 h 2872095"/>
              <a:gd name="connsiteX366" fmla="*/ 1956630 w 3909315"/>
              <a:gd name="connsiteY366" fmla="*/ 69260 h 2872095"/>
              <a:gd name="connsiteX367" fmla="*/ 1932776 w 3909315"/>
              <a:gd name="connsiteY367" fmla="*/ 101065 h 2872095"/>
              <a:gd name="connsiteX368" fmla="*/ 1980484 w 3909315"/>
              <a:gd name="connsiteY368" fmla="*/ 109017 h 2872095"/>
              <a:gd name="connsiteX369" fmla="*/ 2044094 w 3909315"/>
              <a:gd name="connsiteY369" fmla="*/ 136846 h 2872095"/>
              <a:gd name="connsiteX370" fmla="*/ 2075899 w 3909315"/>
              <a:gd name="connsiteY370" fmla="*/ 168651 h 2872095"/>
              <a:gd name="connsiteX371" fmla="*/ 2063972 w 3909315"/>
              <a:gd name="connsiteY371" fmla="*/ 236237 h 2872095"/>
              <a:gd name="connsiteX372" fmla="*/ 1980484 w 3909315"/>
              <a:gd name="connsiteY372" fmla="*/ 323702 h 2872095"/>
              <a:gd name="connsiteX373" fmla="*/ 1908922 w 3909315"/>
              <a:gd name="connsiteY373" fmla="*/ 403215 h 2872095"/>
              <a:gd name="connsiteX374" fmla="*/ 1877117 w 3909315"/>
              <a:gd name="connsiteY374" fmla="*/ 438996 h 2872095"/>
              <a:gd name="connsiteX375" fmla="*/ 1908922 w 3909315"/>
              <a:gd name="connsiteY375" fmla="*/ 438996 h 2872095"/>
              <a:gd name="connsiteX376" fmla="*/ 1996386 w 3909315"/>
              <a:gd name="connsiteY376" fmla="*/ 403215 h 2872095"/>
              <a:gd name="connsiteX377" fmla="*/ 2056021 w 3909315"/>
              <a:gd name="connsiteY377" fmla="*/ 379361 h 2872095"/>
              <a:gd name="connsiteX378" fmla="*/ 2123607 w 3909315"/>
              <a:gd name="connsiteY378" fmla="*/ 379361 h 2872095"/>
              <a:gd name="connsiteX379" fmla="*/ 2179266 w 3909315"/>
              <a:gd name="connsiteY379" fmla="*/ 363458 h 2872095"/>
              <a:gd name="connsiteX380" fmla="*/ 2203120 w 3909315"/>
              <a:gd name="connsiteY380" fmla="*/ 423093 h 2872095"/>
              <a:gd name="connsiteX381" fmla="*/ 2246852 w 3909315"/>
              <a:gd name="connsiteY381" fmla="*/ 442971 h 2872095"/>
              <a:gd name="connsiteX382" fmla="*/ 2298536 w 3909315"/>
              <a:gd name="connsiteY382" fmla="*/ 435020 h 2872095"/>
              <a:gd name="connsiteX383" fmla="*/ 2310463 w 3909315"/>
              <a:gd name="connsiteY383" fmla="*/ 399239 h 2872095"/>
              <a:gd name="connsiteX384" fmla="*/ 2298536 w 3909315"/>
              <a:gd name="connsiteY384" fmla="*/ 359483 h 2872095"/>
              <a:gd name="connsiteX385" fmla="*/ 2342268 w 3909315"/>
              <a:gd name="connsiteY385" fmla="*/ 371410 h 2872095"/>
              <a:gd name="connsiteX386" fmla="*/ 2405878 w 3909315"/>
              <a:gd name="connsiteY386" fmla="*/ 419117 h 2872095"/>
              <a:gd name="connsiteX387" fmla="*/ 2433708 w 3909315"/>
              <a:gd name="connsiteY387" fmla="*/ 454898 h 2872095"/>
              <a:gd name="connsiteX388" fmla="*/ 2429732 w 3909315"/>
              <a:gd name="connsiteY388" fmla="*/ 518509 h 2872095"/>
              <a:gd name="connsiteX389" fmla="*/ 2453586 w 3909315"/>
              <a:gd name="connsiteY389" fmla="*/ 590070 h 2872095"/>
              <a:gd name="connsiteX390" fmla="*/ 2509245 w 3909315"/>
              <a:gd name="connsiteY390" fmla="*/ 526460 h 2872095"/>
              <a:gd name="connsiteX391" fmla="*/ 2529124 w 3909315"/>
              <a:gd name="connsiteY391" fmla="*/ 542363 h 2872095"/>
              <a:gd name="connsiteX392" fmla="*/ 2568880 w 3909315"/>
              <a:gd name="connsiteY392" fmla="*/ 558265 h 2872095"/>
              <a:gd name="connsiteX393" fmla="*/ 2612612 w 3909315"/>
              <a:gd name="connsiteY393" fmla="*/ 542363 h 2872095"/>
              <a:gd name="connsiteX394" fmla="*/ 2656344 w 3909315"/>
              <a:gd name="connsiteY394" fmla="*/ 522484 h 2872095"/>
              <a:gd name="connsiteX395" fmla="*/ 2668271 w 3909315"/>
              <a:gd name="connsiteY395" fmla="*/ 462850 h 2872095"/>
              <a:gd name="connsiteX396" fmla="*/ 2688150 w 3909315"/>
              <a:gd name="connsiteY396" fmla="*/ 454898 h 2872095"/>
              <a:gd name="connsiteX397" fmla="*/ 2743809 w 3909315"/>
              <a:gd name="connsiteY397" fmla="*/ 446947 h 2872095"/>
              <a:gd name="connsiteX398" fmla="*/ 2791517 w 3909315"/>
              <a:gd name="connsiteY398" fmla="*/ 458874 h 2872095"/>
              <a:gd name="connsiteX399" fmla="*/ 2859103 w 3909315"/>
              <a:gd name="connsiteY399" fmla="*/ 486704 h 2872095"/>
              <a:gd name="connsiteX400" fmla="*/ 2906811 w 3909315"/>
              <a:gd name="connsiteY400" fmla="*/ 506582 h 2872095"/>
              <a:gd name="connsiteX401" fmla="*/ 2918738 w 3909315"/>
              <a:gd name="connsiteY401" fmla="*/ 542363 h 2872095"/>
              <a:gd name="connsiteX402" fmla="*/ 2930664 w 3909315"/>
              <a:gd name="connsiteY402" fmla="*/ 582119 h 2872095"/>
              <a:gd name="connsiteX403" fmla="*/ 2982348 w 3909315"/>
              <a:gd name="connsiteY403" fmla="*/ 582119 h 2872095"/>
              <a:gd name="connsiteX404" fmla="*/ 3049934 w 3909315"/>
              <a:gd name="connsiteY404" fmla="*/ 550314 h 2872095"/>
              <a:gd name="connsiteX405" fmla="*/ 3109569 w 3909315"/>
              <a:gd name="connsiteY405" fmla="*/ 586095 h 2872095"/>
              <a:gd name="connsiteX406" fmla="*/ 3137398 w 3909315"/>
              <a:gd name="connsiteY406" fmla="*/ 661632 h 2872095"/>
              <a:gd name="connsiteX407" fmla="*/ 3193058 w 3909315"/>
              <a:gd name="connsiteY407" fmla="*/ 665608 h 2872095"/>
              <a:gd name="connsiteX408" fmla="*/ 3284498 w 3909315"/>
              <a:gd name="connsiteY408" fmla="*/ 665608 h 2872095"/>
              <a:gd name="connsiteX409" fmla="*/ 3332205 w 3909315"/>
              <a:gd name="connsiteY409" fmla="*/ 633803 h 2872095"/>
              <a:gd name="connsiteX410" fmla="*/ 3336181 w 3909315"/>
              <a:gd name="connsiteY410" fmla="*/ 681510 h 2872095"/>
              <a:gd name="connsiteX411" fmla="*/ 3371962 w 3909315"/>
              <a:gd name="connsiteY411" fmla="*/ 693437 h 2872095"/>
              <a:gd name="connsiteX412" fmla="*/ 3375938 w 3909315"/>
              <a:gd name="connsiteY412" fmla="*/ 641754 h 2872095"/>
              <a:gd name="connsiteX413" fmla="*/ 3387864 w 3909315"/>
              <a:gd name="connsiteY413" fmla="*/ 633803 h 2872095"/>
              <a:gd name="connsiteX414" fmla="*/ 3499183 w 3909315"/>
              <a:gd name="connsiteY414" fmla="*/ 641754 h 2872095"/>
              <a:gd name="connsiteX415" fmla="*/ 3523037 w 3909315"/>
              <a:gd name="connsiteY415" fmla="*/ 661632 h 2872095"/>
              <a:gd name="connsiteX416" fmla="*/ 3554842 w 3909315"/>
              <a:gd name="connsiteY416" fmla="*/ 697413 h 2872095"/>
              <a:gd name="connsiteX417" fmla="*/ 3658209 w 3909315"/>
              <a:gd name="connsiteY417" fmla="*/ 737170 h 2872095"/>
              <a:gd name="connsiteX0" fmla="*/ 3658209 w 3909315"/>
              <a:gd name="connsiteY0" fmla="*/ 737170 h 2872095"/>
              <a:gd name="connsiteX1" fmla="*/ 3709892 w 3909315"/>
              <a:gd name="connsiteY1" fmla="*/ 768975 h 2872095"/>
              <a:gd name="connsiteX2" fmla="*/ 3773503 w 3909315"/>
              <a:gd name="connsiteY2" fmla="*/ 824634 h 2872095"/>
              <a:gd name="connsiteX3" fmla="*/ 3801332 w 3909315"/>
              <a:gd name="connsiteY3" fmla="*/ 844512 h 2872095"/>
              <a:gd name="connsiteX4" fmla="*/ 3841089 w 3909315"/>
              <a:gd name="connsiteY4" fmla="*/ 864390 h 2872095"/>
              <a:gd name="connsiteX5" fmla="*/ 3908675 w 3909315"/>
              <a:gd name="connsiteY5" fmla="*/ 892220 h 2872095"/>
              <a:gd name="connsiteX6" fmla="*/ 3797357 w 3909315"/>
              <a:gd name="connsiteY6" fmla="*/ 924025 h 2872095"/>
              <a:gd name="connsiteX7" fmla="*/ 3777478 w 3909315"/>
              <a:gd name="connsiteY7" fmla="*/ 959806 h 2872095"/>
              <a:gd name="connsiteX8" fmla="*/ 3757600 w 3909315"/>
              <a:gd name="connsiteY8" fmla="*/ 979684 h 2872095"/>
              <a:gd name="connsiteX9" fmla="*/ 3717844 w 3909315"/>
              <a:gd name="connsiteY9" fmla="*/ 967757 h 2872095"/>
              <a:gd name="connsiteX10" fmla="*/ 3678087 w 3909315"/>
              <a:gd name="connsiteY10" fmla="*/ 939928 h 2872095"/>
              <a:gd name="connsiteX11" fmla="*/ 3678087 w 3909315"/>
              <a:gd name="connsiteY11" fmla="*/ 900171 h 2872095"/>
              <a:gd name="connsiteX12" fmla="*/ 3646282 w 3909315"/>
              <a:gd name="connsiteY12" fmla="*/ 924025 h 2872095"/>
              <a:gd name="connsiteX13" fmla="*/ 3614477 w 3909315"/>
              <a:gd name="connsiteY13" fmla="*/ 900171 h 2872095"/>
              <a:gd name="connsiteX14" fmla="*/ 3598574 w 3909315"/>
              <a:gd name="connsiteY14" fmla="*/ 935952 h 2872095"/>
              <a:gd name="connsiteX15" fmla="*/ 3534964 w 3909315"/>
              <a:gd name="connsiteY15" fmla="*/ 955830 h 2872095"/>
              <a:gd name="connsiteX16" fmla="*/ 3578696 w 3909315"/>
              <a:gd name="connsiteY16" fmla="*/ 983660 h 2872095"/>
              <a:gd name="connsiteX17" fmla="*/ 3590623 w 3909315"/>
              <a:gd name="connsiteY17" fmla="*/ 1007514 h 2872095"/>
              <a:gd name="connsiteX18" fmla="*/ 3578696 w 3909315"/>
              <a:gd name="connsiteY18" fmla="*/ 1059197 h 2872095"/>
              <a:gd name="connsiteX19" fmla="*/ 3530988 w 3909315"/>
              <a:gd name="connsiteY19" fmla="*/ 1091003 h 2872095"/>
              <a:gd name="connsiteX20" fmla="*/ 3455451 w 3909315"/>
              <a:gd name="connsiteY20" fmla="*/ 1106905 h 2872095"/>
              <a:gd name="connsiteX21" fmla="*/ 3435572 w 3909315"/>
              <a:gd name="connsiteY21" fmla="*/ 1126784 h 2872095"/>
              <a:gd name="connsiteX22" fmla="*/ 3387864 w 3909315"/>
              <a:gd name="connsiteY22" fmla="*/ 1166540 h 2872095"/>
              <a:gd name="connsiteX23" fmla="*/ 3364011 w 3909315"/>
              <a:gd name="connsiteY23" fmla="*/ 1166540 h 2872095"/>
              <a:gd name="connsiteX24" fmla="*/ 3300400 w 3909315"/>
              <a:gd name="connsiteY24" fmla="*/ 1158589 h 2872095"/>
              <a:gd name="connsiteX25" fmla="*/ 3244741 w 3909315"/>
              <a:gd name="connsiteY25" fmla="*/ 1162564 h 2872095"/>
              <a:gd name="connsiteX26" fmla="*/ 3224863 w 3909315"/>
              <a:gd name="connsiteY26" fmla="*/ 1202321 h 2872095"/>
              <a:gd name="connsiteX27" fmla="*/ 3240765 w 3909315"/>
              <a:gd name="connsiteY27" fmla="*/ 1234126 h 2872095"/>
              <a:gd name="connsiteX28" fmla="*/ 3212936 w 3909315"/>
              <a:gd name="connsiteY28" fmla="*/ 1250029 h 2872095"/>
              <a:gd name="connsiteX29" fmla="*/ 3208960 w 3909315"/>
              <a:gd name="connsiteY29" fmla="*/ 1321590 h 2872095"/>
              <a:gd name="connsiteX30" fmla="*/ 3201009 w 3909315"/>
              <a:gd name="connsiteY30" fmla="*/ 1353396 h 2872095"/>
              <a:gd name="connsiteX31" fmla="*/ 3193058 w 3909315"/>
              <a:gd name="connsiteY31" fmla="*/ 1377250 h 2872095"/>
              <a:gd name="connsiteX32" fmla="*/ 3177155 w 3909315"/>
              <a:gd name="connsiteY32" fmla="*/ 1405079 h 2872095"/>
              <a:gd name="connsiteX33" fmla="*/ 3149325 w 3909315"/>
              <a:gd name="connsiteY33" fmla="*/ 1405079 h 2872095"/>
              <a:gd name="connsiteX34" fmla="*/ 3137398 w 3909315"/>
              <a:gd name="connsiteY34" fmla="*/ 1424957 h 2872095"/>
              <a:gd name="connsiteX35" fmla="*/ 3125471 w 3909315"/>
              <a:gd name="connsiteY35" fmla="*/ 1448811 h 2872095"/>
              <a:gd name="connsiteX36" fmla="*/ 3109569 w 3909315"/>
              <a:gd name="connsiteY36" fmla="*/ 1464714 h 2872095"/>
              <a:gd name="connsiteX37" fmla="*/ 3093666 w 3909315"/>
              <a:gd name="connsiteY37" fmla="*/ 1496519 h 2872095"/>
              <a:gd name="connsiteX38" fmla="*/ 3038007 w 3909315"/>
              <a:gd name="connsiteY38" fmla="*/ 1580008 h 2872095"/>
              <a:gd name="connsiteX39" fmla="*/ 2986324 w 3909315"/>
              <a:gd name="connsiteY39" fmla="*/ 1591935 h 2872095"/>
              <a:gd name="connsiteX40" fmla="*/ 3026080 w 3909315"/>
              <a:gd name="connsiteY40" fmla="*/ 1540251 h 2872095"/>
              <a:gd name="connsiteX41" fmla="*/ 3041983 w 3909315"/>
              <a:gd name="connsiteY41" fmla="*/ 1508446 h 2872095"/>
              <a:gd name="connsiteX42" fmla="*/ 3038007 w 3909315"/>
              <a:gd name="connsiteY42" fmla="*/ 1444836 h 2872095"/>
              <a:gd name="connsiteX43" fmla="*/ 3038007 w 3909315"/>
              <a:gd name="connsiteY43" fmla="*/ 1373274 h 2872095"/>
              <a:gd name="connsiteX44" fmla="*/ 3053910 w 3909315"/>
              <a:gd name="connsiteY44" fmla="*/ 1297737 h 2872095"/>
              <a:gd name="connsiteX45" fmla="*/ 3113544 w 3909315"/>
              <a:gd name="connsiteY45" fmla="*/ 1218224 h 2872095"/>
              <a:gd name="connsiteX46" fmla="*/ 3165228 w 3909315"/>
              <a:gd name="connsiteY46" fmla="*/ 1178467 h 2872095"/>
              <a:gd name="connsiteX47" fmla="*/ 3216911 w 3909315"/>
              <a:gd name="connsiteY47" fmla="*/ 1126784 h 2872095"/>
              <a:gd name="connsiteX48" fmla="*/ 3240765 w 3909315"/>
              <a:gd name="connsiteY48" fmla="*/ 1098954 h 2872095"/>
              <a:gd name="connsiteX49" fmla="*/ 3228838 w 3909315"/>
              <a:gd name="connsiteY49" fmla="*/ 1063173 h 2872095"/>
              <a:gd name="connsiteX50" fmla="*/ 3185106 w 3909315"/>
              <a:gd name="connsiteY50" fmla="*/ 1098954 h 2872095"/>
              <a:gd name="connsiteX51" fmla="*/ 3161252 w 3909315"/>
              <a:gd name="connsiteY51" fmla="*/ 1122808 h 2872095"/>
              <a:gd name="connsiteX52" fmla="*/ 3161252 w 3909315"/>
              <a:gd name="connsiteY52" fmla="*/ 1146662 h 2872095"/>
              <a:gd name="connsiteX53" fmla="*/ 3145350 w 3909315"/>
              <a:gd name="connsiteY53" fmla="*/ 1146662 h 2872095"/>
              <a:gd name="connsiteX54" fmla="*/ 3133423 w 3909315"/>
              <a:gd name="connsiteY54" fmla="*/ 1154613 h 2872095"/>
              <a:gd name="connsiteX55" fmla="*/ 3133423 w 3909315"/>
              <a:gd name="connsiteY55" fmla="*/ 1102930 h 2872095"/>
              <a:gd name="connsiteX56" fmla="*/ 3121496 w 3909315"/>
              <a:gd name="connsiteY56" fmla="*/ 1091003 h 2872095"/>
              <a:gd name="connsiteX57" fmla="*/ 3061861 w 3909315"/>
              <a:gd name="connsiteY57" fmla="*/ 1110881 h 2872095"/>
              <a:gd name="connsiteX58" fmla="*/ 3018129 w 3909315"/>
              <a:gd name="connsiteY58" fmla="*/ 1166540 h 2872095"/>
              <a:gd name="connsiteX59" fmla="*/ 3014153 w 3909315"/>
              <a:gd name="connsiteY59" fmla="*/ 1186418 h 2872095"/>
              <a:gd name="connsiteX60" fmla="*/ 2998251 w 3909315"/>
              <a:gd name="connsiteY60" fmla="*/ 1226175 h 2872095"/>
              <a:gd name="connsiteX61" fmla="*/ 2946567 w 3909315"/>
              <a:gd name="connsiteY61" fmla="*/ 1222199 h 2872095"/>
              <a:gd name="connsiteX62" fmla="*/ 2926689 w 3909315"/>
              <a:gd name="connsiteY62" fmla="*/ 1226175 h 2872095"/>
              <a:gd name="connsiteX63" fmla="*/ 2910786 w 3909315"/>
              <a:gd name="connsiteY63" fmla="*/ 1194370 h 2872095"/>
              <a:gd name="connsiteX64" fmla="*/ 2867054 w 3909315"/>
              <a:gd name="connsiteY64" fmla="*/ 1214248 h 2872095"/>
              <a:gd name="connsiteX65" fmla="*/ 2811395 w 3909315"/>
              <a:gd name="connsiteY65" fmla="*/ 1198345 h 2872095"/>
              <a:gd name="connsiteX66" fmla="*/ 2767663 w 3909315"/>
              <a:gd name="connsiteY66" fmla="*/ 1210272 h 2872095"/>
              <a:gd name="connsiteX67" fmla="*/ 2719955 w 3909315"/>
              <a:gd name="connsiteY67" fmla="*/ 1234126 h 2872095"/>
              <a:gd name="connsiteX68" fmla="*/ 2672247 w 3909315"/>
              <a:gd name="connsiteY68" fmla="*/ 1301712 h 2872095"/>
              <a:gd name="connsiteX69" fmla="*/ 2600685 w 3909315"/>
              <a:gd name="connsiteY69" fmla="*/ 1365323 h 2872095"/>
              <a:gd name="connsiteX70" fmla="*/ 2640442 w 3909315"/>
              <a:gd name="connsiteY70" fmla="*/ 1369298 h 2872095"/>
              <a:gd name="connsiteX71" fmla="*/ 2632491 w 3909315"/>
              <a:gd name="connsiteY71" fmla="*/ 1417006 h 2872095"/>
              <a:gd name="connsiteX72" fmla="*/ 2688150 w 3909315"/>
              <a:gd name="connsiteY72" fmla="*/ 1409055 h 2872095"/>
              <a:gd name="connsiteX73" fmla="*/ 2759711 w 3909315"/>
              <a:gd name="connsiteY73" fmla="*/ 1420982 h 2872095"/>
              <a:gd name="connsiteX74" fmla="*/ 2771638 w 3909315"/>
              <a:gd name="connsiteY74" fmla="*/ 1409055 h 2872095"/>
              <a:gd name="connsiteX75" fmla="*/ 2803444 w 3909315"/>
              <a:gd name="connsiteY75" fmla="*/ 1448811 h 2872095"/>
              <a:gd name="connsiteX76" fmla="*/ 2779590 w 3909315"/>
              <a:gd name="connsiteY76" fmla="*/ 1472665 h 2872095"/>
              <a:gd name="connsiteX77" fmla="*/ 2807419 w 3909315"/>
              <a:gd name="connsiteY77" fmla="*/ 1548203 h 2872095"/>
              <a:gd name="connsiteX78" fmla="*/ 2803444 w 3909315"/>
              <a:gd name="connsiteY78" fmla="*/ 1568081 h 2872095"/>
              <a:gd name="connsiteX79" fmla="*/ 2783565 w 3909315"/>
              <a:gd name="connsiteY79" fmla="*/ 1583984 h 2872095"/>
              <a:gd name="connsiteX80" fmla="*/ 2779590 w 3909315"/>
              <a:gd name="connsiteY80" fmla="*/ 1615789 h 2872095"/>
              <a:gd name="connsiteX81" fmla="*/ 2791517 w 3909315"/>
              <a:gd name="connsiteY81" fmla="*/ 1651570 h 2872095"/>
              <a:gd name="connsiteX82" fmla="*/ 2775614 w 3909315"/>
              <a:gd name="connsiteY82" fmla="*/ 1663497 h 2872095"/>
              <a:gd name="connsiteX83" fmla="*/ 2775614 w 3909315"/>
              <a:gd name="connsiteY83" fmla="*/ 1687350 h 2872095"/>
              <a:gd name="connsiteX84" fmla="*/ 2791517 w 3909315"/>
              <a:gd name="connsiteY84" fmla="*/ 1707229 h 2872095"/>
              <a:gd name="connsiteX85" fmla="*/ 2886932 w 3909315"/>
              <a:gd name="connsiteY85" fmla="*/ 1687350 h 2872095"/>
              <a:gd name="connsiteX86" fmla="*/ 2966445 w 3909315"/>
              <a:gd name="connsiteY86" fmla="*/ 1639643 h 2872095"/>
              <a:gd name="connsiteX87" fmla="*/ 2847176 w 3909315"/>
              <a:gd name="connsiteY87" fmla="*/ 1754937 h 2872095"/>
              <a:gd name="connsiteX88" fmla="*/ 2775614 w 3909315"/>
              <a:gd name="connsiteY88" fmla="*/ 1786742 h 2872095"/>
              <a:gd name="connsiteX89" fmla="*/ 2731882 w 3909315"/>
              <a:gd name="connsiteY89" fmla="*/ 1770839 h 2872095"/>
              <a:gd name="connsiteX90" fmla="*/ 2755736 w 3909315"/>
              <a:gd name="connsiteY90" fmla="*/ 1858304 h 2872095"/>
              <a:gd name="connsiteX91" fmla="*/ 2751760 w 3909315"/>
              <a:gd name="connsiteY91" fmla="*/ 1902036 h 2872095"/>
              <a:gd name="connsiteX92" fmla="*/ 2735858 w 3909315"/>
              <a:gd name="connsiteY92" fmla="*/ 1973597 h 2872095"/>
              <a:gd name="connsiteX93" fmla="*/ 2676223 w 3909315"/>
              <a:gd name="connsiteY93" fmla="*/ 1989500 h 2872095"/>
              <a:gd name="connsiteX94" fmla="*/ 2652369 w 3909315"/>
              <a:gd name="connsiteY94" fmla="*/ 2001427 h 2872095"/>
              <a:gd name="connsiteX95" fmla="*/ 2616588 w 3909315"/>
              <a:gd name="connsiteY95" fmla="*/ 2029257 h 2872095"/>
              <a:gd name="connsiteX96" fmla="*/ 2596710 w 3909315"/>
              <a:gd name="connsiteY96" fmla="*/ 2029257 h 2872095"/>
              <a:gd name="connsiteX97" fmla="*/ 2549002 w 3909315"/>
              <a:gd name="connsiteY97" fmla="*/ 2049135 h 2872095"/>
              <a:gd name="connsiteX98" fmla="*/ 2529124 w 3909315"/>
              <a:gd name="connsiteY98" fmla="*/ 2072989 h 2872095"/>
              <a:gd name="connsiteX99" fmla="*/ 2513221 w 3909315"/>
              <a:gd name="connsiteY99" fmla="*/ 2100818 h 2872095"/>
              <a:gd name="connsiteX100" fmla="*/ 2485391 w 3909315"/>
              <a:gd name="connsiteY100" fmla="*/ 2069013 h 2872095"/>
              <a:gd name="connsiteX101" fmla="*/ 2469489 w 3909315"/>
              <a:gd name="connsiteY101" fmla="*/ 2049135 h 2872095"/>
              <a:gd name="connsiteX102" fmla="*/ 2493343 w 3909315"/>
              <a:gd name="connsiteY102" fmla="*/ 2013354 h 2872095"/>
              <a:gd name="connsiteX103" fmla="*/ 2556953 w 3909315"/>
              <a:gd name="connsiteY103" fmla="*/ 1957695 h 2872095"/>
              <a:gd name="connsiteX104" fmla="*/ 2596710 w 3909315"/>
              <a:gd name="connsiteY104" fmla="*/ 1957695 h 2872095"/>
              <a:gd name="connsiteX105" fmla="*/ 2664296 w 3909315"/>
              <a:gd name="connsiteY105" fmla="*/ 1925890 h 2872095"/>
              <a:gd name="connsiteX106" fmla="*/ 2696101 w 3909315"/>
              <a:gd name="connsiteY106" fmla="*/ 1874206 h 2872095"/>
              <a:gd name="connsiteX107" fmla="*/ 2712004 w 3909315"/>
              <a:gd name="connsiteY107" fmla="*/ 1818547 h 2872095"/>
              <a:gd name="connsiteX108" fmla="*/ 2715979 w 3909315"/>
              <a:gd name="connsiteY108" fmla="*/ 1774815 h 2872095"/>
              <a:gd name="connsiteX109" fmla="*/ 2735858 w 3909315"/>
              <a:gd name="connsiteY109" fmla="*/ 1731083 h 2872095"/>
              <a:gd name="connsiteX110" fmla="*/ 2751760 w 3909315"/>
              <a:gd name="connsiteY110" fmla="*/ 1683375 h 2872095"/>
              <a:gd name="connsiteX111" fmla="*/ 2759711 w 3909315"/>
              <a:gd name="connsiteY111" fmla="*/ 1635667 h 2872095"/>
              <a:gd name="connsiteX112" fmla="*/ 2763687 w 3909315"/>
              <a:gd name="connsiteY112" fmla="*/ 1552178 h 2872095"/>
              <a:gd name="connsiteX113" fmla="*/ 2755736 w 3909315"/>
              <a:gd name="connsiteY113" fmla="*/ 1476641 h 2872095"/>
              <a:gd name="connsiteX114" fmla="*/ 2735858 w 3909315"/>
              <a:gd name="connsiteY114" fmla="*/ 1504470 h 2872095"/>
              <a:gd name="connsiteX115" fmla="*/ 2688150 w 3909315"/>
              <a:gd name="connsiteY115" fmla="*/ 1599886 h 2872095"/>
              <a:gd name="connsiteX116" fmla="*/ 2644418 w 3909315"/>
              <a:gd name="connsiteY116" fmla="*/ 1707229 h 2872095"/>
              <a:gd name="connsiteX117" fmla="*/ 2592734 w 3909315"/>
              <a:gd name="connsiteY117" fmla="*/ 1758912 h 2872095"/>
              <a:gd name="connsiteX118" fmla="*/ 2564904 w 3909315"/>
              <a:gd name="connsiteY118" fmla="*/ 1766864 h 2872095"/>
              <a:gd name="connsiteX119" fmla="*/ 2537075 w 3909315"/>
              <a:gd name="connsiteY119" fmla="*/ 1746985 h 2872095"/>
              <a:gd name="connsiteX120" fmla="*/ 2493343 w 3909315"/>
              <a:gd name="connsiteY120" fmla="*/ 1778790 h 2872095"/>
              <a:gd name="connsiteX121" fmla="*/ 2481416 w 3909315"/>
              <a:gd name="connsiteY121" fmla="*/ 1790717 h 2872095"/>
              <a:gd name="connsiteX122" fmla="*/ 2461538 w 3909315"/>
              <a:gd name="connsiteY122" fmla="*/ 1810596 h 2872095"/>
              <a:gd name="connsiteX123" fmla="*/ 2433708 w 3909315"/>
              <a:gd name="connsiteY123" fmla="*/ 1858304 h 2872095"/>
              <a:gd name="connsiteX124" fmla="*/ 2469489 w 3909315"/>
              <a:gd name="connsiteY124" fmla="*/ 1917938 h 2872095"/>
              <a:gd name="connsiteX125" fmla="*/ 2457562 w 3909315"/>
              <a:gd name="connsiteY125" fmla="*/ 1969622 h 2872095"/>
              <a:gd name="connsiteX126" fmla="*/ 2409854 w 3909315"/>
              <a:gd name="connsiteY126" fmla="*/ 2013354 h 2872095"/>
              <a:gd name="connsiteX127" fmla="*/ 2405878 w 3909315"/>
              <a:gd name="connsiteY127" fmla="*/ 2001427 h 2872095"/>
              <a:gd name="connsiteX128" fmla="*/ 2409854 w 3909315"/>
              <a:gd name="connsiteY128" fmla="*/ 1965646 h 2872095"/>
              <a:gd name="connsiteX129" fmla="*/ 2409854 w 3909315"/>
              <a:gd name="connsiteY129" fmla="*/ 1929865 h 2872095"/>
              <a:gd name="connsiteX130" fmla="*/ 2374073 w 3909315"/>
              <a:gd name="connsiteY130" fmla="*/ 1890109 h 2872095"/>
              <a:gd name="connsiteX131" fmla="*/ 2386000 w 3909315"/>
              <a:gd name="connsiteY131" fmla="*/ 1850352 h 2872095"/>
              <a:gd name="connsiteX132" fmla="*/ 2350219 w 3909315"/>
              <a:gd name="connsiteY132" fmla="*/ 1850352 h 2872095"/>
              <a:gd name="connsiteX133" fmla="*/ 2302511 w 3909315"/>
              <a:gd name="connsiteY133" fmla="*/ 1874206 h 2872095"/>
              <a:gd name="connsiteX134" fmla="*/ 2274682 w 3909315"/>
              <a:gd name="connsiteY134" fmla="*/ 1818547 h 2872095"/>
              <a:gd name="connsiteX135" fmla="*/ 2234925 w 3909315"/>
              <a:gd name="connsiteY135" fmla="*/ 1862279 h 2872095"/>
              <a:gd name="connsiteX136" fmla="*/ 2230950 w 3909315"/>
              <a:gd name="connsiteY136" fmla="*/ 1902036 h 2872095"/>
              <a:gd name="connsiteX137" fmla="*/ 2310463 w 3909315"/>
              <a:gd name="connsiteY137" fmla="*/ 1921914 h 2872095"/>
              <a:gd name="connsiteX138" fmla="*/ 2262755 w 3909315"/>
              <a:gd name="connsiteY138" fmla="*/ 1949744 h 2872095"/>
              <a:gd name="connsiteX139" fmla="*/ 2250828 w 3909315"/>
              <a:gd name="connsiteY139" fmla="*/ 1993476 h 2872095"/>
              <a:gd name="connsiteX140" fmla="*/ 2266731 w 3909315"/>
              <a:gd name="connsiteY140" fmla="*/ 2017330 h 2872095"/>
              <a:gd name="connsiteX141" fmla="*/ 2298536 w 3909315"/>
              <a:gd name="connsiteY141" fmla="*/ 2069013 h 2872095"/>
              <a:gd name="connsiteX142" fmla="*/ 2294560 w 3909315"/>
              <a:gd name="connsiteY142" fmla="*/ 2112745 h 2872095"/>
              <a:gd name="connsiteX143" fmla="*/ 2282633 w 3909315"/>
              <a:gd name="connsiteY143" fmla="*/ 2176356 h 2872095"/>
              <a:gd name="connsiteX144" fmla="*/ 2254804 w 3909315"/>
              <a:gd name="connsiteY144" fmla="*/ 2208161 h 2872095"/>
              <a:gd name="connsiteX145" fmla="*/ 2238901 w 3909315"/>
              <a:gd name="connsiteY145" fmla="*/ 2239966 h 2872095"/>
              <a:gd name="connsiteX146" fmla="*/ 2207096 w 3909315"/>
              <a:gd name="connsiteY146" fmla="*/ 2295625 h 2872095"/>
              <a:gd name="connsiteX147" fmla="*/ 2151437 w 3909315"/>
              <a:gd name="connsiteY147" fmla="*/ 2315504 h 2872095"/>
              <a:gd name="connsiteX148" fmla="*/ 2079875 w 3909315"/>
              <a:gd name="connsiteY148" fmla="*/ 2327430 h 2872095"/>
              <a:gd name="connsiteX149" fmla="*/ 2052045 w 3909315"/>
              <a:gd name="connsiteY149" fmla="*/ 2327430 h 2872095"/>
              <a:gd name="connsiteX150" fmla="*/ 2044094 w 3909315"/>
              <a:gd name="connsiteY150" fmla="*/ 2339357 h 2872095"/>
              <a:gd name="connsiteX151" fmla="*/ 2059997 w 3909315"/>
              <a:gd name="connsiteY151" fmla="*/ 2375138 h 2872095"/>
              <a:gd name="connsiteX152" fmla="*/ 2020240 w 3909315"/>
              <a:gd name="connsiteY152" fmla="*/ 2418870 h 2872095"/>
              <a:gd name="connsiteX153" fmla="*/ 1996386 w 3909315"/>
              <a:gd name="connsiteY153" fmla="*/ 2442724 h 2872095"/>
              <a:gd name="connsiteX154" fmla="*/ 1980484 w 3909315"/>
              <a:gd name="connsiteY154" fmla="*/ 2387065 h 2872095"/>
              <a:gd name="connsiteX155" fmla="*/ 1968557 w 3909315"/>
              <a:gd name="connsiteY155" fmla="*/ 2343333 h 2872095"/>
              <a:gd name="connsiteX156" fmla="*/ 1928800 w 3909315"/>
              <a:gd name="connsiteY156" fmla="*/ 2371163 h 2872095"/>
              <a:gd name="connsiteX157" fmla="*/ 1916873 w 3909315"/>
              <a:gd name="connsiteY157" fmla="*/ 2414895 h 2872095"/>
              <a:gd name="connsiteX158" fmla="*/ 1960605 w 3909315"/>
              <a:gd name="connsiteY158" fmla="*/ 2466578 h 2872095"/>
              <a:gd name="connsiteX159" fmla="*/ 2008313 w 3909315"/>
              <a:gd name="connsiteY159" fmla="*/ 2530189 h 2872095"/>
              <a:gd name="connsiteX160" fmla="*/ 2000362 w 3909315"/>
              <a:gd name="connsiteY160" fmla="*/ 2609702 h 2872095"/>
              <a:gd name="connsiteX161" fmla="*/ 1972532 w 3909315"/>
              <a:gd name="connsiteY161" fmla="*/ 2625604 h 2872095"/>
              <a:gd name="connsiteX162" fmla="*/ 1904946 w 3909315"/>
              <a:gd name="connsiteY162" fmla="*/ 2673312 h 2872095"/>
              <a:gd name="connsiteX163" fmla="*/ 1893019 w 3909315"/>
              <a:gd name="connsiteY163" fmla="*/ 2645483 h 2872095"/>
              <a:gd name="connsiteX164" fmla="*/ 1861214 w 3909315"/>
              <a:gd name="connsiteY164" fmla="*/ 2609702 h 2872095"/>
              <a:gd name="connsiteX165" fmla="*/ 1805555 w 3909315"/>
              <a:gd name="connsiteY165" fmla="*/ 2565970 h 2872095"/>
              <a:gd name="connsiteX166" fmla="*/ 1793628 w 3909315"/>
              <a:gd name="connsiteY166" fmla="*/ 2561994 h 2872095"/>
              <a:gd name="connsiteX167" fmla="*/ 1789652 w 3909315"/>
              <a:gd name="connsiteY167" fmla="*/ 2585848 h 2872095"/>
              <a:gd name="connsiteX168" fmla="*/ 1769774 w 3909315"/>
              <a:gd name="connsiteY168" fmla="*/ 2609702 h 2872095"/>
              <a:gd name="connsiteX169" fmla="*/ 1781701 w 3909315"/>
              <a:gd name="connsiteY169" fmla="*/ 2653434 h 2872095"/>
              <a:gd name="connsiteX170" fmla="*/ 1809531 w 3909315"/>
              <a:gd name="connsiteY170" fmla="*/ 2705117 h 2872095"/>
              <a:gd name="connsiteX171" fmla="*/ 1857238 w 3909315"/>
              <a:gd name="connsiteY171" fmla="*/ 2748850 h 2872095"/>
              <a:gd name="connsiteX172" fmla="*/ 1869165 w 3909315"/>
              <a:gd name="connsiteY172" fmla="*/ 2792582 h 2872095"/>
              <a:gd name="connsiteX173" fmla="*/ 1885068 w 3909315"/>
              <a:gd name="connsiteY173" fmla="*/ 2828363 h 2872095"/>
              <a:gd name="connsiteX174" fmla="*/ 1893019 w 3909315"/>
              <a:gd name="connsiteY174" fmla="*/ 2844265 h 2872095"/>
              <a:gd name="connsiteX175" fmla="*/ 1885068 w 3909315"/>
              <a:gd name="connsiteY175" fmla="*/ 2872095 h 2872095"/>
              <a:gd name="connsiteX176" fmla="*/ 1837360 w 3909315"/>
              <a:gd name="connsiteY176" fmla="*/ 2844265 h 2872095"/>
              <a:gd name="connsiteX177" fmla="*/ 1797604 w 3909315"/>
              <a:gd name="connsiteY177" fmla="*/ 2784630 h 2872095"/>
              <a:gd name="connsiteX178" fmla="*/ 1785677 w 3909315"/>
              <a:gd name="connsiteY178" fmla="*/ 2713069 h 2872095"/>
              <a:gd name="connsiteX179" fmla="*/ 1757847 w 3909315"/>
              <a:gd name="connsiteY179" fmla="*/ 2697166 h 2872095"/>
              <a:gd name="connsiteX180" fmla="*/ 1741944 w 3909315"/>
              <a:gd name="connsiteY180" fmla="*/ 2665361 h 2872095"/>
              <a:gd name="connsiteX181" fmla="*/ 1757847 w 3909315"/>
              <a:gd name="connsiteY181" fmla="*/ 2625604 h 2872095"/>
              <a:gd name="connsiteX182" fmla="*/ 1741944 w 3909315"/>
              <a:gd name="connsiteY182" fmla="*/ 2534164 h 2872095"/>
              <a:gd name="connsiteX183" fmla="*/ 1718091 w 3909315"/>
              <a:gd name="connsiteY183" fmla="*/ 2458627 h 2872095"/>
              <a:gd name="connsiteX184" fmla="*/ 1670383 w 3909315"/>
              <a:gd name="connsiteY184" fmla="*/ 2506335 h 2872095"/>
              <a:gd name="connsiteX185" fmla="*/ 1642553 w 3909315"/>
              <a:gd name="connsiteY185" fmla="*/ 2498384 h 2872095"/>
              <a:gd name="connsiteX186" fmla="*/ 1646529 w 3909315"/>
              <a:gd name="connsiteY186" fmla="*/ 2442724 h 2872095"/>
              <a:gd name="connsiteX187" fmla="*/ 1630626 w 3909315"/>
              <a:gd name="connsiteY187" fmla="*/ 2391041 h 2872095"/>
              <a:gd name="connsiteX188" fmla="*/ 1574967 w 3909315"/>
              <a:gd name="connsiteY188" fmla="*/ 2335382 h 2872095"/>
              <a:gd name="connsiteX189" fmla="*/ 1543162 w 3909315"/>
              <a:gd name="connsiteY189" fmla="*/ 2351284 h 2872095"/>
              <a:gd name="connsiteX190" fmla="*/ 1471600 w 3909315"/>
              <a:gd name="connsiteY190" fmla="*/ 2343333 h 2872095"/>
              <a:gd name="connsiteX191" fmla="*/ 1439795 w 3909315"/>
              <a:gd name="connsiteY191" fmla="*/ 2391041 h 2872095"/>
              <a:gd name="connsiteX192" fmla="*/ 1419917 w 3909315"/>
              <a:gd name="connsiteY192" fmla="*/ 2387065 h 2872095"/>
              <a:gd name="connsiteX193" fmla="*/ 1404014 w 3909315"/>
              <a:gd name="connsiteY193" fmla="*/ 2430797 h 2872095"/>
              <a:gd name="connsiteX194" fmla="*/ 1356306 w 3909315"/>
              <a:gd name="connsiteY194" fmla="*/ 2446700 h 2872095"/>
              <a:gd name="connsiteX195" fmla="*/ 1320525 w 3909315"/>
              <a:gd name="connsiteY195" fmla="*/ 2474530 h 2872095"/>
              <a:gd name="connsiteX196" fmla="*/ 1308598 w 3909315"/>
              <a:gd name="connsiteY196" fmla="*/ 2534164 h 2872095"/>
              <a:gd name="connsiteX197" fmla="*/ 1288720 w 3909315"/>
              <a:gd name="connsiteY197" fmla="*/ 2589824 h 2872095"/>
              <a:gd name="connsiteX198" fmla="*/ 1237037 w 3909315"/>
              <a:gd name="connsiteY198" fmla="*/ 2649458 h 2872095"/>
              <a:gd name="connsiteX199" fmla="*/ 1205231 w 3909315"/>
              <a:gd name="connsiteY199" fmla="*/ 2585848 h 2872095"/>
              <a:gd name="connsiteX200" fmla="*/ 1169451 w 3909315"/>
              <a:gd name="connsiteY200" fmla="*/ 2522237 h 2872095"/>
              <a:gd name="connsiteX201" fmla="*/ 1173426 w 3909315"/>
              <a:gd name="connsiteY201" fmla="*/ 2474530 h 2872095"/>
              <a:gd name="connsiteX202" fmla="*/ 1157524 w 3909315"/>
              <a:gd name="connsiteY202" fmla="*/ 2446700 h 2872095"/>
              <a:gd name="connsiteX203" fmla="*/ 1157524 w 3909315"/>
              <a:gd name="connsiteY203" fmla="*/ 2391041 h 2872095"/>
              <a:gd name="connsiteX204" fmla="*/ 1161499 w 3909315"/>
              <a:gd name="connsiteY204" fmla="*/ 2347309 h 2872095"/>
              <a:gd name="connsiteX205" fmla="*/ 1145597 w 3909315"/>
              <a:gd name="connsiteY205" fmla="*/ 2303577 h 2872095"/>
              <a:gd name="connsiteX206" fmla="*/ 1125718 w 3909315"/>
              <a:gd name="connsiteY206" fmla="*/ 2343333 h 2872095"/>
              <a:gd name="connsiteX207" fmla="*/ 1105840 w 3909315"/>
              <a:gd name="connsiteY207" fmla="*/ 2331406 h 2872095"/>
              <a:gd name="connsiteX208" fmla="*/ 1081986 w 3909315"/>
              <a:gd name="connsiteY208" fmla="*/ 2303577 h 2872095"/>
              <a:gd name="connsiteX209" fmla="*/ 1125718 w 3909315"/>
              <a:gd name="connsiteY209" fmla="*/ 2283698 h 2872095"/>
              <a:gd name="connsiteX210" fmla="*/ 1062108 w 3909315"/>
              <a:gd name="connsiteY210" fmla="*/ 2299601 h 2872095"/>
              <a:gd name="connsiteX211" fmla="*/ 1014400 w 3909315"/>
              <a:gd name="connsiteY211" fmla="*/ 2299601 h 2872095"/>
              <a:gd name="connsiteX212" fmla="*/ 994522 w 3909315"/>
              <a:gd name="connsiteY212" fmla="*/ 2283698 h 2872095"/>
              <a:gd name="connsiteX213" fmla="*/ 994522 w 3909315"/>
              <a:gd name="connsiteY213" fmla="*/ 2259844 h 2872095"/>
              <a:gd name="connsiteX214" fmla="*/ 879228 w 3909315"/>
              <a:gd name="connsiteY214" fmla="*/ 2263820 h 2872095"/>
              <a:gd name="connsiteX215" fmla="*/ 823569 w 3909315"/>
              <a:gd name="connsiteY215" fmla="*/ 2255869 h 2872095"/>
              <a:gd name="connsiteX216" fmla="*/ 791764 w 3909315"/>
              <a:gd name="connsiteY216" fmla="*/ 2220088 h 2872095"/>
              <a:gd name="connsiteX217" fmla="*/ 783812 w 3909315"/>
              <a:gd name="connsiteY217" fmla="*/ 2216112 h 2872095"/>
              <a:gd name="connsiteX218" fmla="*/ 716226 w 3909315"/>
              <a:gd name="connsiteY218" fmla="*/ 2216112 h 2872095"/>
              <a:gd name="connsiteX219" fmla="*/ 644664 w 3909315"/>
              <a:gd name="connsiteY219" fmla="*/ 2168404 h 2872095"/>
              <a:gd name="connsiteX220" fmla="*/ 604908 w 3909315"/>
              <a:gd name="connsiteY220" fmla="*/ 2124672 h 2872095"/>
              <a:gd name="connsiteX221" fmla="*/ 585030 w 3909315"/>
              <a:gd name="connsiteY221" fmla="*/ 2136599 h 2872095"/>
              <a:gd name="connsiteX222" fmla="*/ 608884 w 3909315"/>
              <a:gd name="connsiteY222" fmla="*/ 2192258 h 2872095"/>
              <a:gd name="connsiteX223" fmla="*/ 624786 w 3909315"/>
              <a:gd name="connsiteY223" fmla="*/ 2235990 h 2872095"/>
              <a:gd name="connsiteX224" fmla="*/ 652616 w 3909315"/>
              <a:gd name="connsiteY224" fmla="*/ 2232015 h 2872095"/>
              <a:gd name="connsiteX225" fmla="*/ 656591 w 3909315"/>
              <a:gd name="connsiteY225" fmla="*/ 2275747 h 2872095"/>
              <a:gd name="connsiteX226" fmla="*/ 712251 w 3909315"/>
              <a:gd name="connsiteY226" fmla="*/ 2287674 h 2872095"/>
              <a:gd name="connsiteX227" fmla="*/ 744056 w 3909315"/>
              <a:gd name="connsiteY227" fmla="*/ 2239966 h 2872095"/>
              <a:gd name="connsiteX228" fmla="*/ 779837 w 3909315"/>
              <a:gd name="connsiteY228" fmla="*/ 2235990 h 2872095"/>
              <a:gd name="connsiteX229" fmla="*/ 775861 w 3909315"/>
              <a:gd name="connsiteY229" fmla="*/ 2267796 h 2872095"/>
              <a:gd name="connsiteX230" fmla="*/ 791764 w 3909315"/>
              <a:gd name="connsiteY230" fmla="*/ 2287674 h 2872095"/>
              <a:gd name="connsiteX231" fmla="*/ 823569 w 3909315"/>
              <a:gd name="connsiteY231" fmla="*/ 2291650 h 2872095"/>
              <a:gd name="connsiteX232" fmla="*/ 839471 w 3909315"/>
              <a:gd name="connsiteY232" fmla="*/ 2315504 h 2872095"/>
              <a:gd name="connsiteX233" fmla="*/ 827544 w 3909315"/>
              <a:gd name="connsiteY233" fmla="*/ 2371163 h 2872095"/>
              <a:gd name="connsiteX234" fmla="*/ 807666 w 3909315"/>
              <a:gd name="connsiteY234" fmla="*/ 2387065 h 2872095"/>
              <a:gd name="connsiteX235" fmla="*/ 815618 w 3909315"/>
              <a:gd name="connsiteY235" fmla="*/ 2438749 h 2872095"/>
              <a:gd name="connsiteX236" fmla="*/ 799715 w 3909315"/>
              <a:gd name="connsiteY236" fmla="*/ 2414895 h 2872095"/>
              <a:gd name="connsiteX237" fmla="*/ 783812 w 3909315"/>
              <a:gd name="connsiteY237" fmla="*/ 2438749 h 2872095"/>
              <a:gd name="connsiteX238" fmla="*/ 755983 w 3909315"/>
              <a:gd name="connsiteY238" fmla="*/ 2434773 h 2872095"/>
              <a:gd name="connsiteX239" fmla="*/ 755983 w 3909315"/>
              <a:gd name="connsiteY239" fmla="*/ 2462603 h 2872095"/>
              <a:gd name="connsiteX240" fmla="*/ 696348 w 3909315"/>
              <a:gd name="connsiteY240" fmla="*/ 2470554 h 2872095"/>
              <a:gd name="connsiteX241" fmla="*/ 688397 w 3909315"/>
              <a:gd name="connsiteY241" fmla="*/ 2482481 h 2872095"/>
              <a:gd name="connsiteX242" fmla="*/ 648640 w 3909315"/>
              <a:gd name="connsiteY242" fmla="*/ 2506335 h 2872095"/>
              <a:gd name="connsiteX243" fmla="*/ 620811 w 3909315"/>
              <a:gd name="connsiteY243" fmla="*/ 2522237 h 2872095"/>
              <a:gd name="connsiteX244" fmla="*/ 545273 w 3909315"/>
              <a:gd name="connsiteY244" fmla="*/ 2554043 h 2872095"/>
              <a:gd name="connsiteX245" fmla="*/ 493590 w 3909315"/>
              <a:gd name="connsiteY245" fmla="*/ 2565970 h 2872095"/>
              <a:gd name="connsiteX246" fmla="*/ 489614 w 3909315"/>
              <a:gd name="connsiteY246" fmla="*/ 2573921 h 2872095"/>
              <a:gd name="connsiteX247" fmla="*/ 469736 w 3909315"/>
              <a:gd name="connsiteY247" fmla="*/ 2502359 h 2872095"/>
              <a:gd name="connsiteX248" fmla="*/ 449858 w 3909315"/>
              <a:gd name="connsiteY248" fmla="*/ 2442724 h 2872095"/>
              <a:gd name="connsiteX249" fmla="*/ 406125 w 3909315"/>
              <a:gd name="connsiteY249" fmla="*/ 2383090 h 2872095"/>
              <a:gd name="connsiteX250" fmla="*/ 386247 w 3909315"/>
              <a:gd name="connsiteY250" fmla="*/ 2375138 h 2872095"/>
              <a:gd name="connsiteX251" fmla="*/ 378296 w 3909315"/>
              <a:gd name="connsiteY251" fmla="*/ 2371163 h 2872095"/>
              <a:gd name="connsiteX252" fmla="*/ 378296 w 3909315"/>
              <a:gd name="connsiteY252" fmla="*/ 2323455 h 2872095"/>
              <a:gd name="connsiteX253" fmla="*/ 338539 w 3909315"/>
              <a:gd name="connsiteY253" fmla="*/ 2279723 h 2872095"/>
              <a:gd name="connsiteX254" fmla="*/ 310710 w 3909315"/>
              <a:gd name="connsiteY254" fmla="*/ 2212137 h 2872095"/>
              <a:gd name="connsiteX255" fmla="*/ 247099 w 3909315"/>
              <a:gd name="connsiteY255" fmla="*/ 2172380 h 2872095"/>
              <a:gd name="connsiteX256" fmla="*/ 270953 w 3909315"/>
              <a:gd name="connsiteY256" fmla="*/ 2136599 h 2872095"/>
              <a:gd name="connsiteX257" fmla="*/ 251075 w 3909315"/>
              <a:gd name="connsiteY257" fmla="*/ 2084916 h 2872095"/>
              <a:gd name="connsiteX258" fmla="*/ 286856 w 3909315"/>
              <a:gd name="connsiteY258" fmla="*/ 2005403 h 2872095"/>
              <a:gd name="connsiteX259" fmla="*/ 294807 w 3909315"/>
              <a:gd name="connsiteY259" fmla="*/ 1973597 h 2872095"/>
              <a:gd name="connsiteX260" fmla="*/ 175538 w 3909315"/>
              <a:gd name="connsiteY260" fmla="*/ 1965646 h 2872095"/>
              <a:gd name="connsiteX261" fmla="*/ 107951 w 3909315"/>
              <a:gd name="connsiteY261" fmla="*/ 1989500 h 2872095"/>
              <a:gd name="connsiteX262" fmla="*/ 68195 w 3909315"/>
              <a:gd name="connsiteY262" fmla="*/ 1993476 h 2872095"/>
              <a:gd name="connsiteX263" fmla="*/ 28438 w 3909315"/>
              <a:gd name="connsiteY263" fmla="*/ 1965646 h 2872095"/>
              <a:gd name="connsiteX264" fmla="*/ 609 w 3909315"/>
              <a:gd name="connsiteY264" fmla="*/ 1913963 h 2872095"/>
              <a:gd name="connsiteX265" fmla="*/ 8560 w 3909315"/>
              <a:gd name="connsiteY265" fmla="*/ 1878182 h 2872095"/>
              <a:gd name="connsiteX266" fmla="*/ 16511 w 3909315"/>
              <a:gd name="connsiteY266" fmla="*/ 1842401 h 2872095"/>
              <a:gd name="connsiteX267" fmla="*/ 96024 w 3909315"/>
              <a:gd name="connsiteY267" fmla="*/ 1822523 h 2872095"/>
              <a:gd name="connsiteX268" fmla="*/ 211318 w 3909315"/>
              <a:gd name="connsiteY268" fmla="*/ 1810596 h 2872095"/>
              <a:gd name="connsiteX269" fmla="*/ 255051 w 3909315"/>
              <a:gd name="connsiteY269" fmla="*/ 1790717 h 2872095"/>
              <a:gd name="connsiteX270" fmla="*/ 294807 w 3909315"/>
              <a:gd name="connsiteY270" fmla="*/ 1790717 h 2872095"/>
              <a:gd name="connsiteX271" fmla="*/ 350466 w 3909315"/>
              <a:gd name="connsiteY271" fmla="*/ 1834450 h 2872095"/>
              <a:gd name="connsiteX272" fmla="*/ 398174 w 3909315"/>
              <a:gd name="connsiteY272" fmla="*/ 1822523 h 2872095"/>
              <a:gd name="connsiteX273" fmla="*/ 441906 w 3909315"/>
              <a:gd name="connsiteY273" fmla="*/ 1802644 h 2872095"/>
              <a:gd name="connsiteX274" fmla="*/ 473711 w 3909315"/>
              <a:gd name="connsiteY274" fmla="*/ 1802644 h 2872095"/>
              <a:gd name="connsiteX275" fmla="*/ 550864 w 3909315"/>
              <a:gd name="connsiteY275" fmla="*/ 1811403 h 2872095"/>
              <a:gd name="connsiteX276" fmla="*/ 592981 w 3909315"/>
              <a:gd name="connsiteY276" fmla="*/ 1790717 h 2872095"/>
              <a:gd name="connsiteX277" fmla="*/ 600932 w 3909315"/>
              <a:gd name="connsiteY277" fmla="*/ 1794693 h 2872095"/>
              <a:gd name="connsiteX278" fmla="*/ 624786 w 3909315"/>
              <a:gd name="connsiteY278" fmla="*/ 1838425 h 2872095"/>
              <a:gd name="connsiteX279" fmla="*/ 604908 w 3909315"/>
              <a:gd name="connsiteY279" fmla="*/ 1902036 h 2872095"/>
              <a:gd name="connsiteX280" fmla="*/ 664543 w 3909315"/>
              <a:gd name="connsiteY280" fmla="*/ 1937817 h 2872095"/>
              <a:gd name="connsiteX281" fmla="*/ 708275 w 3909315"/>
              <a:gd name="connsiteY281" fmla="*/ 1941792 h 2872095"/>
              <a:gd name="connsiteX282" fmla="*/ 712251 w 3909315"/>
              <a:gd name="connsiteY282" fmla="*/ 1921914 h 2872095"/>
              <a:gd name="connsiteX283" fmla="*/ 712251 w 3909315"/>
              <a:gd name="connsiteY283" fmla="*/ 1886133 h 2872095"/>
              <a:gd name="connsiteX284" fmla="*/ 692372 w 3909315"/>
              <a:gd name="connsiteY284" fmla="*/ 1846377 h 2872095"/>
              <a:gd name="connsiteX285" fmla="*/ 684421 w 3909315"/>
              <a:gd name="connsiteY285" fmla="*/ 1838425 h 2872095"/>
              <a:gd name="connsiteX286" fmla="*/ 720202 w 3909315"/>
              <a:gd name="connsiteY286" fmla="*/ 1830474 h 2872095"/>
              <a:gd name="connsiteX287" fmla="*/ 704299 w 3909315"/>
              <a:gd name="connsiteY287" fmla="*/ 1802644 h 2872095"/>
              <a:gd name="connsiteX288" fmla="*/ 640689 w 3909315"/>
              <a:gd name="connsiteY288" fmla="*/ 1731083 h 2872095"/>
              <a:gd name="connsiteX289" fmla="*/ 644664 w 3909315"/>
              <a:gd name="connsiteY289" fmla="*/ 1707229 h 2872095"/>
              <a:gd name="connsiteX290" fmla="*/ 688397 w 3909315"/>
              <a:gd name="connsiteY290" fmla="*/ 1687350 h 2872095"/>
              <a:gd name="connsiteX291" fmla="*/ 692372 w 3909315"/>
              <a:gd name="connsiteY291" fmla="*/ 1655545 h 2872095"/>
              <a:gd name="connsiteX292" fmla="*/ 652616 w 3909315"/>
              <a:gd name="connsiteY292" fmla="*/ 1643618 h 2872095"/>
              <a:gd name="connsiteX293" fmla="*/ 596957 w 3909315"/>
              <a:gd name="connsiteY293" fmla="*/ 1667472 h 2872095"/>
              <a:gd name="connsiteX294" fmla="*/ 585030 w 3909315"/>
              <a:gd name="connsiteY294" fmla="*/ 1647594 h 2872095"/>
              <a:gd name="connsiteX295" fmla="*/ 565151 w 3909315"/>
              <a:gd name="connsiteY295" fmla="*/ 1603862 h 2872095"/>
              <a:gd name="connsiteX296" fmla="*/ 541298 w 3909315"/>
              <a:gd name="connsiteY296" fmla="*/ 1540251 h 2872095"/>
              <a:gd name="connsiteX297" fmla="*/ 577078 w 3909315"/>
              <a:gd name="connsiteY297" fmla="*/ 1512422 h 2872095"/>
              <a:gd name="connsiteX298" fmla="*/ 640689 w 3909315"/>
              <a:gd name="connsiteY298" fmla="*/ 1488568 h 2872095"/>
              <a:gd name="connsiteX299" fmla="*/ 704299 w 3909315"/>
              <a:gd name="connsiteY299" fmla="*/ 1472665 h 2872095"/>
              <a:gd name="connsiteX300" fmla="*/ 759958 w 3909315"/>
              <a:gd name="connsiteY300" fmla="*/ 1496519 h 2872095"/>
              <a:gd name="connsiteX301" fmla="*/ 819593 w 3909315"/>
              <a:gd name="connsiteY301" fmla="*/ 1472665 h 2872095"/>
              <a:gd name="connsiteX302" fmla="*/ 839471 w 3909315"/>
              <a:gd name="connsiteY302" fmla="*/ 1496519 h 2872095"/>
              <a:gd name="connsiteX303" fmla="*/ 879228 w 3909315"/>
              <a:gd name="connsiteY303" fmla="*/ 1488568 h 2872095"/>
              <a:gd name="connsiteX304" fmla="*/ 835496 w 3909315"/>
              <a:gd name="connsiteY304" fmla="*/ 1464714 h 2872095"/>
              <a:gd name="connsiteX305" fmla="*/ 835496 w 3909315"/>
              <a:gd name="connsiteY305" fmla="*/ 1413030 h 2872095"/>
              <a:gd name="connsiteX306" fmla="*/ 831520 w 3909315"/>
              <a:gd name="connsiteY306" fmla="*/ 1397128 h 2872095"/>
              <a:gd name="connsiteX307" fmla="*/ 795739 w 3909315"/>
              <a:gd name="connsiteY307" fmla="*/ 1373274 h 2872095"/>
              <a:gd name="connsiteX308" fmla="*/ 803691 w 3909315"/>
              <a:gd name="connsiteY308" fmla="*/ 1361347 h 2872095"/>
              <a:gd name="connsiteX309" fmla="*/ 779837 w 3909315"/>
              <a:gd name="connsiteY309" fmla="*/ 1289785 h 2872095"/>
              <a:gd name="connsiteX310" fmla="*/ 819593 w 3909315"/>
              <a:gd name="connsiteY310" fmla="*/ 1254004 h 2872095"/>
              <a:gd name="connsiteX311" fmla="*/ 831520 w 3909315"/>
              <a:gd name="connsiteY311" fmla="*/ 1202321 h 2872095"/>
              <a:gd name="connsiteX312" fmla="*/ 815618 w 3909315"/>
              <a:gd name="connsiteY312" fmla="*/ 1178467 h 2872095"/>
              <a:gd name="connsiteX313" fmla="*/ 831520 w 3909315"/>
              <a:gd name="connsiteY313" fmla="*/ 1166540 h 2872095"/>
              <a:gd name="connsiteX314" fmla="*/ 831520 w 3909315"/>
              <a:gd name="connsiteY314" fmla="*/ 1114857 h 2872095"/>
              <a:gd name="connsiteX315" fmla="*/ 847423 w 3909315"/>
              <a:gd name="connsiteY315" fmla="*/ 983660 h 2872095"/>
              <a:gd name="connsiteX316" fmla="*/ 867301 w 3909315"/>
              <a:gd name="connsiteY316" fmla="*/ 924025 h 2872095"/>
              <a:gd name="connsiteX317" fmla="*/ 915009 w 3909315"/>
              <a:gd name="connsiteY317" fmla="*/ 880293 h 2872095"/>
              <a:gd name="connsiteX318" fmla="*/ 970668 w 3909315"/>
              <a:gd name="connsiteY318" fmla="*/ 812707 h 2872095"/>
              <a:gd name="connsiteX319" fmla="*/ 982595 w 3909315"/>
              <a:gd name="connsiteY319" fmla="*/ 796804 h 2872095"/>
              <a:gd name="connsiteX320" fmla="*/ 962717 w 3909315"/>
              <a:gd name="connsiteY320" fmla="*/ 749097 h 2872095"/>
              <a:gd name="connsiteX321" fmla="*/ 966692 w 3909315"/>
              <a:gd name="connsiteY321" fmla="*/ 701389 h 2872095"/>
              <a:gd name="connsiteX322" fmla="*/ 1014400 w 3909315"/>
              <a:gd name="connsiteY322" fmla="*/ 721267 h 2872095"/>
              <a:gd name="connsiteX323" fmla="*/ 1050181 w 3909315"/>
              <a:gd name="connsiteY323" fmla="*/ 725243 h 2872095"/>
              <a:gd name="connsiteX324" fmla="*/ 1034278 w 3909315"/>
              <a:gd name="connsiteY324" fmla="*/ 645730 h 2872095"/>
              <a:gd name="connsiteX325" fmla="*/ 1010424 w 3909315"/>
              <a:gd name="connsiteY325" fmla="*/ 554290 h 2872095"/>
              <a:gd name="connsiteX326" fmla="*/ 1058132 w 3909315"/>
              <a:gd name="connsiteY326" fmla="*/ 415142 h 2872095"/>
              <a:gd name="connsiteX327" fmla="*/ 1097889 w 3909315"/>
              <a:gd name="connsiteY327" fmla="*/ 375385 h 2872095"/>
              <a:gd name="connsiteX328" fmla="*/ 1125718 w 3909315"/>
              <a:gd name="connsiteY328" fmla="*/ 387312 h 2872095"/>
              <a:gd name="connsiteX329" fmla="*/ 1141621 w 3909315"/>
              <a:gd name="connsiteY329" fmla="*/ 438996 h 2872095"/>
              <a:gd name="connsiteX330" fmla="*/ 1117767 w 3909315"/>
              <a:gd name="connsiteY330" fmla="*/ 514533 h 2872095"/>
              <a:gd name="connsiteX331" fmla="*/ 1121743 w 3909315"/>
              <a:gd name="connsiteY331" fmla="*/ 566217 h 2872095"/>
              <a:gd name="connsiteX332" fmla="*/ 1121743 w 3909315"/>
              <a:gd name="connsiteY332" fmla="*/ 621876 h 2872095"/>
              <a:gd name="connsiteX333" fmla="*/ 1125718 w 3909315"/>
              <a:gd name="connsiteY333" fmla="*/ 729218 h 2872095"/>
              <a:gd name="connsiteX334" fmla="*/ 1105840 w 3909315"/>
              <a:gd name="connsiteY334" fmla="*/ 832585 h 2872095"/>
              <a:gd name="connsiteX335" fmla="*/ 1153548 w 3909315"/>
              <a:gd name="connsiteY335" fmla="*/ 788853 h 2872095"/>
              <a:gd name="connsiteX336" fmla="*/ 1181378 w 3909315"/>
              <a:gd name="connsiteY336" fmla="*/ 749097 h 2872095"/>
              <a:gd name="connsiteX337" fmla="*/ 1153548 w 3909315"/>
              <a:gd name="connsiteY337" fmla="*/ 685486 h 2872095"/>
              <a:gd name="connsiteX338" fmla="*/ 1165475 w 3909315"/>
              <a:gd name="connsiteY338" fmla="*/ 641754 h 2872095"/>
              <a:gd name="connsiteX339" fmla="*/ 1149572 w 3909315"/>
              <a:gd name="connsiteY339" fmla="*/ 582119 h 2872095"/>
              <a:gd name="connsiteX340" fmla="*/ 1173426 w 3909315"/>
              <a:gd name="connsiteY340" fmla="*/ 494655 h 2872095"/>
              <a:gd name="connsiteX341" fmla="*/ 1173426 w 3909315"/>
              <a:gd name="connsiteY341" fmla="*/ 411166 h 2872095"/>
              <a:gd name="connsiteX342" fmla="*/ 1209207 w 3909315"/>
              <a:gd name="connsiteY342" fmla="*/ 486704 h 2872095"/>
              <a:gd name="connsiteX343" fmla="*/ 1221134 w 3909315"/>
              <a:gd name="connsiteY343" fmla="*/ 558265 h 2872095"/>
              <a:gd name="connsiteX344" fmla="*/ 1237037 w 3909315"/>
              <a:gd name="connsiteY344" fmla="*/ 474777 h 2872095"/>
              <a:gd name="connsiteX345" fmla="*/ 1237037 w 3909315"/>
              <a:gd name="connsiteY345" fmla="*/ 442971 h 2872095"/>
              <a:gd name="connsiteX346" fmla="*/ 1276793 w 3909315"/>
              <a:gd name="connsiteY346" fmla="*/ 442971 h 2872095"/>
              <a:gd name="connsiteX347" fmla="*/ 1316550 w 3909315"/>
              <a:gd name="connsiteY347" fmla="*/ 466825 h 2872095"/>
              <a:gd name="connsiteX348" fmla="*/ 1360282 w 3909315"/>
              <a:gd name="connsiteY348" fmla="*/ 546338 h 2872095"/>
              <a:gd name="connsiteX349" fmla="*/ 1324501 w 3909315"/>
              <a:gd name="connsiteY349" fmla="*/ 454898 h 2872095"/>
              <a:gd name="connsiteX350" fmla="*/ 1312574 w 3909315"/>
              <a:gd name="connsiteY350" fmla="*/ 391288 h 2872095"/>
              <a:gd name="connsiteX351" fmla="*/ 1427868 w 3909315"/>
              <a:gd name="connsiteY351" fmla="*/ 371410 h 2872095"/>
              <a:gd name="connsiteX352" fmla="*/ 1380160 w 3909315"/>
              <a:gd name="connsiteY352" fmla="*/ 323702 h 2872095"/>
              <a:gd name="connsiteX353" fmla="*/ 1404014 w 3909315"/>
              <a:gd name="connsiteY353" fmla="*/ 295872 h 2872095"/>
              <a:gd name="connsiteX354" fmla="*/ 1503405 w 3909315"/>
              <a:gd name="connsiteY354" fmla="*/ 272018 h 2872095"/>
              <a:gd name="connsiteX355" fmla="*/ 1570991 w 3909315"/>
              <a:gd name="connsiteY355" fmla="*/ 216359 h 2872095"/>
              <a:gd name="connsiteX356" fmla="*/ 1634602 w 3909315"/>
              <a:gd name="connsiteY356" fmla="*/ 172627 h 2872095"/>
              <a:gd name="connsiteX357" fmla="*/ 1666407 w 3909315"/>
              <a:gd name="connsiteY357" fmla="*/ 144797 h 2872095"/>
              <a:gd name="connsiteX358" fmla="*/ 1694237 w 3909315"/>
              <a:gd name="connsiteY358" fmla="*/ 37455 h 2872095"/>
              <a:gd name="connsiteX359" fmla="*/ 1686285 w 3909315"/>
              <a:gd name="connsiteY359" fmla="*/ 144797 h 2872095"/>
              <a:gd name="connsiteX360" fmla="*/ 1718091 w 3909315"/>
              <a:gd name="connsiteY360" fmla="*/ 156724 h 2872095"/>
              <a:gd name="connsiteX361" fmla="*/ 1773750 w 3909315"/>
              <a:gd name="connsiteY361" fmla="*/ 128895 h 2872095"/>
              <a:gd name="connsiteX362" fmla="*/ 1817482 w 3909315"/>
              <a:gd name="connsiteY362" fmla="*/ 77211 h 2872095"/>
              <a:gd name="connsiteX363" fmla="*/ 1845311 w 3909315"/>
              <a:gd name="connsiteY363" fmla="*/ 1674 h 2872095"/>
              <a:gd name="connsiteX364" fmla="*/ 1869165 w 3909315"/>
              <a:gd name="connsiteY364" fmla="*/ 25528 h 2872095"/>
              <a:gd name="connsiteX365" fmla="*/ 1924824 w 3909315"/>
              <a:gd name="connsiteY365" fmla="*/ 33479 h 2872095"/>
              <a:gd name="connsiteX366" fmla="*/ 1956630 w 3909315"/>
              <a:gd name="connsiteY366" fmla="*/ 69260 h 2872095"/>
              <a:gd name="connsiteX367" fmla="*/ 1932776 w 3909315"/>
              <a:gd name="connsiteY367" fmla="*/ 101065 h 2872095"/>
              <a:gd name="connsiteX368" fmla="*/ 1980484 w 3909315"/>
              <a:gd name="connsiteY368" fmla="*/ 109017 h 2872095"/>
              <a:gd name="connsiteX369" fmla="*/ 2044094 w 3909315"/>
              <a:gd name="connsiteY369" fmla="*/ 136846 h 2872095"/>
              <a:gd name="connsiteX370" fmla="*/ 2075899 w 3909315"/>
              <a:gd name="connsiteY370" fmla="*/ 168651 h 2872095"/>
              <a:gd name="connsiteX371" fmla="*/ 2063972 w 3909315"/>
              <a:gd name="connsiteY371" fmla="*/ 236237 h 2872095"/>
              <a:gd name="connsiteX372" fmla="*/ 1980484 w 3909315"/>
              <a:gd name="connsiteY372" fmla="*/ 323702 h 2872095"/>
              <a:gd name="connsiteX373" fmla="*/ 1908922 w 3909315"/>
              <a:gd name="connsiteY373" fmla="*/ 403215 h 2872095"/>
              <a:gd name="connsiteX374" fmla="*/ 1877117 w 3909315"/>
              <a:gd name="connsiteY374" fmla="*/ 438996 h 2872095"/>
              <a:gd name="connsiteX375" fmla="*/ 1908922 w 3909315"/>
              <a:gd name="connsiteY375" fmla="*/ 438996 h 2872095"/>
              <a:gd name="connsiteX376" fmla="*/ 1996386 w 3909315"/>
              <a:gd name="connsiteY376" fmla="*/ 403215 h 2872095"/>
              <a:gd name="connsiteX377" fmla="*/ 2056021 w 3909315"/>
              <a:gd name="connsiteY377" fmla="*/ 379361 h 2872095"/>
              <a:gd name="connsiteX378" fmla="*/ 2123607 w 3909315"/>
              <a:gd name="connsiteY378" fmla="*/ 379361 h 2872095"/>
              <a:gd name="connsiteX379" fmla="*/ 2179266 w 3909315"/>
              <a:gd name="connsiteY379" fmla="*/ 363458 h 2872095"/>
              <a:gd name="connsiteX380" fmla="*/ 2203120 w 3909315"/>
              <a:gd name="connsiteY380" fmla="*/ 423093 h 2872095"/>
              <a:gd name="connsiteX381" fmla="*/ 2246852 w 3909315"/>
              <a:gd name="connsiteY381" fmla="*/ 442971 h 2872095"/>
              <a:gd name="connsiteX382" fmla="*/ 2298536 w 3909315"/>
              <a:gd name="connsiteY382" fmla="*/ 435020 h 2872095"/>
              <a:gd name="connsiteX383" fmla="*/ 2310463 w 3909315"/>
              <a:gd name="connsiteY383" fmla="*/ 399239 h 2872095"/>
              <a:gd name="connsiteX384" fmla="*/ 2298536 w 3909315"/>
              <a:gd name="connsiteY384" fmla="*/ 359483 h 2872095"/>
              <a:gd name="connsiteX385" fmla="*/ 2342268 w 3909315"/>
              <a:gd name="connsiteY385" fmla="*/ 371410 h 2872095"/>
              <a:gd name="connsiteX386" fmla="*/ 2405878 w 3909315"/>
              <a:gd name="connsiteY386" fmla="*/ 419117 h 2872095"/>
              <a:gd name="connsiteX387" fmla="*/ 2433708 w 3909315"/>
              <a:gd name="connsiteY387" fmla="*/ 454898 h 2872095"/>
              <a:gd name="connsiteX388" fmla="*/ 2429732 w 3909315"/>
              <a:gd name="connsiteY388" fmla="*/ 518509 h 2872095"/>
              <a:gd name="connsiteX389" fmla="*/ 2453586 w 3909315"/>
              <a:gd name="connsiteY389" fmla="*/ 590070 h 2872095"/>
              <a:gd name="connsiteX390" fmla="*/ 2509245 w 3909315"/>
              <a:gd name="connsiteY390" fmla="*/ 526460 h 2872095"/>
              <a:gd name="connsiteX391" fmla="*/ 2529124 w 3909315"/>
              <a:gd name="connsiteY391" fmla="*/ 542363 h 2872095"/>
              <a:gd name="connsiteX392" fmla="*/ 2568880 w 3909315"/>
              <a:gd name="connsiteY392" fmla="*/ 558265 h 2872095"/>
              <a:gd name="connsiteX393" fmla="*/ 2612612 w 3909315"/>
              <a:gd name="connsiteY393" fmla="*/ 542363 h 2872095"/>
              <a:gd name="connsiteX394" fmla="*/ 2656344 w 3909315"/>
              <a:gd name="connsiteY394" fmla="*/ 522484 h 2872095"/>
              <a:gd name="connsiteX395" fmla="*/ 2668271 w 3909315"/>
              <a:gd name="connsiteY395" fmla="*/ 462850 h 2872095"/>
              <a:gd name="connsiteX396" fmla="*/ 2688150 w 3909315"/>
              <a:gd name="connsiteY396" fmla="*/ 454898 h 2872095"/>
              <a:gd name="connsiteX397" fmla="*/ 2743809 w 3909315"/>
              <a:gd name="connsiteY397" fmla="*/ 446947 h 2872095"/>
              <a:gd name="connsiteX398" fmla="*/ 2791517 w 3909315"/>
              <a:gd name="connsiteY398" fmla="*/ 458874 h 2872095"/>
              <a:gd name="connsiteX399" fmla="*/ 2859103 w 3909315"/>
              <a:gd name="connsiteY399" fmla="*/ 486704 h 2872095"/>
              <a:gd name="connsiteX400" fmla="*/ 2906811 w 3909315"/>
              <a:gd name="connsiteY400" fmla="*/ 506582 h 2872095"/>
              <a:gd name="connsiteX401" fmla="*/ 2918738 w 3909315"/>
              <a:gd name="connsiteY401" fmla="*/ 542363 h 2872095"/>
              <a:gd name="connsiteX402" fmla="*/ 2930664 w 3909315"/>
              <a:gd name="connsiteY402" fmla="*/ 582119 h 2872095"/>
              <a:gd name="connsiteX403" fmla="*/ 2982348 w 3909315"/>
              <a:gd name="connsiteY403" fmla="*/ 582119 h 2872095"/>
              <a:gd name="connsiteX404" fmla="*/ 3049934 w 3909315"/>
              <a:gd name="connsiteY404" fmla="*/ 550314 h 2872095"/>
              <a:gd name="connsiteX405" fmla="*/ 3109569 w 3909315"/>
              <a:gd name="connsiteY405" fmla="*/ 586095 h 2872095"/>
              <a:gd name="connsiteX406" fmla="*/ 3137398 w 3909315"/>
              <a:gd name="connsiteY406" fmla="*/ 661632 h 2872095"/>
              <a:gd name="connsiteX407" fmla="*/ 3193058 w 3909315"/>
              <a:gd name="connsiteY407" fmla="*/ 665608 h 2872095"/>
              <a:gd name="connsiteX408" fmla="*/ 3284498 w 3909315"/>
              <a:gd name="connsiteY408" fmla="*/ 665608 h 2872095"/>
              <a:gd name="connsiteX409" fmla="*/ 3332205 w 3909315"/>
              <a:gd name="connsiteY409" fmla="*/ 633803 h 2872095"/>
              <a:gd name="connsiteX410" fmla="*/ 3336181 w 3909315"/>
              <a:gd name="connsiteY410" fmla="*/ 681510 h 2872095"/>
              <a:gd name="connsiteX411" fmla="*/ 3371962 w 3909315"/>
              <a:gd name="connsiteY411" fmla="*/ 693437 h 2872095"/>
              <a:gd name="connsiteX412" fmla="*/ 3375938 w 3909315"/>
              <a:gd name="connsiteY412" fmla="*/ 641754 h 2872095"/>
              <a:gd name="connsiteX413" fmla="*/ 3387864 w 3909315"/>
              <a:gd name="connsiteY413" fmla="*/ 633803 h 2872095"/>
              <a:gd name="connsiteX414" fmla="*/ 3499183 w 3909315"/>
              <a:gd name="connsiteY414" fmla="*/ 641754 h 2872095"/>
              <a:gd name="connsiteX415" fmla="*/ 3523037 w 3909315"/>
              <a:gd name="connsiteY415" fmla="*/ 661632 h 2872095"/>
              <a:gd name="connsiteX416" fmla="*/ 3554842 w 3909315"/>
              <a:gd name="connsiteY416" fmla="*/ 697413 h 2872095"/>
              <a:gd name="connsiteX417" fmla="*/ 3658209 w 3909315"/>
              <a:gd name="connsiteY417" fmla="*/ 737170 h 287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</a:cxnLst>
            <a:rect l="l" t="t" r="r" b="b"/>
            <a:pathLst>
              <a:path w="3909315" h="2872095">
                <a:moveTo>
                  <a:pt x="3658209" y="737170"/>
                </a:moveTo>
                <a:cubicBezTo>
                  <a:pt x="3684051" y="749097"/>
                  <a:pt x="3690676" y="754398"/>
                  <a:pt x="3709892" y="768975"/>
                </a:cubicBezTo>
                <a:cubicBezTo>
                  <a:pt x="3729108" y="783552"/>
                  <a:pt x="3758263" y="812045"/>
                  <a:pt x="3773503" y="824634"/>
                </a:cubicBezTo>
                <a:cubicBezTo>
                  <a:pt x="3788743" y="837223"/>
                  <a:pt x="3790068" y="837886"/>
                  <a:pt x="3801332" y="844512"/>
                </a:cubicBezTo>
                <a:cubicBezTo>
                  <a:pt x="3812596" y="851138"/>
                  <a:pt x="3823198" y="856439"/>
                  <a:pt x="3841089" y="864390"/>
                </a:cubicBezTo>
                <a:cubicBezTo>
                  <a:pt x="3858980" y="872341"/>
                  <a:pt x="3915964" y="882281"/>
                  <a:pt x="3908675" y="892220"/>
                </a:cubicBezTo>
                <a:cubicBezTo>
                  <a:pt x="3901386" y="902159"/>
                  <a:pt x="3819223" y="912761"/>
                  <a:pt x="3797357" y="924025"/>
                </a:cubicBezTo>
                <a:cubicBezTo>
                  <a:pt x="3775491" y="935289"/>
                  <a:pt x="3784104" y="950530"/>
                  <a:pt x="3777478" y="959806"/>
                </a:cubicBezTo>
                <a:cubicBezTo>
                  <a:pt x="3770852" y="969082"/>
                  <a:pt x="3767539" y="978359"/>
                  <a:pt x="3757600" y="979684"/>
                </a:cubicBezTo>
                <a:cubicBezTo>
                  <a:pt x="3747661" y="981009"/>
                  <a:pt x="3731096" y="974383"/>
                  <a:pt x="3717844" y="967757"/>
                </a:cubicBezTo>
                <a:cubicBezTo>
                  <a:pt x="3704592" y="961131"/>
                  <a:pt x="3684713" y="951192"/>
                  <a:pt x="3678087" y="939928"/>
                </a:cubicBezTo>
                <a:cubicBezTo>
                  <a:pt x="3671461" y="928664"/>
                  <a:pt x="3683388" y="902822"/>
                  <a:pt x="3678087" y="900171"/>
                </a:cubicBezTo>
                <a:cubicBezTo>
                  <a:pt x="3672786" y="897521"/>
                  <a:pt x="3656884" y="924025"/>
                  <a:pt x="3646282" y="924025"/>
                </a:cubicBezTo>
                <a:cubicBezTo>
                  <a:pt x="3635680" y="924025"/>
                  <a:pt x="3622428" y="898183"/>
                  <a:pt x="3614477" y="900171"/>
                </a:cubicBezTo>
                <a:cubicBezTo>
                  <a:pt x="3606526" y="902159"/>
                  <a:pt x="3611826" y="926676"/>
                  <a:pt x="3598574" y="935952"/>
                </a:cubicBezTo>
                <a:cubicBezTo>
                  <a:pt x="3585322" y="945228"/>
                  <a:pt x="3538277" y="947879"/>
                  <a:pt x="3534964" y="955830"/>
                </a:cubicBezTo>
                <a:cubicBezTo>
                  <a:pt x="3531651" y="963781"/>
                  <a:pt x="3569420" y="975046"/>
                  <a:pt x="3578696" y="983660"/>
                </a:cubicBezTo>
                <a:cubicBezTo>
                  <a:pt x="3587972" y="992274"/>
                  <a:pt x="3590623" y="994925"/>
                  <a:pt x="3590623" y="1007514"/>
                </a:cubicBezTo>
                <a:cubicBezTo>
                  <a:pt x="3590623" y="1020103"/>
                  <a:pt x="3588635" y="1045282"/>
                  <a:pt x="3578696" y="1059197"/>
                </a:cubicBezTo>
                <a:cubicBezTo>
                  <a:pt x="3568757" y="1073112"/>
                  <a:pt x="3551529" y="1083052"/>
                  <a:pt x="3530988" y="1091003"/>
                </a:cubicBezTo>
                <a:cubicBezTo>
                  <a:pt x="3510447" y="1098954"/>
                  <a:pt x="3471354" y="1100942"/>
                  <a:pt x="3455451" y="1106905"/>
                </a:cubicBezTo>
                <a:cubicBezTo>
                  <a:pt x="3439548" y="1112869"/>
                  <a:pt x="3446836" y="1116845"/>
                  <a:pt x="3435572" y="1126784"/>
                </a:cubicBezTo>
                <a:cubicBezTo>
                  <a:pt x="3424307" y="1136723"/>
                  <a:pt x="3399791" y="1159914"/>
                  <a:pt x="3387864" y="1166540"/>
                </a:cubicBezTo>
                <a:cubicBezTo>
                  <a:pt x="3375937" y="1173166"/>
                  <a:pt x="3378588" y="1167865"/>
                  <a:pt x="3364011" y="1166540"/>
                </a:cubicBezTo>
                <a:cubicBezTo>
                  <a:pt x="3349434" y="1165215"/>
                  <a:pt x="3320278" y="1159252"/>
                  <a:pt x="3300400" y="1158589"/>
                </a:cubicBezTo>
                <a:cubicBezTo>
                  <a:pt x="3280522" y="1157926"/>
                  <a:pt x="3257330" y="1155275"/>
                  <a:pt x="3244741" y="1162564"/>
                </a:cubicBezTo>
                <a:cubicBezTo>
                  <a:pt x="3232152" y="1169853"/>
                  <a:pt x="3225526" y="1190394"/>
                  <a:pt x="3224863" y="1202321"/>
                </a:cubicBezTo>
                <a:cubicBezTo>
                  <a:pt x="3224200" y="1214248"/>
                  <a:pt x="3242753" y="1226175"/>
                  <a:pt x="3240765" y="1234126"/>
                </a:cubicBezTo>
                <a:cubicBezTo>
                  <a:pt x="3238777" y="1242077"/>
                  <a:pt x="3218237" y="1235452"/>
                  <a:pt x="3212936" y="1250029"/>
                </a:cubicBezTo>
                <a:cubicBezTo>
                  <a:pt x="3207635" y="1264606"/>
                  <a:pt x="3210948" y="1304362"/>
                  <a:pt x="3208960" y="1321590"/>
                </a:cubicBezTo>
                <a:cubicBezTo>
                  <a:pt x="3206972" y="1338818"/>
                  <a:pt x="3203659" y="1344119"/>
                  <a:pt x="3201009" y="1353396"/>
                </a:cubicBezTo>
                <a:cubicBezTo>
                  <a:pt x="3198359" y="1362673"/>
                  <a:pt x="3197034" y="1368636"/>
                  <a:pt x="3193058" y="1377250"/>
                </a:cubicBezTo>
                <a:cubicBezTo>
                  <a:pt x="3189082" y="1385864"/>
                  <a:pt x="3184444" y="1400441"/>
                  <a:pt x="3177155" y="1405079"/>
                </a:cubicBezTo>
                <a:cubicBezTo>
                  <a:pt x="3169866" y="1409717"/>
                  <a:pt x="3155951" y="1401766"/>
                  <a:pt x="3149325" y="1405079"/>
                </a:cubicBezTo>
                <a:cubicBezTo>
                  <a:pt x="3142699" y="1408392"/>
                  <a:pt x="3141374" y="1417668"/>
                  <a:pt x="3137398" y="1424957"/>
                </a:cubicBezTo>
                <a:cubicBezTo>
                  <a:pt x="3133422" y="1432246"/>
                  <a:pt x="3130109" y="1442185"/>
                  <a:pt x="3125471" y="1448811"/>
                </a:cubicBezTo>
                <a:cubicBezTo>
                  <a:pt x="3120833" y="1455437"/>
                  <a:pt x="3114870" y="1456763"/>
                  <a:pt x="3109569" y="1464714"/>
                </a:cubicBezTo>
                <a:cubicBezTo>
                  <a:pt x="3104268" y="1472665"/>
                  <a:pt x="3105593" y="1477303"/>
                  <a:pt x="3093666" y="1496519"/>
                </a:cubicBezTo>
                <a:cubicBezTo>
                  <a:pt x="3081739" y="1515735"/>
                  <a:pt x="3055897" y="1564105"/>
                  <a:pt x="3038007" y="1580008"/>
                </a:cubicBezTo>
                <a:cubicBezTo>
                  <a:pt x="3020117" y="1595911"/>
                  <a:pt x="2988312" y="1598561"/>
                  <a:pt x="2986324" y="1591935"/>
                </a:cubicBezTo>
                <a:cubicBezTo>
                  <a:pt x="2984336" y="1585309"/>
                  <a:pt x="3016803" y="1554166"/>
                  <a:pt x="3026080" y="1540251"/>
                </a:cubicBezTo>
                <a:cubicBezTo>
                  <a:pt x="3035356" y="1526336"/>
                  <a:pt x="3039995" y="1524348"/>
                  <a:pt x="3041983" y="1508446"/>
                </a:cubicBezTo>
                <a:cubicBezTo>
                  <a:pt x="3043971" y="1492544"/>
                  <a:pt x="3038670" y="1467365"/>
                  <a:pt x="3038007" y="1444836"/>
                </a:cubicBezTo>
                <a:cubicBezTo>
                  <a:pt x="3037344" y="1422307"/>
                  <a:pt x="3035357" y="1397790"/>
                  <a:pt x="3038007" y="1373274"/>
                </a:cubicBezTo>
                <a:cubicBezTo>
                  <a:pt x="3040657" y="1348758"/>
                  <a:pt x="3041320" y="1323579"/>
                  <a:pt x="3053910" y="1297737"/>
                </a:cubicBezTo>
                <a:cubicBezTo>
                  <a:pt x="3066499" y="1271895"/>
                  <a:pt x="3094991" y="1238102"/>
                  <a:pt x="3113544" y="1218224"/>
                </a:cubicBezTo>
                <a:cubicBezTo>
                  <a:pt x="3132097" y="1198346"/>
                  <a:pt x="3148000" y="1193707"/>
                  <a:pt x="3165228" y="1178467"/>
                </a:cubicBezTo>
                <a:cubicBezTo>
                  <a:pt x="3182456" y="1163227"/>
                  <a:pt x="3204322" y="1140036"/>
                  <a:pt x="3216911" y="1126784"/>
                </a:cubicBezTo>
                <a:cubicBezTo>
                  <a:pt x="3229500" y="1113532"/>
                  <a:pt x="3238777" y="1109556"/>
                  <a:pt x="3240765" y="1098954"/>
                </a:cubicBezTo>
                <a:cubicBezTo>
                  <a:pt x="3242753" y="1088352"/>
                  <a:pt x="3238114" y="1063173"/>
                  <a:pt x="3228838" y="1063173"/>
                </a:cubicBezTo>
                <a:cubicBezTo>
                  <a:pt x="3219562" y="1063173"/>
                  <a:pt x="3196370" y="1089015"/>
                  <a:pt x="3185106" y="1098954"/>
                </a:cubicBezTo>
                <a:cubicBezTo>
                  <a:pt x="3173842" y="1108893"/>
                  <a:pt x="3165228" y="1114857"/>
                  <a:pt x="3161252" y="1122808"/>
                </a:cubicBezTo>
                <a:cubicBezTo>
                  <a:pt x="3157276" y="1130759"/>
                  <a:pt x="3163902" y="1142686"/>
                  <a:pt x="3161252" y="1146662"/>
                </a:cubicBezTo>
                <a:cubicBezTo>
                  <a:pt x="3158602" y="1150638"/>
                  <a:pt x="3149988" y="1145337"/>
                  <a:pt x="3145350" y="1146662"/>
                </a:cubicBezTo>
                <a:cubicBezTo>
                  <a:pt x="3140712" y="1147987"/>
                  <a:pt x="3135411" y="1161902"/>
                  <a:pt x="3133423" y="1154613"/>
                </a:cubicBezTo>
                <a:cubicBezTo>
                  <a:pt x="3131435" y="1147324"/>
                  <a:pt x="3135411" y="1113532"/>
                  <a:pt x="3133423" y="1102930"/>
                </a:cubicBezTo>
                <a:cubicBezTo>
                  <a:pt x="3131435" y="1092328"/>
                  <a:pt x="3133423" y="1089678"/>
                  <a:pt x="3121496" y="1091003"/>
                </a:cubicBezTo>
                <a:cubicBezTo>
                  <a:pt x="3109569" y="1092328"/>
                  <a:pt x="3079089" y="1098292"/>
                  <a:pt x="3061861" y="1110881"/>
                </a:cubicBezTo>
                <a:cubicBezTo>
                  <a:pt x="3044633" y="1123470"/>
                  <a:pt x="3026080" y="1153951"/>
                  <a:pt x="3018129" y="1166540"/>
                </a:cubicBezTo>
                <a:cubicBezTo>
                  <a:pt x="3010178" y="1179129"/>
                  <a:pt x="3017466" y="1176479"/>
                  <a:pt x="3014153" y="1186418"/>
                </a:cubicBezTo>
                <a:cubicBezTo>
                  <a:pt x="3010840" y="1196357"/>
                  <a:pt x="3009515" y="1220212"/>
                  <a:pt x="2998251" y="1226175"/>
                </a:cubicBezTo>
                <a:cubicBezTo>
                  <a:pt x="2986987" y="1232138"/>
                  <a:pt x="2958494" y="1222199"/>
                  <a:pt x="2946567" y="1222199"/>
                </a:cubicBezTo>
                <a:cubicBezTo>
                  <a:pt x="2934640" y="1222199"/>
                  <a:pt x="2932652" y="1230813"/>
                  <a:pt x="2926689" y="1226175"/>
                </a:cubicBezTo>
                <a:cubicBezTo>
                  <a:pt x="2920726" y="1221537"/>
                  <a:pt x="2920725" y="1196358"/>
                  <a:pt x="2910786" y="1194370"/>
                </a:cubicBezTo>
                <a:cubicBezTo>
                  <a:pt x="2900847" y="1192382"/>
                  <a:pt x="2883619" y="1213586"/>
                  <a:pt x="2867054" y="1214248"/>
                </a:cubicBezTo>
                <a:cubicBezTo>
                  <a:pt x="2850489" y="1214910"/>
                  <a:pt x="2827960" y="1199008"/>
                  <a:pt x="2811395" y="1198345"/>
                </a:cubicBezTo>
                <a:cubicBezTo>
                  <a:pt x="2794830" y="1197682"/>
                  <a:pt x="2782903" y="1204308"/>
                  <a:pt x="2767663" y="1210272"/>
                </a:cubicBezTo>
                <a:cubicBezTo>
                  <a:pt x="2752423" y="1216236"/>
                  <a:pt x="2735858" y="1218886"/>
                  <a:pt x="2719955" y="1234126"/>
                </a:cubicBezTo>
                <a:cubicBezTo>
                  <a:pt x="2704052" y="1249366"/>
                  <a:pt x="2692125" y="1279846"/>
                  <a:pt x="2672247" y="1301712"/>
                </a:cubicBezTo>
                <a:cubicBezTo>
                  <a:pt x="2652369" y="1323578"/>
                  <a:pt x="2605986" y="1354059"/>
                  <a:pt x="2600685" y="1365323"/>
                </a:cubicBezTo>
                <a:cubicBezTo>
                  <a:pt x="2595384" y="1376587"/>
                  <a:pt x="2635141" y="1360684"/>
                  <a:pt x="2640442" y="1369298"/>
                </a:cubicBezTo>
                <a:cubicBezTo>
                  <a:pt x="2645743" y="1377912"/>
                  <a:pt x="2624540" y="1410380"/>
                  <a:pt x="2632491" y="1417006"/>
                </a:cubicBezTo>
                <a:cubicBezTo>
                  <a:pt x="2640442" y="1423632"/>
                  <a:pt x="2666947" y="1408392"/>
                  <a:pt x="2688150" y="1409055"/>
                </a:cubicBezTo>
                <a:cubicBezTo>
                  <a:pt x="2709353" y="1409718"/>
                  <a:pt x="2745796" y="1420982"/>
                  <a:pt x="2759711" y="1420982"/>
                </a:cubicBezTo>
                <a:cubicBezTo>
                  <a:pt x="2773626" y="1420982"/>
                  <a:pt x="2764349" y="1404417"/>
                  <a:pt x="2771638" y="1409055"/>
                </a:cubicBezTo>
                <a:cubicBezTo>
                  <a:pt x="2778927" y="1413693"/>
                  <a:pt x="2802119" y="1438209"/>
                  <a:pt x="2803444" y="1448811"/>
                </a:cubicBezTo>
                <a:cubicBezTo>
                  <a:pt x="2804769" y="1459413"/>
                  <a:pt x="2778928" y="1456100"/>
                  <a:pt x="2779590" y="1472665"/>
                </a:cubicBezTo>
                <a:cubicBezTo>
                  <a:pt x="2780252" y="1489230"/>
                  <a:pt x="2803443" y="1532300"/>
                  <a:pt x="2807419" y="1548203"/>
                </a:cubicBezTo>
                <a:cubicBezTo>
                  <a:pt x="2811395" y="1564106"/>
                  <a:pt x="2807420" y="1562118"/>
                  <a:pt x="2803444" y="1568081"/>
                </a:cubicBezTo>
                <a:cubicBezTo>
                  <a:pt x="2799468" y="1574045"/>
                  <a:pt x="2787541" y="1576033"/>
                  <a:pt x="2783565" y="1583984"/>
                </a:cubicBezTo>
                <a:cubicBezTo>
                  <a:pt x="2779589" y="1591935"/>
                  <a:pt x="2778265" y="1604525"/>
                  <a:pt x="2779590" y="1615789"/>
                </a:cubicBezTo>
                <a:cubicBezTo>
                  <a:pt x="2780915" y="1627053"/>
                  <a:pt x="2792180" y="1643619"/>
                  <a:pt x="2791517" y="1651570"/>
                </a:cubicBezTo>
                <a:cubicBezTo>
                  <a:pt x="2790854" y="1659521"/>
                  <a:pt x="2778264" y="1657534"/>
                  <a:pt x="2775614" y="1663497"/>
                </a:cubicBezTo>
                <a:cubicBezTo>
                  <a:pt x="2772963" y="1669460"/>
                  <a:pt x="2772964" y="1680061"/>
                  <a:pt x="2775614" y="1687350"/>
                </a:cubicBezTo>
                <a:cubicBezTo>
                  <a:pt x="2778264" y="1694639"/>
                  <a:pt x="2772964" y="1707229"/>
                  <a:pt x="2791517" y="1707229"/>
                </a:cubicBezTo>
                <a:cubicBezTo>
                  <a:pt x="2810070" y="1707229"/>
                  <a:pt x="2857777" y="1698614"/>
                  <a:pt x="2886932" y="1687350"/>
                </a:cubicBezTo>
                <a:cubicBezTo>
                  <a:pt x="2916087" y="1676086"/>
                  <a:pt x="2973071" y="1628379"/>
                  <a:pt x="2966445" y="1639643"/>
                </a:cubicBezTo>
                <a:cubicBezTo>
                  <a:pt x="2959819" y="1650908"/>
                  <a:pt x="2878981" y="1730421"/>
                  <a:pt x="2847176" y="1754937"/>
                </a:cubicBezTo>
                <a:cubicBezTo>
                  <a:pt x="2815371" y="1779454"/>
                  <a:pt x="2794830" y="1784092"/>
                  <a:pt x="2775614" y="1786742"/>
                </a:cubicBezTo>
                <a:cubicBezTo>
                  <a:pt x="2756398" y="1789392"/>
                  <a:pt x="2735195" y="1758912"/>
                  <a:pt x="2731882" y="1770839"/>
                </a:cubicBezTo>
                <a:cubicBezTo>
                  <a:pt x="2728569" y="1782766"/>
                  <a:pt x="2752423" y="1836438"/>
                  <a:pt x="2755736" y="1858304"/>
                </a:cubicBezTo>
                <a:cubicBezTo>
                  <a:pt x="2759049" y="1880170"/>
                  <a:pt x="2755073" y="1882821"/>
                  <a:pt x="2751760" y="1902036"/>
                </a:cubicBezTo>
                <a:cubicBezTo>
                  <a:pt x="2748447" y="1921251"/>
                  <a:pt x="2748447" y="1959020"/>
                  <a:pt x="2735858" y="1973597"/>
                </a:cubicBezTo>
                <a:cubicBezTo>
                  <a:pt x="2723268" y="1988174"/>
                  <a:pt x="2690138" y="1984862"/>
                  <a:pt x="2676223" y="1989500"/>
                </a:cubicBezTo>
                <a:cubicBezTo>
                  <a:pt x="2662308" y="1994138"/>
                  <a:pt x="2662308" y="1994801"/>
                  <a:pt x="2652369" y="2001427"/>
                </a:cubicBezTo>
                <a:cubicBezTo>
                  <a:pt x="2642430" y="2008053"/>
                  <a:pt x="2625864" y="2024619"/>
                  <a:pt x="2616588" y="2029257"/>
                </a:cubicBezTo>
                <a:cubicBezTo>
                  <a:pt x="2607312" y="2033895"/>
                  <a:pt x="2607974" y="2025944"/>
                  <a:pt x="2596710" y="2029257"/>
                </a:cubicBezTo>
                <a:cubicBezTo>
                  <a:pt x="2585446" y="2032570"/>
                  <a:pt x="2560266" y="2041846"/>
                  <a:pt x="2549002" y="2049135"/>
                </a:cubicBezTo>
                <a:cubicBezTo>
                  <a:pt x="2537738" y="2056424"/>
                  <a:pt x="2535087" y="2064375"/>
                  <a:pt x="2529124" y="2072989"/>
                </a:cubicBezTo>
                <a:cubicBezTo>
                  <a:pt x="2523161" y="2081603"/>
                  <a:pt x="2520510" y="2101481"/>
                  <a:pt x="2513221" y="2100818"/>
                </a:cubicBezTo>
                <a:cubicBezTo>
                  <a:pt x="2505932" y="2100155"/>
                  <a:pt x="2492680" y="2077627"/>
                  <a:pt x="2485391" y="2069013"/>
                </a:cubicBezTo>
                <a:cubicBezTo>
                  <a:pt x="2478102" y="2060399"/>
                  <a:pt x="2468164" y="2058412"/>
                  <a:pt x="2469489" y="2049135"/>
                </a:cubicBezTo>
                <a:cubicBezTo>
                  <a:pt x="2470814" y="2039858"/>
                  <a:pt x="2478766" y="2028594"/>
                  <a:pt x="2493343" y="2013354"/>
                </a:cubicBezTo>
                <a:cubicBezTo>
                  <a:pt x="2507920" y="1998114"/>
                  <a:pt x="2539725" y="1966972"/>
                  <a:pt x="2556953" y="1957695"/>
                </a:cubicBezTo>
                <a:cubicBezTo>
                  <a:pt x="2574181" y="1948419"/>
                  <a:pt x="2578819" y="1962996"/>
                  <a:pt x="2596710" y="1957695"/>
                </a:cubicBezTo>
                <a:cubicBezTo>
                  <a:pt x="2614600" y="1952394"/>
                  <a:pt x="2647731" y="1939805"/>
                  <a:pt x="2664296" y="1925890"/>
                </a:cubicBezTo>
                <a:cubicBezTo>
                  <a:pt x="2680861" y="1911975"/>
                  <a:pt x="2688150" y="1892097"/>
                  <a:pt x="2696101" y="1874206"/>
                </a:cubicBezTo>
                <a:cubicBezTo>
                  <a:pt x="2704052" y="1856315"/>
                  <a:pt x="2708691" y="1835112"/>
                  <a:pt x="2712004" y="1818547"/>
                </a:cubicBezTo>
                <a:cubicBezTo>
                  <a:pt x="2715317" y="1801982"/>
                  <a:pt x="2712003" y="1789392"/>
                  <a:pt x="2715979" y="1774815"/>
                </a:cubicBezTo>
                <a:cubicBezTo>
                  <a:pt x="2719955" y="1760238"/>
                  <a:pt x="2729894" y="1746323"/>
                  <a:pt x="2735858" y="1731083"/>
                </a:cubicBezTo>
                <a:cubicBezTo>
                  <a:pt x="2741822" y="1715843"/>
                  <a:pt x="2747785" y="1699278"/>
                  <a:pt x="2751760" y="1683375"/>
                </a:cubicBezTo>
                <a:cubicBezTo>
                  <a:pt x="2755735" y="1667472"/>
                  <a:pt x="2757723" y="1657533"/>
                  <a:pt x="2759711" y="1635667"/>
                </a:cubicBezTo>
                <a:cubicBezTo>
                  <a:pt x="2761699" y="1613801"/>
                  <a:pt x="2764349" y="1578682"/>
                  <a:pt x="2763687" y="1552178"/>
                </a:cubicBezTo>
                <a:cubicBezTo>
                  <a:pt x="2763025" y="1525674"/>
                  <a:pt x="2760374" y="1484592"/>
                  <a:pt x="2755736" y="1476641"/>
                </a:cubicBezTo>
                <a:cubicBezTo>
                  <a:pt x="2751098" y="1468690"/>
                  <a:pt x="2747122" y="1483929"/>
                  <a:pt x="2735858" y="1504470"/>
                </a:cubicBezTo>
                <a:cubicBezTo>
                  <a:pt x="2724594" y="1525011"/>
                  <a:pt x="2703390" y="1566093"/>
                  <a:pt x="2688150" y="1599886"/>
                </a:cubicBezTo>
                <a:cubicBezTo>
                  <a:pt x="2672910" y="1633679"/>
                  <a:pt x="2660321" y="1680725"/>
                  <a:pt x="2644418" y="1707229"/>
                </a:cubicBezTo>
                <a:cubicBezTo>
                  <a:pt x="2628515" y="1733733"/>
                  <a:pt x="2605986" y="1748973"/>
                  <a:pt x="2592734" y="1758912"/>
                </a:cubicBezTo>
                <a:cubicBezTo>
                  <a:pt x="2579482" y="1768851"/>
                  <a:pt x="2574180" y="1768852"/>
                  <a:pt x="2564904" y="1766864"/>
                </a:cubicBezTo>
                <a:cubicBezTo>
                  <a:pt x="2555627" y="1764876"/>
                  <a:pt x="2549002" y="1744997"/>
                  <a:pt x="2537075" y="1746985"/>
                </a:cubicBezTo>
                <a:cubicBezTo>
                  <a:pt x="2525148" y="1748973"/>
                  <a:pt x="2502619" y="1771501"/>
                  <a:pt x="2493343" y="1778790"/>
                </a:cubicBezTo>
                <a:cubicBezTo>
                  <a:pt x="2484066" y="1786079"/>
                  <a:pt x="2481416" y="1790717"/>
                  <a:pt x="2481416" y="1790717"/>
                </a:cubicBezTo>
                <a:cubicBezTo>
                  <a:pt x="2476115" y="1796018"/>
                  <a:pt x="2469489" y="1799331"/>
                  <a:pt x="2461538" y="1810596"/>
                </a:cubicBezTo>
                <a:cubicBezTo>
                  <a:pt x="2453587" y="1821861"/>
                  <a:pt x="2432383" y="1840414"/>
                  <a:pt x="2433708" y="1858304"/>
                </a:cubicBezTo>
                <a:cubicBezTo>
                  <a:pt x="2435033" y="1876194"/>
                  <a:pt x="2465513" y="1899385"/>
                  <a:pt x="2469489" y="1917938"/>
                </a:cubicBezTo>
                <a:cubicBezTo>
                  <a:pt x="2473465" y="1936491"/>
                  <a:pt x="2467501" y="1953719"/>
                  <a:pt x="2457562" y="1969622"/>
                </a:cubicBezTo>
                <a:cubicBezTo>
                  <a:pt x="2447623" y="1985525"/>
                  <a:pt x="2418468" y="2008053"/>
                  <a:pt x="2409854" y="2013354"/>
                </a:cubicBezTo>
                <a:cubicBezTo>
                  <a:pt x="2401240" y="2018655"/>
                  <a:pt x="2405878" y="2009378"/>
                  <a:pt x="2405878" y="2001427"/>
                </a:cubicBezTo>
                <a:cubicBezTo>
                  <a:pt x="2405878" y="1993476"/>
                  <a:pt x="2409191" y="1977573"/>
                  <a:pt x="2409854" y="1965646"/>
                </a:cubicBezTo>
                <a:cubicBezTo>
                  <a:pt x="2410517" y="1953719"/>
                  <a:pt x="2415818" y="1942455"/>
                  <a:pt x="2409854" y="1929865"/>
                </a:cubicBezTo>
                <a:cubicBezTo>
                  <a:pt x="2403890" y="1917275"/>
                  <a:pt x="2378049" y="1903361"/>
                  <a:pt x="2374073" y="1890109"/>
                </a:cubicBezTo>
                <a:cubicBezTo>
                  <a:pt x="2370097" y="1876857"/>
                  <a:pt x="2389976" y="1856978"/>
                  <a:pt x="2386000" y="1850352"/>
                </a:cubicBezTo>
                <a:cubicBezTo>
                  <a:pt x="2382024" y="1843726"/>
                  <a:pt x="2364134" y="1846376"/>
                  <a:pt x="2350219" y="1850352"/>
                </a:cubicBezTo>
                <a:cubicBezTo>
                  <a:pt x="2336304" y="1854328"/>
                  <a:pt x="2315100" y="1879507"/>
                  <a:pt x="2302511" y="1874206"/>
                </a:cubicBezTo>
                <a:cubicBezTo>
                  <a:pt x="2289922" y="1868905"/>
                  <a:pt x="2285946" y="1820535"/>
                  <a:pt x="2274682" y="1818547"/>
                </a:cubicBezTo>
                <a:cubicBezTo>
                  <a:pt x="2263418" y="1816559"/>
                  <a:pt x="2242214" y="1848364"/>
                  <a:pt x="2234925" y="1862279"/>
                </a:cubicBezTo>
                <a:cubicBezTo>
                  <a:pt x="2227636" y="1876194"/>
                  <a:pt x="2218360" y="1892097"/>
                  <a:pt x="2230950" y="1902036"/>
                </a:cubicBezTo>
                <a:cubicBezTo>
                  <a:pt x="2243540" y="1911975"/>
                  <a:pt x="2305162" y="1913963"/>
                  <a:pt x="2310463" y="1921914"/>
                </a:cubicBezTo>
                <a:cubicBezTo>
                  <a:pt x="2315764" y="1929865"/>
                  <a:pt x="2272694" y="1937817"/>
                  <a:pt x="2262755" y="1949744"/>
                </a:cubicBezTo>
                <a:cubicBezTo>
                  <a:pt x="2252816" y="1961671"/>
                  <a:pt x="2250165" y="1982212"/>
                  <a:pt x="2250828" y="1993476"/>
                </a:cubicBezTo>
                <a:cubicBezTo>
                  <a:pt x="2251491" y="2004740"/>
                  <a:pt x="2258780" y="2004741"/>
                  <a:pt x="2266731" y="2017330"/>
                </a:cubicBezTo>
                <a:cubicBezTo>
                  <a:pt x="2274682" y="2029919"/>
                  <a:pt x="2293898" y="2053111"/>
                  <a:pt x="2298536" y="2069013"/>
                </a:cubicBezTo>
                <a:cubicBezTo>
                  <a:pt x="2303174" y="2084916"/>
                  <a:pt x="2297210" y="2094855"/>
                  <a:pt x="2294560" y="2112745"/>
                </a:cubicBezTo>
                <a:cubicBezTo>
                  <a:pt x="2291910" y="2130635"/>
                  <a:pt x="2289259" y="2160453"/>
                  <a:pt x="2282633" y="2176356"/>
                </a:cubicBezTo>
                <a:cubicBezTo>
                  <a:pt x="2276007" y="2192259"/>
                  <a:pt x="2262093" y="2197559"/>
                  <a:pt x="2254804" y="2208161"/>
                </a:cubicBezTo>
                <a:cubicBezTo>
                  <a:pt x="2247515" y="2218763"/>
                  <a:pt x="2246852" y="2225389"/>
                  <a:pt x="2238901" y="2239966"/>
                </a:cubicBezTo>
                <a:cubicBezTo>
                  <a:pt x="2230950" y="2254543"/>
                  <a:pt x="2221673" y="2283035"/>
                  <a:pt x="2207096" y="2295625"/>
                </a:cubicBezTo>
                <a:cubicBezTo>
                  <a:pt x="2192519" y="2308215"/>
                  <a:pt x="2172640" y="2310203"/>
                  <a:pt x="2151437" y="2315504"/>
                </a:cubicBezTo>
                <a:cubicBezTo>
                  <a:pt x="2130234" y="2320805"/>
                  <a:pt x="2096440" y="2325442"/>
                  <a:pt x="2079875" y="2327430"/>
                </a:cubicBezTo>
                <a:cubicBezTo>
                  <a:pt x="2063310" y="2329418"/>
                  <a:pt x="2058008" y="2325442"/>
                  <a:pt x="2052045" y="2327430"/>
                </a:cubicBezTo>
                <a:cubicBezTo>
                  <a:pt x="2046081" y="2329418"/>
                  <a:pt x="2042769" y="2331406"/>
                  <a:pt x="2044094" y="2339357"/>
                </a:cubicBezTo>
                <a:cubicBezTo>
                  <a:pt x="2045419" y="2347308"/>
                  <a:pt x="2063973" y="2361886"/>
                  <a:pt x="2059997" y="2375138"/>
                </a:cubicBezTo>
                <a:cubicBezTo>
                  <a:pt x="2056021" y="2388390"/>
                  <a:pt x="2030842" y="2407606"/>
                  <a:pt x="2020240" y="2418870"/>
                </a:cubicBezTo>
                <a:cubicBezTo>
                  <a:pt x="2009638" y="2430134"/>
                  <a:pt x="2003012" y="2448025"/>
                  <a:pt x="1996386" y="2442724"/>
                </a:cubicBezTo>
                <a:cubicBezTo>
                  <a:pt x="1989760" y="2437423"/>
                  <a:pt x="1985122" y="2403630"/>
                  <a:pt x="1980484" y="2387065"/>
                </a:cubicBezTo>
                <a:cubicBezTo>
                  <a:pt x="1975846" y="2370500"/>
                  <a:pt x="1977171" y="2345983"/>
                  <a:pt x="1968557" y="2343333"/>
                </a:cubicBezTo>
                <a:cubicBezTo>
                  <a:pt x="1959943" y="2340683"/>
                  <a:pt x="1937414" y="2359236"/>
                  <a:pt x="1928800" y="2371163"/>
                </a:cubicBezTo>
                <a:cubicBezTo>
                  <a:pt x="1920186" y="2383090"/>
                  <a:pt x="1911572" y="2398992"/>
                  <a:pt x="1916873" y="2414895"/>
                </a:cubicBezTo>
                <a:cubicBezTo>
                  <a:pt x="1922174" y="2430798"/>
                  <a:pt x="1945365" y="2447362"/>
                  <a:pt x="1960605" y="2466578"/>
                </a:cubicBezTo>
                <a:cubicBezTo>
                  <a:pt x="1975845" y="2485794"/>
                  <a:pt x="2001687" y="2506335"/>
                  <a:pt x="2008313" y="2530189"/>
                </a:cubicBezTo>
                <a:cubicBezTo>
                  <a:pt x="2014939" y="2554043"/>
                  <a:pt x="2006325" y="2593800"/>
                  <a:pt x="2000362" y="2609702"/>
                </a:cubicBezTo>
                <a:cubicBezTo>
                  <a:pt x="1994398" y="2625605"/>
                  <a:pt x="1988435" y="2615002"/>
                  <a:pt x="1972532" y="2625604"/>
                </a:cubicBezTo>
                <a:cubicBezTo>
                  <a:pt x="1956629" y="2636206"/>
                  <a:pt x="1918198" y="2669999"/>
                  <a:pt x="1904946" y="2673312"/>
                </a:cubicBezTo>
                <a:cubicBezTo>
                  <a:pt x="1891694" y="2676625"/>
                  <a:pt x="1900308" y="2656085"/>
                  <a:pt x="1893019" y="2645483"/>
                </a:cubicBezTo>
                <a:cubicBezTo>
                  <a:pt x="1885730" y="2634881"/>
                  <a:pt x="1875791" y="2622954"/>
                  <a:pt x="1861214" y="2609702"/>
                </a:cubicBezTo>
                <a:cubicBezTo>
                  <a:pt x="1846637" y="2596450"/>
                  <a:pt x="1816819" y="2573921"/>
                  <a:pt x="1805555" y="2565970"/>
                </a:cubicBezTo>
                <a:cubicBezTo>
                  <a:pt x="1794291" y="2558019"/>
                  <a:pt x="1796278" y="2558681"/>
                  <a:pt x="1793628" y="2561994"/>
                </a:cubicBezTo>
                <a:cubicBezTo>
                  <a:pt x="1790978" y="2565307"/>
                  <a:pt x="1793628" y="2577897"/>
                  <a:pt x="1789652" y="2585848"/>
                </a:cubicBezTo>
                <a:cubicBezTo>
                  <a:pt x="1785676" y="2593799"/>
                  <a:pt x="1771099" y="2598438"/>
                  <a:pt x="1769774" y="2609702"/>
                </a:cubicBezTo>
                <a:cubicBezTo>
                  <a:pt x="1768449" y="2620966"/>
                  <a:pt x="1775075" y="2637532"/>
                  <a:pt x="1781701" y="2653434"/>
                </a:cubicBezTo>
                <a:cubicBezTo>
                  <a:pt x="1788327" y="2669336"/>
                  <a:pt x="1796941" y="2689214"/>
                  <a:pt x="1809531" y="2705117"/>
                </a:cubicBezTo>
                <a:cubicBezTo>
                  <a:pt x="1822121" y="2721020"/>
                  <a:pt x="1847299" y="2734273"/>
                  <a:pt x="1857238" y="2748850"/>
                </a:cubicBezTo>
                <a:cubicBezTo>
                  <a:pt x="1867177" y="2763427"/>
                  <a:pt x="1864527" y="2779330"/>
                  <a:pt x="1869165" y="2792582"/>
                </a:cubicBezTo>
                <a:cubicBezTo>
                  <a:pt x="1873803" y="2805834"/>
                  <a:pt x="1881092" y="2819749"/>
                  <a:pt x="1885068" y="2828363"/>
                </a:cubicBezTo>
                <a:cubicBezTo>
                  <a:pt x="1889044" y="2836977"/>
                  <a:pt x="1893019" y="2836976"/>
                  <a:pt x="1893019" y="2844265"/>
                </a:cubicBezTo>
                <a:cubicBezTo>
                  <a:pt x="1893019" y="2851554"/>
                  <a:pt x="1894344" y="2872095"/>
                  <a:pt x="1885068" y="2872095"/>
                </a:cubicBezTo>
                <a:cubicBezTo>
                  <a:pt x="1875792" y="2872095"/>
                  <a:pt x="1851937" y="2858842"/>
                  <a:pt x="1837360" y="2844265"/>
                </a:cubicBezTo>
                <a:cubicBezTo>
                  <a:pt x="1822783" y="2829688"/>
                  <a:pt x="1806218" y="2806496"/>
                  <a:pt x="1797604" y="2784630"/>
                </a:cubicBezTo>
                <a:cubicBezTo>
                  <a:pt x="1788990" y="2762764"/>
                  <a:pt x="1792303" y="2727646"/>
                  <a:pt x="1785677" y="2713069"/>
                </a:cubicBezTo>
                <a:cubicBezTo>
                  <a:pt x="1779051" y="2698492"/>
                  <a:pt x="1765136" y="2705117"/>
                  <a:pt x="1757847" y="2697166"/>
                </a:cubicBezTo>
                <a:cubicBezTo>
                  <a:pt x="1750558" y="2689215"/>
                  <a:pt x="1741944" y="2677288"/>
                  <a:pt x="1741944" y="2665361"/>
                </a:cubicBezTo>
                <a:cubicBezTo>
                  <a:pt x="1741944" y="2653434"/>
                  <a:pt x="1757847" y="2647470"/>
                  <a:pt x="1757847" y="2625604"/>
                </a:cubicBezTo>
                <a:cubicBezTo>
                  <a:pt x="1757847" y="2603738"/>
                  <a:pt x="1748570" y="2561993"/>
                  <a:pt x="1741944" y="2534164"/>
                </a:cubicBezTo>
                <a:cubicBezTo>
                  <a:pt x="1735318" y="2506335"/>
                  <a:pt x="1730018" y="2463265"/>
                  <a:pt x="1718091" y="2458627"/>
                </a:cubicBezTo>
                <a:cubicBezTo>
                  <a:pt x="1706164" y="2453989"/>
                  <a:pt x="1682973" y="2499709"/>
                  <a:pt x="1670383" y="2506335"/>
                </a:cubicBezTo>
                <a:cubicBezTo>
                  <a:pt x="1657793" y="2512961"/>
                  <a:pt x="1646529" y="2508986"/>
                  <a:pt x="1642553" y="2498384"/>
                </a:cubicBezTo>
                <a:cubicBezTo>
                  <a:pt x="1638577" y="2487782"/>
                  <a:pt x="1648517" y="2460615"/>
                  <a:pt x="1646529" y="2442724"/>
                </a:cubicBezTo>
                <a:cubicBezTo>
                  <a:pt x="1644541" y="2424834"/>
                  <a:pt x="1642553" y="2408931"/>
                  <a:pt x="1630626" y="2391041"/>
                </a:cubicBezTo>
                <a:cubicBezTo>
                  <a:pt x="1618699" y="2373151"/>
                  <a:pt x="1589544" y="2342008"/>
                  <a:pt x="1574967" y="2335382"/>
                </a:cubicBezTo>
                <a:cubicBezTo>
                  <a:pt x="1560390" y="2328756"/>
                  <a:pt x="1560390" y="2349959"/>
                  <a:pt x="1543162" y="2351284"/>
                </a:cubicBezTo>
                <a:cubicBezTo>
                  <a:pt x="1525934" y="2352609"/>
                  <a:pt x="1488828" y="2336707"/>
                  <a:pt x="1471600" y="2343333"/>
                </a:cubicBezTo>
                <a:cubicBezTo>
                  <a:pt x="1454372" y="2349959"/>
                  <a:pt x="1448409" y="2383752"/>
                  <a:pt x="1439795" y="2391041"/>
                </a:cubicBezTo>
                <a:cubicBezTo>
                  <a:pt x="1431181" y="2398330"/>
                  <a:pt x="1425880" y="2380439"/>
                  <a:pt x="1419917" y="2387065"/>
                </a:cubicBezTo>
                <a:cubicBezTo>
                  <a:pt x="1413954" y="2393691"/>
                  <a:pt x="1414616" y="2420858"/>
                  <a:pt x="1404014" y="2430797"/>
                </a:cubicBezTo>
                <a:cubicBezTo>
                  <a:pt x="1393412" y="2440736"/>
                  <a:pt x="1370221" y="2439411"/>
                  <a:pt x="1356306" y="2446700"/>
                </a:cubicBezTo>
                <a:cubicBezTo>
                  <a:pt x="1342391" y="2453989"/>
                  <a:pt x="1328476" y="2459953"/>
                  <a:pt x="1320525" y="2474530"/>
                </a:cubicBezTo>
                <a:cubicBezTo>
                  <a:pt x="1312574" y="2489107"/>
                  <a:pt x="1313899" y="2514948"/>
                  <a:pt x="1308598" y="2534164"/>
                </a:cubicBezTo>
                <a:cubicBezTo>
                  <a:pt x="1303297" y="2553380"/>
                  <a:pt x="1300647" y="2570608"/>
                  <a:pt x="1288720" y="2589824"/>
                </a:cubicBezTo>
                <a:cubicBezTo>
                  <a:pt x="1276793" y="2609040"/>
                  <a:pt x="1250952" y="2650121"/>
                  <a:pt x="1237037" y="2649458"/>
                </a:cubicBezTo>
                <a:cubicBezTo>
                  <a:pt x="1223122" y="2648795"/>
                  <a:pt x="1216495" y="2607052"/>
                  <a:pt x="1205231" y="2585848"/>
                </a:cubicBezTo>
                <a:cubicBezTo>
                  <a:pt x="1193967" y="2564645"/>
                  <a:pt x="1174752" y="2540790"/>
                  <a:pt x="1169451" y="2522237"/>
                </a:cubicBezTo>
                <a:cubicBezTo>
                  <a:pt x="1164150" y="2503684"/>
                  <a:pt x="1175414" y="2487119"/>
                  <a:pt x="1173426" y="2474530"/>
                </a:cubicBezTo>
                <a:cubicBezTo>
                  <a:pt x="1171438" y="2461941"/>
                  <a:pt x="1160174" y="2460615"/>
                  <a:pt x="1157524" y="2446700"/>
                </a:cubicBezTo>
                <a:cubicBezTo>
                  <a:pt x="1154874" y="2432785"/>
                  <a:pt x="1156862" y="2407606"/>
                  <a:pt x="1157524" y="2391041"/>
                </a:cubicBezTo>
                <a:cubicBezTo>
                  <a:pt x="1158186" y="2374476"/>
                  <a:pt x="1163487" y="2361886"/>
                  <a:pt x="1161499" y="2347309"/>
                </a:cubicBezTo>
                <a:cubicBezTo>
                  <a:pt x="1159511" y="2332732"/>
                  <a:pt x="1151560" y="2304240"/>
                  <a:pt x="1145597" y="2303577"/>
                </a:cubicBezTo>
                <a:cubicBezTo>
                  <a:pt x="1139634" y="2302914"/>
                  <a:pt x="1132344" y="2338695"/>
                  <a:pt x="1125718" y="2343333"/>
                </a:cubicBezTo>
                <a:cubicBezTo>
                  <a:pt x="1119092" y="2347971"/>
                  <a:pt x="1113129" y="2338032"/>
                  <a:pt x="1105840" y="2331406"/>
                </a:cubicBezTo>
                <a:cubicBezTo>
                  <a:pt x="1098551" y="2324780"/>
                  <a:pt x="1078673" y="2311528"/>
                  <a:pt x="1081986" y="2303577"/>
                </a:cubicBezTo>
                <a:cubicBezTo>
                  <a:pt x="1085299" y="2295626"/>
                  <a:pt x="1129031" y="2284361"/>
                  <a:pt x="1125718" y="2283698"/>
                </a:cubicBezTo>
                <a:cubicBezTo>
                  <a:pt x="1122405" y="2283035"/>
                  <a:pt x="1080661" y="2296951"/>
                  <a:pt x="1062108" y="2299601"/>
                </a:cubicBezTo>
                <a:cubicBezTo>
                  <a:pt x="1043555" y="2302251"/>
                  <a:pt x="1025664" y="2302251"/>
                  <a:pt x="1014400" y="2299601"/>
                </a:cubicBezTo>
                <a:cubicBezTo>
                  <a:pt x="1003136" y="2296951"/>
                  <a:pt x="997835" y="2290324"/>
                  <a:pt x="994522" y="2283698"/>
                </a:cubicBezTo>
                <a:cubicBezTo>
                  <a:pt x="991209" y="2277072"/>
                  <a:pt x="1013738" y="2263157"/>
                  <a:pt x="994522" y="2259844"/>
                </a:cubicBezTo>
                <a:cubicBezTo>
                  <a:pt x="975306" y="2256531"/>
                  <a:pt x="907720" y="2264482"/>
                  <a:pt x="879228" y="2263820"/>
                </a:cubicBezTo>
                <a:cubicBezTo>
                  <a:pt x="850736" y="2263158"/>
                  <a:pt x="838146" y="2263158"/>
                  <a:pt x="823569" y="2255869"/>
                </a:cubicBezTo>
                <a:cubicBezTo>
                  <a:pt x="808992" y="2248580"/>
                  <a:pt x="798390" y="2226714"/>
                  <a:pt x="791764" y="2220088"/>
                </a:cubicBezTo>
                <a:cubicBezTo>
                  <a:pt x="785138" y="2213462"/>
                  <a:pt x="796402" y="2216775"/>
                  <a:pt x="783812" y="2216112"/>
                </a:cubicBezTo>
                <a:cubicBezTo>
                  <a:pt x="771222" y="2215449"/>
                  <a:pt x="739417" y="2224063"/>
                  <a:pt x="716226" y="2216112"/>
                </a:cubicBezTo>
                <a:cubicBezTo>
                  <a:pt x="693035" y="2208161"/>
                  <a:pt x="663217" y="2183644"/>
                  <a:pt x="644664" y="2168404"/>
                </a:cubicBezTo>
                <a:cubicBezTo>
                  <a:pt x="626111" y="2153164"/>
                  <a:pt x="614847" y="2129973"/>
                  <a:pt x="604908" y="2124672"/>
                </a:cubicBezTo>
                <a:cubicBezTo>
                  <a:pt x="594969" y="2119371"/>
                  <a:pt x="584367" y="2125335"/>
                  <a:pt x="585030" y="2136599"/>
                </a:cubicBezTo>
                <a:cubicBezTo>
                  <a:pt x="585693" y="2147863"/>
                  <a:pt x="602258" y="2175693"/>
                  <a:pt x="608884" y="2192258"/>
                </a:cubicBezTo>
                <a:cubicBezTo>
                  <a:pt x="615510" y="2208823"/>
                  <a:pt x="617497" y="2229364"/>
                  <a:pt x="624786" y="2235990"/>
                </a:cubicBezTo>
                <a:cubicBezTo>
                  <a:pt x="632075" y="2242616"/>
                  <a:pt x="647315" y="2225389"/>
                  <a:pt x="652616" y="2232015"/>
                </a:cubicBezTo>
                <a:cubicBezTo>
                  <a:pt x="657917" y="2238641"/>
                  <a:pt x="646652" y="2266471"/>
                  <a:pt x="656591" y="2275747"/>
                </a:cubicBezTo>
                <a:cubicBezTo>
                  <a:pt x="666530" y="2285023"/>
                  <a:pt x="697674" y="2293637"/>
                  <a:pt x="712251" y="2287674"/>
                </a:cubicBezTo>
                <a:cubicBezTo>
                  <a:pt x="726828" y="2281711"/>
                  <a:pt x="732792" y="2248580"/>
                  <a:pt x="744056" y="2239966"/>
                </a:cubicBezTo>
                <a:cubicBezTo>
                  <a:pt x="755320" y="2231352"/>
                  <a:pt x="774536" y="2231352"/>
                  <a:pt x="779837" y="2235990"/>
                </a:cubicBezTo>
                <a:cubicBezTo>
                  <a:pt x="785138" y="2240628"/>
                  <a:pt x="773873" y="2259182"/>
                  <a:pt x="775861" y="2267796"/>
                </a:cubicBezTo>
                <a:cubicBezTo>
                  <a:pt x="777849" y="2276410"/>
                  <a:pt x="783813" y="2283698"/>
                  <a:pt x="791764" y="2287674"/>
                </a:cubicBezTo>
                <a:cubicBezTo>
                  <a:pt x="799715" y="2291650"/>
                  <a:pt x="815618" y="2287012"/>
                  <a:pt x="823569" y="2291650"/>
                </a:cubicBezTo>
                <a:cubicBezTo>
                  <a:pt x="831520" y="2296288"/>
                  <a:pt x="838809" y="2302252"/>
                  <a:pt x="839471" y="2315504"/>
                </a:cubicBezTo>
                <a:cubicBezTo>
                  <a:pt x="840133" y="2328756"/>
                  <a:pt x="832845" y="2359236"/>
                  <a:pt x="827544" y="2371163"/>
                </a:cubicBezTo>
                <a:cubicBezTo>
                  <a:pt x="822243" y="2383090"/>
                  <a:pt x="809654" y="2375801"/>
                  <a:pt x="807666" y="2387065"/>
                </a:cubicBezTo>
                <a:cubicBezTo>
                  <a:pt x="805678" y="2398329"/>
                  <a:pt x="816943" y="2434111"/>
                  <a:pt x="815618" y="2438749"/>
                </a:cubicBezTo>
                <a:cubicBezTo>
                  <a:pt x="814293" y="2443387"/>
                  <a:pt x="805016" y="2414895"/>
                  <a:pt x="799715" y="2414895"/>
                </a:cubicBezTo>
                <a:cubicBezTo>
                  <a:pt x="794414" y="2414895"/>
                  <a:pt x="791101" y="2435436"/>
                  <a:pt x="783812" y="2438749"/>
                </a:cubicBezTo>
                <a:cubicBezTo>
                  <a:pt x="776523" y="2442062"/>
                  <a:pt x="760621" y="2430797"/>
                  <a:pt x="755983" y="2434773"/>
                </a:cubicBezTo>
                <a:cubicBezTo>
                  <a:pt x="751345" y="2438749"/>
                  <a:pt x="765922" y="2456640"/>
                  <a:pt x="755983" y="2462603"/>
                </a:cubicBezTo>
                <a:cubicBezTo>
                  <a:pt x="746044" y="2468566"/>
                  <a:pt x="707612" y="2467241"/>
                  <a:pt x="696348" y="2470554"/>
                </a:cubicBezTo>
                <a:cubicBezTo>
                  <a:pt x="685084" y="2473867"/>
                  <a:pt x="696348" y="2476518"/>
                  <a:pt x="688397" y="2482481"/>
                </a:cubicBezTo>
                <a:cubicBezTo>
                  <a:pt x="680446" y="2488444"/>
                  <a:pt x="659904" y="2499709"/>
                  <a:pt x="648640" y="2506335"/>
                </a:cubicBezTo>
                <a:cubicBezTo>
                  <a:pt x="637376" y="2512961"/>
                  <a:pt x="638039" y="2514286"/>
                  <a:pt x="620811" y="2522237"/>
                </a:cubicBezTo>
                <a:cubicBezTo>
                  <a:pt x="603583" y="2530188"/>
                  <a:pt x="566476" y="2546754"/>
                  <a:pt x="545273" y="2554043"/>
                </a:cubicBezTo>
                <a:cubicBezTo>
                  <a:pt x="524070" y="2561332"/>
                  <a:pt x="502867" y="2562657"/>
                  <a:pt x="493590" y="2565970"/>
                </a:cubicBezTo>
                <a:cubicBezTo>
                  <a:pt x="484313" y="2569283"/>
                  <a:pt x="493590" y="2584523"/>
                  <a:pt x="489614" y="2573921"/>
                </a:cubicBezTo>
                <a:cubicBezTo>
                  <a:pt x="485638" y="2563319"/>
                  <a:pt x="476362" y="2524225"/>
                  <a:pt x="469736" y="2502359"/>
                </a:cubicBezTo>
                <a:cubicBezTo>
                  <a:pt x="463110" y="2480493"/>
                  <a:pt x="460460" y="2462602"/>
                  <a:pt x="449858" y="2442724"/>
                </a:cubicBezTo>
                <a:cubicBezTo>
                  <a:pt x="439256" y="2422846"/>
                  <a:pt x="416727" y="2394354"/>
                  <a:pt x="406125" y="2383090"/>
                </a:cubicBezTo>
                <a:cubicBezTo>
                  <a:pt x="395523" y="2371826"/>
                  <a:pt x="390885" y="2377126"/>
                  <a:pt x="386247" y="2375138"/>
                </a:cubicBezTo>
                <a:cubicBezTo>
                  <a:pt x="381609" y="2373150"/>
                  <a:pt x="379621" y="2379777"/>
                  <a:pt x="378296" y="2371163"/>
                </a:cubicBezTo>
                <a:cubicBezTo>
                  <a:pt x="376971" y="2362549"/>
                  <a:pt x="384922" y="2338695"/>
                  <a:pt x="378296" y="2323455"/>
                </a:cubicBezTo>
                <a:cubicBezTo>
                  <a:pt x="371670" y="2308215"/>
                  <a:pt x="349803" y="2298276"/>
                  <a:pt x="338539" y="2279723"/>
                </a:cubicBezTo>
                <a:cubicBezTo>
                  <a:pt x="327275" y="2261170"/>
                  <a:pt x="325950" y="2230028"/>
                  <a:pt x="310710" y="2212137"/>
                </a:cubicBezTo>
                <a:cubicBezTo>
                  <a:pt x="295470" y="2194246"/>
                  <a:pt x="253725" y="2184970"/>
                  <a:pt x="247099" y="2172380"/>
                </a:cubicBezTo>
                <a:cubicBezTo>
                  <a:pt x="240473" y="2159790"/>
                  <a:pt x="270290" y="2151176"/>
                  <a:pt x="270953" y="2136599"/>
                </a:cubicBezTo>
                <a:cubicBezTo>
                  <a:pt x="271616" y="2122022"/>
                  <a:pt x="248424" y="2106782"/>
                  <a:pt x="251075" y="2084916"/>
                </a:cubicBezTo>
                <a:cubicBezTo>
                  <a:pt x="253726" y="2063050"/>
                  <a:pt x="279567" y="2023956"/>
                  <a:pt x="286856" y="2005403"/>
                </a:cubicBezTo>
                <a:cubicBezTo>
                  <a:pt x="294145" y="1986850"/>
                  <a:pt x="313360" y="1980223"/>
                  <a:pt x="294807" y="1973597"/>
                </a:cubicBezTo>
                <a:cubicBezTo>
                  <a:pt x="276254" y="1966971"/>
                  <a:pt x="206681" y="1962996"/>
                  <a:pt x="175538" y="1965646"/>
                </a:cubicBezTo>
                <a:cubicBezTo>
                  <a:pt x="144395" y="1968297"/>
                  <a:pt x="125841" y="1984862"/>
                  <a:pt x="107951" y="1989500"/>
                </a:cubicBezTo>
                <a:cubicBezTo>
                  <a:pt x="90061" y="1994138"/>
                  <a:pt x="81447" y="1997452"/>
                  <a:pt x="68195" y="1993476"/>
                </a:cubicBezTo>
                <a:cubicBezTo>
                  <a:pt x="54943" y="1989500"/>
                  <a:pt x="39702" y="1978898"/>
                  <a:pt x="28438" y="1965646"/>
                </a:cubicBezTo>
                <a:cubicBezTo>
                  <a:pt x="17174" y="1952394"/>
                  <a:pt x="3922" y="1928540"/>
                  <a:pt x="609" y="1913963"/>
                </a:cubicBezTo>
                <a:cubicBezTo>
                  <a:pt x="-2704" y="1899386"/>
                  <a:pt x="8560" y="1878182"/>
                  <a:pt x="8560" y="1878182"/>
                </a:cubicBezTo>
                <a:cubicBezTo>
                  <a:pt x="11210" y="1866255"/>
                  <a:pt x="1934" y="1851678"/>
                  <a:pt x="16511" y="1842401"/>
                </a:cubicBezTo>
                <a:cubicBezTo>
                  <a:pt x="31088" y="1833125"/>
                  <a:pt x="63556" y="1827824"/>
                  <a:pt x="96024" y="1822523"/>
                </a:cubicBezTo>
                <a:cubicBezTo>
                  <a:pt x="128492" y="1817222"/>
                  <a:pt x="184813" y="1815897"/>
                  <a:pt x="211318" y="1810596"/>
                </a:cubicBezTo>
                <a:cubicBezTo>
                  <a:pt x="237822" y="1805295"/>
                  <a:pt x="241136" y="1794030"/>
                  <a:pt x="255051" y="1790717"/>
                </a:cubicBezTo>
                <a:cubicBezTo>
                  <a:pt x="268966" y="1787404"/>
                  <a:pt x="278904" y="1783428"/>
                  <a:pt x="294807" y="1790717"/>
                </a:cubicBezTo>
                <a:cubicBezTo>
                  <a:pt x="310710" y="1798006"/>
                  <a:pt x="333238" y="1829149"/>
                  <a:pt x="350466" y="1834450"/>
                </a:cubicBezTo>
                <a:cubicBezTo>
                  <a:pt x="367694" y="1839751"/>
                  <a:pt x="382934" y="1827824"/>
                  <a:pt x="398174" y="1822523"/>
                </a:cubicBezTo>
                <a:cubicBezTo>
                  <a:pt x="413414" y="1817222"/>
                  <a:pt x="429317" y="1805957"/>
                  <a:pt x="441906" y="1802644"/>
                </a:cubicBezTo>
                <a:cubicBezTo>
                  <a:pt x="454495" y="1799331"/>
                  <a:pt x="455551" y="1801184"/>
                  <a:pt x="473711" y="1802644"/>
                </a:cubicBezTo>
                <a:cubicBezTo>
                  <a:pt x="491871" y="1804104"/>
                  <a:pt x="530986" y="1813391"/>
                  <a:pt x="550864" y="1811403"/>
                </a:cubicBezTo>
                <a:cubicBezTo>
                  <a:pt x="570742" y="1809415"/>
                  <a:pt x="584636" y="1793502"/>
                  <a:pt x="592981" y="1790717"/>
                </a:cubicBezTo>
                <a:cubicBezTo>
                  <a:pt x="601326" y="1787932"/>
                  <a:pt x="595631" y="1786742"/>
                  <a:pt x="600932" y="1794693"/>
                </a:cubicBezTo>
                <a:cubicBezTo>
                  <a:pt x="606233" y="1802644"/>
                  <a:pt x="624123" y="1820535"/>
                  <a:pt x="624786" y="1838425"/>
                </a:cubicBezTo>
                <a:cubicBezTo>
                  <a:pt x="625449" y="1856315"/>
                  <a:pt x="598282" y="1885471"/>
                  <a:pt x="604908" y="1902036"/>
                </a:cubicBezTo>
                <a:cubicBezTo>
                  <a:pt x="611534" y="1918601"/>
                  <a:pt x="647315" y="1931191"/>
                  <a:pt x="664543" y="1937817"/>
                </a:cubicBezTo>
                <a:cubicBezTo>
                  <a:pt x="681771" y="1944443"/>
                  <a:pt x="700324" y="1944442"/>
                  <a:pt x="708275" y="1941792"/>
                </a:cubicBezTo>
                <a:cubicBezTo>
                  <a:pt x="716226" y="1939142"/>
                  <a:pt x="711588" y="1931190"/>
                  <a:pt x="712251" y="1921914"/>
                </a:cubicBezTo>
                <a:cubicBezTo>
                  <a:pt x="712914" y="1912638"/>
                  <a:pt x="715564" y="1898722"/>
                  <a:pt x="712251" y="1886133"/>
                </a:cubicBezTo>
                <a:cubicBezTo>
                  <a:pt x="708938" y="1873544"/>
                  <a:pt x="697010" y="1854328"/>
                  <a:pt x="692372" y="1846377"/>
                </a:cubicBezTo>
                <a:cubicBezTo>
                  <a:pt x="687734" y="1838426"/>
                  <a:pt x="679783" y="1841076"/>
                  <a:pt x="684421" y="1838425"/>
                </a:cubicBezTo>
                <a:cubicBezTo>
                  <a:pt x="689059" y="1835774"/>
                  <a:pt x="716889" y="1836437"/>
                  <a:pt x="720202" y="1830474"/>
                </a:cubicBezTo>
                <a:cubicBezTo>
                  <a:pt x="723515" y="1824511"/>
                  <a:pt x="717551" y="1819209"/>
                  <a:pt x="704299" y="1802644"/>
                </a:cubicBezTo>
                <a:cubicBezTo>
                  <a:pt x="691047" y="1786079"/>
                  <a:pt x="650628" y="1746985"/>
                  <a:pt x="640689" y="1731083"/>
                </a:cubicBezTo>
                <a:cubicBezTo>
                  <a:pt x="630750" y="1715181"/>
                  <a:pt x="636713" y="1714518"/>
                  <a:pt x="644664" y="1707229"/>
                </a:cubicBezTo>
                <a:cubicBezTo>
                  <a:pt x="652615" y="1699940"/>
                  <a:pt x="680446" y="1695964"/>
                  <a:pt x="688397" y="1687350"/>
                </a:cubicBezTo>
                <a:cubicBezTo>
                  <a:pt x="696348" y="1678736"/>
                  <a:pt x="698335" y="1662834"/>
                  <a:pt x="692372" y="1655545"/>
                </a:cubicBezTo>
                <a:cubicBezTo>
                  <a:pt x="686408" y="1648256"/>
                  <a:pt x="668518" y="1641630"/>
                  <a:pt x="652616" y="1643618"/>
                </a:cubicBezTo>
                <a:cubicBezTo>
                  <a:pt x="636714" y="1645606"/>
                  <a:pt x="608221" y="1666809"/>
                  <a:pt x="596957" y="1667472"/>
                </a:cubicBezTo>
                <a:cubicBezTo>
                  <a:pt x="585693" y="1668135"/>
                  <a:pt x="590331" y="1658196"/>
                  <a:pt x="585030" y="1647594"/>
                </a:cubicBezTo>
                <a:cubicBezTo>
                  <a:pt x="579729" y="1636992"/>
                  <a:pt x="572440" y="1621753"/>
                  <a:pt x="565151" y="1603862"/>
                </a:cubicBezTo>
                <a:cubicBezTo>
                  <a:pt x="557862" y="1585971"/>
                  <a:pt x="539310" y="1555491"/>
                  <a:pt x="541298" y="1540251"/>
                </a:cubicBezTo>
                <a:cubicBezTo>
                  <a:pt x="543286" y="1525011"/>
                  <a:pt x="560513" y="1521036"/>
                  <a:pt x="577078" y="1512422"/>
                </a:cubicBezTo>
                <a:cubicBezTo>
                  <a:pt x="593643" y="1503808"/>
                  <a:pt x="619486" y="1495194"/>
                  <a:pt x="640689" y="1488568"/>
                </a:cubicBezTo>
                <a:cubicBezTo>
                  <a:pt x="661892" y="1481942"/>
                  <a:pt x="684421" y="1471340"/>
                  <a:pt x="704299" y="1472665"/>
                </a:cubicBezTo>
                <a:cubicBezTo>
                  <a:pt x="724177" y="1473990"/>
                  <a:pt x="740742" y="1496519"/>
                  <a:pt x="759958" y="1496519"/>
                </a:cubicBezTo>
                <a:cubicBezTo>
                  <a:pt x="779174" y="1496519"/>
                  <a:pt x="806341" y="1472665"/>
                  <a:pt x="819593" y="1472665"/>
                </a:cubicBezTo>
                <a:cubicBezTo>
                  <a:pt x="832845" y="1472665"/>
                  <a:pt x="829532" y="1493869"/>
                  <a:pt x="839471" y="1496519"/>
                </a:cubicBezTo>
                <a:cubicBezTo>
                  <a:pt x="849410" y="1499169"/>
                  <a:pt x="879890" y="1493869"/>
                  <a:pt x="879228" y="1488568"/>
                </a:cubicBezTo>
                <a:cubicBezTo>
                  <a:pt x="878565" y="1483267"/>
                  <a:pt x="842785" y="1477304"/>
                  <a:pt x="835496" y="1464714"/>
                </a:cubicBezTo>
                <a:cubicBezTo>
                  <a:pt x="828207" y="1452124"/>
                  <a:pt x="836159" y="1424294"/>
                  <a:pt x="835496" y="1413030"/>
                </a:cubicBezTo>
                <a:cubicBezTo>
                  <a:pt x="834833" y="1401766"/>
                  <a:pt x="838146" y="1403754"/>
                  <a:pt x="831520" y="1397128"/>
                </a:cubicBezTo>
                <a:cubicBezTo>
                  <a:pt x="824894" y="1390502"/>
                  <a:pt x="800377" y="1379237"/>
                  <a:pt x="795739" y="1373274"/>
                </a:cubicBezTo>
                <a:cubicBezTo>
                  <a:pt x="791101" y="1367311"/>
                  <a:pt x="806341" y="1375262"/>
                  <a:pt x="803691" y="1361347"/>
                </a:cubicBezTo>
                <a:cubicBezTo>
                  <a:pt x="801041" y="1347432"/>
                  <a:pt x="777187" y="1307675"/>
                  <a:pt x="779837" y="1289785"/>
                </a:cubicBezTo>
                <a:cubicBezTo>
                  <a:pt x="782487" y="1271895"/>
                  <a:pt x="810979" y="1268581"/>
                  <a:pt x="819593" y="1254004"/>
                </a:cubicBezTo>
                <a:cubicBezTo>
                  <a:pt x="828207" y="1239427"/>
                  <a:pt x="832182" y="1214910"/>
                  <a:pt x="831520" y="1202321"/>
                </a:cubicBezTo>
                <a:cubicBezTo>
                  <a:pt x="830858" y="1189732"/>
                  <a:pt x="815618" y="1184430"/>
                  <a:pt x="815618" y="1178467"/>
                </a:cubicBezTo>
                <a:cubicBezTo>
                  <a:pt x="815618" y="1172504"/>
                  <a:pt x="828870" y="1177142"/>
                  <a:pt x="831520" y="1166540"/>
                </a:cubicBezTo>
                <a:cubicBezTo>
                  <a:pt x="834170" y="1155938"/>
                  <a:pt x="828869" y="1145337"/>
                  <a:pt x="831520" y="1114857"/>
                </a:cubicBezTo>
                <a:cubicBezTo>
                  <a:pt x="834171" y="1084377"/>
                  <a:pt x="841459" y="1015465"/>
                  <a:pt x="847423" y="983660"/>
                </a:cubicBezTo>
                <a:cubicBezTo>
                  <a:pt x="853386" y="951855"/>
                  <a:pt x="856037" y="941253"/>
                  <a:pt x="867301" y="924025"/>
                </a:cubicBezTo>
                <a:cubicBezTo>
                  <a:pt x="878565" y="906797"/>
                  <a:pt x="897781" y="898846"/>
                  <a:pt x="915009" y="880293"/>
                </a:cubicBezTo>
                <a:cubicBezTo>
                  <a:pt x="932237" y="861740"/>
                  <a:pt x="959404" y="826622"/>
                  <a:pt x="970668" y="812707"/>
                </a:cubicBezTo>
                <a:cubicBezTo>
                  <a:pt x="981932" y="798792"/>
                  <a:pt x="983920" y="807406"/>
                  <a:pt x="982595" y="796804"/>
                </a:cubicBezTo>
                <a:cubicBezTo>
                  <a:pt x="981270" y="786202"/>
                  <a:pt x="965367" y="764999"/>
                  <a:pt x="962717" y="749097"/>
                </a:cubicBezTo>
                <a:cubicBezTo>
                  <a:pt x="960067" y="733195"/>
                  <a:pt x="958078" y="706027"/>
                  <a:pt x="966692" y="701389"/>
                </a:cubicBezTo>
                <a:cubicBezTo>
                  <a:pt x="975306" y="696751"/>
                  <a:pt x="1000485" y="717291"/>
                  <a:pt x="1014400" y="721267"/>
                </a:cubicBezTo>
                <a:cubicBezTo>
                  <a:pt x="1028315" y="725243"/>
                  <a:pt x="1046868" y="737832"/>
                  <a:pt x="1050181" y="725243"/>
                </a:cubicBezTo>
                <a:cubicBezTo>
                  <a:pt x="1053494" y="712654"/>
                  <a:pt x="1040904" y="674222"/>
                  <a:pt x="1034278" y="645730"/>
                </a:cubicBezTo>
                <a:cubicBezTo>
                  <a:pt x="1027652" y="617238"/>
                  <a:pt x="1006448" y="592721"/>
                  <a:pt x="1010424" y="554290"/>
                </a:cubicBezTo>
                <a:cubicBezTo>
                  <a:pt x="1014400" y="515859"/>
                  <a:pt x="1043554" y="444959"/>
                  <a:pt x="1058132" y="415142"/>
                </a:cubicBezTo>
                <a:cubicBezTo>
                  <a:pt x="1072709" y="385324"/>
                  <a:pt x="1086625" y="380023"/>
                  <a:pt x="1097889" y="375385"/>
                </a:cubicBezTo>
                <a:cubicBezTo>
                  <a:pt x="1109153" y="370747"/>
                  <a:pt x="1118429" y="376710"/>
                  <a:pt x="1125718" y="387312"/>
                </a:cubicBezTo>
                <a:cubicBezTo>
                  <a:pt x="1133007" y="397914"/>
                  <a:pt x="1142946" y="417793"/>
                  <a:pt x="1141621" y="438996"/>
                </a:cubicBezTo>
                <a:cubicBezTo>
                  <a:pt x="1140296" y="460199"/>
                  <a:pt x="1121080" y="493329"/>
                  <a:pt x="1117767" y="514533"/>
                </a:cubicBezTo>
                <a:cubicBezTo>
                  <a:pt x="1114454" y="535736"/>
                  <a:pt x="1121080" y="548327"/>
                  <a:pt x="1121743" y="566217"/>
                </a:cubicBezTo>
                <a:cubicBezTo>
                  <a:pt x="1122406" y="584107"/>
                  <a:pt x="1121081" y="594709"/>
                  <a:pt x="1121743" y="621876"/>
                </a:cubicBezTo>
                <a:cubicBezTo>
                  <a:pt x="1122405" y="649043"/>
                  <a:pt x="1128368" y="694100"/>
                  <a:pt x="1125718" y="729218"/>
                </a:cubicBezTo>
                <a:cubicBezTo>
                  <a:pt x="1123067" y="764336"/>
                  <a:pt x="1101202" y="822646"/>
                  <a:pt x="1105840" y="832585"/>
                </a:cubicBezTo>
                <a:cubicBezTo>
                  <a:pt x="1110478" y="842524"/>
                  <a:pt x="1140958" y="802768"/>
                  <a:pt x="1153548" y="788853"/>
                </a:cubicBezTo>
                <a:cubicBezTo>
                  <a:pt x="1166138" y="774938"/>
                  <a:pt x="1181378" y="766325"/>
                  <a:pt x="1181378" y="749097"/>
                </a:cubicBezTo>
                <a:cubicBezTo>
                  <a:pt x="1181378" y="731869"/>
                  <a:pt x="1156198" y="703376"/>
                  <a:pt x="1153548" y="685486"/>
                </a:cubicBezTo>
                <a:cubicBezTo>
                  <a:pt x="1150898" y="667596"/>
                  <a:pt x="1166138" y="658982"/>
                  <a:pt x="1165475" y="641754"/>
                </a:cubicBezTo>
                <a:cubicBezTo>
                  <a:pt x="1164812" y="624526"/>
                  <a:pt x="1148247" y="606635"/>
                  <a:pt x="1149572" y="582119"/>
                </a:cubicBezTo>
                <a:cubicBezTo>
                  <a:pt x="1150897" y="557603"/>
                  <a:pt x="1169450" y="523147"/>
                  <a:pt x="1173426" y="494655"/>
                </a:cubicBezTo>
                <a:cubicBezTo>
                  <a:pt x="1177402" y="466163"/>
                  <a:pt x="1167463" y="412491"/>
                  <a:pt x="1173426" y="411166"/>
                </a:cubicBezTo>
                <a:cubicBezTo>
                  <a:pt x="1179389" y="409841"/>
                  <a:pt x="1201256" y="462187"/>
                  <a:pt x="1209207" y="486704"/>
                </a:cubicBezTo>
                <a:cubicBezTo>
                  <a:pt x="1217158" y="511220"/>
                  <a:pt x="1216496" y="560253"/>
                  <a:pt x="1221134" y="558265"/>
                </a:cubicBezTo>
                <a:cubicBezTo>
                  <a:pt x="1225772" y="556277"/>
                  <a:pt x="1234387" y="493992"/>
                  <a:pt x="1237037" y="474777"/>
                </a:cubicBezTo>
                <a:cubicBezTo>
                  <a:pt x="1239687" y="455562"/>
                  <a:pt x="1230411" y="448272"/>
                  <a:pt x="1237037" y="442971"/>
                </a:cubicBezTo>
                <a:cubicBezTo>
                  <a:pt x="1243663" y="437670"/>
                  <a:pt x="1263541" y="438995"/>
                  <a:pt x="1276793" y="442971"/>
                </a:cubicBezTo>
                <a:cubicBezTo>
                  <a:pt x="1290045" y="446947"/>
                  <a:pt x="1302635" y="449597"/>
                  <a:pt x="1316550" y="466825"/>
                </a:cubicBezTo>
                <a:cubicBezTo>
                  <a:pt x="1330465" y="484053"/>
                  <a:pt x="1358957" y="548326"/>
                  <a:pt x="1360282" y="546338"/>
                </a:cubicBezTo>
                <a:cubicBezTo>
                  <a:pt x="1361607" y="544350"/>
                  <a:pt x="1332452" y="480740"/>
                  <a:pt x="1324501" y="454898"/>
                </a:cubicBezTo>
                <a:cubicBezTo>
                  <a:pt x="1316550" y="429056"/>
                  <a:pt x="1295346" y="405203"/>
                  <a:pt x="1312574" y="391288"/>
                </a:cubicBezTo>
                <a:cubicBezTo>
                  <a:pt x="1329802" y="377373"/>
                  <a:pt x="1416604" y="382674"/>
                  <a:pt x="1427868" y="371410"/>
                </a:cubicBezTo>
                <a:cubicBezTo>
                  <a:pt x="1439132" y="360146"/>
                  <a:pt x="1384136" y="336292"/>
                  <a:pt x="1380160" y="323702"/>
                </a:cubicBezTo>
                <a:cubicBezTo>
                  <a:pt x="1376184" y="311112"/>
                  <a:pt x="1383473" y="304486"/>
                  <a:pt x="1404014" y="295872"/>
                </a:cubicBezTo>
                <a:cubicBezTo>
                  <a:pt x="1424555" y="287258"/>
                  <a:pt x="1475575" y="285270"/>
                  <a:pt x="1503405" y="272018"/>
                </a:cubicBezTo>
                <a:cubicBezTo>
                  <a:pt x="1531234" y="258766"/>
                  <a:pt x="1549125" y="232924"/>
                  <a:pt x="1570991" y="216359"/>
                </a:cubicBezTo>
                <a:cubicBezTo>
                  <a:pt x="1592857" y="199794"/>
                  <a:pt x="1618699" y="184554"/>
                  <a:pt x="1634602" y="172627"/>
                </a:cubicBezTo>
                <a:cubicBezTo>
                  <a:pt x="1650505" y="160700"/>
                  <a:pt x="1656468" y="167326"/>
                  <a:pt x="1666407" y="144797"/>
                </a:cubicBezTo>
                <a:cubicBezTo>
                  <a:pt x="1676346" y="122268"/>
                  <a:pt x="1690924" y="37455"/>
                  <a:pt x="1694237" y="37455"/>
                </a:cubicBezTo>
                <a:cubicBezTo>
                  <a:pt x="1697550" y="37455"/>
                  <a:pt x="1682309" y="124919"/>
                  <a:pt x="1686285" y="144797"/>
                </a:cubicBezTo>
                <a:cubicBezTo>
                  <a:pt x="1690261" y="164675"/>
                  <a:pt x="1703514" y="159374"/>
                  <a:pt x="1718091" y="156724"/>
                </a:cubicBezTo>
                <a:cubicBezTo>
                  <a:pt x="1732668" y="154074"/>
                  <a:pt x="1757185" y="142147"/>
                  <a:pt x="1773750" y="128895"/>
                </a:cubicBezTo>
                <a:cubicBezTo>
                  <a:pt x="1790315" y="115643"/>
                  <a:pt x="1805555" y="98414"/>
                  <a:pt x="1817482" y="77211"/>
                </a:cubicBezTo>
                <a:cubicBezTo>
                  <a:pt x="1829409" y="56008"/>
                  <a:pt x="1836697" y="10288"/>
                  <a:pt x="1845311" y="1674"/>
                </a:cubicBezTo>
                <a:cubicBezTo>
                  <a:pt x="1853925" y="-6940"/>
                  <a:pt x="1855913" y="20227"/>
                  <a:pt x="1869165" y="25528"/>
                </a:cubicBezTo>
                <a:cubicBezTo>
                  <a:pt x="1882417" y="30829"/>
                  <a:pt x="1910247" y="26190"/>
                  <a:pt x="1924824" y="33479"/>
                </a:cubicBezTo>
                <a:cubicBezTo>
                  <a:pt x="1939401" y="40768"/>
                  <a:pt x="1955305" y="57996"/>
                  <a:pt x="1956630" y="69260"/>
                </a:cubicBezTo>
                <a:cubicBezTo>
                  <a:pt x="1957955" y="80524"/>
                  <a:pt x="1928800" y="94439"/>
                  <a:pt x="1932776" y="101065"/>
                </a:cubicBezTo>
                <a:cubicBezTo>
                  <a:pt x="1936752" y="107691"/>
                  <a:pt x="1961931" y="103053"/>
                  <a:pt x="1980484" y="109017"/>
                </a:cubicBezTo>
                <a:cubicBezTo>
                  <a:pt x="1999037" y="114980"/>
                  <a:pt x="2028192" y="126907"/>
                  <a:pt x="2044094" y="136846"/>
                </a:cubicBezTo>
                <a:cubicBezTo>
                  <a:pt x="2059996" y="146785"/>
                  <a:pt x="2072586" y="152086"/>
                  <a:pt x="2075899" y="168651"/>
                </a:cubicBezTo>
                <a:cubicBezTo>
                  <a:pt x="2079212" y="185216"/>
                  <a:pt x="2079874" y="210395"/>
                  <a:pt x="2063972" y="236237"/>
                </a:cubicBezTo>
                <a:cubicBezTo>
                  <a:pt x="2048069" y="262079"/>
                  <a:pt x="2006326" y="295872"/>
                  <a:pt x="1980484" y="323702"/>
                </a:cubicBezTo>
                <a:cubicBezTo>
                  <a:pt x="1954642" y="351532"/>
                  <a:pt x="1908922" y="403215"/>
                  <a:pt x="1908922" y="403215"/>
                </a:cubicBezTo>
                <a:cubicBezTo>
                  <a:pt x="1891694" y="422431"/>
                  <a:pt x="1877117" y="433033"/>
                  <a:pt x="1877117" y="438996"/>
                </a:cubicBezTo>
                <a:cubicBezTo>
                  <a:pt x="1877117" y="444959"/>
                  <a:pt x="1889044" y="444959"/>
                  <a:pt x="1908922" y="438996"/>
                </a:cubicBezTo>
                <a:cubicBezTo>
                  <a:pt x="1928800" y="433033"/>
                  <a:pt x="1996386" y="403215"/>
                  <a:pt x="1996386" y="403215"/>
                </a:cubicBezTo>
                <a:cubicBezTo>
                  <a:pt x="2020902" y="393276"/>
                  <a:pt x="2034818" y="383337"/>
                  <a:pt x="2056021" y="379361"/>
                </a:cubicBezTo>
                <a:cubicBezTo>
                  <a:pt x="2077224" y="375385"/>
                  <a:pt x="2103066" y="382011"/>
                  <a:pt x="2123607" y="379361"/>
                </a:cubicBezTo>
                <a:cubicBezTo>
                  <a:pt x="2144148" y="376711"/>
                  <a:pt x="2166014" y="356169"/>
                  <a:pt x="2179266" y="363458"/>
                </a:cubicBezTo>
                <a:cubicBezTo>
                  <a:pt x="2192518" y="370747"/>
                  <a:pt x="2191856" y="409841"/>
                  <a:pt x="2203120" y="423093"/>
                </a:cubicBezTo>
                <a:cubicBezTo>
                  <a:pt x="2214384" y="436345"/>
                  <a:pt x="2230949" y="440983"/>
                  <a:pt x="2246852" y="442971"/>
                </a:cubicBezTo>
                <a:cubicBezTo>
                  <a:pt x="2262755" y="444959"/>
                  <a:pt x="2287934" y="442309"/>
                  <a:pt x="2298536" y="435020"/>
                </a:cubicBezTo>
                <a:cubicBezTo>
                  <a:pt x="2309138" y="427731"/>
                  <a:pt x="2310463" y="411828"/>
                  <a:pt x="2310463" y="399239"/>
                </a:cubicBezTo>
                <a:cubicBezTo>
                  <a:pt x="2310463" y="386650"/>
                  <a:pt x="2293235" y="364121"/>
                  <a:pt x="2298536" y="359483"/>
                </a:cubicBezTo>
                <a:cubicBezTo>
                  <a:pt x="2303837" y="354845"/>
                  <a:pt x="2324378" y="361471"/>
                  <a:pt x="2342268" y="371410"/>
                </a:cubicBezTo>
                <a:cubicBezTo>
                  <a:pt x="2360158" y="381349"/>
                  <a:pt x="2390638" y="405202"/>
                  <a:pt x="2405878" y="419117"/>
                </a:cubicBezTo>
                <a:cubicBezTo>
                  <a:pt x="2421118" y="433032"/>
                  <a:pt x="2429732" y="438333"/>
                  <a:pt x="2433708" y="454898"/>
                </a:cubicBezTo>
                <a:cubicBezTo>
                  <a:pt x="2437684" y="471463"/>
                  <a:pt x="2426419" y="495980"/>
                  <a:pt x="2429732" y="518509"/>
                </a:cubicBezTo>
                <a:cubicBezTo>
                  <a:pt x="2433045" y="541038"/>
                  <a:pt x="2440334" y="588745"/>
                  <a:pt x="2453586" y="590070"/>
                </a:cubicBezTo>
                <a:cubicBezTo>
                  <a:pt x="2466838" y="591395"/>
                  <a:pt x="2496655" y="534411"/>
                  <a:pt x="2509245" y="526460"/>
                </a:cubicBezTo>
                <a:cubicBezTo>
                  <a:pt x="2521835" y="518509"/>
                  <a:pt x="2519185" y="537062"/>
                  <a:pt x="2529124" y="542363"/>
                </a:cubicBezTo>
                <a:cubicBezTo>
                  <a:pt x="2539063" y="547664"/>
                  <a:pt x="2554965" y="558265"/>
                  <a:pt x="2568880" y="558265"/>
                </a:cubicBezTo>
                <a:cubicBezTo>
                  <a:pt x="2582795" y="558265"/>
                  <a:pt x="2598035" y="548326"/>
                  <a:pt x="2612612" y="542363"/>
                </a:cubicBezTo>
                <a:cubicBezTo>
                  <a:pt x="2627189" y="536400"/>
                  <a:pt x="2647068" y="535736"/>
                  <a:pt x="2656344" y="522484"/>
                </a:cubicBezTo>
                <a:cubicBezTo>
                  <a:pt x="2665620" y="509232"/>
                  <a:pt x="2662970" y="474114"/>
                  <a:pt x="2668271" y="462850"/>
                </a:cubicBezTo>
                <a:cubicBezTo>
                  <a:pt x="2673572" y="451586"/>
                  <a:pt x="2675560" y="457548"/>
                  <a:pt x="2688150" y="454898"/>
                </a:cubicBezTo>
                <a:cubicBezTo>
                  <a:pt x="2700740" y="452248"/>
                  <a:pt x="2726581" y="446284"/>
                  <a:pt x="2743809" y="446947"/>
                </a:cubicBezTo>
                <a:cubicBezTo>
                  <a:pt x="2761037" y="447610"/>
                  <a:pt x="2772301" y="452248"/>
                  <a:pt x="2791517" y="458874"/>
                </a:cubicBezTo>
                <a:cubicBezTo>
                  <a:pt x="2810733" y="465500"/>
                  <a:pt x="2859103" y="486704"/>
                  <a:pt x="2859103" y="486704"/>
                </a:cubicBezTo>
                <a:cubicBezTo>
                  <a:pt x="2878319" y="494655"/>
                  <a:pt x="2896872" y="497306"/>
                  <a:pt x="2906811" y="506582"/>
                </a:cubicBezTo>
                <a:cubicBezTo>
                  <a:pt x="2916750" y="515858"/>
                  <a:pt x="2914763" y="529774"/>
                  <a:pt x="2918738" y="542363"/>
                </a:cubicBezTo>
                <a:cubicBezTo>
                  <a:pt x="2922713" y="554952"/>
                  <a:pt x="2920062" y="575493"/>
                  <a:pt x="2930664" y="582119"/>
                </a:cubicBezTo>
                <a:cubicBezTo>
                  <a:pt x="2941266" y="588745"/>
                  <a:pt x="2962470" y="587420"/>
                  <a:pt x="2982348" y="582119"/>
                </a:cubicBezTo>
                <a:cubicBezTo>
                  <a:pt x="3002226" y="576818"/>
                  <a:pt x="3028731" y="549651"/>
                  <a:pt x="3049934" y="550314"/>
                </a:cubicBezTo>
                <a:cubicBezTo>
                  <a:pt x="3071137" y="550977"/>
                  <a:pt x="3094992" y="567542"/>
                  <a:pt x="3109569" y="586095"/>
                </a:cubicBezTo>
                <a:cubicBezTo>
                  <a:pt x="3124146" y="604648"/>
                  <a:pt x="3123483" y="648380"/>
                  <a:pt x="3137398" y="661632"/>
                </a:cubicBezTo>
                <a:cubicBezTo>
                  <a:pt x="3151313" y="674884"/>
                  <a:pt x="3168541" y="664945"/>
                  <a:pt x="3193058" y="665608"/>
                </a:cubicBezTo>
                <a:cubicBezTo>
                  <a:pt x="3217575" y="666271"/>
                  <a:pt x="3261307" y="670909"/>
                  <a:pt x="3284498" y="665608"/>
                </a:cubicBezTo>
                <a:cubicBezTo>
                  <a:pt x="3307689" y="660307"/>
                  <a:pt x="3323591" y="631153"/>
                  <a:pt x="3332205" y="633803"/>
                </a:cubicBezTo>
                <a:cubicBezTo>
                  <a:pt x="3340819" y="636453"/>
                  <a:pt x="3329555" y="671571"/>
                  <a:pt x="3336181" y="681510"/>
                </a:cubicBezTo>
                <a:cubicBezTo>
                  <a:pt x="3342807" y="691449"/>
                  <a:pt x="3365336" y="700063"/>
                  <a:pt x="3371962" y="693437"/>
                </a:cubicBezTo>
                <a:cubicBezTo>
                  <a:pt x="3378588" y="686811"/>
                  <a:pt x="3373288" y="651693"/>
                  <a:pt x="3375938" y="641754"/>
                </a:cubicBezTo>
                <a:cubicBezTo>
                  <a:pt x="3378588" y="631815"/>
                  <a:pt x="3367323" y="633803"/>
                  <a:pt x="3387864" y="633803"/>
                </a:cubicBezTo>
                <a:cubicBezTo>
                  <a:pt x="3408405" y="633803"/>
                  <a:pt x="3476654" y="637116"/>
                  <a:pt x="3499183" y="641754"/>
                </a:cubicBezTo>
                <a:cubicBezTo>
                  <a:pt x="3521712" y="646392"/>
                  <a:pt x="3513761" y="652356"/>
                  <a:pt x="3523037" y="661632"/>
                </a:cubicBezTo>
                <a:cubicBezTo>
                  <a:pt x="3532313" y="670908"/>
                  <a:pt x="3530988" y="685486"/>
                  <a:pt x="3554842" y="697413"/>
                </a:cubicBezTo>
                <a:cubicBezTo>
                  <a:pt x="3578696" y="709340"/>
                  <a:pt x="3632367" y="725243"/>
                  <a:pt x="3658209" y="737170"/>
                </a:cubicBezTo>
                <a:close/>
              </a:path>
            </a:pathLst>
          </a:custGeom>
          <a:solidFill>
            <a:srgbClr val="66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1775" y="311329"/>
            <a:ext cx="2564825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Human Evolution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74295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Not only that, regardless of where we have lived for the past </a:t>
            </a:r>
            <a:r>
              <a:rPr lang="en-US" dirty="0" smtClean="0">
                <a:latin typeface="Book Antiqua" panose="02040602050305030304" pitchFamily="18" charset="0"/>
              </a:rPr>
              <a:t>few thousand </a:t>
            </a:r>
            <a:r>
              <a:rPr lang="en-US" dirty="0">
                <a:latin typeface="Book Antiqua" panose="02040602050305030304" pitchFamily="18" charset="0"/>
              </a:rPr>
              <a:t>years, we all come from Africa. </a:t>
            </a:r>
          </a:p>
        </p:txBody>
      </p:sp>
      <p:sp>
        <p:nvSpPr>
          <p:cNvPr id="123" name="Freeform 122"/>
          <p:cNvSpPr/>
          <p:nvPr/>
        </p:nvSpPr>
        <p:spPr>
          <a:xfrm>
            <a:off x="3070308" y="3082290"/>
            <a:ext cx="1143552" cy="1229836"/>
          </a:xfrm>
          <a:custGeom>
            <a:avLst/>
            <a:gdLst>
              <a:gd name="connsiteX0" fmla="*/ 999464 w 1562912"/>
              <a:gd name="connsiteY0" fmla="*/ 1620547 h 1662926"/>
              <a:gd name="connsiteX1" fmla="*/ 1078385 w 1562912"/>
              <a:gd name="connsiteY1" fmla="*/ 1557954 h 1662926"/>
              <a:gd name="connsiteX2" fmla="*/ 1097435 w 1562912"/>
              <a:gd name="connsiteY2" fmla="*/ 1552512 h 1662926"/>
              <a:gd name="connsiteX3" fmla="*/ 1100157 w 1562912"/>
              <a:gd name="connsiteY3" fmla="*/ 1511690 h 1662926"/>
              <a:gd name="connsiteX4" fmla="*/ 1130092 w 1562912"/>
              <a:gd name="connsiteY4" fmla="*/ 1495362 h 1662926"/>
              <a:gd name="connsiteX5" fmla="*/ 1138257 w 1562912"/>
              <a:gd name="connsiteY5" fmla="*/ 1479033 h 1662926"/>
              <a:gd name="connsiteX6" fmla="*/ 1135535 w 1562912"/>
              <a:gd name="connsiteY6" fmla="*/ 1438212 h 1662926"/>
              <a:gd name="connsiteX7" fmla="*/ 1135535 w 1562912"/>
              <a:gd name="connsiteY7" fmla="*/ 1430047 h 1662926"/>
              <a:gd name="connsiteX8" fmla="*/ 1168192 w 1562912"/>
              <a:gd name="connsiteY8" fmla="*/ 1416440 h 1662926"/>
              <a:gd name="connsiteX9" fmla="*/ 1189964 w 1562912"/>
              <a:gd name="connsiteY9" fmla="*/ 1400112 h 1662926"/>
              <a:gd name="connsiteX10" fmla="*/ 1200849 w 1562912"/>
              <a:gd name="connsiteY10" fmla="*/ 1359290 h 1662926"/>
              <a:gd name="connsiteX11" fmla="*/ 1184521 w 1562912"/>
              <a:gd name="connsiteY11" fmla="*/ 1310304 h 1662926"/>
              <a:gd name="connsiteX12" fmla="*/ 1176357 w 1562912"/>
              <a:gd name="connsiteY12" fmla="*/ 1304862 h 1662926"/>
              <a:gd name="connsiteX13" fmla="*/ 1176357 w 1562912"/>
              <a:gd name="connsiteY13" fmla="*/ 1283090 h 1662926"/>
              <a:gd name="connsiteX14" fmla="*/ 1200849 w 1562912"/>
              <a:gd name="connsiteY14" fmla="*/ 1293976 h 1662926"/>
              <a:gd name="connsiteX15" fmla="*/ 1211735 w 1562912"/>
              <a:gd name="connsiteY15" fmla="*/ 1280369 h 1662926"/>
              <a:gd name="connsiteX16" fmla="*/ 1233507 w 1562912"/>
              <a:gd name="connsiteY16" fmla="*/ 1258597 h 1662926"/>
              <a:gd name="connsiteX17" fmla="*/ 1293378 w 1562912"/>
              <a:gd name="connsiteY17" fmla="*/ 1220497 h 1662926"/>
              <a:gd name="connsiteX18" fmla="*/ 1312428 w 1562912"/>
              <a:gd name="connsiteY18" fmla="*/ 1212333 h 1662926"/>
              <a:gd name="connsiteX19" fmla="*/ 1320592 w 1562912"/>
              <a:gd name="connsiteY19" fmla="*/ 1204169 h 1662926"/>
              <a:gd name="connsiteX20" fmla="*/ 1317871 w 1562912"/>
              <a:gd name="connsiteY20" fmla="*/ 1179676 h 1662926"/>
              <a:gd name="connsiteX21" fmla="*/ 1317871 w 1562912"/>
              <a:gd name="connsiteY21" fmla="*/ 1130690 h 1662926"/>
              <a:gd name="connsiteX22" fmla="*/ 1320592 w 1562912"/>
              <a:gd name="connsiteY22" fmla="*/ 1084426 h 1662926"/>
              <a:gd name="connsiteX23" fmla="*/ 1298821 w 1562912"/>
              <a:gd name="connsiteY23" fmla="*/ 1070819 h 1662926"/>
              <a:gd name="connsiteX24" fmla="*/ 1285214 w 1562912"/>
              <a:gd name="connsiteY24" fmla="*/ 1043604 h 1662926"/>
              <a:gd name="connsiteX25" fmla="*/ 1282492 w 1562912"/>
              <a:gd name="connsiteY25" fmla="*/ 1002783 h 1662926"/>
              <a:gd name="connsiteX26" fmla="*/ 1279771 w 1562912"/>
              <a:gd name="connsiteY26" fmla="*/ 970126 h 1662926"/>
              <a:gd name="connsiteX27" fmla="*/ 1287935 w 1562912"/>
              <a:gd name="connsiteY27" fmla="*/ 942912 h 1662926"/>
              <a:gd name="connsiteX28" fmla="*/ 1320592 w 1562912"/>
              <a:gd name="connsiteY28" fmla="*/ 899369 h 1662926"/>
              <a:gd name="connsiteX29" fmla="*/ 1358692 w 1562912"/>
              <a:gd name="connsiteY29" fmla="*/ 863990 h 1662926"/>
              <a:gd name="connsiteX30" fmla="*/ 1375021 w 1562912"/>
              <a:gd name="connsiteY30" fmla="*/ 855826 h 1662926"/>
              <a:gd name="connsiteX31" fmla="*/ 1418564 w 1562912"/>
              <a:gd name="connsiteY31" fmla="*/ 825890 h 1662926"/>
              <a:gd name="connsiteX32" fmla="*/ 1451221 w 1562912"/>
              <a:gd name="connsiteY32" fmla="*/ 774183 h 1662926"/>
              <a:gd name="connsiteX33" fmla="*/ 1481157 w 1562912"/>
              <a:gd name="connsiteY33" fmla="*/ 738804 h 1662926"/>
              <a:gd name="connsiteX34" fmla="*/ 1524699 w 1562912"/>
              <a:gd name="connsiteY34" fmla="*/ 687097 h 1662926"/>
              <a:gd name="connsiteX35" fmla="*/ 1560078 w 1562912"/>
              <a:gd name="connsiteY35" fmla="*/ 648997 h 1662926"/>
              <a:gd name="connsiteX36" fmla="*/ 1560078 w 1562912"/>
              <a:gd name="connsiteY36" fmla="*/ 624504 h 1662926"/>
              <a:gd name="connsiteX37" fmla="*/ 1554635 w 1562912"/>
              <a:gd name="connsiteY37" fmla="*/ 610897 h 1662926"/>
              <a:gd name="connsiteX38" fmla="*/ 1497485 w 1562912"/>
              <a:gd name="connsiteY38" fmla="*/ 619062 h 1662926"/>
              <a:gd name="connsiteX39" fmla="*/ 1418564 w 1562912"/>
              <a:gd name="connsiteY39" fmla="*/ 627226 h 1662926"/>
              <a:gd name="connsiteX40" fmla="*/ 1394071 w 1562912"/>
              <a:gd name="connsiteY40" fmla="*/ 627226 h 1662926"/>
              <a:gd name="connsiteX41" fmla="*/ 1377742 w 1562912"/>
              <a:gd name="connsiteY41" fmla="*/ 627226 h 1662926"/>
              <a:gd name="connsiteX42" fmla="*/ 1375021 w 1562912"/>
              <a:gd name="connsiteY42" fmla="*/ 619062 h 1662926"/>
              <a:gd name="connsiteX43" fmla="*/ 1361414 w 1562912"/>
              <a:gd name="connsiteY43" fmla="*/ 583683 h 1662926"/>
              <a:gd name="connsiteX44" fmla="*/ 1326035 w 1562912"/>
              <a:gd name="connsiteY44" fmla="*/ 545583 h 1662926"/>
              <a:gd name="connsiteX45" fmla="*/ 1304264 w 1562912"/>
              <a:gd name="connsiteY45" fmla="*/ 529254 h 1662926"/>
              <a:gd name="connsiteX46" fmla="*/ 1271607 w 1562912"/>
              <a:gd name="connsiteY46" fmla="*/ 493876 h 1662926"/>
              <a:gd name="connsiteX47" fmla="*/ 1244392 w 1562912"/>
              <a:gd name="connsiteY47" fmla="*/ 450333 h 1662926"/>
              <a:gd name="connsiteX48" fmla="*/ 1236228 w 1562912"/>
              <a:gd name="connsiteY48" fmla="*/ 414954 h 1662926"/>
              <a:gd name="connsiteX49" fmla="*/ 1225342 w 1562912"/>
              <a:gd name="connsiteY49" fmla="*/ 376854 h 1662926"/>
              <a:gd name="connsiteX50" fmla="*/ 1209014 w 1562912"/>
              <a:gd name="connsiteY50" fmla="*/ 349640 h 1662926"/>
              <a:gd name="connsiteX51" fmla="*/ 1181799 w 1562912"/>
              <a:gd name="connsiteY51" fmla="*/ 306097 h 1662926"/>
              <a:gd name="connsiteX52" fmla="*/ 1160028 w 1562912"/>
              <a:gd name="connsiteY52" fmla="*/ 259833 h 1662926"/>
              <a:gd name="connsiteX53" fmla="*/ 1154585 w 1562912"/>
              <a:gd name="connsiteY53" fmla="*/ 235340 h 1662926"/>
              <a:gd name="connsiteX54" fmla="*/ 1154585 w 1562912"/>
              <a:gd name="connsiteY54" fmla="*/ 227176 h 1662926"/>
              <a:gd name="connsiteX55" fmla="*/ 1173635 w 1562912"/>
              <a:gd name="connsiteY55" fmla="*/ 219012 h 1662926"/>
              <a:gd name="connsiteX56" fmla="*/ 1173635 w 1562912"/>
              <a:gd name="connsiteY56" fmla="*/ 194519 h 1662926"/>
              <a:gd name="connsiteX57" fmla="*/ 1162749 w 1562912"/>
              <a:gd name="connsiteY57" fmla="*/ 150976 h 1662926"/>
              <a:gd name="connsiteX58" fmla="*/ 1140978 w 1562912"/>
              <a:gd name="connsiteY58" fmla="*/ 142812 h 1662926"/>
              <a:gd name="connsiteX59" fmla="*/ 1111042 w 1562912"/>
              <a:gd name="connsiteY59" fmla="*/ 142812 h 1662926"/>
              <a:gd name="connsiteX60" fmla="*/ 1089271 w 1562912"/>
              <a:gd name="connsiteY60" fmla="*/ 142812 h 1662926"/>
              <a:gd name="connsiteX61" fmla="*/ 1083828 w 1562912"/>
              <a:gd name="connsiteY61" fmla="*/ 134647 h 1662926"/>
              <a:gd name="connsiteX62" fmla="*/ 1067499 w 1562912"/>
              <a:gd name="connsiteY62" fmla="*/ 161862 h 1662926"/>
              <a:gd name="connsiteX63" fmla="*/ 1048449 w 1562912"/>
              <a:gd name="connsiteY63" fmla="*/ 159140 h 1662926"/>
              <a:gd name="connsiteX64" fmla="*/ 1018514 w 1562912"/>
              <a:gd name="connsiteY64" fmla="*/ 142812 h 1662926"/>
              <a:gd name="connsiteX65" fmla="*/ 977692 w 1562912"/>
              <a:gd name="connsiteY65" fmla="*/ 123762 h 1662926"/>
              <a:gd name="connsiteX66" fmla="*/ 945035 w 1562912"/>
              <a:gd name="connsiteY66" fmla="*/ 131926 h 1662926"/>
              <a:gd name="connsiteX67" fmla="*/ 917821 w 1562912"/>
              <a:gd name="connsiteY67" fmla="*/ 112876 h 1662926"/>
              <a:gd name="connsiteX68" fmla="*/ 887885 w 1562912"/>
              <a:gd name="connsiteY68" fmla="*/ 104712 h 1662926"/>
              <a:gd name="connsiteX69" fmla="*/ 847064 w 1562912"/>
              <a:gd name="connsiteY69" fmla="*/ 101990 h 1662926"/>
              <a:gd name="connsiteX70" fmla="*/ 836178 w 1562912"/>
              <a:gd name="connsiteY70" fmla="*/ 110154 h 1662926"/>
              <a:gd name="connsiteX71" fmla="*/ 838899 w 1562912"/>
              <a:gd name="connsiteY71" fmla="*/ 148254 h 1662926"/>
              <a:gd name="connsiteX72" fmla="*/ 844342 w 1562912"/>
              <a:gd name="connsiteY72" fmla="*/ 172747 h 1662926"/>
              <a:gd name="connsiteX73" fmla="*/ 838899 w 1562912"/>
              <a:gd name="connsiteY73" fmla="*/ 172747 h 1662926"/>
              <a:gd name="connsiteX74" fmla="*/ 800799 w 1562912"/>
              <a:gd name="connsiteY74" fmla="*/ 159140 h 1662926"/>
              <a:gd name="connsiteX75" fmla="*/ 776307 w 1562912"/>
              <a:gd name="connsiteY75" fmla="*/ 156419 h 1662926"/>
              <a:gd name="connsiteX76" fmla="*/ 762699 w 1562912"/>
              <a:gd name="connsiteY76" fmla="*/ 150976 h 1662926"/>
              <a:gd name="connsiteX77" fmla="*/ 740928 w 1562912"/>
              <a:gd name="connsiteY77" fmla="*/ 115597 h 1662926"/>
              <a:gd name="connsiteX78" fmla="*/ 691942 w 1562912"/>
              <a:gd name="connsiteY78" fmla="*/ 107433 h 1662926"/>
              <a:gd name="connsiteX79" fmla="*/ 645678 w 1562912"/>
              <a:gd name="connsiteY79" fmla="*/ 99269 h 1662926"/>
              <a:gd name="connsiteX80" fmla="*/ 634792 w 1562912"/>
              <a:gd name="connsiteY80" fmla="*/ 85662 h 1662926"/>
              <a:gd name="connsiteX81" fmla="*/ 629349 w 1562912"/>
              <a:gd name="connsiteY81" fmla="*/ 66612 h 1662926"/>
              <a:gd name="connsiteX82" fmla="*/ 629349 w 1562912"/>
              <a:gd name="connsiteY82" fmla="*/ 25790 h 1662926"/>
              <a:gd name="connsiteX83" fmla="*/ 629349 w 1562912"/>
              <a:gd name="connsiteY83" fmla="*/ 1297 h 1662926"/>
              <a:gd name="connsiteX84" fmla="*/ 607578 w 1562912"/>
              <a:gd name="connsiteY84" fmla="*/ 4019 h 1662926"/>
              <a:gd name="connsiteX85" fmla="*/ 520492 w 1562912"/>
              <a:gd name="connsiteY85" fmla="*/ 9462 h 1662926"/>
              <a:gd name="connsiteX86" fmla="*/ 479671 w 1562912"/>
              <a:gd name="connsiteY86" fmla="*/ 12183 h 1662926"/>
              <a:gd name="connsiteX87" fmla="*/ 457899 w 1562912"/>
              <a:gd name="connsiteY87" fmla="*/ 23069 h 1662926"/>
              <a:gd name="connsiteX88" fmla="*/ 392585 w 1562912"/>
              <a:gd name="connsiteY88" fmla="*/ 31233 h 1662926"/>
              <a:gd name="connsiteX89" fmla="*/ 329992 w 1562912"/>
              <a:gd name="connsiteY89" fmla="*/ 36676 h 1662926"/>
              <a:gd name="connsiteX90" fmla="*/ 283728 w 1562912"/>
              <a:gd name="connsiteY90" fmla="*/ 55726 h 1662926"/>
              <a:gd name="connsiteX91" fmla="*/ 218414 w 1562912"/>
              <a:gd name="connsiteY91" fmla="*/ 82940 h 1662926"/>
              <a:gd name="connsiteX92" fmla="*/ 196642 w 1562912"/>
              <a:gd name="connsiteY92" fmla="*/ 85662 h 1662926"/>
              <a:gd name="connsiteX93" fmla="*/ 174871 w 1562912"/>
              <a:gd name="connsiteY93" fmla="*/ 110154 h 1662926"/>
              <a:gd name="connsiteX94" fmla="*/ 177592 w 1562912"/>
              <a:gd name="connsiteY94" fmla="*/ 140090 h 1662926"/>
              <a:gd name="connsiteX95" fmla="*/ 188478 w 1562912"/>
              <a:gd name="connsiteY95" fmla="*/ 178190 h 1662926"/>
              <a:gd name="connsiteX96" fmla="*/ 163985 w 1562912"/>
              <a:gd name="connsiteY96" fmla="*/ 199962 h 1662926"/>
              <a:gd name="connsiteX97" fmla="*/ 90507 w 1562912"/>
              <a:gd name="connsiteY97" fmla="*/ 270719 h 1662926"/>
              <a:gd name="connsiteX98" fmla="*/ 63292 w 1562912"/>
              <a:gd name="connsiteY98" fmla="*/ 308819 h 1662926"/>
              <a:gd name="connsiteX99" fmla="*/ 25192 w 1562912"/>
              <a:gd name="connsiteY99" fmla="*/ 376854 h 1662926"/>
              <a:gd name="connsiteX100" fmla="*/ 14307 w 1562912"/>
              <a:gd name="connsiteY100" fmla="*/ 401347 h 1662926"/>
              <a:gd name="connsiteX101" fmla="*/ 27914 w 1562912"/>
              <a:gd name="connsiteY101" fmla="*/ 414954 h 1662926"/>
              <a:gd name="connsiteX102" fmla="*/ 25192 w 1562912"/>
              <a:gd name="connsiteY102" fmla="*/ 447612 h 1662926"/>
              <a:gd name="connsiteX103" fmla="*/ 6142 w 1562912"/>
              <a:gd name="connsiteY103" fmla="*/ 518369 h 1662926"/>
              <a:gd name="connsiteX104" fmla="*/ 699 w 1562912"/>
              <a:gd name="connsiteY104" fmla="*/ 572797 h 1662926"/>
              <a:gd name="connsiteX105" fmla="*/ 19749 w 1562912"/>
              <a:gd name="connsiteY105" fmla="*/ 608176 h 1662926"/>
              <a:gd name="connsiteX106" fmla="*/ 60571 w 1562912"/>
              <a:gd name="connsiteY106" fmla="*/ 624504 h 1662926"/>
              <a:gd name="connsiteX107" fmla="*/ 82342 w 1562912"/>
              <a:gd name="connsiteY107" fmla="*/ 646276 h 1662926"/>
              <a:gd name="connsiteX108" fmla="*/ 101392 w 1562912"/>
              <a:gd name="connsiteY108" fmla="*/ 692540 h 1662926"/>
              <a:gd name="connsiteX109" fmla="*/ 142214 w 1562912"/>
              <a:gd name="connsiteY109" fmla="*/ 730640 h 1662926"/>
              <a:gd name="connsiteX110" fmla="*/ 177592 w 1562912"/>
              <a:gd name="connsiteY110" fmla="*/ 733362 h 1662926"/>
              <a:gd name="connsiteX111" fmla="*/ 207528 w 1562912"/>
              <a:gd name="connsiteY111" fmla="*/ 763297 h 1662926"/>
              <a:gd name="connsiteX112" fmla="*/ 232021 w 1562912"/>
              <a:gd name="connsiteY112" fmla="*/ 771462 h 1662926"/>
              <a:gd name="connsiteX113" fmla="*/ 275564 w 1562912"/>
              <a:gd name="connsiteY113" fmla="*/ 755133 h 1662926"/>
              <a:gd name="connsiteX114" fmla="*/ 324549 w 1562912"/>
              <a:gd name="connsiteY114" fmla="*/ 755133 h 1662926"/>
              <a:gd name="connsiteX115" fmla="*/ 419799 w 1562912"/>
              <a:gd name="connsiteY115" fmla="*/ 752412 h 1662926"/>
              <a:gd name="connsiteX116" fmla="*/ 438849 w 1562912"/>
              <a:gd name="connsiteY116" fmla="*/ 727919 h 1662926"/>
              <a:gd name="connsiteX117" fmla="*/ 490557 w 1562912"/>
              <a:gd name="connsiteY117" fmla="*/ 730640 h 1662926"/>
              <a:gd name="connsiteX118" fmla="*/ 504164 w 1562912"/>
              <a:gd name="connsiteY118" fmla="*/ 730640 h 1662926"/>
              <a:gd name="connsiteX119" fmla="*/ 512328 w 1562912"/>
              <a:gd name="connsiteY119" fmla="*/ 763297 h 1662926"/>
              <a:gd name="connsiteX120" fmla="*/ 593971 w 1562912"/>
              <a:gd name="connsiteY120" fmla="*/ 766019 h 1662926"/>
              <a:gd name="connsiteX121" fmla="*/ 618464 w 1562912"/>
              <a:gd name="connsiteY121" fmla="*/ 785069 h 1662926"/>
              <a:gd name="connsiteX122" fmla="*/ 604857 w 1562912"/>
              <a:gd name="connsiteY122" fmla="*/ 823169 h 1662926"/>
              <a:gd name="connsiteX123" fmla="*/ 596692 w 1562912"/>
              <a:gd name="connsiteY123" fmla="*/ 858547 h 1662926"/>
              <a:gd name="connsiteX124" fmla="*/ 610299 w 1562912"/>
              <a:gd name="connsiteY124" fmla="*/ 896647 h 1662926"/>
              <a:gd name="connsiteX125" fmla="*/ 653842 w 1562912"/>
              <a:gd name="connsiteY125" fmla="*/ 975569 h 1662926"/>
              <a:gd name="connsiteX126" fmla="*/ 700107 w 1562912"/>
              <a:gd name="connsiteY126" fmla="*/ 1021833 h 1662926"/>
              <a:gd name="connsiteX127" fmla="*/ 683778 w 1562912"/>
              <a:gd name="connsiteY127" fmla="*/ 1100754 h 1662926"/>
              <a:gd name="connsiteX128" fmla="*/ 664728 w 1562912"/>
              <a:gd name="connsiteY128" fmla="*/ 1217776 h 1662926"/>
              <a:gd name="connsiteX129" fmla="*/ 659285 w 1562912"/>
              <a:gd name="connsiteY129" fmla="*/ 1258597 h 1662926"/>
              <a:gd name="connsiteX130" fmla="*/ 683778 w 1562912"/>
              <a:gd name="connsiteY130" fmla="*/ 1288533 h 1662926"/>
              <a:gd name="connsiteX131" fmla="*/ 702828 w 1562912"/>
              <a:gd name="connsiteY131" fmla="*/ 1332076 h 1662926"/>
              <a:gd name="connsiteX132" fmla="*/ 724599 w 1562912"/>
              <a:gd name="connsiteY132" fmla="*/ 1375619 h 1662926"/>
              <a:gd name="connsiteX133" fmla="*/ 724599 w 1562912"/>
              <a:gd name="connsiteY133" fmla="*/ 1440933 h 1662926"/>
              <a:gd name="connsiteX134" fmla="*/ 768142 w 1562912"/>
              <a:gd name="connsiteY134" fmla="*/ 1506247 h 1662926"/>
              <a:gd name="connsiteX135" fmla="*/ 781749 w 1562912"/>
              <a:gd name="connsiteY135" fmla="*/ 1541626 h 1662926"/>
              <a:gd name="connsiteX136" fmla="*/ 811685 w 1562912"/>
              <a:gd name="connsiteY136" fmla="*/ 1612383 h 1662926"/>
              <a:gd name="connsiteX137" fmla="*/ 800799 w 1562912"/>
              <a:gd name="connsiteY137" fmla="*/ 1661369 h 1662926"/>
              <a:gd name="connsiteX138" fmla="*/ 849785 w 1562912"/>
              <a:gd name="connsiteY138" fmla="*/ 1650483 h 1662926"/>
              <a:gd name="connsiteX139" fmla="*/ 898771 w 1562912"/>
              <a:gd name="connsiteY139" fmla="*/ 1647762 h 1662926"/>
              <a:gd name="connsiteX140" fmla="*/ 999464 w 1562912"/>
              <a:gd name="connsiteY140" fmla="*/ 1620547 h 166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562912" h="1662926">
                <a:moveTo>
                  <a:pt x="999464" y="1620547"/>
                </a:moveTo>
                <a:cubicBezTo>
                  <a:pt x="1029400" y="1605579"/>
                  <a:pt x="1062057" y="1569293"/>
                  <a:pt x="1078385" y="1557954"/>
                </a:cubicBezTo>
                <a:cubicBezTo>
                  <a:pt x="1094714" y="1546615"/>
                  <a:pt x="1093806" y="1560223"/>
                  <a:pt x="1097435" y="1552512"/>
                </a:cubicBezTo>
                <a:cubicBezTo>
                  <a:pt x="1101064" y="1544801"/>
                  <a:pt x="1094714" y="1521215"/>
                  <a:pt x="1100157" y="1511690"/>
                </a:cubicBezTo>
                <a:cubicBezTo>
                  <a:pt x="1105600" y="1502165"/>
                  <a:pt x="1123742" y="1500805"/>
                  <a:pt x="1130092" y="1495362"/>
                </a:cubicBezTo>
                <a:cubicBezTo>
                  <a:pt x="1136442" y="1489919"/>
                  <a:pt x="1137350" y="1488558"/>
                  <a:pt x="1138257" y="1479033"/>
                </a:cubicBezTo>
                <a:cubicBezTo>
                  <a:pt x="1139164" y="1469508"/>
                  <a:pt x="1135989" y="1446376"/>
                  <a:pt x="1135535" y="1438212"/>
                </a:cubicBezTo>
                <a:cubicBezTo>
                  <a:pt x="1135081" y="1430048"/>
                  <a:pt x="1130092" y="1433676"/>
                  <a:pt x="1135535" y="1430047"/>
                </a:cubicBezTo>
                <a:cubicBezTo>
                  <a:pt x="1140978" y="1426418"/>
                  <a:pt x="1159121" y="1421429"/>
                  <a:pt x="1168192" y="1416440"/>
                </a:cubicBezTo>
                <a:cubicBezTo>
                  <a:pt x="1177263" y="1411451"/>
                  <a:pt x="1184521" y="1409637"/>
                  <a:pt x="1189964" y="1400112"/>
                </a:cubicBezTo>
                <a:cubicBezTo>
                  <a:pt x="1195407" y="1390587"/>
                  <a:pt x="1201756" y="1374258"/>
                  <a:pt x="1200849" y="1359290"/>
                </a:cubicBezTo>
                <a:cubicBezTo>
                  <a:pt x="1199942" y="1344322"/>
                  <a:pt x="1188603" y="1319375"/>
                  <a:pt x="1184521" y="1310304"/>
                </a:cubicBezTo>
                <a:cubicBezTo>
                  <a:pt x="1180439" y="1301233"/>
                  <a:pt x="1177718" y="1309398"/>
                  <a:pt x="1176357" y="1304862"/>
                </a:cubicBezTo>
                <a:cubicBezTo>
                  <a:pt x="1174996" y="1300326"/>
                  <a:pt x="1172275" y="1284904"/>
                  <a:pt x="1176357" y="1283090"/>
                </a:cubicBezTo>
                <a:cubicBezTo>
                  <a:pt x="1180439" y="1281276"/>
                  <a:pt x="1194953" y="1294429"/>
                  <a:pt x="1200849" y="1293976"/>
                </a:cubicBezTo>
                <a:cubicBezTo>
                  <a:pt x="1206745" y="1293522"/>
                  <a:pt x="1206292" y="1286265"/>
                  <a:pt x="1211735" y="1280369"/>
                </a:cubicBezTo>
                <a:cubicBezTo>
                  <a:pt x="1217178" y="1274473"/>
                  <a:pt x="1219900" y="1268576"/>
                  <a:pt x="1233507" y="1258597"/>
                </a:cubicBezTo>
                <a:cubicBezTo>
                  <a:pt x="1247114" y="1248618"/>
                  <a:pt x="1280225" y="1228208"/>
                  <a:pt x="1293378" y="1220497"/>
                </a:cubicBezTo>
                <a:cubicBezTo>
                  <a:pt x="1306532" y="1212786"/>
                  <a:pt x="1307892" y="1215054"/>
                  <a:pt x="1312428" y="1212333"/>
                </a:cubicBezTo>
                <a:cubicBezTo>
                  <a:pt x="1316964" y="1209612"/>
                  <a:pt x="1319685" y="1209612"/>
                  <a:pt x="1320592" y="1204169"/>
                </a:cubicBezTo>
                <a:cubicBezTo>
                  <a:pt x="1321499" y="1198726"/>
                  <a:pt x="1318324" y="1191922"/>
                  <a:pt x="1317871" y="1179676"/>
                </a:cubicBezTo>
                <a:cubicBezTo>
                  <a:pt x="1317418" y="1167430"/>
                  <a:pt x="1317418" y="1146565"/>
                  <a:pt x="1317871" y="1130690"/>
                </a:cubicBezTo>
                <a:cubicBezTo>
                  <a:pt x="1318325" y="1114815"/>
                  <a:pt x="1323767" y="1094405"/>
                  <a:pt x="1320592" y="1084426"/>
                </a:cubicBezTo>
                <a:cubicBezTo>
                  <a:pt x="1317417" y="1074447"/>
                  <a:pt x="1304717" y="1077623"/>
                  <a:pt x="1298821" y="1070819"/>
                </a:cubicBezTo>
                <a:cubicBezTo>
                  <a:pt x="1292925" y="1064015"/>
                  <a:pt x="1287935" y="1054943"/>
                  <a:pt x="1285214" y="1043604"/>
                </a:cubicBezTo>
                <a:cubicBezTo>
                  <a:pt x="1282493" y="1032265"/>
                  <a:pt x="1283399" y="1015029"/>
                  <a:pt x="1282492" y="1002783"/>
                </a:cubicBezTo>
                <a:cubicBezTo>
                  <a:pt x="1281585" y="990537"/>
                  <a:pt x="1278864" y="980104"/>
                  <a:pt x="1279771" y="970126"/>
                </a:cubicBezTo>
                <a:cubicBezTo>
                  <a:pt x="1280678" y="960148"/>
                  <a:pt x="1281132" y="954705"/>
                  <a:pt x="1287935" y="942912"/>
                </a:cubicBezTo>
                <a:cubicBezTo>
                  <a:pt x="1294738" y="931119"/>
                  <a:pt x="1308799" y="912523"/>
                  <a:pt x="1320592" y="899369"/>
                </a:cubicBezTo>
                <a:cubicBezTo>
                  <a:pt x="1332385" y="886215"/>
                  <a:pt x="1349621" y="871247"/>
                  <a:pt x="1358692" y="863990"/>
                </a:cubicBezTo>
                <a:cubicBezTo>
                  <a:pt x="1367763" y="856733"/>
                  <a:pt x="1365042" y="862176"/>
                  <a:pt x="1375021" y="855826"/>
                </a:cubicBezTo>
                <a:cubicBezTo>
                  <a:pt x="1385000" y="849476"/>
                  <a:pt x="1405864" y="839497"/>
                  <a:pt x="1418564" y="825890"/>
                </a:cubicBezTo>
                <a:cubicBezTo>
                  <a:pt x="1431264" y="812283"/>
                  <a:pt x="1440789" y="788697"/>
                  <a:pt x="1451221" y="774183"/>
                </a:cubicBezTo>
                <a:cubicBezTo>
                  <a:pt x="1461653" y="759669"/>
                  <a:pt x="1481157" y="738804"/>
                  <a:pt x="1481157" y="738804"/>
                </a:cubicBezTo>
                <a:cubicBezTo>
                  <a:pt x="1493403" y="724290"/>
                  <a:pt x="1511546" y="702065"/>
                  <a:pt x="1524699" y="687097"/>
                </a:cubicBezTo>
                <a:cubicBezTo>
                  <a:pt x="1537852" y="672129"/>
                  <a:pt x="1554182" y="659429"/>
                  <a:pt x="1560078" y="648997"/>
                </a:cubicBezTo>
                <a:cubicBezTo>
                  <a:pt x="1565975" y="638565"/>
                  <a:pt x="1560985" y="630854"/>
                  <a:pt x="1560078" y="624504"/>
                </a:cubicBezTo>
                <a:cubicBezTo>
                  <a:pt x="1559171" y="618154"/>
                  <a:pt x="1565067" y="611804"/>
                  <a:pt x="1554635" y="610897"/>
                </a:cubicBezTo>
                <a:cubicBezTo>
                  <a:pt x="1544203" y="609990"/>
                  <a:pt x="1520164" y="616340"/>
                  <a:pt x="1497485" y="619062"/>
                </a:cubicBezTo>
                <a:cubicBezTo>
                  <a:pt x="1474806" y="621784"/>
                  <a:pt x="1435800" y="625865"/>
                  <a:pt x="1418564" y="627226"/>
                </a:cubicBezTo>
                <a:cubicBezTo>
                  <a:pt x="1401328" y="628587"/>
                  <a:pt x="1394071" y="627226"/>
                  <a:pt x="1394071" y="627226"/>
                </a:cubicBezTo>
                <a:cubicBezTo>
                  <a:pt x="1387267" y="627226"/>
                  <a:pt x="1380917" y="628587"/>
                  <a:pt x="1377742" y="627226"/>
                </a:cubicBezTo>
                <a:cubicBezTo>
                  <a:pt x="1374567" y="625865"/>
                  <a:pt x="1377742" y="626319"/>
                  <a:pt x="1375021" y="619062"/>
                </a:cubicBezTo>
                <a:cubicBezTo>
                  <a:pt x="1372300" y="611805"/>
                  <a:pt x="1369578" y="595930"/>
                  <a:pt x="1361414" y="583683"/>
                </a:cubicBezTo>
                <a:cubicBezTo>
                  <a:pt x="1353250" y="571436"/>
                  <a:pt x="1335560" y="554654"/>
                  <a:pt x="1326035" y="545583"/>
                </a:cubicBezTo>
                <a:cubicBezTo>
                  <a:pt x="1316510" y="536512"/>
                  <a:pt x="1313335" y="537872"/>
                  <a:pt x="1304264" y="529254"/>
                </a:cubicBezTo>
                <a:cubicBezTo>
                  <a:pt x="1295193" y="520636"/>
                  <a:pt x="1281586" y="507030"/>
                  <a:pt x="1271607" y="493876"/>
                </a:cubicBezTo>
                <a:cubicBezTo>
                  <a:pt x="1261628" y="480722"/>
                  <a:pt x="1250289" y="463487"/>
                  <a:pt x="1244392" y="450333"/>
                </a:cubicBezTo>
                <a:cubicBezTo>
                  <a:pt x="1238495" y="437179"/>
                  <a:pt x="1239403" y="427200"/>
                  <a:pt x="1236228" y="414954"/>
                </a:cubicBezTo>
                <a:cubicBezTo>
                  <a:pt x="1233053" y="402708"/>
                  <a:pt x="1229878" y="387740"/>
                  <a:pt x="1225342" y="376854"/>
                </a:cubicBezTo>
                <a:cubicBezTo>
                  <a:pt x="1220806" y="365968"/>
                  <a:pt x="1216271" y="361433"/>
                  <a:pt x="1209014" y="349640"/>
                </a:cubicBezTo>
                <a:cubicBezTo>
                  <a:pt x="1201757" y="337847"/>
                  <a:pt x="1189963" y="321065"/>
                  <a:pt x="1181799" y="306097"/>
                </a:cubicBezTo>
                <a:cubicBezTo>
                  <a:pt x="1173635" y="291129"/>
                  <a:pt x="1164564" y="271626"/>
                  <a:pt x="1160028" y="259833"/>
                </a:cubicBezTo>
                <a:cubicBezTo>
                  <a:pt x="1155492" y="248040"/>
                  <a:pt x="1155492" y="240783"/>
                  <a:pt x="1154585" y="235340"/>
                </a:cubicBezTo>
                <a:cubicBezTo>
                  <a:pt x="1153678" y="229897"/>
                  <a:pt x="1151410" y="229897"/>
                  <a:pt x="1154585" y="227176"/>
                </a:cubicBezTo>
                <a:cubicBezTo>
                  <a:pt x="1157760" y="224455"/>
                  <a:pt x="1170460" y="224455"/>
                  <a:pt x="1173635" y="219012"/>
                </a:cubicBezTo>
                <a:cubicBezTo>
                  <a:pt x="1176810" y="213569"/>
                  <a:pt x="1175449" y="205858"/>
                  <a:pt x="1173635" y="194519"/>
                </a:cubicBezTo>
                <a:cubicBezTo>
                  <a:pt x="1171821" y="183180"/>
                  <a:pt x="1168192" y="159594"/>
                  <a:pt x="1162749" y="150976"/>
                </a:cubicBezTo>
                <a:cubicBezTo>
                  <a:pt x="1157306" y="142358"/>
                  <a:pt x="1149596" y="144173"/>
                  <a:pt x="1140978" y="142812"/>
                </a:cubicBezTo>
                <a:cubicBezTo>
                  <a:pt x="1132360" y="141451"/>
                  <a:pt x="1111042" y="142812"/>
                  <a:pt x="1111042" y="142812"/>
                </a:cubicBezTo>
                <a:cubicBezTo>
                  <a:pt x="1102424" y="142812"/>
                  <a:pt x="1093807" y="144173"/>
                  <a:pt x="1089271" y="142812"/>
                </a:cubicBezTo>
                <a:cubicBezTo>
                  <a:pt x="1084735" y="141451"/>
                  <a:pt x="1087457" y="131472"/>
                  <a:pt x="1083828" y="134647"/>
                </a:cubicBezTo>
                <a:cubicBezTo>
                  <a:pt x="1080199" y="137822"/>
                  <a:pt x="1073395" y="157780"/>
                  <a:pt x="1067499" y="161862"/>
                </a:cubicBezTo>
                <a:cubicBezTo>
                  <a:pt x="1061603" y="165944"/>
                  <a:pt x="1056613" y="162315"/>
                  <a:pt x="1048449" y="159140"/>
                </a:cubicBezTo>
                <a:cubicBezTo>
                  <a:pt x="1040285" y="155965"/>
                  <a:pt x="1030307" y="148708"/>
                  <a:pt x="1018514" y="142812"/>
                </a:cubicBezTo>
                <a:cubicBezTo>
                  <a:pt x="1006721" y="136916"/>
                  <a:pt x="989938" y="125576"/>
                  <a:pt x="977692" y="123762"/>
                </a:cubicBezTo>
                <a:cubicBezTo>
                  <a:pt x="965446" y="121948"/>
                  <a:pt x="955013" y="133740"/>
                  <a:pt x="945035" y="131926"/>
                </a:cubicBezTo>
                <a:cubicBezTo>
                  <a:pt x="935057" y="130112"/>
                  <a:pt x="927346" y="117412"/>
                  <a:pt x="917821" y="112876"/>
                </a:cubicBezTo>
                <a:cubicBezTo>
                  <a:pt x="908296" y="108340"/>
                  <a:pt x="899678" y="106526"/>
                  <a:pt x="887885" y="104712"/>
                </a:cubicBezTo>
                <a:cubicBezTo>
                  <a:pt x="876092" y="102898"/>
                  <a:pt x="855682" y="101083"/>
                  <a:pt x="847064" y="101990"/>
                </a:cubicBezTo>
                <a:cubicBezTo>
                  <a:pt x="838446" y="102897"/>
                  <a:pt x="837539" y="102443"/>
                  <a:pt x="836178" y="110154"/>
                </a:cubicBezTo>
                <a:cubicBezTo>
                  <a:pt x="834817" y="117865"/>
                  <a:pt x="837538" y="137822"/>
                  <a:pt x="838899" y="148254"/>
                </a:cubicBezTo>
                <a:cubicBezTo>
                  <a:pt x="840260" y="158686"/>
                  <a:pt x="844342" y="168665"/>
                  <a:pt x="844342" y="172747"/>
                </a:cubicBezTo>
                <a:cubicBezTo>
                  <a:pt x="844342" y="176829"/>
                  <a:pt x="846156" y="175015"/>
                  <a:pt x="838899" y="172747"/>
                </a:cubicBezTo>
                <a:cubicBezTo>
                  <a:pt x="831642" y="170479"/>
                  <a:pt x="811231" y="161861"/>
                  <a:pt x="800799" y="159140"/>
                </a:cubicBezTo>
                <a:cubicBezTo>
                  <a:pt x="790367" y="156419"/>
                  <a:pt x="782657" y="157780"/>
                  <a:pt x="776307" y="156419"/>
                </a:cubicBezTo>
                <a:cubicBezTo>
                  <a:pt x="769957" y="155058"/>
                  <a:pt x="768595" y="157780"/>
                  <a:pt x="762699" y="150976"/>
                </a:cubicBezTo>
                <a:cubicBezTo>
                  <a:pt x="756803" y="144172"/>
                  <a:pt x="752721" y="122854"/>
                  <a:pt x="740928" y="115597"/>
                </a:cubicBezTo>
                <a:cubicBezTo>
                  <a:pt x="729135" y="108340"/>
                  <a:pt x="691942" y="107433"/>
                  <a:pt x="691942" y="107433"/>
                </a:cubicBezTo>
                <a:cubicBezTo>
                  <a:pt x="676067" y="104712"/>
                  <a:pt x="655203" y="102897"/>
                  <a:pt x="645678" y="99269"/>
                </a:cubicBezTo>
                <a:cubicBezTo>
                  <a:pt x="636153" y="95640"/>
                  <a:pt x="637513" y="91105"/>
                  <a:pt x="634792" y="85662"/>
                </a:cubicBezTo>
                <a:cubicBezTo>
                  <a:pt x="632070" y="80219"/>
                  <a:pt x="630256" y="76591"/>
                  <a:pt x="629349" y="66612"/>
                </a:cubicBezTo>
                <a:cubicBezTo>
                  <a:pt x="628442" y="56633"/>
                  <a:pt x="629349" y="25790"/>
                  <a:pt x="629349" y="25790"/>
                </a:cubicBezTo>
                <a:cubicBezTo>
                  <a:pt x="629349" y="14904"/>
                  <a:pt x="632977" y="4925"/>
                  <a:pt x="629349" y="1297"/>
                </a:cubicBezTo>
                <a:cubicBezTo>
                  <a:pt x="625721" y="-2331"/>
                  <a:pt x="625721" y="2658"/>
                  <a:pt x="607578" y="4019"/>
                </a:cubicBezTo>
                <a:cubicBezTo>
                  <a:pt x="589435" y="5380"/>
                  <a:pt x="520492" y="9462"/>
                  <a:pt x="520492" y="9462"/>
                </a:cubicBezTo>
                <a:cubicBezTo>
                  <a:pt x="499174" y="10823"/>
                  <a:pt x="490103" y="9915"/>
                  <a:pt x="479671" y="12183"/>
                </a:cubicBezTo>
                <a:cubicBezTo>
                  <a:pt x="469239" y="14451"/>
                  <a:pt x="472413" y="19894"/>
                  <a:pt x="457899" y="23069"/>
                </a:cubicBezTo>
                <a:cubicBezTo>
                  <a:pt x="443385" y="26244"/>
                  <a:pt x="413903" y="28965"/>
                  <a:pt x="392585" y="31233"/>
                </a:cubicBezTo>
                <a:cubicBezTo>
                  <a:pt x="371267" y="33501"/>
                  <a:pt x="348135" y="32594"/>
                  <a:pt x="329992" y="36676"/>
                </a:cubicBezTo>
                <a:cubicBezTo>
                  <a:pt x="311849" y="40758"/>
                  <a:pt x="283728" y="55726"/>
                  <a:pt x="283728" y="55726"/>
                </a:cubicBezTo>
                <a:cubicBezTo>
                  <a:pt x="265132" y="63437"/>
                  <a:pt x="232928" y="77951"/>
                  <a:pt x="218414" y="82940"/>
                </a:cubicBezTo>
                <a:cubicBezTo>
                  <a:pt x="203900" y="87929"/>
                  <a:pt x="203899" y="81126"/>
                  <a:pt x="196642" y="85662"/>
                </a:cubicBezTo>
                <a:cubicBezTo>
                  <a:pt x="189385" y="90198"/>
                  <a:pt x="178046" y="101083"/>
                  <a:pt x="174871" y="110154"/>
                </a:cubicBezTo>
                <a:cubicBezTo>
                  <a:pt x="171696" y="119225"/>
                  <a:pt x="175324" y="128751"/>
                  <a:pt x="177592" y="140090"/>
                </a:cubicBezTo>
                <a:cubicBezTo>
                  <a:pt x="179860" y="151429"/>
                  <a:pt x="190746" y="168211"/>
                  <a:pt x="188478" y="178190"/>
                </a:cubicBezTo>
                <a:cubicBezTo>
                  <a:pt x="186210" y="188169"/>
                  <a:pt x="180314" y="184540"/>
                  <a:pt x="163985" y="199962"/>
                </a:cubicBezTo>
                <a:cubicBezTo>
                  <a:pt x="147656" y="215384"/>
                  <a:pt x="107289" y="252576"/>
                  <a:pt x="90507" y="270719"/>
                </a:cubicBezTo>
                <a:cubicBezTo>
                  <a:pt x="73725" y="288862"/>
                  <a:pt x="74178" y="291130"/>
                  <a:pt x="63292" y="308819"/>
                </a:cubicBezTo>
                <a:cubicBezTo>
                  <a:pt x="52406" y="326508"/>
                  <a:pt x="33356" y="361433"/>
                  <a:pt x="25192" y="376854"/>
                </a:cubicBezTo>
                <a:cubicBezTo>
                  <a:pt x="17028" y="392275"/>
                  <a:pt x="13853" y="394997"/>
                  <a:pt x="14307" y="401347"/>
                </a:cubicBezTo>
                <a:cubicBezTo>
                  <a:pt x="14761" y="407697"/>
                  <a:pt x="26100" y="407243"/>
                  <a:pt x="27914" y="414954"/>
                </a:cubicBezTo>
                <a:cubicBezTo>
                  <a:pt x="29728" y="422665"/>
                  <a:pt x="28821" y="430376"/>
                  <a:pt x="25192" y="447612"/>
                </a:cubicBezTo>
                <a:cubicBezTo>
                  <a:pt x="21563" y="464848"/>
                  <a:pt x="10224" y="497505"/>
                  <a:pt x="6142" y="518369"/>
                </a:cubicBezTo>
                <a:cubicBezTo>
                  <a:pt x="2060" y="539233"/>
                  <a:pt x="-1569" y="557829"/>
                  <a:pt x="699" y="572797"/>
                </a:cubicBezTo>
                <a:cubicBezTo>
                  <a:pt x="2967" y="587765"/>
                  <a:pt x="9770" y="599558"/>
                  <a:pt x="19749" y="608176"/>
                </a:cubicBezTo>
                <a:cubicBezTo>
                  <a:pt x="29728" y="616794"/>
                  <a:pt x="50139" y="618154"/>
                  <a:pt x="60571" y="624504"/>
                </a:cubicBezTo>
                <a:cubicBezTo>
                  <a:pt x="71003" y="630854"/>
                  <a:pt x="75538" y="634937"/>
                  <a:pt x="82342" y="646276"/>
                </a:cubicBezTo>
                <a:cubicBezTo>
                  <a:pt x="89145" y="657615"/>
                  <a:pt x="91413" y="678479"/>
                  <a:pt x="101392" y="692540"/>
                </a:cubicBezTo>
                <a:cubicBezTo>
                  <a:pt x="111371" y="706601"/>
                  <a:pt x="129514" y="723836"/>
                  <a:pt x="142214" y="730640"/>
                </a:cubicBezTo>
                <a:cubicBezTo>
                  <a:pt x="154914" y="737444"/>
                  <a:pt x="166706" y="727919"/>
                  <a:pt x="177592" y="733362"/>
                </a:cubicBezTo>
                <a:cubicBezTo>
                  <a:pt x="188478" y="738805"/>
                  <a:pt x="198457" y="756947"/>
                  <a:pt x="207528" y="763297"/>
                </a:cubicBezTo>
                <a:cubicBezTo>
                  <a:pt x="216599" y="769647"/>
                  <a:pt x="220682" y="772823"/>
                  <a:pt x="232021" y="771462"/>
                </a:cubicBezTo>
                <a:cubicBezTo>
                  <a:pt x="243360" y="770101"/>
                  <a:pt x="260143" y="757854"/>
                  <a:pt x="275564" y="755133"/>
                </a:cubicBezTo>
                <a:cubicBezTo>
                  <a:pt x="290985" y="752412"/>
                  <a:pt x="324549" y="755133"/>
                  <a:pt x="324549" y="755133"/>
                </a:cubicBezTo>
                <a:lnTo>
                  <a:pt x="419799" y="752412"/>
                </a:lnTo>
                <a:cubicBezTo>
                  <a:pt x="438849" y="747876"/>
                  <a:pt x="427056" y="731548"/>
                  <a:pt x="438849" y="727919"/>
                </a:cubicBezTo>
                <a:cubicBezTo>
                  <a:pt x="450642" y="724290"/>
                  <a:pt x="479671" y="730187"/>
                  <a:pt x="490557" y="730640"/>
                </a:cubicBezTo>
                <a:cubicBezTo>
                  <a:pt x="501443" y="731093"/>
                  <a:pt x="500536" y="725197"/>
                  <a:pt x="504164" y="730640"/>
                </a:cubicBezTo>
                <a:cubicBezTo>
                  <a:pt x="507792" y="736083"/>
                  <a:pt x="497360" y="757400"/>
                  <a:pt x="512328" y="763297"/>
                </a:cubicBezTo>
                <a:cubicBezTo>
                  <a:pt x="527296" y="769194"/>
                  <a:pt x="576282" y="762390"/>
                  <a:pt x="593971" y="766019"/>
                </a:cubicBezTo>
                <a:cubicBezTo>
                  <a:pt x="611660" y="769648"/>
                  <a:pt x="616650" y="775544"/>
                  <a:pt x="618464" y="785069"/>
                </a:cubicBezTo>
                <a:cubicBezTo>
                  <a:pt x="620278" y="794594"/>
                  <a:pt x="608486" y="810923"/>
                  <a:pt x="604857" y="823169"/>
                </a:cubicBezTo>
                <a:cubicBezTo>
                  <a:pt x="601228" y="835415"/>
                  <a:pt x="595785" y="846301"/>
                  <a:pt x="596692" y="858547"/>
                </a:cubicBezTo>
                <a:cubicBezTo>
                  <a:pt x="597599" y="870793"/>
                  <a:pt x="600774" y="877143"/>
                  <a:pt x="610299" y="896647"/>
                </a:cubicBezTo>
                <a:cubicBezTo>
                  <a:pt x="619824" y="916151"/>
                  <a:pt x="638874" y="954705"/>
                  <a:pt x="653842" y="975569"/>
                </a:cubicBezTo>
                <a:cubicBezTo>
                  <a:pt x="668810" y="996433"/>
                  <a:pt x="695118" y="1000969"/>
                  <a:pt x="700107" y="1021833"/>
                </a:cubicBezTo>
                <a:cubicBezTo>
                  <a:pt x="705096" y="1042697"/>
                  <a:pt x="689674" y="1068097"/>
                  <a:pt x="683778" y="1100754"/>
                </a:cubicBezTo>
                <a:cubicBezTo>
                  <a:pt x="677881" y="1133411"/>
                  <a:pt x="668810" y="1191469"/>
                  <a:pt x="664728" y="1217776"/>
                </a:cubicBezTo>
                <a:cubicBezTo>
                  <a:pt x="660646" y="1244083"/>
                  <a:pt x="656110" y="1246804"/>
                  <a:pt x="659285" y="1258597"/>
                </a:cubicBezTo>
                <a:cubicBezTo>
                  <a:pt x="662460" y="1270390"/>
                  <a:pt x="676521" y="1276286"/>
                  <a:pt x="683778" y="1288533"/>
                </a:cubicBezTo>
                <a:cubicBezTo>
                  <a:pt x="691035" y="1300780"/>
                  <a:pt x="696025" y="1317562"/>
                  <a:pt x="702828" y="1332076"/>
                </a:cubicBezTo>
                <a:cubicBezTo>
                  <a:pt x="709631" y="1346590"/>
                  <a:pt x="720971" y="1357476"/>
                  <a:pt x="724599" y="1375619"/>
                </a:cubicBezTo>
                <a:cubicBezTo>
                  <a:pt x="728227" y="1393762"/>
                  <a:pt x="717342" y="1419162"/>
                  <a:pt x="724599" y="1440933"/>
                </a:cubicBezTo>
                <a:cubicBezTo>
                  <a:pt x="731856" y="1462704"/>
                  <a:pt x="758617" y="1489465"/>
                  <a:pt x="768142" y="1506247"/>
                </a:cubicBezTo>
                <a:cubicBezTo>
                  <a:pt x="777667" y="1523029"/>
                  <a:pt x="774492" y="1523937"/>
                  <a:pt x="781749" y="1541626"/>
                </a:cubicBezTo>
                <a:cubicBezTo>
                  <a:pt x="789006" y="1559315"/>
                  <a:pt x="808510" y="1592426"/>
                  <a:pt x="811685" y="1612383"/>
                </a:cubicBezTo>
                <a:cubicBezTo>
                  <a:pt x="814860" y="1632340"/>
                  <a:pt x="794449" y="1655019"/>
                  <a:pt x="800799" y="1661369"/>
                </a:cubicBezTo>
                <a:cubicBezTo>
                  <a:pt x="807149" y="1667719"/>
                  <a:pt x="833456" y="1652751"/>
                  <a:pt x="849785" y="1650483"/>
                </a:cubicBezTo>
                <a:cubicBezTo>
                  <a:pt x="866114" y="1648215"/>
                  <a:pt x="872917" y="1651844"/>
                  <a:pt x="898771" y="1647762"/>
                </a:cubicBezTo>
                <a:cubicBezTo>
                  <a:pt x="924625" y="1643680"/>
                  <a:pt x="969528" y="1635515"/>
                  <a:pt x="999464" y="1620547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226066" y="3261759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Africa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26"/>
          <a:stretch/>
        </p:blipFill>
        <p:spPr>
          <a:xfrm>
            <a:off x="2971800" y="3562350"/>
            <a:ext cx="1240082" cy="779511"/>
          </a:xfrm>
          <a:prstGeom prst="roundRect">
            <a:avLst>
              <a:gd name="adj" fmla="val 24126"/>
            </a:avLst>
          </a:prstGeom>
        </p:spPr>
      </p:pic>
      <p:sp>
        <p:nvSpPr>
          <p:cNvPr id="120" name="Arc 119"/>
          <p:cNvSpPr/>
          <p:nvPr/>
        </p:nvSpPr>
        <p:spPr>
          <a:xfrm rot="19891882">
            <a:off x="3809425" y="2927386"/>
            <a:ext cx="904698" cy="904698"/>
          </a:xfrm>
          <a:prstGeom prst="arc">
            <a:avLst>
              <a:gd name="adj1" fmla="val 12855666"/>
              <a:gd name="adj2" fmla="val 0"/>
            </a:avLst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648200" y="2949773"/>
            <a:ext cx="553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Book Antiqua" panose="02040602050305030304" pitchFamily="18" charset="0"/>
                <a:cs typeface="Aharoni" pitchFamily="2" charset="-79"/>
              </a:rPr>
              <a:t>Asia</a:t>
            </a: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16" y="1983795"/>
            <a:ext cx="1103433" cy="730442"/>
          </a:xfrm>
          <a:prstGeom prst="roundRect">
            <a:avLst>
              <a:gd name="adj" fmla="val 24126"/>
            </a:avLst>
          </a:prstGeom>
        </p:spPr>
      </p:pic>
      <p:grpSp>
        <p:nvGrpSpPr>
          <p:cNvPr id="6" name="Group 5"/>
          <p:cNvGrpSpPr/>
          <p:nvPr/>
        </p:nvGrpSpPr>
        <p:grpSpPr>
          <a:xfrm>
            <a:off x="4965599" y="3593905"/>
            <a:ext cx="1020340" cy="321640"/>
            <a:chOff x="5115781" y="3747451"/>
            <a:chExt cx="1020340" cy="321640"/>
          </a:xfrm>
          <a:solidFill>
            <a:srgbClr val="C00000"/>
          </a:solidFill>
        </p:grpSpPr>
        <p:sp>
          <p:nvSpPr>
            <p:cNvPr id="141" name="Freeform 140"/>
            <p:cNvSpPr/>
            <p:nvPr/>
          </p:nvSpPr>
          <p:spPr>
            <a:xfrm>
              <a:off x="5716120" y="3876709"/>
              <a:ext cx="420001" cy="192382"/>
            </a:xfrm>
            <a:custGeom>
              <a:avLst/>
              <a:gdLst>
                <a:gd name="connsiteX0" fmla="*/ 162967 w 574023"/>
                <a:gd name="connsiteY0" fmla="*/ 23927 h 260130"/>
                <a:gd name="connsiteX1" fmla="*/ 246311 w 574023"/>
                <a:gd name="connsiteY1" fmla="*/ 57264 h 260130"/>
                <a:gd name="connsiteX2" fmla="*/ 348705 w 574023"/>
                <a:gd name="connsiteY2" fmla="*/ 92983 h 260130"/>
                <a:gd name="connsiteX3" fmla="*/ 348705 w 574023"/>
                <a:gd name="connsiteY3" fmla="*/ 116796 h 260130"/>
                <a:gd name="connsiteX4" fmla="*/ 365374 w 574023"/>
                <a:gd name="connsiteY4" fmla="*/ 126321 h 260130"/>
                <a:gd name="connsiteX5" fmla="*/ 417761 w 574023"/>
                <a:gd name="connsiteY5" fmla="*/ 159658 h 260130"/>
                <a:gd name="connsiteX6" fmla="*/ 439192 w 574023"/>
                <a:gd name="connsiteY6" fmla="*/ 190614 h 260130"/>
                <a:gd name="connsiteX7" fmla="*/ 474911 w 574023"/>
                <a:gd name="connsiteY7" fmla="*/ 216808 h 260130"/>
                <a:gd name="connsiteX8" fmla="*/ 551111 w 574023"/>
                <a:gd name="connsiteY8" fmla="*/ 240621 h 260130"/>
                <a:gd name="connsiteX9" fmla="*/ 572542 w 574023"/>
                <a:gd name="connsiteY9" fmla="*/ 247764 h 260130"/>
                <a:gd name="connsiteX10" fmla="*/ 517774 w 574023"/>
                <a:gd name="connsiteY10" fmla="*/ 252527 h 260130"/>
                <a:gd name="connsiteX11" fmla="*/ 455861 w 574023"/>
                <a:gd name="connsiteY11" fmla="*/ 259671 h 260130"/>
                <a:gd name="connsiteX12" fmla="*/ 391567 w 574023"/>
                <a:gd name="connsiteY12" fmla="*/ 238239 h 260130"/>
                <a:gd name="connsiteX13" fmla="*/ 362992 w 574023"/>
                <a:gd name="connsiteY13" fmla="*/ 207283 h 260130"/>
                <a:gd name="connsiteX14" fmla="*/ 351086 w 574023"/>
                <a:gd name="connsiteY14" fmla="*/ 178708 h 260130"/>
                <a:gd name="connsiteX15" fmla="*/ 336799 w 574023"/>
                <a:gd name="connsiteY15" fmla="*/ 176327 h 260130"/>
                <a:gd name="connsiteX16" fmla="*/ 310605 w 574023"/>
                <a:gd name="connsiteY16" fmla="*/ 178708 h 260130"/>
                <a:gd name="connsiteX17" fmla="*/ 298699 w 574023"/>
                <a:gd name="connsiteY17" fmla="*/ 190614 h 260130"/>
                <a:gd name="connsiteX18" fmla="*/ 289174 w 574023"/>
                <a:gd name="connsiteY18" fmla="*/ 209664 h 260130"/>
                <a:gd name="connsiteX19" fmla="*/ 262980 w 574023"/>
                <a:gd name="connsiteY19" fmla="*/ 212046 h 260130"/>
                <a:gd name="connsiteX20" fmla="*/ 232024 w 574023"/>
                <a:gd name="connsiteY20" fmla="*/ 209664 h 260130"/>
                <a:gd name="connsiteX21" fmla="*/ 222499 w 574023"/>
                <a:gd name="connsiteY21" fmla="*/ 192996 h 260130"/>
                <a:gd name="connsiteX22" fmla="*/ 184399 w 574023"/>
                <a:gd name="connsiteY22" fmla="*/ 195377 h 260130"/>
                <a:gd name="connsiteX23" fmla="*/ 162967 w 574023"/>
                <a:gd name="connsiteY23" fmla="*/ 188233 h 260130"/>
                <a:gd name="connsiteX24" fmla="*/ 179636 w 574023"/>
                <a:gd name="connsiteY24" fmla="*/ 159658 h 260130"/>
                <a:gd name="connsiteX25" fmla="*/ 179636 w 574023"/>
                <a:gd name="connsiteY25" fmla="*/ 140608 h 260130"/>
                <a:gd name="connsiteX26" fmla="*/ 170111 w 574023"/>
                <a:gd name="connsiteY26" fmla="*/ 116796 h 260130"/>
                <a:gd name="connsiteX27" fmla="*/ 134392 w 574023"/>
                <a:gd name="connsiteY27" fmla="*/ 107271 h 260130"/>
                <a:gd name="connsiteX28" fmla="*/ 108199 w 574023"/>
                <a:gd name="connsiteY28" fmla="*/ 104889 h 260130"/>
                <a:gd name="connsiteX29" fmla="*/ 98674 w 574023"/>
                <a:gd name="connsiteY29" fmla="*/ 90602 h 260130"/>
                <a:gd name="connsiteX30" fmla="*/ 79624 w 574023"/>
                <a:gd name="connsiteY30" fmla="*/ 81077 h 260130"/>
                <a:gd name="connsiteX31" fmla="*/ 55811 w 574023"/>
                <a:gd name="connsiteY31" fmla="*/ 90602 h 260130"/>
                <a:gd name="connsiteX32" fmla="*/ 46286 w 574023"/>
                <a:gd name="connsiteY32" fmla="*/ 73933 h 260130"/>
                <a:gd name="connsiteX33" fmla="*/ 46286 w 574023"/>
                <a:gd name="connsiteY33" fmla="*/ 54883 h 260130"/>
                <a:gd name="connsiteX34" fmla="*/ 1042 w 574023"/>
                <a:gd name="connsiteY34" fmla="*/ 21546 h 260130"/>
                <a:gd name="connsiteX35" fmla="*/ 20092 w 574023"/>
                <a:gd name="connsiteY35" fmla="*/ 114 h 260130"/>
                <a:gd name="connsiteX36" fmla="*/ 82005 w 574023"/>
                <a:gd name="connsiteY36" fmla="*/ 14402 h 260130"/>
                <a:gd name="connsiteX37" fmla="*/ 82005 w 574023"/>
                <a:gd name="connsiteY37" fmla="*/ 42977 h 260130"/>
                <a:gd name="connsiteX38" fmla="*/ 101055 w 574023"/>
                <a:gd name="connsiteY38" fmla="*/ 54883 h 260130"/>
                <a:gd name="connsiteX39" fmla="*/ 162967 w 574023"/>
                <a:gd name="connsiteY39" fmla="*/ 23927 h 26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74023" h="260130">
                  <a:moveTo>
                    <a:pt x="162967" y="23927"/>
                  </a:moveTo>
                  <a:cubicBezTo>
                    <a:pt x="187176" y="24324"/>
                    <a:pt x="215355" y="45755"/>
                    <a:pt x="246311" y="57264"/>
                  </a:cubicBezTo>
                  <a:cubicBezTo>
                    <a:pt x="277267" y="68773"/>
                    <a:pt x="331639" y="83061"/>
                    <a:pt x="348705" y="92983"/>
                  </a:cubicBezTo>
                  <a:cubicBezTo>
                    <a:pt x="365771" y="102905"/>
                    <a:pt x="345927" y="111240"/>
                    <a:pt x="348705" y="116796"/>
                  </a:cubicBezTo>
                  <a:cubicBezTo>
                    <a:pt x="351483" y="122352"/>
                    <a:pt x="353865" y="119177"/>
                    <a:pt x="365374" y="126321"/>
                  </a:cubicBezTo>
                  <a:cubicBezTo>
                    <a:pt x="376883" y="133465"/>
                    <a:pt x="405458" y="148943"/>
                    <a:pt x="417761" y="159658"/>
                  </a:cubicBezTo>
                  <a:cubicBezTo>
                    <a:pt x="430064" y="170373"/>
                    <a:pt x="429667" y="181089"/>
                    <a:pt x="439192" y="190614"/>
                  </a:cubicBezTo>
                  <a:cubicBezTo>
                    <a:pt x="448717" y="200139"/>
                    <a:pt x="456258" y="208474"/>
                    <a:pt x="474911" y="216808"/>
                  </a:cubicBezTo>
                  <a:cubicBezTo>
                    <a:pt x="493564" y="225143"/>
                    <a:pt x="534839" y="235462"/>
                    <a:pt x="551111" y="240621"/>
                  </a:cubicBezTo>
                  <a:cubicBezTo>
                    <a:pt x="567383" y="245780"/>
                    <a:pt x="578098" y="245780"/>
                    <a:pt x="572542" y="247764"/>
                  </a:cubicBezTo>
                  <a:cubicBezTo>
                    <a:pt x="566986" y="249748"/>
                    <a:pt x="537221" y="250543"/>
                    <a:pt x="517774" y="252527"/>
                  </a:cubicBezTo>
                  <a:cubicBezTo>
                    <a:pt x="498327" y="254511"/>
                    <a:pt x="476895" y="262052"/>
                    <a:pt x="455861" y="259671"/>
                  </a:cubicBezTo>
                  <a:cubicBezTo>
                    <a:pt x="434827" y="257290"/>
                    <a:pt x="407045" y="246970"/>
                    <a:pt x="391567" y="238239"/>
                  </a:cubicBezTo>
                  <a:cubicBezTo>
                    <a:pt x="376089" y="229508"/>
                    <a:pt x="369739" y="217205"/>
                    <a:pt x="362992" y="207283"/>
                  </a:cubicBezTo>
                  <a:cubicBezTo>
                    <a:pt x="356245" y="197361"/>
                    <a:pt x="355452" y="183867"/>
                    <a:pt x="351086" y="178708"/>
                  </a:cubicBezTo>
                  <a:cubicBezTo>
                    <a:pt x="346721" y="173549"/>
                    <a:pt x="343546" y="176327"/>
                    <a:pt x="336799" y="176327"/>
                  </a:cubicBezTo>
                  <a:cubicBezTo>
                    <a:pt x="330052" y="176327"/>
                    <a:pt x="316955" y="176327"/>
                    <a:pt x="310605" y="178708"/>
                  </a:cubicBezTo>
                  <a:cubicBezTo>
                    <a:pt x="304255" y="181089"/>
                    <a:pt x="302271" y="185455"/>
                    <a:pt x="298699" y="190614"/>
                  </a:cubicBezTo>
                  <a:cubicBezTo>
                    <a:pt x="295127" y="195773"/>
                    <a:pt x="295127" y="206092"/>
                    <a:pt x="289174" y="209664"/>
                  </a:cubicBezTo>
                  <a:cubicBezTo>
                    <a:pt x="283221" y="213236"/>
                    <a:pt x="272505" y="212046"/>
                    <a:pt x="262980" y="212046"/>
                  </a:cubicBezTo>
                  <a:cubicBezTo>
                    <a:pt x="253455" y="212046"/>
                    <a:pt x="238771" y="212839"/>
                    <a:pt x="232024" y="209664"/>
                  </a:cubicBezTo>
                  <a:cubicBezTo>
                    <a:pt x="225277" y="206489"/>
                    <a:pt x="230436" y="195377"/>
                    <a:pt x="222499" y="192996"/>
                  </a:cubicBezTo>
                  <a:cubicBezTo>
                    <a:pt x="214562" y="190615"/>
                    <a:pt x="194321" y="196171"/>
                    <a:pt x="184399" y="195377"/>
                  </a:cubicBezTo>
                  <a:cubicBezTo>
                    <a:pt x="174477" y="194583"/>
                    <a:pt x="163761" y="194186"/>
                    <a:pt x="162967" y="188233"/>
                  </a:cubicBezTo>
                  <a:cubicBezTo>
                    <a:pt x="162173" y="182280"/>
                    <a:pt x="176858" y="167595"/>
                    <a:pt x="179636" y="159658"/>
                  </a:cubicBezTo>
                  <a:cubicBezTo>
                    <a:pt x="182414" y="151721"/>
                    <a:pt x="181224" y="147752"/>
                    <a:pt x="179636" y="140608"/>
                  </a:cubicBezTo>
                  <a:cubicBezTo>
                    <a:pt x="178049" y="133464"/>
                    <a:pt x="177652" y="122352"/>
                    <a:pt x="170111" y="116796"/>
                  </a:cubicBezTo>
                  <a:cubicBezTo>
                    <a:pt x="162570" y="111240"/>
                    <a:pt x="144711" y="109255"/>
                    <a:pt x="134392" y="107271"/>
                  </a:cubicBezTo>
                  <a:cubicBezTo>
                    <a:pt x="124073" y="105287"/>
                    <a:pt x="114152" y="107667"/>
                    <a:pt x="108199" y="104889"/>
                  </a:cubicBezTo>
                  <a:cubicBezTo>
                    <a:pt x="102246" y="102111"/>
                    <a:pt x="103436" y="94571"/>
                    <a:pt x="98674" y="90602"/>
                  </a:cubicBezTo>
                  <a:cubicBezTo>
                    <a:pt x="93912" y="86633"/>
                    <a:pt x="86768" y="81077"/>
                    <a:pt x="79624" y="81077"/>
                  </a:cubicBezTo>
                  <a:cubicBezTo>
                    <a:pt x="72480" y="81077"/>
                    <a:pt x="61367" y="91793"/>
                    <a:pt x="55811" y="90602"/>
                  </a:cubicBezTo>
                  <a:cubicBezTo>
                    <a:pt x="50255" y="89411"/>
                    <a:pt x="47873" y="79886"/>
                    <a:pt x="46286" y="73933"/>
                  </a:cubicBezTo>
                  <a:cubicBezTo>
                    <a:pt x="44698" y="67980"/>
                    <a:pt x="53827" y="63614"/>
                    <a:pt x="46286" y="54883"/>
                  </a:cubicBezTo>
                  <a:cubicBezTo>
                    <a:pt x="38745" y="46152"/>
                    <a:pt x="5408" y="30674"/>
                    <a:pt x="1042" y="21546"/>
                  </a:cubicBezTo>
                  <a:cubicBezTo>
                    <a:pt x="-3324" y="12418"/>
                    <a:pt x="6598" y="1305"/>
                    <a:pt x="20092" y="114"/>
                  </a:cubicBezTo>
                  <a:cubicBezTo>
                    <a:pt x="33586" y="-1077"/>
                    <a:pt x="71686" y="7258"/>
                    <a:pt x="82005" y="14402"/>
                  </a:cubicBezTo>
                  <a:cubicBezTo>
                    <a:pt x="92324" y="21546"/>
                    <a:pt x="78830" y="36230"/>
                    <a:pt x="82005" y="42977"/>
                  </a:cubicBezTo>
                  <a:cubicBezTo>
                    <a:pt x="85180" y="49724"/>
                    <a:pt x="92721" y="56867"/>
                    <a:pt x="101055" y="54883"/>
                  </a:cubicBezTo>
                  <a:cubicBezTo>
                    <a:pt x="109389" y="52899"/>
                    <a:pt x="138758" y="23530"/>
                    <a:pt x="162967" y="23927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5511678" y="3820437"/>
              <a:ext cx="212708" cy="158303"/>
            </a:xfrm>
            <a:custGeom>
              <a:avLst/>
              <a:gdLst>
                <a:gd name="connsiteX0" fmla="*/ 235214 w 290712"/>
                <a:gd name="connsiteY0" fmla="*/ 2 h 214050"/>
                <a:gd name="connsiteX1" fmla="*/ 251882 w 290712"/>
                <a:gd name="connsiteY1" fmla="*/ 50009 h 214050"/>
                <a:gd name="connsiteX2" fmla="*/ 268551 w 290712"/>
                <a:gd name="connsiteY2" fmla="*/ 100015 h 214050"/>
                <a:gd name="connsiteX3" fmla="*/ 289982 w 290712"/>
                <a:gd name="connsiteY3" fmla="*/ 152402 h 214050"/>
                <a:gd name="connsiteX4" fmla="*/ 239976 w 290712"/>
                <a:gd name="connsiteY4" fmla="*/ 157165 h 214050"/>
                <a:gd name="connsiteX5" fmla="*/ 175682 w 290712"/>
                <a:gd name="connsiteY5" fmla="*/ 159546 h 214050"/>
                <a:gd name="connsiteX6" fmla="*/ 106626 w 290712"/>
                <a:gd name="connsiteY6" fmla="*/ 100015 h 214050"/>
                <a:gd name="connsiteX7" fmla="*/ 73289 w 290712"/>
                <a:gd name="connsiteY7" fmla="*/ 116684 h 214050"/>
                <a:gd name="connsiteX8" fmla="*/ 99482 w 290712"/>
                <a:gd name="connsiteY8" fmla="*/ 135734 h 214050"/>
                <a:gd name="connsiteX9" fmla="*/ 109007 w 290712"/>
                <a:gd name="connsiteY9" fmla="*/ 164309 h 214050"/>
                <a:gd name="connsiteX10" fmla="*/ 106626 w 290712"/>
                <a:gd name="connsiteY10" fmla="*/ 207171 h 214050"/>
                <a:gd name="connsiteX11" fmla="*/ 61382 w 290712"/>
                <a:gd name="connsiteY11" fmla="*/ 157165 h 214050"/>
                <a:gd name="connsiteX12" fmla="*/ 51857 w 290712"/>
                <a:gd name="connsiteY12" fmla="*/ 142877 h 214050"/>
                <a:gd name="connsiteX13" fmla="*/ 44714 w 290712"/>
                <a:gd name="connsiteY13" fmla="*/ 195265 h 214050"/>
                <a:gd name="connsiteX14" fmla="*/ 37570 w 290712"/>
                <a:gd name="connsiteY14" fmla="*/ 211934 h 214050"/>
                <a:gd name="connsiteX15" fmla="*/ 1851 w 290712"/>
                <a:gd name="connsiteY15" fmla="*/ 152402 h 214050"/>
                <a:gd name="connsiteX16" fmla="*/ 8995 w 290712"/>
                <a:gd name="connsiteY16" fmla="*/ 111921 h 214050"/>
                <a:gd name="connsiteX17" fmla="*/ 42332 w 290712"/>
                <a:gd name="connsiteY17" fmla="*/ 38102 h 214050"/>
                <a:gd name="connsiteX18" fmla="*/ 63764 w 290712"/>
                <a:gd name="connsiteY18" fmla="*/ 33340 h 214050"/>
                <a:gd name="connsiteX19" fmla="*/ 73289 w 290712"/>
                <a:gd name="connsiteY19" fmla="*/ 38102 h 214050"/>
                <a:gd name="connsiteX20" fmla="*/ 123295 w 290712"/>
                <a:gd name="connsiteY20" fmla="*/ 42865 h 214050"/>
                <a:gd name="connsiteX21" fmla="*/ 156632 w 290712"/>
                <a:gd name="connsiteY21" fmla="*/ 23815 h 214050"/>
                <a:gd name="connsiteX22" fmla="*/ 180445 w 290712"/>
                <a:gd name="connsiteY22" fmla="*/ 71440 h 214050"/>
                <a:gd name="connsiteX23" fmla="*/ 194732 w 290712"/>
                <a:gd name="connsiteY23" fmla="*/ 92871 h 214050"/>
                <a:gd name="connsiteX24" fmla="*/ 192351 w 290712"/>
                <a:gd name="connsiteY24" fmla="*/ 52390 h 214050"/>
                <a:gd name="connsiteX25" fmla="*/ 235214 w 290712"/>
                <a:gd name="connsiteY25" fmla="*/ 2 h 21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0712" h="214050">
                  <a:moveTo>
                    <a:pt x="235214" y="2"/>
                  </a:moveTo>
                  <a:cubicBezTo>
                    <a:pt x="245136" y="-395"/>
                    <a:pt x="251882" y="50009"/>
                    <a:pt x="251882" y="50009"/>
                  </a:cubicBezTo>
                  <a:cubicBezTo>
                    <a:pt x="257438" y="66678"/>
                    <a:pt x="262201" y="82950"/>
                    <a:pt x="268551" y="100015"/>
                  </a:cubicBezTo>
                  <a:cubicBezTo>
                    <a:pt x="274901" y="117080"/>
                    <a:pt x="294745" y="142877"/>
                    <a:pt x="289982" y="152402"/>
                  </a:cubicBezTo>
                  <a:cubicBezTo>
                    <a:pt x="285219" y="161927"/>
                    <a:pt x="259026" y="155974"/>
                    <a:pt x="239976" y="157165"/>
                  </a:cubicBezTo>
                  <a:cubicBezTo>
                    <a:pt x="220926" y="158356"/>
                    <a:pt x="197907" y="169071"/>
                    <a:pt x="175682" y="159546"/>
                  </a:cubicBezTo>
                  <a:cubicBezTo>
                    <a:pt x="153457" y="150021"/>
                    <a:pt x="123691" y="107159"/>
                    <a:pt x="106626" y="100015"/>
                  </a:cubicBezTo>
                  <a:cubicBezTo>
                    <a:pt x="89561" y="92871"/>
                    <a:pt x="74480" y="110731"/>
                    <a:pt x="73289" y="116684"/>
                  </a:cubicBezTo>
                  <a:cubicBezTo>
                    <a:pt x="72098" y="122637"/>
                    <a:pt x="93529" y="127797"/>
                    <a:pt x="99482" y="135734"/>
                  </a:cubicBezTo>
                  <a:cubicBezTo>
                    <a:pt x="105435" y="143672"/>
                    <a:pt x="107816" y="152403"/>
                    <a:pt x="109007" y="164309"/>
                  </a:cubicBezTo>
                  <a:cubicBezTo>
                    <a:pt x="110198" y="176215"/>
                    <a:pt x="114564" y="208362"/>
                    <a:pt x="106626" y="207171"/>
                  </a:cubicBezTo>
                  <a:cubicBezTo>
                    <a:pt x="98688" y="205980"/>
                    <a:pt x="70510" y="167881"/>
                    <a:pt x="61382" y="157165"/>
                  </a:cubicBezTo>
                  <a:cubicBezTo>
                    <a:pt x="52254" y="146449"/>
                    <a:pt x="54635" y="136527"/>
                    <a:pt x="51857" y="142877"/>
                  </a:cubicBezTo>
                  <a:cubicBezTo>
                    <a:pt x="49079" y="149227"/>
                    <a:pt x="47095" y="183756"/>
                    <a:pt x="44714" y="195265"/>
                  </a:cubicBezTo>
                  <a:cubicBezTo>
                    <a:pt x="42333" y="206774"/>
                    <a:pt x="44714" y="219078"/>
                    <a:pt x="37570" y="211934"/>
                  </a:cubicBezTo>
                  <a:cubicBezTo>
                    <a:pt x="30426" y="204790"/>
                    <a:pt x="6613" y="169071"/>
                    <a:pt x="1851" y="152402"/>
                  </a:cubicBezTo>
                  <a:cubicBezTo>
                    <a:pt x="-2912" y="135733"/>
                    <a:pt x="2248" y="130971"/>
                    <a:pt x="8995" y="111921"/>
                  </a:cubicBezTo>
                  <a:cubicBezTo>
                    <a:pt x="15742" y="92871"/>
                    <a:pt x="33204" y="51199"/>
                    <a:pt x="42332" y="38102"/>
                  </a:cubicBezTo>
                  <a:cubicBezTo>
                    <a:pt x="51460" y="25005"/>
                    <a:pt x="58605" y="33340"/>
                    <a:pt x="63764" y="33340"/>
                  </a:cubicBezTo>
                  <a:cubicBezTo>
                    <a:pt x="68923" y="33340"/>
                    <a:pt x="63367" y="36514"/>
                    <a:pt x="73289" y="38102"/>
                  </a:cubicBezTo>
                  <a:cubicBezTo>
                    <a:pt x="83211" y="39690"/>
                    <a:pt x="109404" y="45246"/>
                    <a:pt x="123295" y="42865"/>
                  </a:cubicBezTo>
                  <a:cubicBezTo>
                    <a:pt x="137186" y="40484"/>
                    <a:pt x="147107" y="19052"/>
                    <a:pt x="156632" y="23815"/>
                  </a:cubicBezTo>
                  <a:cubicBezTo>
                    <a:pt x="166157" y="28578"/>
                    <a:pt x="174095" y="59931"/>
                    <a:pt x="180445" y="71440"/>
                  </a:cubicBezTo>
                  <a:cubicBezTo>
                    <a:pt x="186795" y="82949"/>
                    <a:pt x="192748" y="96046"/>
                    <a:pt x="194732" y="92871"/>
                  </a:cubicBezTo>
                  <a:cubicBezTo>
                    <a:pt x="196716" y="89696"/>
                    <a:pt x="191557" y="65090"/>
                    <a:pt x="192351" y="52390"/>
                  </a:cubicBezTo>
                  <a:cubicBezTo>
                    <a:pt x="193145" y="39690"/>
                    <a:pt x="225292" y="399"/>
                    <a:pt x="235214" y="2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5289392" y="3981993"/>
              <a:ext cx="365183" cy="57215"/>
            </a:xfrm>
            <a:custGeom>
              <a:avLst/>
              <a:gdLst>
                <a:gd name="connsiteX0" fmla="*/ 110391 w 499102"/>
                <a:gd name="connsiteY0" fmla="*/ 5392 h 77364"/>
                <a:gd name="connsiteX1" fmla="*/ 179447 w 499102"/>
                <a:gd name="connsiteY1" fmla="*/ 7773 h 77364"/>
                <a:gd name="connsiteX2" fmla="*/ 200878 w 499102"/>
                <a:gd name="connsiteY2" fmla="*/ 7773 h 77364"/>
                <a:gd name="connsiteX3" fmla="*/ 188972 w 499102"/>
                <a:gd name="connsiteY3" fmla="*/ 36348 h 77364"/>
                <a:gd name="connsiteX4" fmla="*/ 236597 w 499102"/>
                <a:gd name="connsiteY4" fmla="*/ 33967 h 77364"/>
                <a:gd name="connsiteX5" fmla="*/ 288984 w 499102"/>
                <a:gd name="connsiteY5" fmla="*/ 43492 h 77364"/>
                <a:gd name="connsiteX6" fmla="*/ 369947 w 499102"/>
                <a:gd name="connsiteY6" fmla="*/ 38729 h 77364"/>
                <a:gd name="connsiteX7" fmla="*/ 446147 w 499102"/>
                <a:gd name="connsiteY7" fmla="*/ 36348 h 77364"/>
                <a:gd name="connsiteX8" fmla="*/ 498534 w 499102"/>
                <a:gd name="connsiteY8" fmla="*/ 29204 h 77364"/>
                <a:gd name="connsiteX9" fmla="*/ 412809 w 499102"/>
                <a:gd name="connsiteY9" fmla="*/ 50636 h 77364"/>
                <a:gd name="connsiteX10" fmla="*/ 369947 w 499102"/>
                <a:gd name="connsiteY10" fmla="*/ 69686 h 77364"/>
                <a:gd name="connsiteX11" fmla="*/ 334228 w 499102"/>
                <a:gd name="connsiteY11" fmla="*/ 60161 h 77364"/>
                <a:gd name="connsiteX12" fmla="*/ 284222 w 499102"/>
                <a:gd name="connsiteY12" fmla="*/ 72067 h 77364"/>
                <a:gd name="connsiteX13" fmla="*/ 274697 w 499102"/>
                <a:gd name="connsiteY13" fmla="*/ 76829 h 77364"/>
                <a:gd name="connsiteX14" fmla="*/ 234216 w 499102"/>
                <a:gd name="connsiteY14" fmla="*/ 60161 h 77364"/>
                <a:gd name="connsiteX15" fmla="*/ 210403 w 499102"/>
                <a:gd name="connsiteY15" fmla="*/ 60161 h 77364"/>
                <a:gd name="connsiteX16" fmla="*/ 127059 w 499102"/>
                <a:gd name="connsiteY16" fmla="*/ 53017 h 77364"/>
                <a:gd name="connsiteX17" fmla="*/ 72291 w 499102"/>
                <a:gd name="connsiteY17" fmla="*/ 41111 h 77364"/>
                <a:gd name="connsiteX18" fmla="*/ 5616 w 499102"/>
                <a:gd name="connsiteY18" fmla="*/ 17298 h 77364"/>
                <a:gd name="connsiteX19" fmla="*/ 5616 w 499102"/>
                <a:gd name="connsiteY19" fmla="*/ 7773 h 77364"/>
                <a:gd name="connsiteX20" fmla="*/ 22284 w 499102"/>
                <a:gd name="connsiteY20" fmla="*/ 629 h 77364"/>
                <a:gd name="connsiteX21" fmla="*/ 46097 w 499102"/>
                <a:gd name="connsiteY21" fmla="*/ 629 h 77364"/>
                <a:gd name="connsiteX22" fmla="*/ 60384 w 499102"/>
                <a:gd name="connsiteY22" fmla="*/ 3011 h 77364"/>
                <a:gd name="connsiteX23" fmla="*/ 110391 w 499102"/>
                <a:gd name="connsiteY23" fmla="*/ 5392 h 7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9102" h="77364">
                  <a:moveTo>
                    <a:pt x="110391" y="5392"/>
                  </a:moveTo>
                  <a:lnTo>
                    <a:pt x="179447" y="7773"/>
                  </a:lnTo>
                  <a:cubicBezTo>
                    <a:pt x="194528" y="8170"/>
                    <a:pt x="199291" y="3011"/>
                    <a:pt x="200878" y="7773"/>
                  </a:cubicBezTo>
                  <a:cubicBezTo>
                    <a:pt x="202465" y="12535"/>
                    <a:pt x="183019" y="31982"/>
                    <a:pt x="188972" y="36348"/>
                  </a:cubicBezTo>
                  <a:cubicBezTo>
                    <a:pt x="194925" y="40714"/>
                    <a:pt x="219928" y="32776"/>
                    <a:pt x="236597" y="33967"/>
                  </a:cubicBezTo>
                  <a:cubicBezTo>
                    <a:pt x="253266" y="35158"/>
                    <a:pt x="266759" y="42698"/>
                    <a:pt x="288984" y="43492"/>
                  </a:cubicBezTo>
                  <a:cubicBezTo>
                    <a:pt x="311209" y="44286"/>
                    <a:pt x="343753" y="39920"/>
                    <a:pt x="369947" y="38729"/>
                  </a:cubicBezTo>
                  <a:cubicBezTo>
                    <a:pt x="396141" y="37538"/>
                    <a:pt x="424716" y="37936"/>
                    <a:pt x="446147" y="36348"/>
                  </a:cubicBezTo>
                  <a:cubicBezTo>
                    <a:pt x="467578" y="34760"/>
                    <a:pt x="504090" y="26823"/>
                    <a:pt x="498534" y="29204"/>
                  </a:cubicBezTo>
                  <a:cubicBezTo>
                    <a:pt x="492978" y="31585"/>
                    <a:pt x="434240" y="43889"/>
                    <a:pt x="412809" y="50636"/>
                  </a:cubicBezTo>
                  <a:cubicBezTo>
                    <a:pt x="391378" y="57383"/>
                    <a:pt x="383044" y="68099"/>
                    <a:pt x="369947" y="69686"/>
                  </a:cubicBezTo>
                  <a:cubicBezTo>
                    <a:pt x="356850" y="71273"/>
                    <a:pt x="348515" y="59764"/>
                    <a:pt x="334228" y="60161"/>
                  </a:cubicBezTo>
                  <a:cubicBezTo>
                    <a:pt x="319941" y="60558"/>
                    <a:pt x="294144" y="69289"/>
                    <a:pt x="284222" y="72067"/>
                  </a:cubicBezTo>
                  <a:cubicBezTo>
                    <a:pt x="274300" y="74845"/>
                    <a:pt x="283031" y="78813"/>
                    <a:pt x="274697" y="76829"/>
                  </a:cubicBezTo>
                  <a:cubicBezTo>
                    <a:pt x="266363" y="74845"/>
                    <a:pt x="244932" y="62939"/>
                    <a:pt x="234216" y="60161"/>
                  </a:cubicBezTo>
                  <a:cubicBezTo>
                    <a:pt x="223500" y="57383"/>
                    <a:pt x="228262" y="61352"/>
                    <a:pt x="210403" y="60161"/>
                  </a:cubicBezTo>
                  <a:cubicBezTo>
                    <a:pt x="192544" y="58970"/>
                    <a:pt x="150078" y="56192"/>
                    <a:pt x="127059" y="53017"/>
                  </a:cubicBezTo>
                  <a:cubicBezTo>
                    <a:pt x="104040" y="49842"/>
                    <a:pt x="92531" y="47064"/>
                    <a:pt x="72291" y="41111"/>
                  </a:cubicBezTo>
                  <a:cubicBezTo>
                    <a:pt x="52051" y="35158"/>
                    <a:pt x="16728" y="22854"/>
                    <a:pt x="5616" y="17298"/>
                  </a:cubicBezTo>
                  <a:cubicBezTo>
                    <a:pt x="-5497" y="11742"/>
                    <a:pt x="2838" y="10551"/>
                    <a:pt x="5616" y="7773"/>
                  </a:cubicBezTo>
                  <a:cubicBezTo>
                    <a:pt x="8394" y="4995"/>
                    <a:pt x="15537" y="1820"/>
                    <a:pt x="22284" y="629"/>
                  </a:cubicBezTo>
                  <a:cubicBezTo>
                    <a:pt x="29031" y="-562"/>
                    <a:pt x="39747" y="232"/>
                    <a:pt x="46097" y="629"/>
                  </a:cubicBezTo>
                  <a:cubicBezTo>
                    <a:pt x="52447" y="1026"/>
                    <a:pt x="47287" y="2614"/>
                    <a:pt x="60384" y="3011"/>
                  </a:cubicBezTo>
                  <a:cubicBezTo>
                    <a:pt x="73481" y="3408"/>
                    <a:pt x="90547" y="4598"/>
                    <a:pt x="110391" y="5392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352521" y="3747451"/>
              <a:ext cx="169221" cy="198970"/>
            </a:xfrm>
            <a:custGeom>
              <a:avLst/>
              <a:gdLst>
                <a:gd name="connsiteX0" fmla="*/ 393203 w 406924"/>
                <a:gd name="connsiteY0" fmla="*/ 207313 h 551489"/>
                <a:gd name="connsiteX1" fmla="*/ 405110 w 406924"/>
                <a:gd name="connsiteY1" fmla="*/ 276369 h 551489"/>
                <a:gd name="connsiteX2" fmla="*/ 352722 w 406924"/>
                <a:gd name="connsiteY2" fmla="*/ 309707 h 551489"/>
                <a:gd name="connsiteX3" fmla="*/ 347960 w 406924"/>
                <a:gd name="connsiteY3" fmla="*/ 259701 h 551489"/>
                <a:gd name="connsiteX4" fmla="*/ 331291 w 406924"/>
                <a:gd name="connsiteY4" fmla="*/ 266844 h 551489"/>
                <a:gd name="connsiteX5" fmla="*/ 314622 w 406924"/>
                <a:gd name="connsiteY5" fmla="*/ 283513 h 551489"/>
                <a:gd name="connsiteX6" fmla="*/ 269378 w 406924"/>
                <a:gd name="connsiteY6" fmla="*/ 321613 h 551489"/>
                <a:gd name="connsiteX7" fmla="*/ 195560 w 406924"/>
                <a:gd name="connsiteY7" fmla="*/ 350188 h 551489"/>
                <a:gd name="connsiteX8" fmla="*/ 209847 w 406924"/>
                <a:gd name="connsiteY8" fmla="*/ 390669 h 551489"/>
                <a:gd name="connsiteX9" fmla="*/ 231278 w 406924"/>
                <a:gd name="connsiteY9" fmla="*/ 414482 h 551489"/>
                <a:gd name="connsiteX10" fmla="*/ 209847 w 406924"/>
                <a:gd name="connsiteY10" fmla="*/ 419244 h 551489"/>
                <a:gd name="connsiteX11" fmla="*/ 176510 w 406924"/>
                <a:gd name="connsiteY11" fmla="*/ 500207 h 551489"/>
                <a:gd name="connsiteX12" fmla="*/ 164603 w 406924"/>
                <a:gd name="connsiteY12" fmla="*/ 535926 h 551489"/>
                <a:gd name="connsiteX13" fmla="*/ 150316 w 406924"/>
                <a:gd name="connsiteY13" fmla="*/ 550213 h 551489"/>
                <a:gd name="connsiteX14" fmla="*/ 133647 w 406924"/>
                <a:gd name="connsiteY14" fmla="*/ 547832 h 551489"/>
                <a:gd name="connsiteX15" fmla="*/ 102691 w 406924"/>
                <a:gd name="connsiteY15" fmla="*/ 524019 h 551489"/>
                <a:gd name="connsiteX16" fmla="*/ 28872 w 406924"/>
                <a:gd name="connsiteY16" fmla="*/ 524019 h 551489"/>
                <a:gd name="connsiteX17" fmla="*/ 38397 w 406924"/>
                <a:gd name="connsiteY17" fmla="*/ 493063 h 551489"/>
                <a:gd name="connsiteX18" fmla="*/ 19347 w 406924"/>
                <a:gd name="connsiteY18" fmla="*/ 488301 h 551489"/>
                <a:gd name="connsiteX19" fmla="*/ 7441 w 406924"/>
                <a:gd name="connsiteY19" fmla="*/ 459726 h 551489"/>
                <a:gd name="connsiteX20" fmla="*/ 297 w 406924"/>
                <a:gd name="connsiteY20" fmla="*/ 424007 h 551489"/>
                <a:gd name="connsiteX21" fmla="*/ 2678 w 406924"/>
                <a:gd name="connsiteY21" fmla="*/ 412101 h 551489"/>
                <a:gd name="connsiteX22" fmla="*/ 14585 w 406924"/>
                <a:gd name="connsiteY22" fmla="*/ 409719 h 551489"/>
                <a:gd name="connsiteX23" fmla="*/ 28872 w 406924"/>
                <a:gd name="connsiteY23" fmla="*/ 412101 h 551489"/>
                <a:gd name="connsiteX24" fmla="*/ 45541 w 406924"/>
                <a:gd name="connsiteY24" fmla="*/ 395432 h 551489"/>
                <a:gd name="connsiteX25" fmla="*/ 52685 w 406924"/>
                <a:gd name="connsiteY25" fmla="*/ 385907 h 551489"/>
                <a:gd name="connsiteX26" fmla="*/ 71735 w 406924"/>
                <a:gd name="connsiteY26" fmla="*/ 388288 h 551489"/>
                <a:gd name="connsiteX27" fmla="*/ 86022 w 406924"/>
                <a:gd name="connsiteY27" fmla="*/ 362094 h 551489"/>
                <a:gd name="connsiteX28" fmla="*/ 124122 w 406924"/>
                <a:gd name="connsiteY28" fmla="*/ 326376 h 551489"/>
                <a:gd name="connsiteX29" fmla="*/ 169366 w 406924"/>
                <a:gd name="connsiteY29" fmla="*/ 290657 h 551489"/>
                <a:gd name="connsiteX30" fmla="*/ 197941 w 406924"/>
                <a:gd name="connsiteY30" fmla="*/ 283513 h 551489"/>
                <a:gd name="connsiteX31" fmla="*/ 216991 w 406924"/>
                <a:gd name="connsiteY31" fmla="*/ 307326 h 551489"/>
                <a:gd name="connsiteX32" fmla="*/ 252710 w 406924"/>
                <a:gd name="connsiteY32" fmla="*/ 293038 h 551489"/>
                <a:gd name="connsiteX33" fmla="*/ 286047 w 406924"/>
                <a:gd name="connsiteY33" fmla="*/ 264463 h 551489"/>
                <a:gd name="connsiteX34" fmla="*/ 295572 w 406924"/>
                <a:gd name="connsiteY34" fmla="*/ 204932 h 551489"/>
                <a:gd name="connsiteX35" fmla="*/ 274141 w 406924"/>
                <a:gd name="connsiteY35" fmla="*/ 152544 h 551489"/>
                <a:gd name="connsiteX36" fmla="*/ 252710 w 406924"/>
                <a:gd name="connsiteY36" fmla="*/ 116826 h 551489"/>
                <a:gd name="connsiteX37" fmla="*/ 245566 w 406924"/>
                <a:gd name="connsiteY37" fmla="*/ 93013 h 551489"/>
                <a:gd name="connsiteX38" fmla="*/ 243185 w 406924"/>
                <a:gd name="connsiteY38" fmla="*/ 76344 h 551489"/>
                <a:gd name="connsiteX39" fmla="*/ 247947 w 406924"/>
                <a:gd name="connsiteY39" fmla="*/ 40626 h 551489"/>
                <a:gd name="connsiteX40" fmla="*/ 271760 w 406924"/>
                <a:gd name="connsiteY40" fmla="*/ 12051 h 551489"/>
                <a:gd name="connsiteX41" fmla="*/ 286047 w 406924"/>
                <a:gd name="connsiteY41" fmla="*/ 144 h 551489"/>
                <a:gd name="connsiteX42" fmla="*/ 305097 w 406924"/>
                <a:gd name="connsiteY42" fmla="*/ 19194 h 551489"/>
                <a:gd name="connsiteX43" fmla="*/ 290810 w 406924"/>
                <a:gd name="connsiteY43" fmla="*/ 95394 h 551489"/>
                <a:gd name="connsiteX44" fmla="*/ 293191 w 406924"/>
                <a:gd name="connsiteY44" fmla="*/ 100157 h 551489"/>
                <a:gd name="connsiteX45" fmla="*/ 338435 w 406924"/>
                <a:gd name="connsiteY45" fmla="*/ 100157 h 551489"/>
                <a:gd name="connsiteX46" fmla="*/ 376535 w 406924"/>
                <a:gd name="connsiteY46" fmla="*/ 147782 h 551489"/>
                <a:gd name="connsiteX47" fmla="*/ 393203 w 406924"/>
                <a:gd name="connsiteY47" fmla="*/ 207313 h 551489"/>
                <a:gd name="connsiteX0" fmla="*/ 393203 w 406924"/>
                <a:gd name="connsiteY0" fmla="*/ 207313 h 551489"/>
                <a:gd name="connsiteX1" fmla="*/ 405110 w 406924"/>
                <a:gd name="connsiteY1" fmla="*/ 276369 h 551489"/>
                <a:gd name="connsiteX2" fmla="*/ 352722 w 406924"/>
                <a:gd name="connsiteY2" fmla="*/ 309707 h 551489"/>
                <a:gd name="connsiteX3" fmla="*/ 347960 w 406924"/>
                <a:gd name="connsiteY3" fmla="*/ 259701 h 551489"/>
                <a:gd name="connsiteX4" fmla="*/ 331291 w 406924"/>
                <a:gd name="connsiteY4" fmla="*/ 266844 h 551489"/>
                <a:gd name="connsiteX5" fmla="*/ 314622 w 406924"/>
                <a:gd name="connsiteY5" fmla="*/ 283513 h 551489"/>
                <a:gd name="connsiteX6" fmla="*/ 195560 w 406924"/>
                <a:gd name="connsiteY6" fmla="*/ 350188 h 551489"/>
                <a:gd name="connsiteX7" fmla="*/ 209847 w 406924"/>
                <a:gd name="connsiteY7" fmla="*/ 390669 h 551489"/>
                <a:gd name="connsiteX8" fmla="*/ 231278 w 406924"/>
                <a:gd name="connsiteY8" fmla="*/ 414482 h 551489"/>
                <a:gd name="connsiteX9" fmla="*/ 209847 w 406924"/>
                <a:gd name="connsiteY9" fmla="*/ 419244 h 551489"/>
                <a:gd name="connsiteX10" fmla="*/ 176510 w 406924"/>
                <a:gd name="connsiteY10" fmla="*/ 500207 h 551489"/>
                <a:gd name="connsiteX11" fmla="*/ 164603 w 406924"/>
                <a:gd name="connsiteY11" fmla="*/ 535926 h 551489"/>
                <a:gd name="connsiteX12" fmla="*/ 150316 w 406924"/>
                <a:gd name="connsiteY12" fmla="*/ 550213 h 551489"/>
                <a:gd name="connsiteX13" fmla="*/ 133647 w 406924"/>
                <a:gd name="connsiteY13" fmla="*/ 547832 h 551489"/>
                <a:gd name="connsiteX14" fmla="*/ 102691 w 406924"/>
                <a:gd name="connsiteY14" fmla="*/ 524019 h 551489"/>
                <a:gd name="connsiteX15" fmla="*/ 28872 w 406924"/>
                <a:gd name="connsiteY15" fmla="*/ 524019 h 551489"/>
                <a:gd name="connsiteX16" fmla="*/ 38397 w 406924"/>
                <a:gd name="connsiteY16" fmla="*/ 493063 h 551489"/>
                <a:gd name="connsiteX17" fmla="*/ 19347 w 406924"/>
                <a:gd name="connsiteY17" fmla="*/ 488301 h 551489"/>
                <a:gd name="connsiteX18" fmla="*/ 7441 w 406924"/>
                <a:gd name="connsiteY18" fmla="*/ 459726 h 551489"/>
                <a:gd name="connsiteX19" fmla="*/ 297 w 406924"/>
                <a:gd name="connsiteY19" fmla="*/ 424007 h 551489"/>
                <a:gd name="connsiteX20" fmla="*/ 2678 w 406924"/>
                <a:gd name="connsiteY20" fmla="*/ 412101 h 551489"/>
                <a:gd name="connsiteX21" fmla="*/ 14585 w 406924"/>
                <a:gd name="connsiteY21" fmla="*/ 409719 h 551489"/>
                <a:gd name="connsiteX22" fmla="*/ 28872 w 406924"/>
                <a:gd name="connsiteY22" fmla="*/ 412101 h 551489"/>
                <a:gd name="connsiteX23" fmla="*/ 45541 w 406924"/>
                <a:gd name="connsiteY23" fmla="*/ 395432 h 551489"/>
                <a:gd name="connsiteX24" fmla="*/ 52685 w 406924"/>
                <a:gd name="connsiteY24" fmla="*/ 385907 h 551489"/>
                <a:gd name="connsiteX25" fmla="*/ 71735 w 406924"/>
                <a:gd name="connsiteY25" fmla="*/ 388288 h 551489"/>
                <a:gd name="connsiteX26" fmla="*/ 86022 w 406924"/>
                <a:gd name="connsiteY26" fmla="*/ 362094 h 551489"/>
                <a:gd name="connsiteX27" fmla="*/ 124122 w 406924"/>
                <a:gd name="connsiteY27" fmla="*/ 326376 h 551489"/>
                <a:gd name="connsiteX28" fmla="*/ 169366 w 406924"/>
                <a:gd name="connsiteY28" fmla="*/ 290657 h 551489"/>
                <a:gd name="connsiteX29" fmla="*/ 197941 w 406924"/>
                <a:gd name="connsiteY29" fmla="*/ 283513 h 551489"/>
                <a:gd name="connsiteX30" fmla="*/ 216991 w 406924"/>
                <a:gd name="connsiteY30" fmla="*/ 307326 h 551489"/>
                <a:gd name="connsiteX31" fmla="*/ 252710 w 406924"/>
                <a:gd name="connsiteY31" fmla="*/ 293038 h 551489"/>
                <a:gd name="connsiteX32" fmla="*/ 286047 w 406924"/>
                <a:gd name="connsiteY32" fmla="*/ 264463 h 551489"/>
                <a:gd name="connsiteX33" fmla="*/ 295572 w 406924"/>
                <a:gd name="connsiteY33" fmla="*/ 204932 h 551489"/>
                <a:gd name="connsiteX34" fmla="*/ 274141 w 406924"/>
                <a:gd name="connsiteY34" fmla="*/ 152544 h 551489"/>
                <a:gd name="connsiteX35" fmla="*/ 252710 w 406924"/>
                <a:gd name="connsiteY35" fmla="*/ 116826 h 551489"/>
                <a:gd name="connsiteX36" fmla="*/ 245566 w 406924"/>
                <a:gd name="connsiteY36" fmla="*/ 93013 h 551489"/>
                <a:gd name="connsiteX37" fmla="*/ 243185 w 406924"/>
                <a:gd name="connsiteY37" fmla="*/ 76344 h 551489"/>
                <a:gd name="connsiteX38" fmla="*/ 247947 w 406924"/>
                <a:gd name="connsiteY38" fmla="*/ 40626 h 551489"/>
                <a:gd name="connsiteX39" fmla="*/ 271760 w 406924"/>
                <a:gd name="connsiteY39" fmla="*/ 12051 h 551489"/>
                <a:gd name="connsiteX40" fmla="*/ 286047 w 406924"/>
                <a:gd name="connsiteY40" fmla="*/ 144 h 551489"/>
                <a:gd name="connsiteX41" fmla="*/ 305097 w 406924"/>
                <a:gd name="connsiteY41" fmla="*/ 19194 h 551489"/>
                <a:gd name="connsiteX42" fmla="*/ 290810 w 406924"/>
                <a:gd name="connsiteY42" fmla="*/ 95394 h 551489"/>
                <a:gd name="connsiteX43" fmla="*/ 293191 w 406924"/>
                <a:gd name="connsiteY43" fmla="*/ 100157 h 551489"/>
                <a:gd name="connsiteX44" fmla="*/ 338435 w 406924"/>
                <a:gd name="connsiteY44" fmla="*/ 100157 h 551489"/>
                <a:gd name="connsiteX45" fmla="*/ 376535 w 406924"/>
                <a:gd name="connsiteY45" fmla="*/ 147782 h 551489"/>
                <a:gd name="connsiteX46" fmla="*/ 393203 w 406924"/>
                <a:gd name="connsiteY46" fmla="*/ 207313 h 551489"/>
                <a:gd name="connsiteX0" fmla="*/ 393203 w 406924"/>
                <a:gd name="connsiteY0" fmla="*/ 207313 h 551489"/>
                <a:gd name="connsiteX1" fmla="*/ 405110 w 406924"/>
                <a:gd name="connsiteY1" fmla="*/ 276369 h 551489"/>
                <a:gd name="connsiteX2" fmla="*/ 352722 w 406924"/>
                <a:gd name="connsiteY2" fmla="*/ 309707 h 551489"/>
                <a:gd name="connsiteX3" fmla="*/ 347960 w 406924"/>
                <a:gd name="connsiteY3" fmla="*/ 259701 h 551489"/>
                <a:gd name="connsiteX4" fmla="*/ 331291 w 406924"/>
                <a:gd name="connsiteY4" fmla="*/ 266844 h 551489"/>
                <a:gd name="connsiteX5" fmla="*/ 195560 w 406924"/>
                <a:gd name="connsiteY5" fmla="*/ 350188 h 551489"/>
                <a:gd name="connsiteX6" fmla="*/ 209847 w 406924"/>
                <a:gd name="connsiteY6" fmla="*/ 390669 h 551489"/>
                <a:gd name="connsiteX7" fmla="*/ 231278 w 406924"/>
                <a:gd name="connsiteY7" fmla="*/ 414482 h 551489"/>
                <a:gd name="connsiteX8" fmla="*/ 209847 w 406924"/>
                <a:gd name="connsiteY8" fmla="*/ 419244 h 551489"/>
                <a:gd name="connsiteX9" fmla="*/ 176510 w 406924"/>
                <a:gd name="connsiteY9" fmla="*/ 500207 h 551489"/>
                <a:gd name="connsiteX10" fmla="*/ 164603 w 406924"/>
                <a:gd name="connsiteY10" fmla="*/ 535926 h 551489"/>
                <a:gd name="connsiteX11" fmla="*/ 150316 w 406924"/>
                <a:gd name="connsiteY11" fmla="*/ 550213 h 551489"/>
                <a:gd name="connsiteX12" fmla="*/ 133647 w 406924"/>
                <a:gd name="connsiteY12" fmla="*/ 547832 h 551489"/>
                <a:gd name="connsiteX13" fmla="*/ 102691 w 406924"/>
                <a:gd name="connsiteY13" fmla="*/ 524019 h 551489"/>
                <a:gd name="connsiteX14" fmla="*/ 28872 w 406924"/>
                <a:gd name="connsiteY14" fmla="*/ 524019 h 551489"/>
                <a:gd name="connsiteX15" fmla="*/ 38397 w 406924"/>
                <a:gd name="connsiteY15" fmla="*/ 493063 h 551489"/>
                <a:gd name="connsiteX16" fmla="*/ 19347 w 406924"/>
                <a:gd name="connsiteY16" fmla="*/ 488301 h 551489"/>
                <a:gd name="connsiteX17" fmla="*/ 7441 w 406924"/>
                <a:gd name="connsiteY17" fmla="*/ 459726 h 551489"/>
                <a:gd name="connsiteX18" fmla="*/ 297 w 406924"/>
                <a:gd name="connsiteY18" fmla="*/ 424007 h 551489"/>
                <a:gd name="connsiteX19" fmla="*/ 2678 w 406924"/>
                <a:gd name="connsiteY19" fmla="*/ 412101 h 551489"/>
                <a:gd name="connsiteX20" fmla="*/ 14585 w 406924"/>
                <a:gd name="connsiteY20" fmla="*/ 409719 h 551489"/>
                <a:gd name="connsiteX21" fmla="*/ 28872 w 406924"/>
                <a:gd name="connsiteY21" fmla="*/ 412101 h 551489"/>
                <a:gd name="connsiteX22" fmla="*/ 45541 w 406924"/>
                <a:gd name="connsiteY22" fmla="*/ 395432 h 551489"/>
                <a:gd name="connsiteX23" fmla="*/ 52685 w 406924"/>
                <a:gd name="connsiteY23" fmla="*/ 385907 h 551489"/>
                <a:gd name="connsiteX24" fmla="*/ 71735 w 406924"/>
                <a:gd name="connsiteY24" fmla="*/ 388288 h 551489"/>
                <a:gd name="connsiteX25" fmla="*/ 86022 w 406924"/>
                <a:gd name="connsiteY25" fmla="*/ 362094 h 551489"/>
                <a:gd name="connsiteX26" fmla="*/ 124122 w 406924"/>
                <a:gd name="connsiteY26" fmla="*/ 326376 h 551489"/>
                <a:gd name="connsiteX27" fmla="*/ 169366 w 406924"/>
                <a:gd name="connsiteY27" fmla="*/ 290657 h 551489"/>
                <a:gd name="connsiteX28" fmla="*/ 197941 w 406924"/>
                <a:gd name="connsiteY28" fmla="*/ 283513 h 551489"/>
                <a:gd name="connsiteX29" fmla="*/ 216991 w 406924"/>
                <a:gd name="connsiteY29" fmla="*/ 307326 h 551489"/>
                <a:gd name="connsiteX30" fmla="*/ 252710 w 406924"/>
                <a:gd name="connsiteY30" fmla="*/ 293038 h 551489"/>
                <a:gd name="connsiteX31" fmla="*/ 286047 w 406924"/>
                <a:gd name="connsiteY31" fmla="*/ 264463 h 551489"/>
                <a:gd name="connsiteX32" fmla="*/ 295572 w 406924"/>
                <a:gd name="connsiteY32" fmla="*/ 204932 h 551489"/>
                <a:gd name="connsiteX33" fmla="*/ 274141 w 406924"/>
                <a:gd name="connsiteY33" fmla="*/ 152544 h 551489"/>
                <a:gd name="connsiteX34" fmla="*/ 252710 w 406924"/>
                <a:gd name="connsiteY34" fmla="*/ 116826 h 551489"/>
                <a:gd name="connsiteX35" fmla="*/ 245566 w 406924"/>
                <a:gd name="connsiteY35" fmla="*/ 93013 h 551489"/>
                <a:gd name="connsiteX36" fmla="*/ 243185 w 406924"/>
                <a:gd name="connsiteY36" fmla="*/ 76344 h 551489"/>
                <a:gd name="connsiteX37" fmla="*/ 247947 w 406924"/>
                <a:gd name="connsiteY37" fmla="*/ 40626 h 551489"/>
                <a:gd name="connsiteX38" fmla="*/ 271760 w 406924"/>
                <a:gd name="connsiteY38" fmla="*/ 12051 h 551489"/>
                <a:gd name="connsiteX39" fmla="*/ 286047 w 406924"/>
                <a:gd name="connsiteY39" fmla="*/ 144 h 551489"/>
                <a:gd name="connsiteX40" fmla="*/ 305097 w 406924"/>
                <a:gd name="connsiteY40" fmla="*/ 19194 h 551489"/>
                <a:gd name="connsiteX41" fmla="*/ 290810 w 406924"/>
                <a:gd name="connsiteY41" fmla="*/ 95394 h 551489"/>
                <a:gd name="connsiteX42" fmla="*/ 293191 w 406924"/>
                <a:gd name="connsiteY42" fmla="*/ 100157 h 551489"/>
                <a:gd name="connsiteX43" fmla="*/ 338435 w 406924"/>
                <a:gd name="connsiteY43" fmla="*/ 100157 h 551489"/>
                <a:gd name="connsiteX44" fmla="*/ 376535 w 406924"/>
                <a:gd name="connsiteY44" fmla="*/ 147782 h 551489"/>
                <a:gd name="connsiteX45" fmla="*/ 393203 w 406924"/>
                <a:gd name="connsiteY45" fmla="*/ 207313 h 551489"/>
                <a:gd name="connsiteX0" fmla="*/ 393203 w 407225"/>
                <a:gd name="connsiteY0" fmla="*/ 207313 h 551489"/>
                <a:gd name="connsiteX1" fmla="*/ 405110 w 407225"/>
                <a:gd name="connsiteY1" fmla="*/ 276369 h 551489"/>
                <a:gd name="connsiteX2" fmla="*/ 347960 w 407225"/>
                <a:gd name="connsiteY2" fmla="*/ 259701 h 551489"/>
                <a:gd name="connsiteX3" fmla="*/ 331291 w 407225"/>
                <a:gd name="connsiteY3" fmla="*/ 266844 h 551489"/>
                <a:gd name="connsiteX4" fmla="*/ 195560 w 407225"/>
                <a:gd name="connsiteY4" fmla="*/ 350188 h 551489"/>
                <a:gd name="connsiteX5" fmla="*/ 209847 w 407225"/>
                <a:gd name="connsiteY5" fmla="*/ 390669 h 551489"/>
                <a:gd name="connsiteX6" fmla="*/ 231278 w 407225"/>
                <a:gd name="connsiteY6" fmla="*/ 414482 h 551489"/>
                <a:gd name="connsiteX7" fmla="*/ 209847 w 407225"/>
                <a:gd name="connsiteY7" fmla="*/ 419244 h 551489"/>
                <a:gd name="connsiteX8" fmla="*/ 176510 w 407225"/>
                <a:gd name="connsiteY8" fmla="*/ 500207 h 551489"/>
                <a:gd name="connsiteX9" fmla="*/ 164603 w 407225"/>
                <a:gd name="connsiteY9" fmla="*/ 535926 h 551489"/>
                <a:gd name="connsiteX10" fmla="*/ 150316 w 407225"/>
                <a:gd name="connsiteY10" fmla="*/ 550213 h 551489"/>
                <a:gd name="connsiteX11" fmla="*/ 133647 w 407225"/>
                <a:gd name="connsiteY11" fmla="*/ 547832 h 551489"/>
                <a:gd name="connsiteX12" fmla="*/ 102691 w 407225"/>
                <a:gd name="connsiteY12" fmla="*/ 524019 h 551489"/>
                <a:gd name="connsiteX13" fmla="*/ 28872 w 407225"/>
                <a:gd name="connsiteY13" fmla="*/ 524019 h 551489"/>
                <a:gd name="connsiteX14" fmla="*/ 38397 w 407225"/>
                <a:gd name="connsiteY14" fmla="*/ 493063 h 551489"/>
                <a:gd name="connsiteX15" fmla="*/ 19347 w 407225"/>
                <a:gd name="connsiteY15" fmla="*/ 488301 h 551489"/>
                <a:gd name="connsiteX16" fmla="*/ 7441 w 407225"/>
                <a:gd name="connsiteY16" fmla="*/ 459726 h 551489"/>
                <a:gd name="connsiteX17" fmla="*/ 297 w 407225"/>
                <a:gd name="connsiteY17" fmla="*/ 424007 h 551489"/>
                <a:gd name="connsiteX18" fmla="*/ 2678 w 407225"/>
                <a:gd name="connsiteY18" fmla="*/ 412101 h 551489"/>
                <a:gd name="connsiteX19" fmla="*/ 14585 w 407225"/>
                <a:gd name="connsiteY19" fmla="*/ 409719 h 551489"/>
                <a:gd name="connsiteX20" fmla="*/ 28872 w 407225"/>
                <a:gd name="connsiteY20" fmla="*/ 412101 h 551489"/>
                <a:gd name="connsiteX21" fmla="*/ 45541 w 407225"/>
                <a:gd name="connsiteY21" fmla="*/ 395432 h 551489"/>
                <a:gd name="connsiteX22" fmla="*/ 52685 w 407225"/>
                <a:gd name="connsiteY22" fmla="*/ 385907 h 551489"/>
                <a:gd name="connsiteX23" fmla="*/ 71735 w 407225"/>
                <a:gd name="connsiteY23" fmla="*/ 388288 h 551489"/>
                <a:gd name="connsiteX24" fmla="*/ 86022 w 407225"/>
                <a:gd name="connsiteY24" fmla="*/ 362094 h 551489"/>
                <a:gd name="connsiteX25" fmla="*/ 124122 w 407225"/>
                <a:gd name="connsiteY25" fmla="*/ 326376 h 551489"/>
                <a:gd name="connsiteX26" fmla="*/ 169366 w 407225"/>
                <a:gd name="connsiteY26" fmla="*/ 290657 h 551489"/>
                <a:gd name="connsiteX27" fmla="*/ 197941 w 407225"/>
                <a:gd name="connsiteY27" fmla="*/ 283513 h 551489"/>
                <a:gd name="connsiteX28" fmla="*/ 216991 w 407225"/>
                <a:gd name="connsiteY28" fmla="*/ 307326 h 551489"/>
                <a:gd name="connsiteX29" fmla="*/ 252710 w 407225"/>
                <a:gd name="connsiteY29" fmla="*/ 293038 h 551489"/>
                <a:gd name="connsiteX30" fmla="*/ 286047 w 407225"/>
                <a:gd name="connsiteY30" fmla="*/ 264463 h 551489"/>
                <a:gd name="connsiteX31" fmla="*/ 295572 w 407225"/>
                <a:gd name="connsiteY31" fmla="*/ 204932 h 551489"/>
                <a:gd name="connsiteX32" fmla="*/ 274141 w 407225"/>
                <a:gd name="connsiteY32" fmla="*/ 152544 h 551489"/>
                <a:gd name="connsiteX33" fmla="*/ 252710 w 407225"/>
                <a:gd name="connsiteY33" fmla="*/ 116826 h 551489"/>
                <a:gd name="connsiteX34" fmla="*/ 245566 w 407225"/>
                <a:gd name="connsiteY34" fmla="*/ 93013 h 551489"/>
                <a:gd name="connsiteX35" fmla="*/ 243185 w 407225"/>
                <a:gd name="connsiteY35" fmla="*/ 76344 h 551489"/>
                <a:gd name="connsiteX36" fmla="*/ 247947 w 407225"/>
                <a:gd name="connsiteY36" fmla="*/ 40626 h 551489"/>
                <a:gd name="connsiteX37" fmla="*/ 271760 w 407225"/>
                <a:gd name="connsiteY37" fmla="*/ 12051 h 551489"/>
                <a:gd name="connsiteX38" fmla="*/ 286047 w 407225"/>
                <a:gd name="connsiteY38" fmla="*/ 144 h 551489"/>
                <a:gd name="connsiteX39" fmla="*/ 305097 w 407225"/>
                <a:gd name="connsiteY39" fmla="*/ 19194 h 551489"/>
                <a:gd name="connsiteX40" fmla="*/ 290810 w 407225"/>
                <a:gd name="connsiteY40" fmla="*/ 95394 h 551489"/>
                <a:gd name="connsiteX41" fmla="*/ 293191 w 407225"/>
                <a:gd name="connsiteY41" fmla="*/ 100157 h 551489"/>
                <a:gd name="connsiteX42" fmla="*/ 338435 w 407225"/>
                <a:gd name="connsiteY42" fmla="*/ 100157 h 551489"/>
                <a:gd name="connsiteX43" fmla="*/ 376535 w 407225"/>
                <a:gd name="connsiteY43" fmla="*/ 147782 h 551489"/>
                <a:gd name="connsiteX44" fmla="*/ 393203 w 407225"/>
                <a:gd name="connsiteY44" fmla="*/ 207313 h 551489"/>
                <a:gd name="connsiteX0" fmla="*/ 347960 w 472933"/>
                <a:gd name="connsiteY0" fmla="*/ 259701 h 551489"/>
                <a:gd name="connsiteX1" fmla="*/ 331291 w 472933"/>
                <a:gd name="connsiteY1" fmla="*/ 266844 h 551489"/>
                <a:gd name="connsiteX2" fmla="*/ 195560 w 472933"/>
                <a:gd name="connsiteY2" fmla="*/ 350188 h 551489"/>
                <a:gd name="connsiteX3" fmla="*/ 209847 w 472933"/>
                <a:gd name="connsiteY3" fmla="*/ 390669 h 551489"/>
                <a:gd name="connsiteX4" fmla="*/ 231278 w 472933"/>
                <a:gd name="connsiteY4" fmla="*/ 414482 h 551489"/>
                <a:gd name="connsiteX5" fmla="*/ 209847 w 472933"/>
                <a:gd name="connsiteY5" fmla="*/ 419244 h 551489"/>
                <a:gd name="connsiteX6" fmla="*/ 176510 w 472933"/>
                <a:gd name="connsiteY6" fmla="*/ 500207 h 551489"/>
                <a:gd name="connsiteX7" fmla="*/ 164603 w 472933"/>
                <a:gd name="connsiteY7" fmla="*/ 535926 h 551489"/>
                <a:gd name="connsiteX8" fmla="*/ 150316 w 472933"/>
                <a:gd name="connsiteY8" fmla="*/ 550213 h 551489"/>
                <a:gd name="connsiteX9" fmla="*/ 133647 w 472933"/>
                <a:gd name="connsiteY9" fmla="*/ 547832 h 551489"/>
                <a:gd name="connsiteX10" fmla="*/ 102691 w 472933"/>
                <a:gd name="connsiteY10" fmla="*/ 524019 h 551489"/>
                <a:gd name="connsiteX11" fmla="*/ 28872 w 472933"/>
                <a:gd name="connsiteY11" fmla="*/ 524019 h 551489"/>
                <a:gd name="connsiteX12" fmla="*/ 38397 w 472933"/>
                <a:gd name="connsiteY12" fmla="*/ 493063 h 551489"/>
                <a:gd name="connsiteX13" fmla="*/ 19347 w 472933"/>
                <a:gd name="connsiteY13" fmla="*/ 488301 h 551489"/>
                <a:gd name="connsiteX14" fmla="*/ 7441 w 472933"/>
                <a:gd name="connsiteY14" fmla="*/ 459726 h 551489"/>
                <a:gd name="connsiteX15" fmla="*/ 297 w 472933"/>
                <a:gd name="connsiteY15" fmla="*/ 424007 h 551489"/>
                <a:gd name="connsiteX16" fmla="*/ 2678 w 472933"/>
                <a:gd name="connsiteY16" fmla="*/ 412101 h 551489"/>
                <a:gd name="connsiteX17" fmla="*/ 14585 w 472933"/>
                <a:gd name="connsiteY17" fmla="*/ 409719 h 551489"/>
                <a:gd name="connsiteX18" fmla="*/ 28872 w 472933"/>
                <a:gd name="connsiteY18" fmla="*/ 412101 h 551489"/>
                <a:gd name="connsiteX19" fmla="*/ 45541 w 472933"/>
                <a:gd name="connsiteY19" fmla="*/ 395432 h 551489"/>
                <a:gd name="connsiteX20" fmla="*/ 52685 w 472933"/>
                <a:gd name="connsiteY20" fmla="*/ 385907 h 551489"/>
                <a:gd name="connsiteX21" fmla="*/ 71735 w 472933"/>
                <a:gd name="connsiteY21" fmla="*/ 388288 h 551489"/>
                <a:gd name="connsiteX22" fmla="*/ 86022 w 472933"/>
                <a:gd name="connsiteY22" fmla="*/ 362094 h 551489"/>
                <a:gd name="connsiteX23" fmla="*/ 124122 w 472933"/>
                <a:gd name="connsiteY23" fmla="*/ 326376 h 551489"/>
                <a:gd name="connsiteX24" fmla="*/ 169366 w 472933"/>
                <a:gd name="connsiteY24" fmla="*/ 290657 h 551489"/>
                <a:gd name="connsiteX25" fmla="*/ 197941 w 472933"/>
                <a:gd name="connsiteY25" fmla="*/ 283513 h 551489"/>
                <a:gd name="connsiteX26" fmla="*/ 216991 w 472933"/>
                <a:gd name="connsiteY26" fmla="*/ 307326 h 551489"/>
                <a:gd name="connsiteX27" fmla="*/ 252710 w 472933"/>
                <a:gd name="connsiteY27" fmla="*/ 293038 h 551489"/>
                <a:gd name="connsiteX28" fmla="*/ 286047 w 472933"/>
                <a:gd name="connsiteY28" fmla="*/ 264463 h 551489"/>
                <a:gd name="connsiteX29" fmla="*/ 295572 w 472933"/>
                <a:gd name="connsiteY29" fmla="*/ 204932 h 551489"/>
                <a:gd name="connsiteX30" fmla="*/ 274141 w 472933"/>
                <a:gd name="connsiteY30" fmla="*/ 152544 h 551489"/>
                <a:gd name="connsiteX31" fmla="*/ 252710 w 472933"/>
                <a:gd name="connsiteY31" fmla="*/ 116826 h 551489"/>
                <a:gd name="connsiteX32" fmla="*/ 245566 w 472933"/>
                <a:gd name="connsiteY32" fmla="*/ 93013 h 551489"/>
                <a:gd name="connsiteX33" fmla="*/ 243185 w 472933"/>
                <a:gd name="connsiteY33" fmla="*/ 76344 h 551489"/>
                <a:gd name="connsiteX34" fmla="*/ 247947 w 472933"/>
                <a:gd name="connsiteY34" fmla="*/ 40626 h 551489"/>
                <a:gd name="connsiteX35" fmla="*/ 271760 w 472933"/>
                <a:gd name="connsiteY35" fmla="*/ 12051 h 551489"/>
                <a:gd name="connsiteX36" fmla="*/ 286047 w 472933"/>
                <a:gd name="connsiteY36" fmla="*/ 144 h 551489"/>
                <a:gd name="connsiteX37" fmla="*/ 305097 w 472933"/>
                <a:gd name="connsiteY37" fmla="*/ 19194 h 551489"/>
                <a:gd name="connsiteX38" fmla="*/ 290810 w 472933"/>
                <a:gd name="connsiteY38" fmla="*/ 95394 h 551489"/>
                <a:gd name="connsiteX39" fmla="*/ 293191 w 472933"/>
                <a:gd name="connsiteY39" fmla="*/ 100157 h 551489"/>
                <a:gd name="connsiteX40" fmla="*/ 338435 w 472933"/>
                <a:gd name="connsiteY40" fmla="*/ 100157 h 551489"/>
                <a:gd name="connsiteX41" fmla="*/ 376535 w 472933"/>
                <a:gd name="connsiteY41" fmla="*/ 147782 h 551489"/>
                <a:gd name="connsiteX42" fmla="*/ 393203 w 472933"/>
                <a:gd name="connsiteY42" fmla="*/ 207313 h 551489"/>
                <a:gd name="connsiteX43" fmla="*/ 405110 w 472933"/>
                <a:gd name="connsiteY43" fmla="*/ 276369 h 551489"/>
                <a:gd name="connsiteX44" fmla="*/ 472933 w 472933"/>
                <a:gd name="connsiteY44" fmla="*/ 383342 h 551489"/>
                <a:gd name="connsiteX0" fmla="*/ 347960 w 407224"/>
                <a:gd name="connsiteY0" fmla="*/ 259701 h 551489"/>
                <a:gd name="connsiteX1" fmla="*/ 331291 w 407224"/>
                <a:gd name="connsiteY1" fmla="*/ 266844 h 551489"/>
                <a:gd name="connsiteX2" fmla="*/ 195560 w 407224"/>
                <a:gd name="connsiteY2" fmla="*/ 350188 h 551489"/>
                <a:gd name="connsiteX3" fmla="*/ 209847 w 407224"/>
                <a:gd name="connsiteY3" fmla="*/ 390669 h 551489"/>
                <a:gd name="connsiteX4" fmla="*/ 231278 w 407224"/>
                <a:gd name="connsiteY4" fmla="*/ 414482 h 551489"/>
                <a:gd name="connsiteX5" fmla="*/ 209847 w 407224"/>
                <a:gd name="connsiteY5" fmla="*/ 419244 h 551489"/>
                <a:gd name="connsiteX6" fmla="*/ 176510 w 407224"/>
                <a:gd name="connsiteY6" fmla="*/ 500207 h 551489"/>
                <a:gd name="connsiteX7" fmla="*/ 164603 w 407224"/>
                <a:gd name="connsiteY7" fmla="*/ 535926 h 551489"/>
                <a:gd name="connsiteX8" fmla="*/ 150316 w 407224"/>
                <a:gd name="connsiteY8" fmla="*/ 550213 h 551489"/>
                <a:gd name="connsiteX9" fmla="*/ 133647 w 407224"/>
                <a:gd name="connsiteY9" fmla="*/ 547832 h 551489"/>
                <a:gd name="connsiteX10" fmla="*/ 102691 w 407224"/>
                <a:gd name="connsiteY10" fmla="*/ 524019 h 551489"/>
                <a:gd name="connsiteX11" fmla="*/ 28872 w 407224"/>
                <a:gd name="connsiteY11" fmla="*/ 524019 h 551489"/>
                <a:gd name="connsiteX12" fmla="*/ 38397 w 407224"/>
                <a:gd name="connsiteY12" fmla="*/ 493063 h 551489"/>
                <a:gd name="connsiteX13" fmla="*/ 19347 w 407224"/>
                <a:gd name="connsiteY13" fmla="*/ 488301 h 551489"/>
                <a:gd name="connsiteX14" fmla="*/ 7441 w 407224"/>
                <a:gd name="connsiteY14" fmla="*/ 459726 h 551489"/>
                <a:gd name="connsiteX15" fmla="*/ 297 w 407224"/>
                <a:gd name="connsiteY15" fmla="*/ 424007 h 551489"/>
                <a:gd name="connsiteX16" fmla="*/ 2678 w 407224"/>
                <a:gd name="connsiteY16" fmla="*/ 412101 h 551489"/>
                <a:gd name="connsiteX17" fmla="*/ 14585 w 407224"/>
                <a:gd name="connsiteY17" fmla="*/ 409719 h 551489"/>
                <a:gd name="connsiteX18" fmla="*/ 28872 w 407224"/>
                <a:gd name="connsiteY18" fmla="*/ 412101 h 551489"/>
                <a:gd name="connsiteX19" fmla="*/ 45541 w 407224"/>
                <a:gd name="connsiteY19" fmla="*/ 395432 h 551489"/>
                <a:gd name="connsiteX20" fmla="*/ 52685 w 407224"/>
                <a:gd name="connsiteY20" fmla="*/ 385907 h 551489"/>
                <a:gd name="connsiteX21" fmla="*/ 71735 w 407224"/>
                <a:gd name="connsiteY21" fmla="*/ 388288 h 551489"/>
                <a:gd name="connsiteX22" fmla="*/ 86022 w 407224"/>
                <a:gd name="connsiteY22" fmla="*/ 362094 h 551489"/>
                <a:gd name="connsiteX23" fmla="*/ 124122 w 407224"/>
                <a:gd name="connsiteY23" fmla="*/ 326376 h 551489"/>
                <a:gd name="connsiteX24" fmla="*/ 169366 w 407224"/>
                <a:gd name="connsiteY24" fmla="*/ 290657 h 551489"/>
                <a:gd name="connsiteX25" fmla="*/ 197941 w 407224"/>
                <a:gd name="connsiteY25" fmla="*/ 283513 h 551489"/>
                <a:gd name="connsiteX26" fmla="*/ 216991 w 407224"/>
                <a:gd name="connsiteY26" fmla="*/ 307326 h 551489"/>
                <a:gd name="connsiteX27" fmla="*/ 252710 w 407224"/>
                <a:gd name="connsiteY27" fmla="*/ 293038 h 551489"/>
                <a:gd name="connsiteX28" fmla="*/ 286047 w 407224"/>
                <a:gd name="connsiteY28" fmla="*/ 264463 h 551489"/>
                <a:gd name="connsiteX29" fmla="*/ 295572 w 407224"/>
                <a:gd name="connsiteY29" fmla="*/ 204932 h 551489"/>
                <a:gd name="connsiteX30" fmla="*/ 274141 w 407224"/>
                <a:gd name="connsiteY30" fmla="*/ 152544 h 551489"/>
                <a:gd name="connsiteX31" fmla="*/ 252710 w 407224"/>
                <a:gd name="connsiteY31" fmla="*/ 116826 h 551489"/>
                <a:gd name="connsiteX32" fmla="*/ 245566 w 407224"/>
                <a:gd name="connsiteY32" fmla="*/ 93013 h 551489"/>
                <a:gd name="connsiteX33" fmla="*/ 243185 w 407224"/>
                <a:gd name="connsiteY33" fmla="*/ 76344 h 551489"/>
                <a:gd name="connsiteX34" fmla="*/ 247947 w 407224"/>
                <a:gd name="connsiteY34" fmla="*/ 40626 h 551489"/>
                <a:gd name="connsiteX35" fmla="*/ 271760 w 407224"/>
                <a:gd name="connsiteY35" fmla="*/ 12051 h 551489"/>
                <a:gd name="connsiteX36" fmla="*/ 286047 w 407224"/>
                <a:gd name="connsiteY36" fmla="*/ 144 h 551489"/>
                <a:gd name="connsiteX37" fmla="*/ 305097 w 407224"/>
                <a:gd name="connsiteY37" fmla="*/ 19194 h 551489"/>
                <a:gd name="connsiteX38" fmla="*/ 290810 w 407224"/>
                <a:gd name="connsiteY38" fmla="*/ 95394 h 551489"/>
                <a:gd name="connsiteX39" fmla="*/ 293191 w 407224"/>
                <a:gd name="connsiteY39" fmla="*/ 100157 h 551489"/>
                <a:gd name="connsiteX40" fmla="*/ 338435 w 407224"/>
                <a:gd name="connsiteY40" fmla="*/ 100157 h 551489"/>
                <a:gd name="connsiteX41" fmla="*/ 376535 w 407224"/>
                <a:gd name="connsiteY41" fmla="*/ 147782 h 551489"/>
                <a:gd name="connsiteX42" fmla="*/ 393203 w 407224"/>
                <a:gd name="connsiteY42" fmla="*/ 207313 h 551489"/>
                <a:gd name="connsiteX43" fmla="*/ 405110 w 407224"/>
                <a:gd name="connsiteY43" fmla="*/ 276369 h 551489"/>
                <a:gd name="connsiteX0" fmla="*/ 347960 w 393203"/>
                <a:gd name="connsiteY0" fmla="*/ 259701 h 551489"/>
                <a:gd name="connsiteX1" fmla="*/ 331291 w 393203"/>
                <a:gd name="connsiteY1" fmla="*/ 266844 h 551489"/>
                <a:gd name="connsiteX2" fmla="*/ 195560 w 393203"/>
                <a:gd name="connsiteY2" fmla="*/ 350188 h 551489"/>
                <a:gd name="connsiteX3" fmla="*/ 209847 w 393203"/>
                <a:gd name="connsiteY3" fmla="*/ 390669 h 551489"/>
                <a:gd name="connsiteX4" fmla="*/ 231278 w 393203"/>
                <a:gd name="connsiteY4" fmla="*/ 414482 h 551489"/>
                <a:gd name="connsiteX5" fmla="*/ 209847 w 393203"/>
                <a:gd name="connsiteY5" fmla="*/ 419244 h 551489"/>
                <a:gd name="connsiteX6" fmla="*/ 176510 w 393203"/>
                <a:gd name="connsiteY6" fmla="*/ 500207 h 551489"/>
                <a:gd name="connsiteX7" fmla="*/ 164603 w 393203"/>
                <a:gd name="connsiteY7" fmla="*/ 535926 h 551489"/>
                <a:gd name="connsiteX8" fmla="*/ 150316 w 393203"/>
                <a:gd name="connsiteY8" fmla="*/ 550213 h 551489"/>
                <a:gd name="connsiteX9" fmla="*/ 133647 w 393203"/>
                <a:gd name="connsiteY9" fmla="*/ 547832 h 551489"/>
                <a:gd name="connsiteX10" fmla="*/ 102691 w 393203"/>
                <a:gd name="connsiteY10" fmla="*/ 524019 h 551489"/>
                <a:gd name="connsiteX11" fmla="*/ 28872 w 393203"/>
                <a:gd name="connsiteY11" fmla="*/ 524019 h 551489"/>
                <a:gd name="connsiteX12" fmla="*/ 38397 w 393203"/>
                <a:gd name="connsiteY12" fmla="*/ 493063 h 551489"/>
                <a:gd name="connsiteX13" fmla="*/ 19347 w 393203"/>
                <a:gd name="connsiteY13" fmla="*/ 488301 h 551489"/>
                <a:gd name="connsiteX14" fmla="*/ 7441 w 393203"/>
                <a:gd name="connsiteY14" fmla="*/ 459726 h 551489"/>
                <a:gd name="connsiteX15" fmla="*/ 297 w 393203"/>
                <a:gd name="connsiteY15" fmla="*/ 424007 h 551489"/>
                <a:gd name="connsiteX16" fmla="*/ 2678 w 393203"/>
                <a:gd name="connsiteY16" fmla="*/ 412101 h 551489"/>
                <a:gd name="connsiteX17" fmla="*/ 14585 w 393203"/>
                <a:gd name="connsiteY17" fmla="*/ 409719 h 551489"/>
                <a:gd name="connsiteX18" fmla="*/ 28872 w 393203"/>
                <a:gd name="connsiteY18" fmla="*/ 412101 h 551489"/>
                <a:gd name="connsiteX19" fmla="*/ 45541 w 393203"/>
                <a:gd name="connsiteY19" fmla="*/ 395432 h 551489"/>
                <a:gd name="connsiteX20" fmla="*/ 52685 w 393203"/>
                <a:gd name="connsiteY20" fmla="*/ 385907 h 551489"/>
                <a:gd name="connsiteX21" fmla="*/ 71735 w 393203"/>
                <a:gd name="connsiteY21" fmla="*/ 388288 h 551489"/>
                <a:gd name="connsiteX22" fmla="*/ 86022 w 393203"/>
                <a:gd name="connsiteY22" fmla="*/ 362094 h 551489"/>
                <a:gd name="connsiteX23" fmla="*/ 124122 w 393203"/>
                <a:gd name="connsiteY23" fmla="*/ 326376 h 551489"/>
                <a:gd name="connsiteX24" fmla="*/ 169366 w 393203"/>
                <a:gd name="connsiteY24" fmla="*/ 290657 h 551489"/>
                <a:gd name="connsiteX25" fmla="*/ 197941 w 393203"/>
                <a:gd name="connsiteY25" fmla="*/ 283513 h 551489"/>
                <a:gd name="connsiteX26" fmla="*/ 216991 w 393203"/>
                <a:gd name="connsiteY26" fmla="*/ 307326 h 551489"/>
                <a:gd name="connsiteX27" fmla="*/ 252710 w 393203"/>
                <a:gd name="connsiteY27" fmla="*/ 293038 h 551489"/>
                <a:gd name="connsiteX28" fmla="*/ 286047 w 393203"/>
                <a:gd name="connsiteY28" fmla="*/ 264463 h 551489"/>
                <a:gd name="connsiteX29" fmla="*/ 295572 w 393203"/>
                <a:gd name="connsiteY29" fmla="*/ 204932 h 551489"/>
                <a:gd name="connsiteX30" fmla="*/ 274141 w 393203"/>
                <a:gd name="connsiteY30" fmla="*/ 152544 h 551489"/>
                <a:gd name="connsiteX31" fmla="*/ 252710 w 393203"/>
                <a:gd name="connsiteY31" fmla="*/ 116826 h 551489"/>
                <a:gd name="connsiteX32" fmla="*/ 245566 w 393203"/>
                <a:gd name="connsiteY32" fmla="*/ 93013 h 551489"/>
                <a:gd name="connsiteX33" fmla="*/ 243185 w 393203"/>
                <a:gd name="connsiteY33" fmla="*/ 76344 h 551489"/>
                <a:gd name="connsiteX34" fmla="*/ 247947 w 393203"/>
                <a:gd name="connsiteY34" fmla="*/ 40626 h 551489"/>
                <a:gd name="connsiteX35" fmla="*/ 271760 w 393203"/>
                <a:gd name="connsiteY35" fmla="*/ 12051 h 551489"/>
                <a:gd name="connsiteX36" fmla="*/ 286047 w 393203"/>
                <a:gd name="connsiteY36" fmla="*/ 144 h 551489"/>
                <a:gd name="connsiteX37" fmla="*/ 305097 w 393203"/>
                <a:gd name="connsiteY37" fmla="*/ 19194 h 551489"/>
                <a:gd name="connsiteX38" fmla="*/ 290810 w 393203"/>
                <a:gd name="connsiteY38" fmla="*/ 95394 h 551489"/>
                <a:gd name="connsiteX39" fmla="*/ 293191 w 393203"/>
                <a:gd name="connsiteY39" fmla="*/ 100157 h 551489"/>
                <a:gd name="connsiteX40" fmla="*/ 338435 w 393203"/>
                <a:gd name="connsiteY40" fmla="*/ 100157 h 551489"/>
                <a:gd name="connsiteX41" fmla="*/ 376535 w 393203"/>
                <a:gd name="connsiteY41" fmla="*/ 147782 h 551489"/>
                <a:gd name="connsiteX42" fmla="*/ 393203 w 393203"/>
                <a:gd name="connsiteY42" fmla="*/ 207313 h 551489"/>
                <a:gd name="connsiteX0" fmla="*/ 347960 w 376534"/>
                <a:gd name="connsiteY0" fmla="*/ 259701 h 551489"/>
                <a:gd name="connsiteX1" fmla="*/ 331291 w 376534"/>
                <a:gd name="connsiteY1" fmla="*/ 266844 h 551489"/>
                <a:gd name="connsiteX2" fmla="*/ 195560 w 376534"/>
                <a:gd name="connsiteY2" fmla="*/ 350188 h 551489"/>
                <a:gd name="connsiteX3" fmla="*/ 209847 w 376534"/>
                <a:gd name="connsiteY3" fmla="*/ 390669 h 551489"/>
                <a:gd name="connsiteX4" fmla="*/ 231278 w 376534"/>
                <a:gd name="connsiteY4" fmla="*/ 414482 h 551489"/>
                <a:gd name="connsiteX5" fmla="*/ 209847 w 376534"/>
                <a:gd name="connsiteY5" fmla="*/ 419244 h 551489"/>
                <a:gd name="connsiteX6" fmla="*/ 176510 w 376534"/>
                <a:gd name="connsiteY6" fmla="*/ 500207 h 551489"/>
                <a:gd name="connsiteX7" fmla="*/ 164603 w 376534"/>
                <a:gd name="connsiteY7" fmla="*/ 535926 h 551489"/>
                <a:gd name="connsiteX8" fmla="*/ 150316 w 376534"/>
                <a:gd name="connsiteY8" fmla="*/ 550213 h 551489"/>
                <a:gd name="connsiteX9" fmla="*/ 133647 w 376534"/>
                <a:gd name="connsiteY9" fmla="*/ 547832 h 551489"/>
                <a:gd name="connsiteX10" fmla="*/ 102691 w 376534"/>
                <a:gd name="connsiteY10" fmla="*/ 524019 h 551489"/>
                <a:gd name="connsiteX11" fmla="*/ 28872 w 376534"/>
                <a:gd name="connsiteY11" fmla="*/ 524019 h 551489"/>
                <a:gd name="connsiteX12" fmla="*/ 38397 w 376534"/>
                <a:gd name="connsiteY12" fmla="*/ 493063 h 551489"/>
                <a:gd name="connsiteX13" fmla="*/ 19347 w 376534"/>
                <a:gd name="connsiteY13" fmla="*/ 488301 h 551489"/>
                <a:gd name="connsiteX14" fmla="*/ 7441 w 376534"/>
                <a:gd name="connsiteY14" fmla="*/ 459726 h 551489"/>
                <a:gd name="connsiteX15" fmla="*/ 297 w 376534"/>
                <a:gd name="connsiteY15" fmla="*/ 424007 h 551489"/>
                <a:gd name="connsiteX16" fmla="*/ 2678 w 376534"/>
                <a:gd name="connsiteY16" fmla="*/ 412101 h 551489"/>
                <a:gd name="connsiteX17" fmla="*/ 14585 w 376534"/>
                <a:gd name="connsiteY17" fmla="*/ 409719 h 551489"/>
                <a:gd name="connsiteX18" fmla="*/ 28872 w 376534"/>
                <a:gd name="connsiteY18" fmla="*/ 412101 h 551489"/>
                <a:gd name="connsiteX19" fmla="*/ 45541 w 376534"/>
                <a:gd name="connsiteY19" fmla="*/ 395432 h 551489"/>
                <a:gd name="connsiteX20" fmla="*/ 52685 w 376534"/>
                <a:gd name="connsiteY20" fmla="*/ 385907 h 551489"/>
                <a:gd name="connsiteX21" fmla="*/ 71735 w 376534"/>
                <a:gd name="connsiteY21" fmla="*/ 388288 h 551489"/>
                <a:gd name="connsiteX22" fmla="*/ 86022 w 376534"/>
                <a:gd name="connsiteY22" fmla="*/ 362094 h 551489"/>
                <a:gd name="connsiteX23" fmla="*/ 124122 w 376534"/>
                <a:gd name="connsiteY23" fmla="*/ 326376 h 551489"/>
                <a:gd name="connsiteX24" fmla="*/ 169366 w 376534"/>
                <a:gd name="connsiteY24" fmla="*/ 290657 h 551489"/>
                <a:gd name="connsiteX25" fmla="*/ 197941 w 376534"/>
                <a:gd name="connsiteY25" fmla="*/ 283513 h 551489"/>
                <a:gd name="connsiteX26" fmla="*/ 216991 w 376534"/>
                <a:gd name="connsiteY26" fmla="*/ 307326 h 551489"/>
                <a:gd name="connsiteX27" fmla="*/ 252710 w 376534"/>
                <a:gd name="connsiteY27" fmla="*/ 293038 h 551489"/>
                <a:gd name="connsiteX28" fmla="*/ 286047 w 376534"/>
                <a:gd name="connsiteY28" fmla="*/ 264463 h 551489"/>
                <a:gd name="connsiteX29" fmla="*/ 295572 w 376534"/>
                <a:gd name="connsiteY29" fmla="*/ 204932 h 551489"/>
                <a:gd name="connsiteX30" fmla="*/ 274141 w 376534"/>
                <a:gd name="connsiteY30" fmla="*/ 152544 h 551489"/>
                <a:gd name="connsiteX31" fmla="*/ 252710 w 376534"/>
                <a:gd name="connsiteY31" fmla="*/ 116826 h 551489"/>
                <a:gd name="connsiteX32" fmla="*/ 245566 w 376534"/>
                <a:gd name="connsiteY32" fmla="*/ 93013 h 551489"/>
                <a:gd name="connsiteX33" fmla="*/ 243185 w 376534"/>
                <a:gd name="connsiteY33" fmla="*/ 76344 h 551489"/>
                <a:gd name="connsiteX34" fmla="*/ 247947 w 376534"/>
                <a:gd name="connsiteY34" fmla="*/ 40626 h 551489"/>
                <a:gd name="connsiteX35" fmla="*/ 271760 w 376534"/>
                <a:gd name="connsiteY35" fmla="*/ 12051 h 551489"/>
                <a:gd name="connsiteX36" fmla="*/ 286047 w 376534"/>
                <a:gd name="connsiteY36" fmla="*/ 144 h 551489"/>
                <a:gd name="connsiteX37" fmla="*/ 305097 w 376534"/>
                <a:gd name="connsiteY37" fmla="*/ 19194 h 551489"/>
                <a:gd name="connsiteX38" fmla="*/ 290810 w 376534"/>
                <a:gd name="connsiteY38" fmla="*/ 95394 h 551489"/>
                <a:gd name="connsiteX39" fmla="*/ 293191 w 376534"/>
                <a:gd name="connsiteY39" fmla="*/ 100157 h 551489"/>
                <a:gd name="connsiteX40" fmla="*/ 338435 w 376534"/>
                <a:gd name="connsiteY40" fmla="*/ 100157 h 551489"/>
                <a:gd name="connsiteX41" fmla="*/ 376535 w 376534"/>
                <a:gd name="connsiteY41" fmla="*/ 147782 h 551489"/>
                <a:gd name="connsiteX0" fmla="*/ 347960 w 347960"/>
                <a:gd name="connsiteY0" fmla="*/ 259701 h 551489"/>
                <a:gd name="connsiteX1" fmla="*/ 331291 w 347960"/>
                <a:gd name="connsiteY1" fmla="*/ 266844 h 551489"/>
                <a:gd name="connsiteX2" fmla="*/ 195560 w 347960"/>
                <a:gd name="connsiteY2" fmla="*/ 350188 h 551489"/>
                <a:gd name="connsiteX3" fmla="*/ 209847 w 347960"/>
                <a:gd name="connsiteY3" fmla="*/ 390669 h 551489"/>
                <a:gd name="connsiteX4" fmla="*/ 231278 w 347960"/>
                <a:gd name="connsiteY4" fmla="*/ 414482 h 551489"/>
                <a:gd name="connsiteX5" fmla="*/ 209847 w 347960"/>
                <a:gd name="connsiteY5" fmla="*/ 419244 h 551489"/>
                <a:gd name="connsiteX6" fmla="*/ 176510 w 347960"/>
                <a:gd name="connsiteY6" fmla="*/ 500207 h 551489"/>
                <a:gd name="connsiteX7" fmla="*/ 164603 w 347960"/>
                <a:gd name="connsiteY7" fmla="*/ 535926 h 551489"/>
                <a:gd name="connsiteX8" fmla="*/ 150316 w 347960"/>
                <a:gd name="connsiteY8" fmla="*/ 550213 h 551489"/>
                <a:gd name="connsiteX9" fmla="*/ 133647 w 347960"/>
                <a:gd name="connsiteY9" fmla="*/ 547832 h 551489"/>
                <a:gd name="connsiteX10" fmla="*/ 102691 w 347960"/>
                <a:gd name="connsiteY10" fmla="*/ 524019 h 551489"/>
                <a:gd name="connsiteX11" fmla="*/ 28872 w 347960"/>
                <a:gd name="connsiteY11" fmla="*/ 524019 h 551489"/>
                <a:gd name="connsiteX12" fmla="*/ 38397 w 347960"/>
                <a:gd name="connsiteY12" fmla="*/ 493063 h 551489"/>
                <a:gd name="connsiteX13" fmla="*/ 19347 w 347960"/>
                <a:gd name="connsiteY13" fmla="*/ 488301 h 551489"/>
                <a:gd name="connsiteX14" fmla="*/ 7441 w 347960"/>
                <a:gd name="connsiteY14" fmla="*/ 459726 h 551489"/>
                <a:gd name="connsiteX15" fmla="*/ 297 w 347960"/>
                <a:gd name="connsiteY15" fmla="*/ 424007 h 551489"/>
                <a:gd name="connsiteX16" fmla="*/ 2678 w 347960"/>
                <a:gd name="connsiteY16" fmla="*/ 412101 h 551489"/>
                <a:gd name="connsiteX17" fmla="*/ 14585 w 347960"/>
                <a:gd name="connsiteY17" fmla="*/ 409719 h 551489"/>
                <a:gd name="connsiteX18" fmla="*/ 28872 w 347960"/>
                <a:gd name="connsiteY18" fmla="*/ 412101 h 551489"/>
                <a:gd name="connsiteX19" fmla="*/ 45541 w 347960"/>
                <a:gd name="connsiteY19" fmla="*/ 395432 h 551489"/>
                <a:gd name="connsiteX20" fmla="*/ 52685 w 347960"/>
                <a:gd name="connsiteY20" fmla="*/ 385907 h 551489"/>
                <a:gd name="connsiteX21" fmla="*/ 71735 w 347960"/>
                <a:gd name="connsiteY21" fmla="*/ 388288 h 551489"/>
                <a:gd name="connsiteX22" fmla="*/ 86022 w 347960"/>
                <a:gd name="connsiteY22" fmla="*/ 362094 h 551489"/>
                <a:gd name="connsiteX23" fmla="*/ 124122 w 347960"/>
                <a:gd name="connsiteY23" fmla="*/ 326376 h 551489"/>
                <a:gd name="connsiteX24" fmla="*/ 169366 w 347960"/>
                <a:gd name="connsiteY24" fmla="*/ 290657 h 551489"/>
                <a:gd name="connsiteX25" fmla="*/ 197941 w 347960"/>
                <a:gd name="connsiteY25" fmla="*/ 283513 h 551489"/>
                <a:gd name="connsiteX26" fmla="*/ 216991 w 347960"/>
                <a:gd name="connsiteY26" fmla="*/ 307326 h 551489"/>
                <a:gd name="connsiteX27" fmla="*/ 252710 w 347960"/>
                <a:gd name="connsiteY27" fmla="*/ 293038 h 551489"/>
                <a:gd name="connsiteX28" fmla="*/ 286047 w 347960"/>
                <a:gd name="connsiteY28" fmla="*/ 264463 h 551489"/>
                <a:gd name="connsiteX29" fmla="*/ 295572 w 347960"/>
                <a:gd name="connsiteY29" fmla="*/ 204932 h 551489"/>
                <a:gd name="connsiteX30" fmla="*/ 274141 w 347960"/>
                <a:gd name="connsiteY30" fmla="*/ 152544 h 551489"/>
                <a:gd name="connsiteX31" fmla="*/ 252710 w 347960"/>
                <a:gd name="connsiteY31" fmla="*/ 116826 h 551489"/>
                <a:gd name="connsiteX32" fmla="*/ 245566 w 347960"/>
                <a:gd name="connsiteY32" fmla="*/ 93013 h 551489"/>
                <a:gd name="connsiteX33" fmla="*/ 243185 w 347960"/>
                <a:gd name="connsiteY33" fmla="*/ 76344 h 551489"/>
                <a:gd name="connsiteX34" fmla="*/ 247947 w 347960"/>
                <a:gd name="connsiteY34" fmla="*/ 40626 h 551489"/>
                <a:gd name="connsiteX35" fmla="*/ 271760 w 347960"/>
                <a:gd name="connsiteY35" fmla="*/ 12051 h 551489"/>
                <a:gd name="connsiteX36" fmla="*/ 286047 w 347960"/>
                <a:gd name="connsiteY36" fmla="*/ 144 h 551489"/>
                <a:gd name="connsiteX37" fmla="*/ 305097 w 347960"/>
                <a:gd name="connsiteY37" fmla="*/ 19194 h 551489"/>
                <a:gd name="connsiteX38" fmla="*/ 290810 w 347960"/>
                <a:gd name="connsiteY38" fmla="*/ 95394 h 551489"/>
                <a:gd name="connsiteX39" fmla="*/ 293191 w 347960"/>
                <a:gd name="connsiteY39" fmla="*/ 100157 h 551489"/>
                <a:gd name="connsiteX40" fmla="*/ 338435 w 347960"/>
                <a:gd name="connsiteY40" fmla="*/ 100157 h 551489"/>
                <a:gd name="connsiteX0" fmla="*/ 347960 w 347960"/>
                <a:gd name="connsiteY0" fmla="*/ 259701 h 551489"/>
                <a:gd name="connsiteX1" fmla="*/ 331291 w 347960"/>
                <a:gd name="connsiteY1" fmla="*/ 266844 h 551489"/>
                <a:gd name="connsiteX2" fmla="*/ 195560 w 347960"/>
                <a:gd name="connsiteY2" fmla="*/ 350188 h 551489"/>
                <a:gd name="connsiteX3" fmla="*/ 209847 w 347960"/>
                <a:gd name="connsiteY3" fmla="*/ 390669 h 551489"/>
                <a:gd name="connsiteX4" fmla="*/ 231278 w 347960"/>
                <a:gd name="connsiteY4" fmla="*/ 414482 h 551489"/>
                <a:gd name="connsiteX5" fmla="*/ 209847 w 347960"/>
                <a:gd name="connsiteY5" fmla="*/ 419244 h 551489"/>
                <a:gd name="connsiteX6" fmla="*/ 176510 w 347960"/>
                <a:gd name="connsiteY6" fmla="*/ 500207 h 551489"/>
                <a:gd name="connsiteX7" fmla="*/ 164603 w 347960"/>
                <a:gd name="connsiteY7" fmla="*/ 535926 h 551489"/>
                <a:gd name="connsiteX8" fmla="*/ 150316 w 347960"/>
                <a:gd name="connsiteY8" fmla="*/ 550213 h 551489"/>
                <a:gd name="connsiteX9" fmla="*/ 133647 w 347960"/>
                <a:gd name="connsiteY9" fmla="*/ 547832 h 551489"/>
                <a:gd name="connsiteX10" fmla="*/ 102691 w 347960"/>
                <a:gd name="connsiteY10" fmla="*/ 524019 h 551489"/>
                <a:gd name="connsiteX11" fmla="*/ 28872 w 347960"/>
                <a:gd name="connsiteY11" fmla="*/ 524019 h 551489"/>
                <a:gd name="connsiteX12" fmla="*/ 38397 w 347960"/>
                <a:gd name="connsiteY12" fmla="*/ 493063 h 551489"/>
                <a:gd name="connsiteX13" fmla="*/ 19347 w 347960"/>
                <a:gd name="connsiteY13" fmla="*/ 488301 h 551489"/>
                <a:gd name="connsiteX14" fmla="*/ 7441 w 347960"/>
                <a:gd name="connsiteY14" fmla="*/ 459726 h 551489"/>
                <a:gd name="connsiteX15" fmla="*/ 297 w 347960"/>
                <a:gd name="connsiteY15" fmla="*/ 424007 h 551489"/>
                <a:gd name="connsiteX16" fmla="*/ 2678 w 347960"/>
                <a:gd name="connsiteY16" fmla="*/ 412101 h 551489"/>
                <a:gd name="connsiteX17" fmla="*/ 14585 w 347960"/>
                <a:gd name="connsiteY17" fmla="*/ 409719 h 551489"/>
                <a:gd name="connsiteX18" fmla="*/ 28872 w 347960"/>
                <a:gd name="connsiteY18" fmla="*/ 412101 h 551489"/>
                <a:gd name="connsiteX19" fmla="*/ 45541 w 347960"/>
                <a:gd name="connsiteY19" fmla="*/ 395432 h 551489"/>
                <a:gd name="connsiteX20" fmla="*/ 52685 w 347960"/>
                <a:gd name="connsiteY20" fmla="*/ 385907 h 551489"/>
                <a:gd name="connsiteX21" fmla="*/ 71735 w 347960"/>
                <a:gd name="connsiteY21" fmla="*/ 388288 h 551489"/>
                <a:gd name="connsiteX22" fmla="*/ 86022 w 347960"/>
                <a:gd name="connsiteY22" fmla="*/ 362094 h 551489"/>
                <a:gd name="connsiteX23" fmla="*/ 124122 w 347960"/>
                <a:gd name="connsiteY23" fmla="*/ 326376 h 551489"/>
                <a:gd name="connsiteX24" fmla="*/ 169366 w 347960"/>
                <a:gd name="connsiteY24" fmla="*/ 290657 h 551489"/>
                <a:gd name="connsiteX25" fmla="*/ 197941 w 347960"/>
                <a:gd name="connsiteY25" fmla="*/ 283513 h 551489"/>
                <a:gd name="connsiteX26" fmla="*/ 216991 w 347960"/>
                <a:gd name="connsiteY26" fmla="*/ 307326 h 551489"/>
                <a:gd name="connsiteX27" fmla="*/ 252710 w 347960"/>
                <a:gd name="connsiteY27" fmla="*/ 293038 h 551489"/>
                <a:gd name="connsiteX28" fmla="*/ 286047 w 347960"/>
                <a:gd name="connsiteY28" fmla="*/ 264463 h 551489"/>
                <a:gd name="connsiteX29" fmla="*/ 295572 w 347960"/>
                <a:gd name="connsiteY29" fmla="*/ 204932 h 551489"/>
                <a:gd name="connsiteX30" fmla="*/ 274141 w 347960"/>
                <a:gd name="connsiteY30" fmla="*/ 152544 h 551489"/>
                <a:gd name="connsiteX31" fmla="*/ 252710 w 347960"/>
                <a:gd name="connsiteY31" fmla="*/ 116826 h 551489"/>
                <a:gd name="connsiteX32" fmla="*/ 245566 w 347960"/>
                <a:gd name="connsiteY32" fmla="*/ 93013 h 551489"/>
                <a:gd name="connsiteX33" fmla="*/ 243185 w 347960"/>
                <a:gd name="connsiteY33" fmla="*/ 76344 h 551489"/>
                <a:gd name="connsiteX34" fmla="*/ 247947 w 347960"/>
                <a:gd name="connsiteY34" fmla="*/ 40626 h 551489"/>
                <a:gd name="connsiteX35" fmla="*/ 271760 w 347960"/>
                <a:gd name="connsiteY35" fmla="*/ 12051 h 551489"/>
                <a:gd name="connsiteX36" fmla="*/ 286047 w 347960"/>
                <a:gd name="connsiteY36" fmla="*/ 144 h 551489"/>
                <a:gd name="connsiteX37" fmla="*/ 305097 w 347960"/>
                <a:gd name="connsiteY37" fmla="*/ 19194 h 551489"/>
                <a:gd name="connsiteX38" fmla="*/ 290810 w 347960"/>
                <a:gd name="connsiteY38" fmla="*/ 95394 h 551489"/>
                <a:gd name="connsiteX39" fmla="*/ 293191 w 347960"/>
                <a:gd name="connsiteY39" fmla="*/ 100157 h 551489"/>
                <a:gd name="connsiteX0" fmla="*/ 347960 w 347960"/>
                <a:gd name="connsiteY0" fmla="*/ 259701 h 551489"/>
                <a:gd name="connsiteX1" fmla="*/ 331291 w 347960"/>
                <a:gd name="connsiteY1" fmla="*/ 266844 h 551489"/>
                <a:gd name="connsiteX2" fmla="*/ 195560 w 347960"/>
                <a:gd name="connsiteY2" fmla="*/ 350188 h 551489"/>
                <a:gd name="connsiteX3" fmla="*/ 209847 w 347960"/>
                <a:gd name="connsiteY3" fmla="*/ 390669 h 551489"/>
                <a:gd name="connsiteX4" fmla="*/ 231278 w 347960"/>
                <a:gd name="connsiteY4" fmla="*/ 414482 h 551489"/>
                <a:gd name="connsiteX5" fmla="*/ 209847 w 347960"/>
                <a:gd name="connsiteY5" fmla="*/ 419244 h 551489"/>
                <a:gd name="connsiteX6" fmla="*/ 176510 w 347960"/>
                <a:gd name="connsiteY6" fmla="*/ 500207 h 551489"/>
                <a:gd name="connsiteX7" fmla="*/ 164603 w 347960"/>
                <a:gd name="connsiteY7" fmla="*/ 535926 h 551489"/>
                <a:gd name="connsiteX8" fmla="*/ 150316 w 347960"/>
                <a:gd name="connsiteY8" fmla="*/ 550213 h 551489"/>
                <a:gd name="connsiteX9" fmla="*/ 133647 w 347960"/>
                <a:gd name="connsiteY9" fmla="*/ 547832 h 551489"/>
                <a:gd name="connsiteX10" fmla="*/ 102691 w 347960"/>
                <a:gd name="connsiteY10" fmla="*/ 524019 h 551489"/>
                <a:gd name="connsiteX11" fmla="*/ 28872 w 347960"/>
                <a:gd name="connsiteY11" fmla="*/ 524019 h 551489"/>
                <a:gd name="connsiteX12" fmla="*/ 38397 w 347960"/>
                <a:gd name="connsiteY12" fmla="*/ 493063 h 551489"/>
                <a:gd name="connsiteX13" fmla="*/ 19347 w 347960"/>
                <a:gd name="connsiteY13" fmla="*/ 488301 h 551489"/>
                <a:gd name="connsiteX14" fmla="*/ 7441 w 347960"/>
                <a:gd name="connsiteY14" fmla="*/ 459726 h 551489"/>
                <a:gd name="connsiteX15" fmla="*/ 297 w 347960"/>
                <a:gd name="connsiteY15" fmla="*/ 424007 h 551489"/>
                <a:gd name="connsiteX16" fmla="*/ 2678 w 347960"/>
                <a:gd name="connsiteY16" fmla="*/ 412101 h 551489"/>
                <a:gd name="connsiteX17" fmla="*/ 14585 w 347960"/>
                <a:gd name="connsiteY17" fmla="*/ 409719 h 551489"/>
                <a:gd name="connsiteX18" fmla="*/ 28872 w 347960"/>
                <a:gd name="connsiteY18" fmla="*/ 412101 h 551489"/>
                <a:gd name="connsiteX19" fmla="*/ 45541 w 347960"/>
                <a:gd name="connsiteY19" fmla="*/ 395432 h 551489"/>
                <a:gd name="connsiteX20" fmla="*/ 52685 w 347960"/>
                <a:gd name="connsiteY20" fmla="*/ 385907 h 551489"/>
                <a:gd name="connsiteX21" fmla="*/ 71735 w 347960"/>
                <a:gd name="connsiteY21" fmla="*/ 388288 h 551489"/>
                <a:gd name="connsiteX22" fmla="*/ 86022 w 347960"/>
                <a:gd name="connsiteY22" fmla="*/ 362094 h 551489"/>
                <a:gd name="connsiteX23" fmla="*/ 124122 w 347960"/>
                <a:gd name="connsiteY23" fmla="*/ 326376 h 551489"/>
                <a:gd name="connsiteX24" fmla="*/ 169366 w 347960"/>
                <a:gd name="connsiteY24" fmla="*/ 290657 h 551489"/>
                <a:gd name="connsiteX25" fmla="*/ 197941 w 347960"/>
                <a:gd name="connsiteY25" fmla="*/ 283513 h 551489"/>
                <a:gd name="connsiteX26" fmla="*/ 216991 w 347960"/>
                <a:gd name="connsiteY26" fmla="*/ 307326 h 551489"/>
                <a:gd name="connsiteX27" fmla="*/ 252710 w 347960"/>
                <a:gd name="connsiteY27" fmla="*/ 293038 h 551489"/>
                <a:gd name="connsiteX28" fmla="*/ 286047 w 347960"/>
                <a:gd name="connsiteY28" fmla="*/ 264463 h 551489"/>
                <a:gd name="connsiteX29" fmla="*/ 295572 w 347960"/>
                <a:gd name="connsiteY29" fmla="*/ 204932 h 551489"/>
                <a:gd name="connsiteX30" fmla="*/ 274141 w 347960"/>
                <a:gd name="connsiteY30" fmla="*/ 152544 h 551489"/>
                <a:gd name="connsiteX31" fmla="*/ 252710 w 347960"/>
                <a:gd name="connsiteY31" fmla="*/ 116826 h 551489"/>
                <a:gd name="connsiteX32" fmla="*/ 245566 w 347960"/>
                <a:gd name="connsiteY32" fmla="*/ 93013 h 551489"/>
                <a:gd name="connsiteX33" fmla="*/ 243185 w 347960"/>
                <a:gd name="connsiteY33" fmla="*/ 76344 h 551489"/>
                <a:gd name="connsiteX34" fmla="*/ 247947 w 347960"/>
                <a:gd name="connsiteY34" fmla="*/ 40626 h 551489"/>
                <a:gd name="connsiteX35" fmla="*/ 271760 w 347960"/>
                <a:gd name="connsiteY35" fmla="*/ 12051 h 551489"/>
                <a:gd name="connsiteX36" fmla="*/ 286047 w 347960"/>
                <a:gd name="connsiteY36" fmla="*/ 144 h 551489"/>
                <a:gd name="connsiteX37" fmla="*/ 305097 w 347960"/>
                <a:gd name="connsiteY37" fmla="*/ 19194 h 551489"/>
                <a:gd name="connsiteX38" fmla="*/ 290810 w 347960"/>
                <a:gd name="connsiteY38" fmla="*/ 95394 h 551489"/>
                <a:gd name="connsiteX0" fmla="*/ 347960 w 347960"/>
                <a:gd name="connsiteY0" fmla="*/ 259701 h 551489"/>
                <a:gd name="connsiteX1" fmla="*/ 331291 w 347960"/>
                <a:gd name="connsiteY1" fmla="*/ 266844 h 551489"/>
                <a:gd name="connsiteX2" fmla="*/ 195560 w 347960"/>
                <a:gd name="connsiteY2" fmla="*/ 350188 h 551489"/>
                <a:gd name="connsiteX3" fmla="*/ 209847 w 347960"/>
                <a:gd name="connsiteY3" fmla="*/ 390669 h 551489"/>
                <a:gd name="connsiteX4" fmla="*/ 231278 w 347960"/>
                <a:gd name="connsiteY4" fmla="*/ 414482 h 551489"/>
                <a:gd name="connsiteX5" fmla="*/ 209847 w 347960"/>
                <a:gd name="connsiteY5" fmla="*/ 419244 h 551489"/>
                <a:gd name="connsiteX6" fmla="*/ 176510 w 347960"/>
                <a:gd name="connsiteY6" fmla="*/ 500207 h 551489"/>
                <a:gd name="connsiteX7" fmla="*/ 164603 w 347960"/>
                <a:gd name="connsiteY7" fmla="*/ 535926 h 551489"/>
                <a:gd name="connsiteX8" fmla="*/ 150316 w 347960"/>
                <a:gd name="connsiteY8" fmla="*/ 550213 h 551489"/>
                <a:gd name="connsiteX9" fmla="*/ 133647 w 347960"/>
                <a:gd name="connsiteY9" fmla="*/ 547832 h 551489"/>
                <a:gd name="connsiteX10" fmla="*/ 102691 w 347960"/>
                <a:gd name="connsiteY10" fmla="*/ 524019 h 551489"/>
                <a:gd name="connsiteX11" fmla="*/ 28872 w 347960"/>
                <a:gd name="connsiteY11" fmla="*/ 524019 h 551489"/>
                <a:gd name="connsiteX12" fmla="*/ 38397 w 347960"/>
                <a:gd name="connsiteY12" fmla="*/ 493063 h 551489"/>
                <a:gd name="connsiteX13" fmla="*/ 19347 w 347960"/>
                <a:gd name="connsiteY13" fmla="*/ 488301 h 551489"/>
                <a:gd name="connsiteX14" fmla="*/ 7441 w 347960"/>
                <a:gd name="connsiteY14" fmla="*/ 459726 h 551489"/>
                <a:gd name="connsiteX15" fmla="*/ 297 w 347960"/>
                <a:gd name="connsiteY15" fmla="*/ 424007 h 551489"/>
                <a:gd name="connsiteX16" fmla="*/ 2678 w 347960"/>
                <a:gd name="connsiteY16" fmla="*/ 412101 h 551489"/>
                <a:gd name="connsiteX17" fmla="*/ 14585 w 347960"/>
                <a:gd name="connsiteY17" fmla="*/ 409719 h 551489"/>
                <a:gd name="connsiteX18" fmla="*/ 28872 w 347960"/>
                <a:gd name="connsiteY18" fmla="*/ 412101 h 551489"/>
                <a:gd name="connsiteX19" fmla="*/ 45541 w 347960"/>
                <a:gd name="connsiteY19" fmla="*/ 395432 h 551489"/>
                <a:gd name="connsiteX20" fmla="*/ 52685 w 347960"/>
                <a:gd name="connsiteY20" fmla="*/ 385907 h 551489"/>
                <a:gd name="connsiteX21" fmla="*/ 71735 w 347960"/>
                <a:gd name="connsiteY21" fmla="*/ 388288 h 551489"/>
                <a:gd name="connsiteX22" fmla="*/ 86022 w 347960"/>
                <a:gd name="connsiteY22" fmla="*/ 362094 h 551489"/>
                <a:gd name="connsiteX23" fmla="*/ 124122 w 347960"/>
                <a:gd name="connsiteY23" fmla="*/ 326376 h 551489"/>
                <a:gd name="connsiteX24" fmla="*/ 169366 w 347960"/>
                <a:gd name="connsiteY24" fmla="*/ 290657 h 551489"/>
                <a:gd name="connsiteX25" fmla="*/ 197941 w 347960"/>
                <a:gd name="connsiteY25" fmla="*/ 283513 h 551489"/>
                <a:gd name="connsiteX26" fmla="*/ 216991 w 347960"/>
                <a:gd name="connsiteY26" fmla="*/ 307326 h 551489"/>
                <a:gd name="connsiteX27" fmla="*/ 252710 w 347960"/>
                <a:gd name="connsiteY27" fmla="*/ 293038 h 551489"/>
                <a:gd name="connsiteX28" fmla="*/ 286047 w 347960"/>
                <a:gd name="connsiteY28" fmla="*/ 264463 h 551489"/>
                <a:gd name="connsiteX29" fmla="*/ 295572 w 347960"/>
                <a:gd name="connsiteY29" fmla="*/ 204932 h 551489"/>
                <a:gd name="connsiteX30" fmla="*/ 274141 w 347960"/>
                <a:gd name="connsiteY30" fmla="*/ 152544 h 551489"/>
                <a:gd name="connsiteX31" fmla="*/ 252710 w 347960"/>
                <a:gd name="connsiteY31" fmla="*/ 116826 h 551489"/>
                <a:gd name="connsiteX32" fmla="*/ 245566 w 347960"/>
                <a:gd name="connsiteY32" fmla="*/ 93013 h 551489"/>
                <a:gd name="connsiteX33" fmla="*/ 243185 w 347960"/>
                <a:gd name="connsiteY33" fmla="*/ 76344 h 551489"/>
                <a:gd name="connsiteX34" fmla="*/ 247947 w 347960"/>
                <a:gd name="connsiteY34" fmla="*/ 40626 h 551489"/>
                <a:gd name="connsiteX35" fmla="*/ 271760 w 347960"/>
                <a:gd name="connsiteY35" fmla="*/ 12051 h 551489"/>
                <a:gd name="connsiteX36" fmla="*/ 286047 w 347960"/>
                <a:gd name="connsiteY36" fmla="*/ 144 h 551489"/>
                <a:gd name="connsiteX37" fmla="*/ 305097 w 347960"/>
                <a:gd name="connsiteY37" fmla="*/ 19194 h 551489"/>
                <a:gd name="connsiteX0" fmla="*/ 347960 w 347960"/>
                <a:gd name="connsiteY0" fmla="*/ 259701 h 551489"/>
                <a:gd name="connsiteX1" fmla="*/ 331291 w 347960"/>
                <a:gd name="connsiteY1" fmla="*/ 266844 h 551489"/>
                <a:gd name="connsiteX2" fmla="*/ 195560 w 347960"/>
                <a:gd name="connsiteY2" fmla="*/ 350188 h 551489"/>
                <a:gd name="connsiteX3" fmla="*/ 209847 w 347960"/>
                <a:gd name="connsiteY3" fmla="*/ 390669 h 551489"/>
                <a:gd name="connsiteX4" fmla="*/ 231278 w 347960"/>
                <a:gd name="connsiteY4" fmla="*/ 414482 h 551489"/>
                <a:gd name="connsiteX5" fmla="*/ 209847 w 347960"/>
                <a:gd name="connsiteY5" fmla="*/ 419244 h 551489"/>
                <a:gd name="connsiteX6" fmla="*/ 176510 w 347960"/>
                <a:gd name="connsiteY6" fmla="*/ 500207 h 551489"/>
                <a:gd name="connsiteX7" fmla="*/ 164603 w 347960"/>
                <a:gd name="connsiteY7" fmla="*/ 535926 h 551489"/>
                <a:gd name="connsiteX8" fmla="*/ 150316 w 347960"/>
                <a:gd name="connsiteY8" fmla="*/ 550213 h 551489"/>
                <a:gd name="connsiteX9" fmla="*/ 133647 w 347960"/>
                <a:gd name="connsiteY9" fmla="*/ 547832 h 551489"/>
                <a:gd name="connsiteX10" fmla="*/ 102691 w 347960"/>
                <a:gd name="connsiteY10" fmla="*/ 524019 h 551489"/>
                <a:gd name="connsiteX11" fmla="*/ 28872 w 347960"/>
                <a:gd name="connsiteY11" fmla="*/ 524019 h 551489"/>
                <a:gd name="connsiteX12" fmla="*/ 38397 w 347960"/>
                <a:gd name="connsiteY12" fmla="*/ 493063 h 551489"/>
                <a:gd name="connsiteX13" fmla="*/ 19347 w 347960"/>
                <a:gd name="connsiteY13" fmla="*/ 488301 h 551489"/>
                <a:gd name="connsiteX14" fmla="*/ 7441 w 347960"/>
                <a:gd name="connsiteY14" fmla="*/ 459726 h 551489"/>
                <a:gd name="connsiteX15" fmla="*/ 297 w 347960"/>
                <a:gd name="connsiteY15" fmla="*/ 424007 h 551489"/>
                <a:gd name="connsiteX16" fmla="*/ 2678 w 347960"/>
                <a:gd name="connsiteY16" fmla="*/ 412101 h 551489"/>
                <a:gd name="connsiteX17" fmla="*/ 14585 w 347960"/>
                <a:gd name="connsiteY17" fmla="*/ 409719 h 551489"/>
                <a:gd name="connsiteX18" fmla="*/ 28872 w 347960"/>
                <a:gd name="connsiteY18" fmla="*/ 412101 h 551489"/>
                <a:gd name="connsiteX19" fmla="*/ 45541 w 347960"/>
                <a:gd name="connsiteY19" fmla="*/ 395432 h 551489"/>
                <a:gd name="connsiteX20" fmla="*/ 52685 w 347960"/>
                <a:gd name="connsiteY20" fmla="*/ 385907 h 551489"/>
                <a:gd name="connsiteX21" fmla="*/ 71735 w 347960"/>
                <a:gd name="connsiteY21" fmla="*/ 388288 h 551489"/>
                <a:gd name="connsiteX22" fmla="*/ 86022 w 347960"/>
                <a:gd name="connsiteY22" fmla="*/ 362094 h 551489"/>
                <a:gd name="connsiteX23" fmla="*/ 124122 w 347960"/>
                <a:gd name="connsiteY23" fmla="*/ 326376 h 551489"/>
                <a:gd name="connsiteX24" fmla="*/ 169366 w 347960"/>
                <a:gd name="connsiteY24" fmla="*/ 290657 h 551489"/>
                <a:gd name="connsiteX25" fmla="*/ 197941 w 347960"/>
                <a:gd name="connsiteY25" fmla="*/ 283513 h 551489"/>
                <a:gd name="connsiteX26" fmla="*/ 216991 w 347960"/>
                <a:gd name="connsiteY26" fmla="*/ 307326 h 551489"/>
                <a:gd name="connsiteX27" fmla="*/ 252710 w 347960"/>
                <a:gd name="connsiteY27" fmla="*/ 293038 h 551489"/>
                <a:gd name="connsiteX28" fmla="*/ 286047 w 347960"/>
                <a:gd name="connsiteY28" fmla="*/ 264463 h 551489"/>
                <a:gd name="connsiteX29" fmla="*/ 295572 w 347960"/>
                <a:gd name="connsiteY29" fmla="*/ 204932 h 551489"/>
                <a:gd name="connsiteX30" fmla="*/ 274141 w 347960"/>
                <a:gd name="connsiteY30" fmla="*/ 152544 h 551489"/>
                <a:gd name="connsiteX31" fmla="*/ 252710 w 347960"/>
                <a:gd name="connsiteY31" fmla="*/ 116826 h 551489"/>
                <a:gd name="connsiteX32" fmla="*/ 245566 w 347960"/>
                <a:gd name="connsiteY32" fmla="*/ 93013 h 551489"/>
                <a:gd name="connsiteX33" fmla="*/ 243185 w 347960"/>
                <a:gd name="connsiteY33" fmla="*/ 76344 h 551489"/>
                <a:gd name="connsiteX34" fmla="*/ 247947 w 347960"/>
                <a:gd name="connsiteY34" fmla="*/ 40626 h 551489"/>
                <a:gd name="connsiteX35" fmla="*/ 271760 w 347960"/>
                <a:gd name="connsiteY35" fmla="*/ 12051 h 551489"/>
                <a:gd name="connsiteX36" fmla="*/ 286047 w 347960"/>
                <a:gd name="connsiteY36" fmla="*/ 144 h 551489"/>
                <a:gd name="connsiteX0" fmla="*/ 347960 w 347960"/>
                <a:gd name="connsiteY0" fmla="*/ 247651 h 539439"/>
                <a:gd name="connsiteX1" fmla="*/ 331291 w 347960"/>
                <a:gd name="connsiteY1" fmla="*/ 254794 h 539439"/>
                <a:gd name="connsiteX2" fmla="*/ 195560 w 347960"/>
                <a:gd name="connsiteY2" fmla="*/ 338138 h 539439"/>
                <a:gd name="connsiteX3" fmla="*/ 209847 w 347960"/>
                <a:gd name="connsiteY3" fmla="*/ 378619 h 539439"/>
                <a:gd name="connsiteX4" fmla="*/ 231278 w 347960"/>
                <a:gd name="connsiteY4" fmla="*/ 402432 h 539439"/>
                <a:gd name="connsiteX5" fmla="*/ 209847 w 347960"/>
                <a:gd name="connsiteY5" fmla="*/ 407194 h 539439"/>
                <a:gd name="connsiteX6" fmla="*/ 176510 w 347960"/>
                <a:gd name="connsiteY6" fmla="*/ 488157 h 539439"/>
                <a:gd name="connsiteX7" fmla="*/ 164603 w 347960"/>
                <a:gd name="connsiteY7" fmla="*/ 523876 h 539439"/>
                <a:gd name="connsiteX8" fmla="*/ 150316 w 347960"/>
                <a:gd name="connsiteY8" fmla="*/ 538163 h 539439"/>
                <a:gd name="connsiteX9" fmla="*/ 133647 w 347960"/>
                <a:gd name="connsiteY9" fmla="*/ 535782 h 539439"/>
                <a:gd name="connsiteX10" fmla="*/ 102691 w 347960"/>
                <a:gd name="connsiteY10" fmla="*/ 511969 h 539439"/>
                <a:gd name="connsiteX11" fmla="*/ 28872 w 347960"/>
                <a:gd name="connsiteY11" fmla="*/ 511969 h 539439"/>
                <a:gd name="connsiteX12" fmla="*/ 38397 w 347960"/>
                <a:gd name="connsiteY12" fmla="*/ 481013 h 539439"/>
                <a:gd name="connsiteX13" fmla="*/ 19347 w 347960"/>
                <a:gd name="connsiteY13" fmla="*/ 476251 h 539439"/>
                <a:gd name="connsiteX14" fmla="*/ 7441 w 347960"/>
                <a:gd name="connsiteY14" fmla="*/ 447676 h 539439"/>
                <a:gd name="connsiteX15" fmla="*/ 297 w 347960"/>
                <a:gd name="connsiteY15" fmla="*/ 411957 h 539439"/>
                <a:gd name="connsiteX16" fmla="*/ 2678 w 347960"/>
                <a:gd name="connsiteY16" fmla="*/ 400051 h 539439"/>
                <a:gd name="connsiteX17" fmla="*/ 14585 w 347960"/>
                <a:gd name="connsiteY17" fmla="*/ 397669 h 539439"/>
                <a:gd name="connsiteX18" fmla="*/ 28872 w 347960"/>
                <a:gd name="connsiteY18" fmla="*/ 400051 h 539439"/>
                <a:gd name="connsiteX19" fmla="*/ 45541 w 347960"/>
                <a:gd name="connsiteY19" fmla="*/ 383382 h 539439"/>
                <a:gd name="connsiteX20" fmla="*/ 52685 w 347960"/>
                <a:gd name="connsiteY20" fmla="*/ 373857 h 539439"/>
                <a:gd name="connsiteX21" fmla="*/ 71735 w 347960"/>
                <a:gd name="connsiteY21" fmla="*/ 376238 h 539439"/>
                <a:gd name="connsiteX22" fmla="*/ 86022 w 347960"/>
                <a:gd name="connsiteY22" fmla="*/ 350044 h 539439"/>
                <a:gd name="connsiteX23" fmla="*/ 124122 w 347960"/>
                <a:gd name="connsiteY23" fmla="*/ 314326 h 539439"/>
                <a:gd name="connsiteX24" fmla="*/ 169366 w 347960"/>
                <a:gd name="connsiteY24" fmla="*/ 278607 h 539439"/>
                <a:gd name="connsiteX25" fmla="*/ 197941 w 347960"/>
                <a:gd name="connsiteY25" fmla="*/ 271463 h 539439"/>
                <a:gd name="connsiteX26" fmla="*/ 216991 w 347960"/>
                <a:gd name="connsiteY26" fmla="*/ 295276 h 539439"/>
                <a:gd name="connsiteX27" fmla="*/ 252710 w 347960"/>
                <a:gd name="connsiteY27" fmla="*/ 280988 h 539439"/>
                <a:gd name="connsiteX28" fmla="*/ 286047 w 347960"/>
                <a:gd name="connsiteY28" fmla="*/ 252413 h 539439"/>
                <a:gd name="connsiteX29" fmla="*/ 295572 w 347960"/>
                <a:gd name="connsiteY29" fmla="*/ 192882 h 539439"/>
                <a:gd name="connsiteX30" fmla="*/ 274141 w 347960"/>
                <a:gd name="connsiteY30" fmla="*/ 140494 h 539439"/>
                <a:gd name="connsiteX31" fmla="*/ 252710 w 347960"/>
                <a:gd name="connsiteY31" fmla="*/ 104776 h 539439"/>
                <a:gd name="connsiteX32" fmla="*/ 245566 w 347960"/>
                <a:gd name="connsiteY32" fmla="*/ 80963 h 539439"/>
                <a:gd name="connsiteX33" fmla="*/ 243185 w 347960"/>
                <a:gd name="connsiteY33" fmla="*/ 64294 h 539439"/>
                <a:gd name="connsiteX34" fmla="*/ 247947 w 347960"/>
                <a:gd name="connsiteY34" fmla="*/ 28576 h 539439"/>
                <a:gd name="connsiteX35" fmla="*/ 271760 w 347960"/>
                <a:gd name="connsiteY35" fmla="*/ 1 h 539439"/>
                <a:gd name="connsiteX0" fmla="*/ 347960 w 347960"/>
                <a:gd name="connsiteY0" fmla="*/ 219075 h 510863"/>
                <a:gd name="connsiteX1" fmla="*/ 331291 w 347960"/>
                <a:gd name="connsiteY1" fmla="*/ 226218 h 510863"/>
                <a:gd name="connsiteX2" fmla="*/ 195560 w 347960"/>
                <a:gd name="connsiteY2" fmla="*/ 309562 h 510863"/>
                <a:gd name="connsiteX3" fmla="*/ 209847 w 347960"/>
                <a:gd name="connsiteY3" fmla="*/ 350043 h 510863"/>
                <a:gd name="connsiteX4" fmla="*/ 231278 w 347960"/>
                <a:gd name="connsiteY4" fmla="*/ 373856 h 510863"/>
                <a:gd name="connsiteX5" fmla="*/ 209847 w 347960"/>
                <a:gd name="connsiteY5" fmla="*/ 378618 h 510863"/>
                <a:gd name="connsiteX6" fmla="*/ 176510 w 347960"/>
                <a:gd name="connsiteY6" fmla="*/ 459581 h 510863"/>
                <a:gd name="connsiteX7" fmla="*/ 164603 w 347960"/>
                <a:gd name="connsiteY7" fmla="*/ 495300 h 510863"/>
                <a:gd name="connsiteX8" fmla="*/ 150316 w 347960"/>
                <a:gd name="connsiteY8" fmla="*/ 509587 h 510863"/>
                <a:gd name="connsiteX9" fmla="*/ 133647 w 347960"/>
                <a:gd name="connsiteY9" fmla="*/ 507206 h 510863"/>
                <a:gd name="connsiteX10" fmla="*/ 102691 w 347960"/>
                <a:gd name="connsiteY10" fmla="*/ 483393 h 510863"/>
                <a:gd name="connsiteX11" fmla="*/ 28872 w 347960"/>
                <a:gd name="connsiteY11" fmla="*/ 483393 h 510863"/>
                <a:gd name="connsiteX12" fmla="*/ 38397 w 347960"/>
                <a:gd name="connsiteY12" fmla="*/ 452437 h 510863"/>
                <a:gd name="connsiteX13" fmla="*/ 19347 w 347960"/>
                <a:gd name="connsiteY13" fmla="*/ 447675 h 510863"/>
                <a:gd name="connsiteX14" fmla="*/ 7441 w 347960"/>
                <a:gd name="connsiteY14" fmla="*/ 419100 h 510863"/>
                <a:gd name="connsiteX15" fmla="*/ 297 w 347960"/>
                <a:gd name="connsiteY15" fmla="*/ 383381 h 510863"/>
                <a:gd name="connsiteX16" fmla="*/ 2678 w 347960"/>
                <a:gd name="connsiteY16" fmla="*/ 371475 h 510863"/>
                <a:gd name="connsiteX17" fmla="*/ 14585 w 347960"/>
                <a:gd name="connsiteY17" fmla="*/ 369093 h 510863"/>
                <a:gd name="connsiteX18" fmla="*/ 28872 w 347960"/>
                <a:gd name="connsiteY18" fmla="*/ 371475 h 510863"/>
                <a:gd name="connsiteX19" fmla="*/ 45541 w 347960"/>
                <a:gd name="connsiteY19" fmla="*/ 354806 h 510863"/>
                <a:gd name="connsiteX20" fmla="*/ 52685 w 347960"/>
                <a:gd name="connsiteY20" fmla="*/ 345281 h 510863"/>
                <a:gd name="connsiteX21" fmla="*/ 71735 w 347960"/>
                <a:gd name="connsiteY21" fmla="*/ 347662 h 510863"/>
                <a:gd name="connsiteX22" fmla="*/ 86022 w 347960"/>
                <a:gd name="connsiteY22" fmla="*/ 321468 h 510863"/>
                <a:gd name="connsiteX23" fmla="*/ 124122 w 347960"/>
                <a:gd name="connsiteY23" fmla="*/ 285750 h 510863"/>
                <a:gd name="connsiteX24" fmla="*/ 169366 w 347960"/>
                <a:gd name="connsiteY24" fmla="*/ 250031 h 510863"/>
                <a:gd name="connsiteX25" fmla="*/ 197941 w 347960"/>
                <a:gd name="connsiteY25" fmla="*/ 242887 h 510863"/>
                <a:gd name="connsiteX26" fmla="*/ 216991 w 347960"/>
                <a:gd name="connsiteY26" fmla="*/ 266700 h 510863"/>
                <a:gd name="connsiteX27" fmla="*/ 252710 w 347960"/>
                <a:gd name="connsiteY27" fmla="*/ 252412 h 510863"/>
                <a:gd name="connsiteX28" fmla="*/ 286047 w 347960"/>
                <a:gd name="connsiteY28" fmla="*/ 223837 h 510863"/>
                <a:gd name="connsiteX29" fmla="*/ 295572 w 347960"/>
                <a:gd name="connsiteY29" fmla="*/ 164306 h 510863"/>
                <a:gd name="connsiteX30" fmla="*/ 274141 w 347960"/>
                <a:gd name="connsiteY30" fmla="*/ 111918 h 510863"/>
                <a:gd name="connsiteX31" fmla="*/ 252710 w 347960"/>
                <a:gd name="connsiteY31" fmla="*/ 76200 h 510863"/>
                <a:gd name="connsiteX32" fmla="*/ 245566 w 347960"/>
                <a:gd name="connsiteY32" fmla="*/ 52387 h 510863"/>
                <a:gd name="connsiteX33" fmla="*/ 243185 w 347960"/>
                <a:gd name="connsiteY33" fmla="*/ 35718 h 510863"/>
                <a:gd name="connsiteX34" fmla="*/ 247947 w 347960"/>
                <a:gd name="connsiteY34" fmla="*/ 0 h 510863"/>
                <a:gd name="connsiteX0" fmla="*/ 347960 w 347960"/>
                <a:gd name="connsiteY0" fmla="*/ 183356 h 475144"/>
                <a:gd name="connsiteX1" fmla="*/ 331291 w 347960"/>
                <a:gd name="connsiteY1" fmla="*/ 190499 h 475144"/>
                <a:gd name="connsiteX2" fmla="*/ 195560 w 347960"/>
                <a:gd name="connsiteY2" fmla="*/ 273843 h 475144"/>
                <a:gd name="connsiteX3" fmla="*/ 209847 w 347960"/>
                <a:gd name="connsiteY3" fmla="*/ 314324 h 475144"/>
                <a:gd name="connsiteX4" fmla="*/ 231278 w 347960"/>
                <a:gd name="connsiteY4" fmla="*/ 338137 h 475144"/>
                <a:gd name="connsiteX5" fmla="*/ 209847 w 347960"/>
                <a:gd name="connsiteY5" fmla="*/ 342899 h 475144"/>
                <a:gd name="connsiteX6" fmla="*/ 176510 w 347960"/>
                <a:gd name="connsiteY6" fmla="*/ 423862 h 475144"/>
                <a:gd name="connsiteX7" fmla="*/ 164603 w 347960"/>
                <a:gd name="connsiteY7" fmla="*/ 459581 h 475144"/>
                <a:gd name="connsiteX8" fmla="*/ 150316 w 347960"/>
                <a:gd name="connsiteY8" fmla="*/ 473868 h 475144"/>
                <a:gd name="connsiteX9" fmla="*/ 133647 w 347960"/>
                <a:gd name="connsiteY9" fmla="*/ 471487 h 475144"/>
                <a:gd name="connsiteX10" fmla="*/ 102691 w 347960"/>
                <a:gd name="connsiteY10" fmla="*/ 447674 h 475144"/>
                <a:gd name="connsiteX11" fmla="*/ 28872 w 347960"/>
                <a:gd name="connsiteY11" fmla="*/ 447674 h 475144"/>
                <a:gd name="connsiteX12" fmla="*/ 38397 w 347960"/>
                <a:gd name="connsiteY12" fmla="*/ 416718 h 475144"/>
                <a:gd name="connsiteX13" fmla="*/ 19347 w 347960"/>
                <a:gd name="connsiteY13" fmla="*/ 411956 h 475144"/>
                <a:gd name="connsiteX14" fmla="*/ 7441 w 347960"/>
                <a:gd name="connsiteY14" fmla="*/ 383381 h 475144"/>
                <a:gd name="connsiteX15" fmla="*/ 297 w 347960"/>
                <a:gd name="connsiteY15" fmla="*/ 347662 h 475144"/>
                <a:gd name="connsiteX16" fmla="*/ 2678 w 347960"/>
                <a:gd name="connsiteY16" fmla="*/ 335756 h 475144"/>
                <a:gd name="connsiteX17" fmla="*/ 14585 w 347960"/>
                <a:gd name="connsiteY17" fmla="*/ 333374 h 475144"/>
                <a:gd name="connsiteX18" fmla="*/ 28872 w 347960"/>
                <a:gd name="connsiteY18" fmla="*/ 335756 h 475144"/>
                <a:gd name="connsiteX19" fmla="*/ 45541 w 347960"/>
                <a:gd name="connsiteY19" fmla="*/ 319087 h 475144"/>
                <a:gd name="connsiteX20" fmla="*/ 52685 w 347960"/>
                <a:gd name="connsiteY20" fmla="*/ 309562 h 475144"/>
                <a:gd name="connsiteX21" fmla="*/ 71735 w 347960"/>
                <a:gd name="connsiteY21" fmla="*/ 311943 h 475144"/>
                <a:gd name="connsiteX22" fmla="*/ 86022 w 347960"/>
                <a:gd name="connsiteY22" fmla="*/ 285749 h 475144"/>
                <a:gd name="connsiteX23" fmla="*/ 124122 w 347960"/>
                <a:gd name="connsiteY23" fmla="*/ 250031 h 475144"/>
                <a:gd name="connsiteX24" fmla="*/ 169366 w 347960"/>
                <a:gd name="connsiteY24" fmla="*/ 214312 h 475144"/>
                <a:gd name="connsiteX25" fmla="*/ 197941 w 347960"/>
                <a:gd name="connsiteY25" fmla="*/ 207168 h 475144"/>
                <a:gd name="connsiteX26" fmla="*/ 216991 w 347960"/>
                <a:gd name="connsiteY26" fmla="*/ 230981 h 475144"/>
                <a:gd name="connsiteX27" fmla="*/ 252710 w 347960"/>
                <a:gd name="connsiteY27" fmla="*/ 216693 h 475144"/>
                <a:gd name="connsiteX28" fmla="*/ 286047 w 347960"/>
                <a:gd name="connsiteY28" fmla="*/ 188118 h 475144"/>
                <a:gd name="connsiteX29" fmla="*/ 295572 w 347960"/>
                <a:gd name="connsiteY29" fmla="*/ 128587 h 475144"/>
                <a:gd name="connsiteX30" fmla="*/ 274141 w 347960"/>
                <a:gd name="connsiteY30" fmla="*/ 76199 h 475144"/>
                <a:gd name="connsiteX31" fmla="*/ 252710 w 347960"/>
                <a:gd name="connsiteY31" fmla="*/ 40481 h 475144"/>
                <a:gd name="connsiteX32" fmla="*/ 245566 w 347960"/>
                <a:gd name="connsiteY32" fmla="*/ 16668 h 475144"/>
                <a:gd name="connsiteX33" fmla="*/ 243185 w 347960"/>
                <a:gd name="connsiteY33" fmla="*/ -1 h 475144"/>
                <a:gd name="connsiteX0" fmla="*/ 347960 w 347960"/>
                <a:gd name="connsiteY0" fmla="*/ 166688 h 458476"/>
                <a:gd name="connsiteX1" fmla="*/ 331291 w 347960"/>
                <a:gd name="connsiteY1" fmla="*/ 173831 h 458476"/>
                <a:gd name="connsiteX2" fmla="*/ 195560 w 347960"/>
                <a:gd name="connsiteY2" fmla="*/ 257175 h 458476"/>
                <a:gd name="connsiteX3" fmla="*/ 209847 w 347960"/>
                <a:gd name="connsiteY3" fmla="*/ 297656 h 458476"/>
                <a:gd name="connsiteX4" fmla="*/ 231278 w 347960"/>
                <a:gd name="connsiteY4" fmla="*/ 321469 h 458476"/>
                <a:gd name="connsiteX5" fmla="*/ 209847 w 347960"/>
                <a:gd name="connsiteY5" fmla="*/ 326231 h 458476"/>
                <a:gd name="connsiteX6" fmla="*/ 176510 w 347960"/>
                <a:gd name="connsiteY6" fmla="*/ 407194 h 458476"/>
                <a:gd name="connsiteX7" fmla="*/ 164603 w 347960"/>
                <a:gd name="connsiteY7" fmla="*/ 442913 h 458476"/>
                <a:gd name="connsiteX8" fmla="*/ 150316 w 347960"/>
                <a:gd name="connsiteY8" fmla="*/ 457200 h 458476"/>
                <a:gd name="connsiteX9" fmla="*/ 133647 w 347960"/>
                <a:gd name="connsiteY9" fmla="*/ 454819 h 458476"/>
                <a:gd name="connsiteX10" fmla="*/ 102691 w 347960"/>
                <a:gd name="connsiteY10" fmla="*/ 431006 h 458476"/>
                <a:gd name="connsiteX11" fmla="*/ 28872 w 347960"/>
                <a:gd name="connsiteY11" fmla="*/ 431006 h 458476"/>
                <a:gd name="connsiteX12" fmla="*/ 38397 w 347960"/>
                <a:gd name="connsiteY12" fmla="*/ 400050 h 458476"/>
                <a:gd name="connsiteX13" fmla="*/ 19347 w 347960"/>
                <a:gd name="connsiteY13" fmla="*/ 395288 h 458476"/>
                <a:gd name="connsiteX14" fmla="*/ 7441 w 347960"/>
                <a:gd name="connsiteY14" fmla="*/ 366713 h 458476"/>
                <a:gd name="connsiteX15" fmla="*/ 297 w 347960"/>
                <a:gd name="connsiteY15" fmla="*/ 330994 h 458476"/>
                <a:gd name="connsiteX16" fmla="*/ 2678 w 347960"/>
                <a:gd name="connsiteY16" fmla="*/ 319088 h 458476"/>
                <a:gd name="connsiteX17" fmla="*/ 14585 w 347960"/>
                <a:gd name="connsiteY17" fmla="*/ 316706 h 458476"/>
                <a:gd name="connsiteX18" fmla="*/ 28872 w 347960"/>
                <a:gd name="connsiteY18" fmla="*/ 319088 h 458476"/>
                <a:gd name="connsiteX19" fmla="*/ 45541 w 347960"/>
                <a:gd name="connsiteY19" fmla="*/ 302419 h 458476"/>
                <a:gd name="connsiteX20" fmla="*/ 52685 w 347960"/>
                <a:gd name="connsiteY20" fmla="*/ 292894 h 458476"/>
                <a:gd name="connsiteX21" fmla="*/ 71735 w 347960"/>
                <a:gd name="connsiteY21" fmla="*/ 295275 h 458476"/>
                <a:gd name="connsiteX22" fmla="*/ 86022 w 347960"/>
                <a:gd name="connsiteY22" fmla="*/ 269081 h 458476"/>
                <a:gd name="connsiteX23" fmla="*/ 124122 w 347960"/>
                <a:gd name="connsiteY23" fmla="*/ 233363 h 458476"/>
                <a:gd name="connsiteX24" fmla="*/ 169366 w 347960"/>
                <a:gd name="connsiteY24" fmla="*/ 197644 h 458476"/>
                <a:gd name="connsiteX25" fmla="*/ 197941 w 347960"/>
                <a:gd name="connsiteY25" fmla="*/ 190500 h 458476"/>
                <a:gd name="connsiteX26" fmla="*/ 216991 w 347960"/>
                <a:gd name="connsiteY26" fmla="*/ 214313 h 458476"/>
                <a:gd name="connsiteX27" fmla="*/ 252710 w 347960"/>
                <a:gd name="connsiteY27" fmla="*/ 200025 h 458476"/>
                <a:gd name="connsiteX28" fmla="*/ 286047 w 347960"/>
                <a:gd name="connsiteY28" fmla="*/ 171450 h 458476"/>
                <a:gd name="connsiteX29" fmla="*/ 295572 w 347960"/>
                <a:gd name="connsiteY29" fmla="*/ 111919 h 458476"/>
                <a:gd name="connsiteX30" fmla="*/ 274141 w 347960"/>
                <a:gd name="connsiteY30" fmla="*/ 59531 h 458476"/>
                <a:gd name="connsiteX31" fmla="*/ 252710 w 347960"/>
                <a:gd name="connsiteY31" fmla="*/ 23813 h 458476"/>
                <a:gd name="connsiteX32" fmla="*/ 245566 w 347960"/>
                <a:gd name="connsiteY32" fmla="*/ 0 h 458476"/>
                <a:gd name="connsiteX0" fmla="*/ 347960 w 347960"/>
                <a:gd name="connsiteY0" fmla="*/ 142875 h 434663"/>
                <a:gd name="connsiteX1" fmla="*/ 331291 w 347960"/>
                <a:gd name="connsiteY1" fmla="*/ 150018 h 434663"/>
                <a:gd name="connsiteX2" fmla="*/ 195560 w 347960"/>
                <a:gd name="connsiteY2" fmla="*/ 233362 h 434663"/>
                <a:gd name="connsiteX3" fmla="*/ 209847 w 347960"/>
                <a:gd name="connsiteY3" fmla="*/ 273843 h 434663"/>
                <a:gd name="connsiteX4" fmla="*/ 231278 w 347960"/>
                <a:gd name="connsiteY4" fmla="*/ 297656 h 434663"/>
                <a:gd name="connsiteX5" fmla="*/ 209847 w 347960"/>
                <a:gd name="connsiteY5" fmla="*/ 302418 h 434663"/>
                <a:gd name="connsiteX6" fmla="*/ 176510 w 347960"/>
                <a:gd name="connsiteY6" fmla="*/ 383381 h 434663"/>
                <a:gd name="connsiteX7" fmla="*/ 164603 w 347960"/>
                <a:gd name="connsiteY7" fmla="*/ 419100 h 434663"/>
                <a:gd name="connsiteX8" fmla="*/ 150316 w 347960"/>
                <a:gd name="connsiteY8" fmla="*/ 433387 h 434663"/>
                <a:gd name="connsiteX9" fmla="*/ 133647 w 347960"/>
                <a:gd name="connsiteY9" fmla="*/ 431006 h 434663"/>
                <a:gd name="connsiteX10" fmla="*/ 102691 w 347960"/>
                <a:gd name="connsiteY10" fmla="*/ 407193 h 434663"/>
                <a:gd name="connsiteX11" fmla="*/ 28872 w 347960"/>
                <a:gd name="connsiteY11" fmla="*/ 407193 h 434663"/>
                <a:gd name="connsiteX12" fmla="*/ 38397 w 347960"/>
                <a:gd name="connsiteY12" fmla="*/ 376237 h 434663"/>
                <a:gd name="connsiteX13" fmla="*/ 19347 w 347960"/>
                <a:gd name="connsiteY13" fmla="*/ 371475 h 434663"/>
                <a:gd name="connsiteX14" fmla="*/ 7441 w 347960"/>
                <a:gd name="connsiteY14" fmla="*/ 342900 h 434663"/>
                <a:gd name="connsiteX15" fmla="*/ 297 w 347960"/>
                <a:gd name="connsiteY15" fmla="*/ 307181 h 434663"/>
                <a:gd name="connsiteX16" fmla="*/ 2678 w 347960"/>
                <a:gd name="connsiteY16" fmla="*/ 295275 h 434663"/>
                <a:gd name="connsiteX17" fmla="*/ 14585 w 347960"/>
                <a:gd name="connsiteY17" fmla="*/ 292893 h 434663"/>
                <a:gd name="connsiteX18" fmla="*/ 28872 w 347960"/>
                <a:gd name="connsiteY18" fmla="*/ 295275 h 434663"/>
                <a:gd name="connsiteX19" fmla="*/ 45541 w 347960"/>
                <a:gd name="connsiteY19" fmla="*/ 278606 h 434663"/>
                <a:gd name="connsiteX20" fmla="*/ 52685 w 347960"/>
                <a:gd name="connsiteY20" fmla="*/ 269081 h 434663"/>
                <a:gd name="connsiteX21" fmla="*/ 71735 w 347960"/>
                <a:gd name="connsiteY21" fmla="*/ 271462 h 434663"/>
                <a:gd name="connsiteX22" fmla="*/ 86022 w 347960"/>
                <a:gd name="connsiteY22" fmla="*/ 245268 h 434663"/>
                <a:gd name="connsiteX23" fmla="*/ 124122 w 347960"/>
                <a:gd name="connsiteY23" fmla="*/ 209550 h 434663"/>
                <a:gd name="connsiteX24" fmla="*/ 169366 w 347960"/>
                <a:gd name="connsiteY24" fmla="*/ 173831 h 434663"/>
                <a:gd name="connsiteX25" fmla="*/ 197941 w 347960"/>
                <a:gd name="connsiteY25" fmla="*/ 166687 h 434663"/>
                <a:gd name="connsiteX26" fmla="*/ 216991 w 347960"/>
                <a:gd name="connsiteY26" fmla="*/ 190500 h 434663"/>
                <a:gd name="connsiteX27" fmla="*/ 252710 w 347960"/>
                <a:gd name="connsiteY27" fmla="*/ 176212 h 434663"/>
                <a:gd name="connsiteX28" fmla="*/ 286047 w 347960"/>
                <a:gd name="connsiteY28" fmla="*/ 147637 h 434663"/>
                <a:gd name="connsiteX29" fmla="*/ 295572 w 347960"/>
                <a:gd name="connsiteY29" fmla="*/ 88106 h 434663"/>
                <a:gd name="connsiteX30" fmla="*/ 274141 w 347960"/>
                <a:gd name="connsiteY30" fmla="*/ 35718 h 434663"/>
                <a:gd name="connsiteX31" fmla="*/ 252710 w 347960"/>
                <a:gd name="connsiteY31" fmla="*/ 0 h 434663"/>
                <a:gd name="connsiteX0" fmla="*/ 347960 w 347960"/>
                <a:gd name="connsiteY0" fmla="*/ 107157 h 398945"/>
                <a:gd name="connsiteX1" fmla="*/ 331291 w 347960"/>
                <a:gd name="connsiteY1" fmla="*/ 114300 h 398945"/>
                <a:gd name="connsiteX2" fmla="*/ 195560 w 347960"/>
                <a:gd name="connsiteY2" fmla="*/ 197644 h 398945"/>
                <a:gd name="connsiteX3" fmla="*/ 209847 w 347960"/>
                <a:gd name="connsiteY3" fmla="*/ 238125 h 398945"/>
                <a:gd name="connsiteX4" fmla="*/ 231278 w 347960"/>
                <a:gd name="connsiteY4" fmla="*/ 261938 h 398945"/>
                <a:gd name="connsiteX5" fmla="*/ 209847 w 347960"/>
                <a:gd name="connsiteY5" fmla="*/ 266700 h 398945"/>
                <a:gd name="connsiteX6" fmla="*/ 176510 w 347960"/>
                <a:gd name="connsiteY6" fmla="*/ 347663 h 398945"/>
                <a:gd name="connsiteX7" fmla="*/ 164603 w 347960"/>
                <a:gd name="connsiteY7" fmla="*/ 383382 h 398945"/>
                <a:gd name="connsiteX8" fmla="*/ 150316 w 347960"/>
                <a:gd name="connsiteY8" fmla="*/ 397669 h 398945"/>
                <a:gd name="connsiteX9" fmla="*/ 133647 w 347960"/>
                <a:gd name="connsiteY9" fmla="*/ 395288 h 398945"/>
                <a:gd name="connsiteX10" fmla="*/ 102691 w 347960"/>
                <a:gd name="connsiteY10" fmla="*/ 371475 h 398945"/>
                <a:gd name="connsiteX11" fmla="*/ 28872 w 347960"/>
                <a:gd name="connsiteY11" fmla="*/ 371475 h 398945"/>
                <a:gd name="connsiteX12" fmla="*/ 38397 w 347960"/>
                <a:gd name="connsiteY12" fmla="*/ 340519 h 398945"/>
                <a:gd name="connsiteX13" fmla="*/ 19347 w 347960"/>
                <a:gd name="connsiteY13" fmla="*/ 335757 h 398945"/>
                <a:gd name="connsiteX14" fmla="*/ 7441 w 347960"/>
                <a:gd name="connsiteY14" fmla="*/ 307182 h 398945"/>
                <a:gd name="connsiteX15" fmla="*/ 297 w 347960"/>
                <a:gd name="connsiteY15" fmla="*/ 271463 h 398945"/>
                <a:gd name="connsiteX16" fmla="*/ 2678 w 347960"/>
                <a:gd name="connsiteY16" fmla="*/ 259557 h 398945"/>
                <a:gd name="connsiteX17" fmla="*/ 14585 w 347960"/>
                <a:gd name="connsiteY17" fmla="*/ 257175 h 398945"/>
                <a:gd name="connsiteX18" fmla="*/ 28872 w 347960"/>
                <a:gd name="connsiteY18" fmla="*/ 259557 h 398945"/>
                <a:gd name="connsiteX19" fmla="*/ 45541 w 347960"/>
                <a:gd name="connsiteY19" fmla="*/ 242888 h 398945"/>
                <a:gd name="connsiteX20" fmla="*/ 52685 w 347960"/>
                <a:gd name="connsiteY20" fmla="*/ 233363 h 398945"/>
                <a:gd name="connsiteX21" fmla="*/ 71735 w 347960"/>
                <a:gd name="connsiteY21" fmla="*/ 235744 h 398945"/>
                <a:gd name="connsiteX22" fmla="*/ 86022 w 347960"/>
                <a:gd name="connsiteY22" fmla="*/ 209550 h 398945"/>
                <a:gd name="connsiteX23" fmla="*/ 124122 w 347960"/>
                <a:gd name="connsiteY23" fmla="*/ 173832 h 398945"/>
                <a:gd name="connsiteX24" fmla="*/ 169366 w 347960"/>
                <a:gd name="connsiteY24" fmla="*/ 138113 h 398945"/>
                <a:gd name="connsiteX25" fmla="*/ 197941 w 347960"/>
                <a:gd name="connsiteY25" fmla="*/ 130969 h 398945"/>
                <a:gd name="connsiteX26" fmla="*/ 216991 w 347960"/>
                <a:gd name="connsiteY26" fmla="*/ 154782 h 398945"/>
                <a:gd name="connsiteX27" fmla="*/ 252710 w 347960"/>
                <a:gd name="connsiteY27" fmla="*/ 140494 h 398945"/>
                <a:gd name="connsiteX28" fmla="*/ 286047 w 347960"/>
                <a:gd name="connsiteY28" fmla="*/ 111919 h 398945"/>
                <a:gd name="connsiteX29" fmla="*/ 295572 w 347960"/>
                <a:gd name="connsiteY29" fmla="*/ 52388 h 398945"/>
                <a:gd name="connsiteX30" fmla="*/ 274141 w 347960"/>
                <a:gd name="connsiteY30" fmla="*/ 0 h 398945"/>
                <a:gd name="connsiteX0" fmla="*/ 347960 w 347960"/>
                <a:gd name="connsiteY0" fmla="*/ 54769 h 346557"/>
                <a:gd name="connsiteX1" fmla="*/ 331291 w 347960"/>
                <a:gd name="connsiteY1" fmla="*/ 61912 h 346557"/>
                <a:gd name="connsiteX2" fmla="*/ 195560 w 347960"/>
                <a:gd name="connsiteY2" fmla="*/ 145256 h 346557"/>
                <a:gd name="connsiteX3" fmla="*/ 209847 w 347960"/>
                <a:gd name="connsiteY3" fmla="*/ 185737 h 346557"/>
                <a:gd name="connsiteX4" fmla="*/ 231278 w 347960"/>
                <a:gd name="connsiteY4" fmla="*/ 209550 h 346557"/>
                <a:gd name="connsiteX5" fmla="*/ 209847 w 347960"/>
                <a:gd name="connsiteY5" fmla="*/ 214312 h 346557"/>
                <a:gd name="connsiteX6" fmla="*/ 176510 w 347960"/>
                <a:gd name="connsiteY6" fmla="*/ 295275 h 346557"/>
                <a:gd name="connsiteX7" fmla="*/ 164603 w 347960"/>
                <a:gd name="connsiteY7" fmla="*/ 330994 h 346557"/>
                <a:gd name="connsiteX8" fmla="*/ 150316 w 347960"/>
                <a:gd name="connsiteY8" fmla="*/ 345281 h 346557"/>
                <a:gd name="connsiteX9" fmla="*/ 133647 w 347960"/>
                <a:gd name="connsiteY9" fmla="*/ 342900 h 346557"/>
                <a:gd name="connsiteX10" fmla="*/ 102691 w 347960"/>
                <a:gd name="connsiteY10" fmla="*/ 319087 h 346557"/>
                <a:gd name="connsiteX11" fmla="*/ 28872 w 347960"/>
                <a:gd name="connsiteY11" fmla="*/ 319087 h 346557"/>
                <a:gd name="connsiteX12" fmla="*/ 38397 w 347960"/>
                <a:gd name="connsiteY12" fmla="*/ 288131 h 346557"/>
                <a:gd name="connsiteX13" fmla="*/ 19347 w 347960"/>
                <a:gd name="connsiteY13" fmla="*/ 283369 h 346557"/>
                <a:gd name="connsiteX14" fmla="*/ 7441 w 347960"/>
                <a:gd name="connsiteY14" fmla="*/ 254794 h 346557"/>
                <a:gd name="connsiteX15" fmla="*/ 297 w 347960"/>
                <a:gd name="connsiteY15" fmla="*/ 219075 h 346557"/>
                <a:gd name="connsiteX16" fmla="*/ 2678 w 347960"/>
                <a:gd name="connsiteY16" fmla="*/ 207169 h 346557"/>
                <a:gd name="connsiteX17" fmla="*/ 14585 w 347960"/>
                <a:gd name="connsiteY17" fmla="*/ 204787 h 346557"/>
                <a:gd name="connsiteX18" fmla="*/ 28872 w 347960"/>
                <a:gd name="connsiteY18" fmla="*/ 207169 h 346557"/>
                <a:gd name="connsiteX19" fmla="*/ 45541 w 347960"/>
                <a:gd name="connsiteY19" fmla="*/ 190500 h 346557"/>
                <a:gd name="connsiteX20" fmla="*/ 52685 w 347960"/>
                <a:gd name="connsiteY20" fmla="*/ 180975 h 346557"/>
                <a:gd name="connsiteX21" fmla="*/ 71735 w 347960"/>
                <a:gd name="connsiteY21" fmla="*/ 183356 h 346557"/>
                <a:gd name="connsiteX22" fmla="*/ 86022 w 347960"/>
                <a:gd name="connsiteY22" fmla="*/ 157162 h 346557"/>
                <a:gd name="connsiteX23" fmla="*/ 124122 w 347960"/>
                <a:gd name="connsiteY23" fmla="*/ 121444 h 346557"/>
                <a:gd name="connsiteX24" fmla="*/ 169366 w 347960"/>
                <a:gd name="connsiteY24" fmla="*/ 85725 h 346557"/>
                <a:gd name="connsiteX25" fmla="*/ 197941 w 347960"/>
                <a:gd name="connsiteY25" fmla="*/ 78581 h 346557"/>
                <a:gd name="connsiteX26" fmla="*/ 216991 w 347960"/>
                <a:gd name="connsiteY26" fmla="*/ 102394 h 346557"/>
                <a:gd name="connsiteX27" fmla="*/ 252710 w 347960"/>
                <a:gd name="connsiteY27" fmla="*/ 88106 h 346557"/>
                <a:gd name="connsiteX28" fmla="*/ 286047 w 347960"/>
                <a:gd name="connsiteY28" fmla="*/ 59531 h 346557"/>
                <a:gd name="connsiteX29" fmla="*/ 295572 w 347960"/>
                <a:gd name="connsiteY29" fmla="*/ 0 h 346557"/>
                <a:gd name="connsiteX0" fmla="*/ 347960 w 347960"/>
                <a:gd name="connsiteY0" fmla="*/ 2683 h 294471"/>
                <a:gd name="connsiteX1" fmla="*/ 331291 w 347960"/>
                <a:gd name="connsiteY1" fmla="*/ 9826 h 294471"/>
                <a:gd name="connsiteX2" fmla="*/ 195560 w 347960"/>
                <a:gd name="connsiteY2" fmla="*/ 93170 h 294471"/>
                <a:gd name="connsiteX3" fmla="*/ 209847 w 347960"/>
                <a:gd name="connsiteY3" fmla="*/ 133651 h 294471"/>
                <a:gd name="connsiteX4" fmla="*/ 231278 w 347960"/>
                <a:gd name="connsiteY4" fmla="*/ 157464 h 294471"/>
                <a:gd name="connsiteX5" fmla="*/ 209847 w 347960"/>
                <a:gd name="connsiteY5" fmla="*/ 162226 h 294471"/>
                <a:gd name="connsiteX6" fmla="*/ 176510 w 347960"/>
                <a:gd name="connsiteY6" fmla="*/ 243189 h 294471"/>
                <a:gd name="connsiteX7" fmla="*/ 164603 w 347960"/>
                <a:gd name="connsiteY7" fmla="*/ 278908 h 294471"/>
                <a:gd name="connsiteX8" fmla="*/ 150316 w 347960"/>
                <a:gd name="connsiteY8" fmla="*/ 293195 h 294471"/>
                <a:gd name="connsiteX9" fmla="*/ 133647 w 347960"/>
                <a:gd name="connsiteY9" fmla="*/ 290814 h 294471"/>
                <a:gd name="connsiteX10" fmla="*/ 102691 w 347960"/>
                <a:gd name="connsiteY10" fmla="*/ 267001 h 294471"/>
                <a:gd name="connsiteX11" fmla="*/ 28872 w 347960"/>
                <a:gd name="connsiteY11" fmla="*/ 267001 h 294471"/>
                <a:gd name="connsiteX12" fmla="*/ 38397 w 347960"/>
                <a:gd name="connsiteY12" fmla="*/ 236045 h 294471"/>
                <a:gd name="connsiteX13" fmla="*/ 19347 w 347960"/>
                <a:gd name="connsiteY13" fmla="*/ 231283 h 294471"/>
                <a:gd name="connsiteX14" fmla="*/ 7441 w 347960"/>
                <a:gd name="connsiteY14" fmla="*/ 202708 h 294471"/>
                <a:gd name="connsiteX15" fmla="*/ 297 w 347960"/>
                <a:gd name="connsiteY15" fmla="*/ 166989 h 294471"/>
                <a:gd name="connsiteX16" fmla="*/ 2678 w 347960"/>
                <a:gd name="connsiteY16" fmla="*/ 155083 h 294471"/>
                <a:gd name="connsiteX17" fmla="*/ 14585 w 347960"/>
                <a:gd name="connsiteY17" fmla="*/ 152701 h 294471"/>
                <a:gd name="connsiteX18" fmla="*/ 28872 w 347960"/>
                <a:gd name="connsiteY18" fmla="*/ 155083 h 294471"/>
                <a:gd name="connsiteX19" fmla="*/ 45541 w 347960"/>
                <a:gd name="connsiteY19" fmla="*/ 138414 h 294471"/>
                <a:gd name="connsiteX20" fmla="*/ 52685 w 347960"/>
                <a:gd name="connsiteY20" fmla="*/ 128889 h 294471"/>
                <a:gd name="connsiteX21" fmla="*/ 71735 w 347960"/>
                <a:gd name="connsiteY21" fmla="*/ 131270 h 294471"/>
                <a:gd name="connsiteX22" fmla="*/ 86022 w 347960"/>
                <a:gd name="connsiteY22" fmla="*/ 105076 h 294471"/>
                <a:gd name="connsiteX23" fmla="*/ 124122 w 347960"/>
                <a:gd name="connsiteY23" fmla="*/ 69358 h 294471"/>
                <a:gd name="connsiteX24" fmla="*/ 169366 w 347960"/>
                <a:gd name="connsiteY24" fmla="*/ 33639 h 294471"/>
                <a:gd name="connsiteX25" fmla="*/ 197941 w 347960"/>
                <a:gd name="connsiteY25" fmla="*/ 26495 h 294471"/>
                <a:gd name="connsiteX26" fmla="*/ 216991 w 347960"/>
                <a:gd name="connsiteY26" fmla="*/ 50308 h 294471"/>
                <a:gd name="connsiteX27" fmla="*/ 252710 w 347960"/>
                <a:gd name="connsiteY27" fmla="*/ 36020 h 294471"/>
                <a:gd name="connsiteX28" fmla="*/ 286047 w 347960"/>
                <a:gd name="connsiteY28" fmla="*/ 7445 h 294471"/>
                <a:gd name="connsiteX0" fmla="*/ 347960 w 347960"/>
                <a:gd name="connsiteY0" fmla="*/ 2683 h 294471"/>
                <a:gd name="connsiteX1" fmla="*/ 331291 w 347960"/>
                <a:gd name="connsiteY1" fmla="*/ 9826 h 294471"/>
                <a:gd name="connsiteX2" fmla="*/ 195560 w 347960"/>
                <a:gd name="connsiteY2" fmla="*/ 93170 h 294471"/>
                <a:gd name="connsiteX3" fmla="*/ 209847 w 347960"/>
                <a:gd name="connsiteY3" fmla="*/ 133651 h 294471"/>
                <a:gd name="connsiteX4" fmla="*/ 231278 w 347960"/>
                <a:gd name="connsiteY4" fmla="*/ 157464 h 294471"/>
                <a:gd name="connsiteX5" fmla="*/ 209847 w 347960"/>
                <a:gd name="connsiteY5" fmla="*/ 162226 h 294471"/>
                <a:gd name="connsiteX6" fmla="*/ 176510 w 347960"/>
                <a:gd name="connsiteY6" fmla="*/ 243189 h 294471"/>
                <a:gd name="connsiteX7" fmla="*/ 164603 w 347960"/>
                <a:gd name="connsiteY7" fmla="*/ 278908 h 294471"/>
                <a:gd name="connsiteX8" fmla="*/ 150316 w 347960"/>
                <a:gd name="connsiteY8" fmla="*/ 293195 h 294471"/>
                <a:gd name="connsiteX9" fmla="*/ 133647 w 347960"/>
                <a:gd name="connsiteY9" fmla="*/ 290814 h 294471"/>
                <a:gd name="connsiteX10" fmla="*/ 102691 w 347960"/>
                <a:gd name="connsiteY10" fmla="*/ 267001 h 294471"/>
                <a:gd name="connsiteX11" fmla="*/ 28872 w 347960"/>
                <a:gd name="connsiteY11" fmla="*/ 267001 h 294471"/>
                <a:gd name="connsiteX12" fmla="*/ 38397 w 347960"/>
                <a:gd name="connsiteY12" fmla="*/ 236045 h 294471"/>
                <a:gd name="connsiteX13" fmla="*/ 19347 w 347960"/>
                <a:gd name="connsiteY13" fmla="*/ 231283 h 294471"/>
                <a:gd name="connsiteX14" fmla="*/ 7441 w 347960"/>
                <a:gd name="connsiteY14" fmla="*/ 202708 h 294471"/>
                <a:gd name="connsiteX15" fmla="*/ 297 w 347960"/>
                <a:gd name="connsiteY15" fmla="*/ 166989 h 294471"/>
                <a:gd name="connsiteX16" fmla="*/ 2678 w 347960"/>
                <a:gd name="connsiteY16" fmla="*/ 155083 h 294471"/>
                <a:gd name="connsiteX17" fmla="*/ 14585 w 347960"/>
                <a:gd name="connsiteY17" fmla="*/ 152701 h 294471"/>
                <a:gd name="connsiteX18" fmla="*/ 28872 w 347960"/>
                <a:gd name="connsiteY18" fmla="*/ 155083 h 294471"/>
                <a:gd name="connsiteX19" fmla="*/ 45541 w 347960"/>
                <a:gd name="connsiteY19" fmla="*/ 138414 h 294471"/>
                <a:gd name="connsiteX20" fmla="*/ 52685 w 347960"/>
                <a:gd name="connsiteY20" fmla="*/ 128889 h 294471"/>
                <a:gd name="connsiteX21" fmla="*/ 71735 w 347960"/>
                <a:gd name="connsiteY21" fmla="*/ 131270 h 294471"/>
                <a:gd name="connsiteX22" fmla="*/ 86022 w 347960"/>
                <a:gd name="connsiteY22" fmla="*/ 105076 h 294471"/>
                <a:gd name="connsiteX23" fmla="*/ 124122 w 347960"/>
                <a:gd name="connsiteY23" fmla="*/ 69358 h 294471"/>
                <a:gd name="connsiteX24" fmla="*/ 169366 w 347960"/>
                <a:gd name="connsiteY24" fmla="*/ 33639 h 294471"/>
                <a:gd name="connsiteX25" fmla="*/ 197941 w 347960"/>
                <a:gd name="connsiteY25" fmla="*/ 26495 h 294471"/>
                <a:gd name="connsiteX26" fmla="*/ 216991 w 347960"/>
                <a:gd name="connsiteY26" fmla="*/ 50308 h 294471"/>
                <a:gd name="connsiteX27" fmla="*/ 252710 w 347960"/>
                <a:gd name="connsiteY27" fmla="*/ 36020 h 294471"/>
                <a:gd name="connsiteX0" fmla="*/ 347960 w 347960"/>
                <a:gd name="connsiteY0" fmla="*/ 0 h 291788"/>
                <a:gd name="connsiteX1" fmla="*/ 195560 w 347960"/>
                <a:gd name="connsiteY1" fmla="*/ 90487 h 291788"/>
                <a:gd name="connsiteX2" fmla="*/ 209847 w 347960"/>
                <a:gd name="connsiteY2" fmla="*/ 130968 h 291788"/>
                <a:gd name="connsiteX3" fmla="*/ 231278 w 347960"/>
                <a:gd name="connsiteY3" fmla="*/ 154781 h 291788"/>
                <a:gd name="connsiteX4" fmla="*/ 209847 w 347960"/>
                <a:gd name="connsiteY4" fmla="*/ 159543 h 291788"/>
                <a:gd name="connsiteX5" fmla="*/ 176510 w 347960"/>
                <a:gd name="connsiteY5" fmla="*/ 240506 h 291788"/>
                <a:gd name="connsiteX6" fmla="*/ 164603 w 347960"/>
                <a:gd name="connsiteY6" fmla="*/ 276225 h 291788"/>
                <a:gd name="connsiteX7" fmla="*/ 150316 w 347960"/>
                <a:gd name="connsiteY7" fmla="*/ 290512 h 291788"/>
                <a:gd name="connsiteX8" fmla="*/ 133647 w 347960"/>
                <a:gd name="connsiteY8" fmla="*/ 288131 h 291788"/>
                <a:gd name="connsiteX9" fmla="*/ 102691 w 347960"/>
                <a:gd name="connsiteY9" fmla="*/ 264318 h 291788"/>
                <a:gd name="connsiteX10" fmla="*/ 28872 w 347960"/>
                <a:gd name="connsiteY10" fmla="*/ 264318 h 291788"/>
                <a:gd name="connsiteX11" fmla="*/ 38397 w 347960"/>
                <a:gd name="connsiteY11" fmla="*/ 233362 h 291788"/>
                <a:gd name="connsiteX12" fmla="*/ 19347 w 347960"/>
                <a:gd name="connsiteY12" fmla="*/ 228600 h 291788"/>
                <a:gd name="connsiteX13" fmla="*/ 7441 w 347960"/>
                <a:gd name="connsiteY13" fmla="*/ 200025 h 291788"/>
                <a:gd name="connsiteX14" fmla="*/ 297 w 347960"/>
                <a:gd name="connsiteY14" fmla="*/ 164306 h 291788"/>
                <a:gd name="connsiteX15" fmla="*/ 2678 w 347960"/>
                <a:gd name="connsiteY15" fmla="*/ 152400 h 291788"/>
                <a:gd name="connsiteX16" fmla="*/ 14585 w 347960"/>
                <a:gd name="connsiteY16" fmla="*/ 150018 h 291788"/>
                <a:gd name="connsiteX17" fmla="*/ 28872 w 347960"/>
                <a:gd name="connsiteY17" fmla="*/ 152400 h 291788"/>
                <a:gd name="connsiteX18" fmla="*/ 45541 w 347960"/>
                <a:gd name="connsiteY18" fmla="*/ 135731 h 291788"/>
                <a:gd name="connsiteX19" fmla="*/ 52685 w 347960"/>
                <a:gd name="connsiteY19" fmla="*/ 126206 h 291788"/>
                <a:gd name="connsiteX20" fmla="*/ 71735 w 347960"/>
                <a:gd name="connsiteY20" fmla="*/ 128587 h 291788"/>
                <a:gd name="connsiteX21" fmla="*/ 86022 w 347960"/>
                <a:gd name="connsiteY21" fmla="*/ 102393 h 291788"/>
                <a:gd name="connsiteX22" fmla="*/ 124122 w 347960"/>
                <a:gd name="connsiteY22" fmla="*/ 66675 h 291788"/>
                <a:gd name="connsiteX23" fmla="*/ 169366 w 347960"/>
                <a:gd name="connsiteY23" fmla="*/ 30956 h 291788"/>
                <a:gd name="connsiteX24" fmla="*/ 197941 w 347960"/>
                <a:gd name="connsiteY24" fmla="*/ 23812 h 291788"/>
                <a:gd name="connsiteX25" fmla="*/ 216991 w 347960"/>
                <a:gd name="connsiteY25" fmla="*/ 47625 h 291788"/>
                <a:gd name="connsiteX26" fmla="*/ 252710 w 347960"/>
                <a:gd name="connsiteY26" fmla="*/ 33337 h 291788"/>
                <a:gd name="connsiteX0" fmla="*/ 195560 w 252711"/>
                <a:gd name="connsiteY0" fmla="*/ 67737 h 269038"/>
                <a:gd name="connsiteX1" fmla="*/ 209847 w 252711"/>
                <a:gd name="connsiteY1" fmla="*/ 108218 h 269038"/>
                <a:gd name="connsiteX2" fmla="*/ 231278 w 252711"/>
                <a:gd name="connsiteY2" fmla="*/ 132031 h 269038"/>
                <a:gd name="connsiteX3" fmla="*/ 209847 w 252711"/>
                <a:gd name="connsiteY3" fmla="*/ 136793 h 269038"/>
                <a:gd name="connsiteX4" fmla="*/ 176510 w 252711"/>
                <a:gd name="connsiteY4" fmla="*/ 217756 h 269038"/>
                <a:gd name="connsiteX5" fmla="*/ 164603 w 252711"/>
                <a:gd name="connsiteY5" fmla="*/ 253475 h 269038"/>
                <a:gd name="connsiteX6" fmla="*/ 150316 w 252711"/>
                <a:gd name="connsiteY6" fmla="*/ 267762 h 269038"/>
                <a:gd name="connsiteX7" fmla="*/ 133647 w 252711"/>
                <a:gd name="connsiteY7" fmla="*/ 265381 h 269038"/>
                <a:gd name="connsiteX8" fmla="*/ 102691 w 252711"/>
                <a:gd name="connsiteY8" fmla="*/ 241568 h 269038"/>
                <a:gd name="connsiteX9" fmla="*/ 28872 w 252711"/>
                <a:gd name="connsiteY9" fmla="*/ 241568 h 269038"/>
                <a:gd name="connsiteX10" fmla="*/ 38397 w 252711"/>
                <a:gd name="connsiteY10" fmla="*/ 210612 h 269038"/>
                <a:gd name="connsiteX11" fmla="*/ 19347 w 252711"/>
                <a:gd name="connsiteY11" fmla="*/ 205850 h 269038"/>
                <a:gd name="connsiteX12" fmla="*/ 7441 w 252711"/>
                <a:gd name="connsiteY12" fmla="*/ 177275 h 269038"/>
                <a:gd name="connsiteX13" fmla="*/ 297 w 252711"/>
                <a:gd name="connsiteY13" fmla="*/ 141556 h 269038"/>
                <a:gd name="connsiteX14" fmla="*/ 2678 w 252711"/>
                <a:gd name="connsiteY14" fmla="*/ 129650 h 269038"/>
                <a:gd name="connsiteX15" fmla="*/ 14585 w 252711"/>
                <a:gd name="connsiteY15" fmla="*/ 127268 h 269038"/>
                <a:gd name="connsiteX16" fmla="*/ 28872 w 252711"/>
                <a:gd name="connsiteY16" fmla="*/ 129650 h 269038"/>
                <a:gd name="connsiteX17" fmla="*/ 45541 w 252711"/>
                <a:gd name="connsiteY17" fmla="*/ 112981 h 269038"/>
                <a:gd name="connsiteX18" fmla="*/ 52685 w 252711"/>
                <a:gd name="connsiteY18" fmla="*/ 103456 h 269038"/>
                <a:gd name="connsiteX19" fmla="*/ 71735 w 252711"/>
                <a:gd name="connsiteY19" fmla="*/ 105837 h 269038"/>
                <a:gd name="connsiteX20" fmla="*/ 86022 w 252711"/>
                <a:gd name="connsiteY20" fmla="*/ 79643 h 269038"/>
                <a:gd name="connsiteX21" fmla="*/ 124122 w 252711"/>
                <a:gd name="connsiteY21" fmla="*/ 43925 h 269038"/>
                <a:gd name="connsiteX22" fmla="*/ 169366 w 252711"/>
                <a:gd name="connsiteY22" fmla="*/ 8206 h 269038"/>
                <a:gd name="connsiteX23" fmla="*/ 197941 w 252711"/>
                <a:gd name="connsiteY23" fmla="*/ 1062 h 269038"/>
                <a:gd name="connsiteX24" fmla="*/ 216991 w 252711"/>
                <a:gd name="connsiteY24" fmla="*/ 24875 h 269038"/>
                <a:gd name="connsiteX25" fmla="*/ 252710 w 252711"/>
                <a:gd name="connsiteY25" fmla="*/ 10587 h 269038"/>
                <a:gd name="connsiteX0" fmla="*/ 195560 w 231278"/>
                <a:gd name="connsiteY0" fmla="*/ 67737 h 269038"/>
                <a:gd name="connsiteX1" fmla="*/ 209847 w 231278"/>
                <a:gd name="connsiteY1" fmla="*/ 108218 h 269038"/>
                <a:gd name="connsiteX2" fmla="*/ 231278 w 231278"/>
                <a:gd name="connsiteY2" fmla="*/ 132031 h 269038"/>
                <a:gd name="connsiteX3" fmla="*/ 209847 w 231278"/>
                <a:gd name="connsiteY3" fmla="*/ 136793 h 269038"/>
                <a:gd name="connsiteX4" fmla="*/ 176510 w 231278"/>
                <a:gd name="connsiteY4" fmla="*/ 217756 h 269038"/>
                <a:gd name="connsiteX5" fmla="*/ 164603 w 231278"/>
                <a:gd name="connsiteY5" fmla="*/ 253475 h 269038"/>
                <a:gd name="connsiteX6" fmla="*/ 150316 w 231278"/>
                <a:gd name="connsiteY6" fmla="*/ 267762 h 269038"/>
                <a:gd name="connsiteX7" fmla="*/ 133647 w 231278"/>
                <a:gd name="connsiteY7" fmla="*/ 265381 h 269038"/>
                <a:gd name="connsiteX8" fmla="*/ 102691 w 231278"/>
                <a:gd name="connsiteY8" fmla="*/ 241568 h 269038"/>
                <a:gd name="connsiteX9" fmla="*/ 28872 w 231278"/>
                <a:gd name="connsiteY9" fmla="*/ 241568 h 269038"/>
                <a:gd name="connsiteX10" fmla="*/ 38397 w 231278"/>
                <a:gd name="connsiteY10" fmla="*/ 210612 h 269038"/>
                <a:gd name="connsiteX11" fmla="*/ 19347 w 231278"/>
                <a:gd name="connsiteY11" fmla="*/ 205850 h 269038"/>
                <a:gd name="connsiteX12" fmla="*/ 7441 w 231278"/>
                <a:gd name="connsiteY12" fmla="*/ 177275 h 269038"/>
                <a:gd name="connsiteX13" fmla="*/ 297 w 231278"/>
                <a:gd name="connsiteY13" fmla="*/ 141556 h 269038"/>
                <a:gd name="connsiteX14" fmla="*/ 2678 w 231278"/>
                <a:gd name="connsiteY14" fmla="*/ 129650 h 269038"/>
                <a:gd name="connsiteX15" fmla="*/ 14585 w 231278"/>
                <a:gd name="connsiteY15" fmla="*/ 127268 h 269038"/>
                <a:gd name="connsiteX16" fmla="*/ 28872 w 231278"/>
                <a:gd name="connsiteY16" fmla="*/ 129650 h 269038"/>
                <a:gd name="connsiteX17" fmla="*/ 45541 w 231278"/>
                <a:gd name="connsiteY17" fmla="*/ 112981 h 269038"/>
                <a:gd name="connsiteX18" fmla="*/ 52685 w 231278"/>
                <a:gd name="connsiteY18" fmla="*/ 103456 h 269038"/>
                <a:gd name="connsiteX19" fmla="*/ 71735 w 231278"/>
                <a:gd name="connsiteY19" fmla="*/ 105837 h 269038"/>
                <a:gd name="connsiteX20" fmla="*/ 86022 w 231278"/>
                <a:gd name="connsiteY20" fmla="*/ 79643 h 269038"/>
                <a:gd name="connsiteX21" fmla="*/ 124122 w 231278"/>
                <a:gd name="connsiteY21" fmla="*/ 43925 h 269038"/>
                <a:gd name="connsiteX22" fmla="*/ 169366 w 231278"/>
                <a:gd name="connsiteY22" fmla="*/ 8206 h 269038"/>
                <a:gd name="connsiteX23" fmla="*/ 197941 w 231278"/>
                <a:gd name="connsiteY23" fmla="*/ 1062 h 269038"/>
                <a:gd name="connsiteX24" fmla="*/ 216991 w 231278"/>
                <a:gd name="connsiteY24" fmla="*/ 24875 h 269038"/>
                <a:gd name="connsiteX25" fmla="*/ 203892 w 231278"/>
                <a:gd name="connsiteY25" fmla="*/ 62104 h 26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1278" h="269038">
                  <a:moveTo>
                    <a:pt x="195560" y="67737"/>
                  </a:moveTo>
                  <a:cubicBezTo>
                    <a:pt x="172541" y="89565"/>
                    <a:pt x="203894" y="97502"/>
                    <a:pt x="209847" y="108218"/>
                  </a:cubicBezTo>
                  <a:cubicBezTo>
                    <a:pt x="215800" y="118934"/>
                    <a:pt x="231278" y="127269"/>
                    <a:pt x="231278" y="132031"/>
                  </a:cubicBezTo>
                  <a:cubicBezTo>
                    <a:pt x="231278" y="136793"/>
                    <a:pt x="218975" y="122506"/>
                    <a:pt x="209847" y="136793"/>
                  </a:cubicBezTo>
                  <a:cubicBezTo>
                    <a:pt x="200719" y="151081"/>
                    <a:pt x="184051" y="198309"/>
                    <a:pt x="176510" y="217756"/>
                  </a:cubicBezTo>
                  <a:cubicBezTo>
                    <a:pt x="168969" y="237203"/>
                    <a:pt x="168969" y="245141"/>
                    <a:pt x="164603" y="253475"/>
                  </a:cubicBezTo>
                  <a:cubicBezTo>
                    <a:pt x="160237" y="261809"/>
                    <a:pt x="155475" y="265778"/>
                    <a:pt x="150316" y="267762"/>
                  </a:cubicBezTo>
                  <a:cubicBezTo>
                    <a:pt x="145157" y="269746"/>
                    <a:pt x="141584" y="269747"/>
                    <a:pt x="133647" y="265381"/>
                  </a:cubicBezTo>
                  <a:cubicBezTo>
                    <a:pt x="125710" y="261015"/>
                    <a:pt x="120153" y="245537"/>
                    <a:pt x="102691" y="241568"/>
                  </a:cubicBezTo>
                  <a:cubicBezTo>
                    <a:pt x="85228" y="237599"/>
                    <a:pt x="39588" y="246727"/>
                    <a:pt x="28872" y="241568"/>
                  </a:cubicBezTo>
                  <a:cubicBezTo>
                    <a:pt x="18156" y="236409"/>
                    <a:pt x="39984" y="216565"/>
                    <a:pt x="38397" y="210612"/>
                  </a:cubicBezTo>
                  <a:cubicBezTo>
                    <a:pt x="36809" y="204659"/>
                    <a:pt x="24506" y="211406"/>
                    <a:pt x="19347" y="205850"/>
                  </a:cubicBezTo>
                  <a:cubicBezTo>
                    <a:pt x="14188" y="200294"/>
                    <a:pt x="10616" y="187991"/>
                    <a:pt x="7441" y="177275"/>
                  </a:cubicBezTo>
                  <a:cubicBezTo>
                    <a:pt x="4266" y="166559"/>
                    <a:pt x="1091" y="149493"/>
                    <a:pt x="297" y="141556"/>
                  </a:cubicBezTo>
                  <a:cubicBezTo>
                    <a:pt x="-497" y="133619"/>
                    <a:pt x="297" y="132031"/>
                    <a:pt x="2678" y="129650"/>
                  </a:cubicBezTo>
                  <a:cubicBezTo>
                    <a:pt x="5059" y="127269"/>
                    <a:pt x="10219" y="127268"/>
                    <a:pt x="14585" y="127268"/>
                  </a:cubicBezTo>
                  <a:cubicBezTo>
                    <a:pt x="18951" y="127268"/>
                    <a:pt x="23713" y="132031"/>
                    <a:pt x="28872" y="129650"/>
                  </a:cubicBezTo>
                  <a:cubicBezTo>
                    <a:pt x="34031" y="127269"/>
                    <a:pt x="41572" y="117347"/>
                    <a:pt x="45541" y="112981"/>
                  </a:cubicBezTo>
                  <a:cubicBezTo>
                    <a:pt x="49510" y="108615"/>
                    <a:pt x="48319" y="104647"/>
                    <a:pt x="52685" y="103456"/>
                  </a:cubicBezTo>
                  <a:cubicBezTo>
                    <a:pt x="57051" y="102265"/>
                    <a:pt x="66179" y="109806"/>
                    <a:pt x="71735" y="105837"/>
                  </a:cubicBezTo>
                  <a:cubicBezTo>
                    <a:pt x="77291" y="101868"/>
                    <a:pt x="77291" y="89962"/>
                    <a:pt x="86022" y="79643"/>
                  </a:cubicBezTo>
                  <a:cubicBezTo>
                    <a:pt x="94753" y="69324"/>
                    <a:pt x="110231" y="55831"/>
                    <a:pt x="124122" y="43925"/>
                  </a:cubicBezTo>
                  <a:cubicBezTo>
                    <a:pt x="138013" y="32019"/>
                    <a:pt x="157063" y="15350"/>
                    <a:pt x="169366" y="8206"/>
                  </a:cubicBezTo>
                  <a:cubicBezTo>
                    <a:pt x="181669" y="1062"/>
                    <a:pt x="190004" y="-1716"/>
                    <a:pt x="197941" y="1062"/>
                  </a:cubicBezTo>
                  <a:cubicBezTo>
                    <a:pt x="205878" y="3840"/>
                    <a:pt x="215999" y="14701"/>
                    <a:pt x="216991" y="24875"/>
                  </a:cubicBezTo>
                  <a:cubicBezTo>
                    <a:pt x="217983" y="35049"/>
                    <a:pt x="192383" y="69248"/>
                    <a:pt x="203892" y="62104"/>
                  </a:cubicBezTo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115781" y="3767075"/>
              <a:ext cx="223113" cy="203348"/>
            </a:xfrm>
            <a:custGeom>
              <a:avLst/>
              <a:gdLst>
                <a:gd name="connsiteX0" fmla="*/ 188124 w 304933"/>
                <a:gd name="connsiteY0" fmla="*/ 122163 h 274958"/>
                <a:gd name="connsiteX1" fmla="*/ 219080 w 304933"/>
                <a:gd name="connsiteY1" fmla="*/ 174550 h 274958"/>
                <a:gd name="connsiteX2" fmla="*/ 250036 w 304933"/>
                <a:gd name="connsiteY2" fmla="*/ 172169 h 274958"/>
                <a:gd name="connsiteX3" fmla="*/ 276230 w 304933"/>
                <a:gd name="connsiteY3" fmla="*/ 191219 h 274958"/>
                <a:gd name="connsiteX4" fmla="*/ 304805 w 304933"/>
                <a:gd name="connsiteY4" fmla="*/ 212650 h 274958"/>
                <a:gd name="connsiteX5" fmla="*/ 264324 w 304933"/>
                <a:gd name="connsiteY5" fmla="*/ 215031 h 274958"/>
                <a:gd name="connsiteX6" fmla="*/ 261943 w 304933"/>
                <a:gd name="connsiteY6" fmla="*/ 243606 h 274958"/>
                <a:gd name="connsiteX7" fmla="*/ 238130 w 304933"/>
                <a:gd name="connsiteY7" fmla="*/ 274563 h 274958"/>
                <a:gd name="connsiteX8" fmla="*/ 188124 w 304933"/>
                <a:gd name="connsiteY8" fmla="*/ 257894 h 274958"/>
                <a:gd name="connsiteX9" fmla="*/ 147643 w 304933"/>
                <a:gd name="connsiteY9" fmla="*/ 212650 h 274958"/>
                <a:gd name="connsiteX10" fmla="*/ 111924 w 304933"/>
                <a:gd name="connsiteY10" fmla="*/ 150738 h 274958"/>
                <a:gd name="connsiteX11" fmla="*/ 95255 w 304933"/>
                <a:gd name="connsiteY11" fmla="*/ 107875 h 274958"/>
                <a:gd name="connsiteX12" fmla="*/ 71443 w 304933"/>
                <a:gd name="connsiteY12" fmla="*/ 84063 h 274958"/>
                <a:gd name="connsiteX13" fmla="*/ 59536 w 304933"/>
                <a:gd name="connsiteY13" fmla="*/ 84063 h 274958"/>
                <a:gd name="connsiteX14" fmla="*/ 57155 w 304933"/>
                <a:gd name="connsiteY14" fmla="*/ 84063 h 274958"/>
                <a:gd name="connsiteX15" fmla="*/ 28580 w 304933"/>
                <a:gd name="connsiteY15" fmla="*/ 43581 h 274958"/>
                <a:gd name="connsiteX16" fmla="*/ 5 w 304933"/>
                <a:gd name="connsiteY16" fmla="*/ 12625 h 274958"/>
                <a:gd name="connsiteX17" fmla="*/ 30961 w 304933"/>
                <a:gd name="connsiteY17" fmla="*/ 719 h 274958"/>
                <a:gd name="connsiteX18" fmla="*/ 78586 w 304933"/>
                <a:gd name="connsiteY18" fmla="*/ 31675 h 274958"/>
                <a:gd name="connsiteX19" fmla="*/ 119068 w 304933"/>
                <a:gd name="connsiteY19" fmla="*/ 74538 h 274958"/>
                <a:gd name="connsiteX20" fmla="*/ 145261 w 304933"/>
                <a:gd name="connsiteY20" fmla="*/ 95969 h 274958"/>
                <a:gd name="connsiteX21" fmla="*/ 188124 w 304933"/>
                <a:gd name="connsiteY21" fmla="*/ 122163 h 27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4933" h="274958">
                  <a:moveTo>
                    <a:pt x="188124" y="122163"/>
                  </a:moveTo>
                  <a:cubicBezTo>
                    <a:pt x="200427" y="135260"/>
                    <a:pt x="208761" y="166216"/>
                    <a:pt x="219080" y="174550"/>
                  </a:cubicBezTo>
                  <a:cubicBezTo>
                    <a:pt x="229399" y="182884"/>
                    <a:pt x="240511" y="169391"/>
                    <a:pt x="250036" y="172169"/>
                  </a:cubicBezTo>
                  <a:cubicBezTo>
                    <a:pt x="259561" y="174947"/>
                    <a:pt x="267102" y="184472"/>
                    <a:pt x="276230" y="191219"/>
                  </a:cubicBezTo>
                  <a:cubicBezTo>
                    <a:pt x="285358" y="197966"/>
                    <a:pt x="306789" y="208681"/>
                    <a:pt x="304805" y="212650"/>
                  </a:cubicBezTo>
                  <a:cubicBezTo>
                    <a:pt x="302821" y="216619"/>
                    <a:pt x="271468" y="209872"/>
                    <a:pt x="264324" y="215031"/>
                  </a:cubicBezTo>
                  <a:cubicBezTo>
                    <a:pt x="257180" y="220190"/>
                    <a:pt x="266309" y="233684"/>
                    <a:pt x="261943" y="243606"/>
                  </a:cubicBezTo>
                  <a:cubicBezTo>
                    <a:pt x="257577" y="253528"/>
                    <a:pt x="250433" y="272182"/>
                    <a:pt x="238130" y="274563"/>
                  </a:cubicBezTo>
                  <a:cubicBezTo>
                    <a:pt x="225827" y="276944"/>
                    <a:pt x="203205" y="268213"/>
                    <a:pt x="188124" y="257894"/>
                  </a:cubicBezTo>
                  <a:cubicBezTo>
                    <a:pt x="173043" y="247575"/>
                    <a:pt x="160343" y="230509"/>
                    <a:pt x="147643" y="212650"/>
                  </a:cubicBezTo>
                  <a:cubicBezTo>
                    <a:pt x="134943" y="194791"/>
                    <a:pt x="120655" y="168200"/>
                    <a:pt x="111924" y="150738"/>
                  </a:cubicBezTo>
                  <a:cubicBezTo>
                    <a:pt x="103193" y="133276"/>
                    <a:pt x="102002" y="118987"/>
                    <a:pt x="95255" y="107875"/>
                  </a:cubicBezTo>
                  <a:cubicBezTo>
                    <a:pt x="88508" y="96763"/>
                    <a:pt x="77396" y="88032"/>
                    <a:pt x="71443" y="84063"/>
                  </a:cubicBezTo>
                  <a:cubicBezTo>
                    <a:pt x="65490" y="80094"/>
                    <a:pt x="59536" y="84063"/>
                    <a:pt x="59536" y="84063"/>
                  </a:cubicBezTo>
                  <a:cubicBezTo>
                    <a:pt x="57155" y="84063"/>
                    <a:pt x="62314" y="90810"/>
                    <a:pt x="57155" y="84063"/>
                  </a:cubicBezTo>
                  <a:cubicBezTo>
                    <a:pt x="51996" y="77316"/>
                    <a:pt x="38105" y="55487"/>
                    <a:pt x="28580" y="43581"/>
                  </a:cubicBezTo>
                  <a:cubicBezTo>
                    <a:pt x="19055" y="31675"/>
                    <a:pt x="-392" y="19769"/>
                    <a:pt x="5" y="12625"/>
                  </a:cubicBezTo>
                  <a:cubicBezTo>
                    <a:pt x="402" y="5481"/>
                    <a:pt x="17864" y="-2456"/>
                    <a:pt x="30961" y="719"/>
                  </a:cubicBezTo>
                  <a:cubicBezTo>
                    <a:pt x="44058" y="3894"/>
                    <a:pt x="63901" y="19372"/>
                    <a:pt x="78586" y="31675"/>
                  </a:cubicBezTo>
                  <a:cubicBezTo>
                    <a:pt x="93270" y="43978"/>
                    <a:pt x="107956" y="63822"/>
                    <a:pt x="119068" y="74538"/>
                  </a:cubicBezTo>
                  <a:cubicBezTo>
                    <a:pt x="130180" y="85254"/>
                    <a:pt x="132164" y="86841"/>
                    <a:pt x="145261" y="95969"/>
                  </a:cubicBezTo>
                  <a:cubicBezTo>
                    <a:pt x="158358" y="105097"/>
                    <a:pt x="175821" y="109066"/>
                    <a:pt x="188124" y="122163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6" name="Freeform 145"/>
          <p:cNvSpPr/>
          <p:nvPr/>
        </p:nvSpPr>
        <p:spPr>
          <a:xfrm>
            <a:off x="5350974" y="3351452"/>
            <a:ext cx="119860" cy="229247"/>
          </a:xfrm>
          <a:custGeom>
            <a:avLst/>
            <a:gdLst>
              <a:gd name="connsiteX0" fmla="*/ 393203 w 406924"/>
              <a:gd name="connsiteY0" fmla="*/ 207313 h 551489"/>
              <a:gd name="connsiteX1" fmla="*/ 405110 w 406924"/>
              <a:gd name="connsiteY1" fmla="*/ 276369 h 551489"/>
              <a:gd name="connsiteX2" fmla="*/ 352722 w 406924"/>
              <a:gd name="connsiteY2" fmla="*/ 309707 h 551489"/>
              <a:gd name="connsiteX3" fmla="*/ 347960 w 406924"/>
              <a:gd name="connsiteY3" fmla="*/ 259701 h 551489"/>
              <a:gd name="connsiteX4" fmla="*/ 331291 w 406924"/>
              <a:gd name="connsiteY4" fmla="*/ 266844 h 551489"/>
              <a:gd name="connsiteX5" fmla="*/ 314622 w 406924"/>
              <a:gd name="connsiteY5" fmla="*/ 283513 h 551489"/>
              <a:gd name="connsiteX6" fmla="*/ 269378 w 406924"/>
              <a:gd name="connsiteY6" fmla="*/ 321613 h 551489"/>
              <a:gd name="connsiteX7" fmla="*/ 195560 w 406924"/>
              <a:gd name="connsiteY7" fmla="*/ 350188 h 551489"/>
              <a:gd name="connsiteX8" fmla="*/ 209847 w 406924"/>
              <a:gd name="connsiteY8" fmla="*/ 390669 h 551489"/>
              <a:gd name="connsiteX9" fmla="*/ 231278 w 406924"/>
              <a:gd name="connsiteY9" fmla="*/ 414482 h 551489"/>
              <a:gd name="connsiteX10" fmla="*/ 209847 w 406924"/>
              <a:gd name="connsiteY10" fmla="*/ 419244 h 551489"/>
              <a:gd name="connsiteX11" fmla="*/ 176510 w 406924"/>
              <a:gd name="connsiteY11" fmla="*/ 500207 h 551489"/>
              <a:gd name="connsiteX12" fmla="*/ 164603 w 406924"/>
              <a:gd name="connsiteY12" fmla="*/ 535926 h 551489"/>
              <a:gd name="connsiteX13" fmla="*/ 150316 w 406924"/>
              <a:gd name="connsiteY13" fmla="*/ 550213 h 551489"/>
              <a:gd name="connsiteX14" fmla="*/ 133647 w 406924"/>
              <a:gd name="connsiteY14" fmla="*/ 547832 h 551489"/>
              <a:gd name="connsiteX15" fmla="*/ 102691 w 406924"/>
              <a:gd name="connsiteY15" fmla="*/ 524019 h 551489"/>
              <a:gd name="connsiteX16" fmla="*/ 28872 w 406924"/>
              <a:gd name="connsiteY16" fmla="*/ 524019 h 551489"/>
              <a:gd name="connsiteX17" fmla="*/ 38397 w 406924"/>
              <a:gd name="connsiteY17" fmla="*/ 493063 h 551489"/>
              <a:gd name="connsiteX18" fmla="*/ 19347 w 406924"/>
              <a:gd name="connsiteY18" fmla="*/ 488301 h 551489"/>
              <a:gd name="connsiteX19" fmla="*/ 7441 w 406924"/>
              <a:gd name="connsiteY19" fmla="*/ 459726 h 551489"/>
              <a:gd name="connsiteX20" fmla="*/ 297 w 406924"/>
              <a:gd name="connsiteY20" fmla="*/ 424007 h 551489"/>
              <a:gd name="connsiteX21" fmla="*/ 2678 w 406924"/>
              <a:gd name="connsiteY21" fmla="*/ 412101 h 551489"/>
              <a:gd name="connsiteX22" fmla="*/ 14585 w 406924"/>
              <a:gd name="connsiteY22" fmla="*/ 409719 h 551489"/>
              <a:gd name="connsiteX23" fmla="*/ 28872 w 406924"/>
              <a:gd name="connsiteY23" fmla="*/ 412101 h 551489"/>
              <a:gd name="connsiteX24" fmla="*/ 45541 w 406924"/>
              <a:gd name="connsiteY24" fmla="*/ 395432 h 551489"/>
              <a:gd name="connsiteX25" fmla="*/ 52685 w 406924"/>
              <a:gd name="connsiteY25" fmla="*/ 385907 h 551489"/>
              <a:gd name="connsiteX26" fmla="*/ 71735 w 406924"/>
              <a:gd name="connsiteY26" fmla="*/ 388288 h 551489"/>
              <a:gd name="connsiteX27" fmla="*/ 86022 w 406924"/>
              <a:gd name="connsiteY27" fmla="*/ 362094 h 551489"/>
              <a:gd name="connsiteX28" fmla="*/ 124122 w 406924"/>
              <a:gd name="connsiteY28" fmla="*/ 326376 h 551489"/>
              <a:gd name="connsiteX29" fmla="*/ 169366 w 406924"/>
              <a:gd name="connsiteY29" fmla="*/ 290657 h 551489"/>
              <a:gd name="connsiteX30" fmla="*/ 197941 w 406924"/>
              <a:gd name="connsiteY30" fmla="*/ 283513 h 551489"/>
              <a:gd name="connsiteX31" fmla="*/ 216991 w 406924"/>
              <a:gd name="connsiteY31" fmla="*/ 307326 h 551489"/>
              <a:gd name="connsiteX32" fmla="*/ 252710 w 406924"/>
              <a:gd name="connsiteY32" fmla="*/ 293038 h 551489"/>
              <a:gd name="connsiteX33" fmla="*/ 286047 w 406924"/>
              <a:gd name="connsiteY33" fmla="*/ 264463 h 551489"/>
              <a:gd name="connsiteX34" fmla="*/ 295572 w 406924"/>
              <a:gd name="connsiteY34" fmla="*/ 204932 h 551489"/>
              <a:gd name="connsiteX35" fmla="*/ 274141 w 406924"/>
              <a:gd name="connsiteY35" fmla="*/ 152544 h 551489"/>
              <a:gd name="connsiteX36" fmla="*/ 252710 w 406924"/>
              <a:gd name="connsiteY36" fmla="*/ 116826 h 551489"/>
              <a:gd name="connsiteX37" fmla="*/ 245566 w 406924"/>
              <a:gd name="connsiteY37" fmla="*/ 93013 h 551489"/>
              <a:gd name="connsiteX38" fmla="*/ 243185 w 406924"/>
              <a:gd name="connsiteY38" fmla="*/ 76344 h 551489"/>
              <a:gd name="connsiteX39" fmla="*/ 247947 w 406924"/>
              <a:gd name="connsiteY39" fmla="*/ 40626 h 551489"/>
              <a:gd name="connsiteX40" fmla="*/ 271760 w 406924"/>
              <a:gd name="connsiteY40" fmla="*/ 12051 h 551489"/>
              <a:gd name="connsiteX41" fmla="*/ 286047 w 406924"/>
              <a:gd name="connsiteY41" fmla="*/ 144 h 551489"/>
              <a:gd name="connsiteX42" fmla="*/ 305097 w 406924"/>
              <a:gd name="connsiteY42" fmla="*/ 19194 h 551489"/>
              <a:gd name="connsiteX43" fmla="*/ 290810 w 406924"/>
              <a:gd name="connsiteY43" fmla="*/ 95394 h 551489"/>
              <a:gd name="connsiteX44" fmla="*/ 293191 w 406924"/>
              <a:gd name="connsiteY44" fmla="*/ 100157 h 551489"/>
              <a:gd name="connsiteX45" fmla="*/ 338435 w 406924"/>
              <a:gd name="connsiteY45" fmla="*/ 100157 h 551489"/>
              <a:gd name="connsiteX46" fmla="*/ 376535 w 406924"/>
              <a:gd name="connsiteY46" fmla="*/ 147782 h 551489"/>
              <a:gd name="connsiteX47" fmla="*/ 393203 w 406924"/>
              <a:gd name="connsiteY47" fmla="*/ 207313 h 551489"/>
              <a:gd name="connsiteX0" fmla="*/ 393203 w 406924"/>
              <a:gd name="connsiteY0" fmla="*/ 207313 h 551489"/>
              <a:gd name="connsiteX1" fmla="*/ 405110 w 406924"/>
              <a:gd name="connsiteY1" fmla="*/ 276369 h 551489"/>
              <a:gd name="connsiteX2" fmla="*/ 352722 w 406924"/>
              <a:gd name="connsiteY2" fmla="*/ 309707 h 551489"/>
              <a:gd name="connsiteX3" fmla="*/ 347960 w 406924"/>
              <a:gd name="connsiteY3" fmla="*/ 259701 h 551489"/>
              <a:gd name="connsiteX4" fmla="*/ 331291 w 406924"/>
              <a:gd name="connsiteY4" fmla="*/ 266844 h 551489"/>
              <a:gd name="connsiteX5" fmla="*/ 314622 w 406924"/>
              <a:gd name="connsiteY5" fmla="*/ 283513 h 551489"/>
              <a:gd name="connsiteX6" fmla="*/ 269378 w 406924"/>
              <a:gd name="connsiteY6" fmla="*/ 321613 h 551489"/>
              <a:gd name="connsiteX7" fmla="*/ 209847 w 406924"/>
              <a:gd name="connsiteY7" fmla="*/ 390669 h 551489"/>
              <a:gd name="connsiteX8" fmla="*/ 231278 w 406924"/>
              <a:gd name="connsiteY8" fmla="*/ 414482 h 551489"/>
              <a:gd name="connsiteX9" fmla="*/ 209847 w 406924"/>
              <a:gd name="connsiteY9" fmla="*/ 419244 h 551489"/>
              <a:gd name="connsiteX10" fmla="*/ 176510 w 406924"/>
              <a:gd name="connsiteY10" fmla="*/ 500207 h 551489"/>
              <a:gd name="connsiteX11" fmla="*/ 164603 w 406924"/>
              <a:gd name="connsiteY11" fmla="*/ 535926 h 551489"/>
              <a:gd name="connsiteX12" fmla="*/ 150316 w 406924"/>
              <a:gd name="connsiteY12" fmla="*/ 550213 h 551489"/>
              <a:gd name="connsiteX13" fmla="*/ 133647 w 406924"/>
              <a:gd name="connsiteY13" fmla="*/ 547832 h 551489"/>
              <a:gd name="connsiteX14" fmla="*/ 102691 w 406924"/>
              <a:gd name="connsiteY14" fmla="*/ 524019 h 551489"/>
              <a:gd name="connsiteX15" fmla="*/ 28872 w 406924"/>
              <a:gd name="connsiteY15" fmla="*/ 524019 h 551489"/>
              <a:gd name="connsiteX16" fmla="*/ 38397 w 406924"/>
              <a:gd name="connsiteY16" fmla="*/ 493063 h 551489"/>
              <a:gd name="connsiteX17" fmla="*/ 19347 w 406924"/>
              <a:gd name="connsiteY17" fmla="*/ 488301 h 551489"/>
              <a:gd name="connsiteX18" fmla="*/ 7441 w 406924"/>
              <a:gd name="connsiteY18" fmla="*/ 459726 h 551489"/>
              <a:gd name="connsiteX19" fmla="*/ 297 w 406924"/>
              <a:gd name="connsiteY19" fmla="*/ 424007 h 551489"/>
              <a:gd name="connsiteX20" fmla="*/ 2678 w 406924"/>
              <a:gd name="connsiteY20" fmla="*/ 412101 h 551489"/>
              <a:gd name="connsiteX21" fmla="*/ 14585 w 406924"/>
              <a:gd name="connsiteY21" fmla="*/ 409719 h 551489"/>
              <a:gd name="connsiteX22" fmla="*/ 28872 w 406924"/>
              <a:gd name="connsiteY22" fmla="*/ 412101 h 551489"/>
              <a:gd name="connsiteX23" fmla="*/ 45541 w 406924"/>
              <a:gd name="connsiteY23" fmla="*/ 395432 h 551489"/>
              <a:gd name="connsiteX24" fmla="*/ 52685 w 406924"/>
              <a:gd name="connsiteY24" fmla="*/ 385907 h 551489"/>
              <a:gd name="connsiteX25" fmla="*/ 71735 w 406924"/>
              <a:gd name="connsiteY25" fmla="*/ 388288 h 551489"/>
              <a:gd name="connsiteX26" fmla="*/ 86022 w 406924"/>
              <a:gd name="connsiteY26" fmla="*/ 362094 h 551489"/>
              <a:gd name="connsiteX27" fmla="*/ 124122 w 406924"/>
              <a:gd name="connsiteY27" fmla="*/ 326376 h 551489"/>
              <a:gd name="connsiteX28" fmla="*/ 169366 w 406924"/>
              <a:gd name="connsiteY28" fmla="*/ 290657 h 551489"/>
              <a:gd name="connsiteX29" fmla="*/ 197941 w 406924"/>
              <a:gd name="connsiteY29" fmla="*/ 283513 h 551489"/>
              <a:gd name="connsiteX30" fmla="*/ 216991 w 406924"/>
              <a:gd name="connsiteY30" fmla="*/ 307326 h 551489"/>
              <a:gd name="connsiteX31" fmla="*/ 252710 w 406924"/>
              <a:gd name="connsiteY31" fmla="*/ 293038 h 551489"/>
              <a:gd name="connsiteX32" fmla="*/ 286047 w 406924"/>
              <a:gd name="connsiteY32" fmla="*/ 264463 h 551489"/>
              <a:gd name="connsiteX33" fmla="*/ 295572 w 406924"/>
              <a:gd name="connsiteY33" fmla="*/ 204932 h 551489"/>
              <a:gd name="connsiteX34" fmla="*/ 274141 w 406924"/>
              <a:gd name="connsiteY34" fmla="*/ 152544 h 551489"/>
              <a:gd name="connsiteX35" fmla="*/ 252710 w 406924"/>
              <a:gd name="connsiteY35" fmla="*/ 116826 h 551489"/>
              <a:gd name="connsiteX36" fmla="*/ 245566 w 406924"/>
              <a:gd name="connsiteY36" fmla="*/ 93013 h 551489"/>
              <a:gd name="connsiteX37" fmla="*/ 243185 w 406924"/>
              <a:gd name="connsiteY37" fmla="*/ 76344 h 551489"/>
              <a:gd name="connsiteX38" fmla="*/ 247947 w 406924"/>
              <a:gd name="connsiteY38" fmla="*/ 40626 h 551489"/>
              <a:gd name="connsiteX39" fmla="*/ 271760 w 406924"/>
              <a:gd name="connsiteY39" fmla="*/ 12051 h 551489"/>
              <a:gd name="connsiteX40" fmla="*/ 286047 w 406924"/>
              <a:gd name="connsiteY40" fmla="*/ 144 h 551489"/>
              <a:gd name="connsiteX41" fmla="*/ 305097 w 406924"/>
              <a:gd name="connsiteY41" fmla="*/ 19194 h 551489"/>
              <a:gd name="connsiteX42" fmla="*/ 290810 w 406924"/>
              <a:gd name="connsiteY42" fmla="*/ 95394 h 551489"/>
              <a:gd name="connsiteX43" fmla="*/ 293191 w 406924"/>
              <a:gd name="connsiteY43" fmla="*/ 100157 h 551489"/>
              <a:gd name="connsiteX44" fmla="*/ 338435 w 406924"/>
              <a:gd name="connsiteY44" fmla="*/ 100157 h 551489"/>
              <a:gd name="connsiteX45" fmla="*/ 376535 w 406924"/>
              <a:gd name="connsiteY45" fmla="*/ 147782 h 551489"/>
              <a:gd name="connsiteX46" fmla="*/ 393203 w 406924"/>
              <a:gd name="connsiteY46" fmla="*/ 207313 h 551489"/>
              <a:gd name="connsiteX0" fmla="*/ 393203 w 406924"/>
              <a:gd name="connsiteY0" fmla="*/ 207313 h 551489"/>
              <a:gd name="connsiteX1" fmla="*/ 405110 w 406924"/>
              <a:gd name="connsiteY1" fmla="*/ 276369 h 551489"/>
              <a:gd name="connsiteX2" fmla="*/ 352722 w 406924"/>
              <a:gd name="connsiteY2" fmla="*/ 309707 h 551489"/>
              <a:gd name="connsiteX3" fmla="*/ 347960 w 406924"/>
              <a:gd name="connsiteY3" fmla="*/ 259701 h 551489"/>
              <a:gd name="connsiteX4" fmla="*/ 331291 w 406924"/>
              <a:gd name="connsiteY4" fmla="*/ 266844 h 551489"/>
              <a:gd name="connsiteX5" fmla="*/ 314622 w 406924"/>
              <a:gd name="connsiteY5" fmla="*/ 283513 h 551489"/>
              <a:gd name="connsiteX6" fmla="*/ 269378 w 406924"/>
              <a:gd name="connsiteY6" fmla="*/ 321613 h 551489"/>
              <a:gd name="connsiteX7" fmla="*/ 222028 w 406924"/>
              <a:gd name="connsiteY7" fmla="*/ 379909 h 551489"/>
              <a:gd name="connsiteX8" fmla="*/ 209847 w 406924"/>
              <a:gd name="connsiteY8" fmla="*/ 390669 h 551489"/>
              <a:gd name="connsiteX9" fmla="*/ 231278 w 406924"/>
              <a:gd name="connsiteY9" fmla="*/ 414482 h 551489"/>
              <a:gd name="connsiteX10" fmla="*/ 209847 w 406924"/>
              <a:gd name="connsiteY10" fmla="*/ 419244 h 551489"/>
              <a:gd name="connsiteX11" fmla="*/ 176510 w 406924"/>
              <a:gd name="connsiteY11" fmla="*/ 500207 h 551489"/>
              <a:gd name="connsiteX12" fmla="*/ 164603 w 406924"/>
              <a:gd name="connsiteY12" fmla="*/ 535926 h 551489"/>
              <a:gd name="connsiteX13" fmla="*/ 150316 w 406924"/>
              <a:gd name="connsiteY13" fmla="*/ 550213 h 551489"/>
              <a:gd name="connsiteX14" fmla="*/ 133647 w 406924"/>
              <a:gd name="connsiteY14" fmla="*/ 547832 h 551489"/>
              <a:gd name="connsiteX15" fmla="*/ 102691 w 406924"/>
              <a:gd name="connsiteY15" fmla="*/ 524019 h 551489"/>
              <a:gd name="connsiteX16" fmla="*/ 28872 w 406924"/>
              <a:gd name="connsiteY16" fmla="*/ 524019 h 551489"/>
              <a:gd name="connsiteX17" fmla="*/ 38397 w 406924"/>
              <a:gd name="connsiteY17" fmla="*/ 493063 h 551489"/>
              <a:gd name="connsiteX18" fmla="*/ 19347 w 406924"/>
              <a:gd name="connsiteY18" fmla="*/ 488301 h 551489"/>
              <a:gd name="connsiteX19" fmla="*/ 7441 w 406924"/>
              <a:gd name="connsiteY19" fmla="*/ 459726 h 551489"/>
              <a:gd name="connsiteX20" fmla="*/ 297 w 406924"/>
              <a:gd name="connsiteY20" fmla="*/ 424007 h 551489"/>
              <a:gd name="connsiteX21" fmla="*/ 2678 w 406924"/>
              <a:gd name="connsiteY21" fmla="*/ 412101 h 551489"/>
              <a:gd name="connsiteX22" fmla="*/ 14585 w 406924"/>
              <a:gd name="connsiteY22" fmla="*/ 409719 h 551489"/>
              <a:gd name="connsiteX23" fmla="*/ 28872 w 406924"/>
              <a:gd name="connsiteY23" fmla="*/ 412101 h 551489"/>
              <a:gd name="connsiteX24" fmla="*/ 45541 w 406924"/>
              <a:gd name="connsiteY24" fmla="*/ 395432 h 551489"/>
              <a:gd name="connsiteX25" fmla="*/ 52685 w 406924"/>
              <a:gd name="connsiteY25" fmla="*/ 385907 h 551489"/>
              <a:gd name="connsiteX26" fmla="*/ 71735 w 406924"/>
              <a:gd name="connsiteY26" fmla="*/ 388288 h 551489"/>
              <a:gd name="connsiteX27" fmla="*/ 86022 w 406924"/>
              <a:gd name="connsiteY27" fmla="*/ 362094 h 551489"/>
              <a:gd name="connsiteX28" fmla="*/ 124122 w 406924"/>
              <a:gd name="connsiteY28" fmla="*/ 326376 h 551489"/>
              <a:gd name="connsiteX29" fmla="*/ 169366 w 406924"/>
              <a:gd name="connsiteY29" fmla="*/ 290657 h 551489"/>
              <a:gd name="connsiteX30" fmla="*/ 197941 w 406924"/>
              <a:gd name="connsiteY30" fmla="*/ 283513 h 551489"/>
              <a:gd name="connsiteX31" fmla="*/ 216991 w 406924"/>
              <a:gd name="connsiteY31" fmla="*/ 307326 h 551489"/>
              <a:gd name="connsiteX32" fmla="*/ 252710 w 406924"/>
              <a:gd name="connsiteY32" fmla="*/ 293038 h 551489"/>
              <a:gd name="connsiteX33" fmla="*/ 286047 w 406924"/>
              <a:gd name="connsiteY33" fmla="*/ 264463 h 551489"/>
              <a:gd name="connsiteX34" fmla="*/ 295572 w 406924"/>
              <a:gd name="connsiteY34" fmla="*/ 204932 h 551489"/>
              <a:gd name="connsiteX35" fmla="*/ 274141 w 406924"/>
              <a:gd name="connsiteY35" fmla="*/ 152544 h 551489"/>
              <a:gd name="connsiteX36" fmla="*/ 252710 w 406924"/>
              <a:gd name="connsiteY36" fmla="*/ 116826 h 551489"/>
              <a:gd name="connsiteX37" fmla="*/ 245566 w 406924"/>
              <a:gd name="connsiteY37" fmla="*/ 93013 h 551489"/>
              <a:gd name="connsiteX38" fmla="*/ 243185 w 406924"/>
              <a:gd name="connsiteY38" fmla="*/ 76344 h 551489"/>
              <a:gd name="connsiteX39" fmla="*/ 247947 w 406924"/>
              <a:gd name="connsiteY39" fmla="*/ 40626 h 551489"/>
              <a:gd name="connsiteX40" fmla="*/ 271760 w 406924"/>
              <a:gd name="connsiteY40" fmla="*/ 12051 h 551489"/>
              <a:gd name="connsiteX41" fmla="*/ 286047 w 406924"/>
              <a:gd name="connsiteY41" fmla="*/ 144 h 551489"/>
              <a:gd name="connsiteX42" fmla="*/ 305097 w 406924"/>
              <a:gd name="connsiteY42" fmla="*/ 19194 h 551489"/>
              <a:gd name="connsiteX43" fmla="*/ 290810 w 406924"/>
              <a:gd name="connsiteY43" fmla="*/ 95394 h 551489"/>
              <a:gd name="connsiteX44" fmla="*/ 293191 w 406924"/>
              <a:gd name="connsiteY44" fmla="*/ 100157 h 551489"/>
              <a:gd name="connsiteX45" fmla="*/ 338435 w 406924"/>
              <a:gd name="connsiteY45" fmla="*/ 100157 h 551489"/>
              <a:gd name="connsiteX46" fmla="*/ 376535 w 406924"/>
              <a:gd name="connsiteY46" fmla="*/ 147782 h 551489"/>
              <a:gd name="connsiteX47" fmla="*/ 393203 w 406924"/>
              <a:gd name="connsiteY47" fmla="*/ 207313 h 551489"/>
              <a:gd name="connsiteX0" fmla="*/ 393203 w 406924"/>
              <a:gd name="connsiteY0" fmla="*/ 207313 h 551489"/>
              <a:gd name="connsiteX1" fmla="*/ 405110 w 406924"/>
              <a:gd name="connsiteY1" fmla="*/ 276369 h 551489"/>
              <a:gd name="connsiteX2" fmla="*/ 352722 w 406924"/>
              <a:gd name="connsiteY2" fmla="*/ 309707 h 551489"/>
              <a:gd name="connsiteX3" fmla="*/ 347960 w 406924"/>
              <a:gd name="connsiteY3" fmla="*/ 259701 h 551489"/>
              <a:gd name="connsiteX4" fmla="*/ 331291 w 406924"/>
              <a:gd name="connsiteY4" fmla="*/ 266844 h 551489"/>
              <a:gd name="connsiteX5" fmla="*/ 314622 w 406924"/>
              <a:gd name="connsiteY5" fmla="*/ 283513 h 551489"/>
              <a:gd name="connsiteX6" fmla="*/ 269378 w 406924"/>
              <a:gd name="connsiteY6" fmla="*/ 321613 h 551489"/>
              <a:gd name="connsiteX7" fmla="*/ 209847 w 406924"/>
              <a:gd name="connsiteY7" fmla="*/ 390669 h 551489"/>
              <a:gd name="connsiteX8" fmla="*/ 231278 w 406924"/>
              <a:gd name="connsiteY8" fmla="*/ 414482 h 551489"/>
              <a:gd name="connsiteX9" fmla="*/ 209847 w 406924"/>
              <a:gd name="connsiteY9" fmla="*/ 419244 h 551489"/>
              <a:gd name="connsiteX10" fmla="*/ 176510 w 406924"/>
              <a:gd name="connsiteY10" fmla="*/ 500207 h 551489"/>
              <a:gd name="connsiteX11" fmla="*/ 164603 w 406924"/>
              <a:gd name="connsiteY11" fmla="*/ 535926 h 551489"/>
              <a:gd name="connsiteX12" fmla="*/ 150316 w 406924"/>
              <a:gd name="connsiteY12" fmla="*/ 550213 h 551489"/>
              <a:gd name="connsiteX13" fmla="*/ 133647 w 406924"/>
              <a:gd name="connsiteY13" fmla="*/ 547832 h 551489"/>
              <a:gd name="connsiteX14" fmla="*/ 102691 w 406924"/>
              <a:gd name="connsiteY14" fmla="*/ 524019 h 551489"/>
              <a:gd name="connsiteX15" fmla="*/ 28872 w 406924"/>
              <a:gd name="connsiteY15" fmla="*/ 524019 h 551489"/>
              <a:gd name="connsiteX16" fmla="*/ 38397 w 406924"/>
              <a:gd name="connsiteY16" fmla="*/ 493063 h 551489"/>
              <a:gd name="connsiteX17" fmla="*/ 19347 w 406924"/>
              <a:gd name="connsiteY17" fmla="*/ 488301 h 551489"/>
              <a:gd name="connsiteX18" fmla="*/ 7441 w 406924"/>
              <a:gd name="connsiteY18" fmla="*/ 459726 h 551489"/>
              <a:gd name="connsiteX19" fmla="*/ 297 w 406924"/>
              <a:gd name="connsiteY19" fmla="*/ 424007 h 551489"/>
              <a:gd name="connsiteX20" fmla="*/ 2678 w 406924"/>
              <a:gd name="connsiteY20" fmla="*/ 412101 h 551489"/>
              <a:gd name="connsiteX21" fmla="*/ 14585 w 406924"/>
              <a:gd name="connsiteY21" fmla="*/ 409719 h 551489"/>
              <a:gd name="connsiteX22" fmla="*/ 28872 w 406924"/>
              <a:gd name="connsiteY22" fmla="*/ 412101 h 551489"/>
              <a:gd name="connsiteX23" fmla="*/ 45541 w 406924"/>
              <a:gd name="connsiteY23" fmla="*/ 395432 h 551489"/>
              <a:gd name="connsiteX24" fmla="*/ 52685 w 406924"/>
              <a:gd name="connsiteY24" fmla="*/ 385907 h 551489"/>
              <a:gd name="connsiteX25" fmla="*/ 71735 w 406924"/>
              <a:gd name="connsiteY25" fmla="*/ 388288 h 551489"/>
              <a:gd name="connsiteX26" fmla="*/ 86022 w 406924"/>
              <a:gd name="connsiteY26" fmla="*/ 362094 h 551489"/>
              <a:gd name="connsiteX27" fmla="*/ 124122 w 406924"/>
              <a:gd name="connsiteY27" fmla="*/ 326376 h 551489"/>
              <a:gd name="connsiteX28" fmla="*/ 169366 w 406924"/>
              <a:gd name="connsiteY28" fmla="*/ 290657 h 551489"/>
              <a:gd name="connsiteX29" fmla="*/ 197941 w 406924"/>
              <a:gd name="connsiteY29" fmla="*/ 283513 h 551489"/>
              <a:gd name="connsiteX30" fmla="*/ 216991 w 406924"/>
              <a:gd name="connsiteY30" fmla="*/ 307326 h 551489"/>
              <a:gd name="connsiteX31" fmla="*/ 252710 w 406924"/>
              <a:gd name="connsiteY31" fmla="*/ 293038 h 551489"/>
              <a:gd name="connsiteX32" fmla="*/ 286047 w 406924"/>
              <a:gd name="connsiteY32" fmla="*/ 264463 h 551489"/>
              <a:gd name="connsiteX33" fmla="*/ 295572 w 406924"/>
              <a:gd name="connsiteY33" fmla="*/ 204932 h 551489"/>
              <a:gd name="connsiteX34" fmla="*/ 274141 w 406924"/>
              <a:gd name="connsiteY34" fmla="*/ 152544 h 551489"/>
              <a:gd name="connsiteX35" fmla="*/ 252710 w 406924"/>
              <a:gd name="connsiteY35" fmla="*/ 116826 h 551489"/>
              <a:gd name="connsiteX36" fmla="*/ 245566 w 406924"/>
              <a:gd name="connsiteY36" fmla="*/ 93013 h 551489"/>
              <a:gd name="connsiteX37" fmla="*/ 243185 w 406924"/>
              <a:gd name="connsiteY37" fmla="*/ 76344 h 551489"/>
              <a:gd name="connsiteX38" fmla="*/ 247947 w 406924"/>
              <a:gd name="connsiteY38" fmla="*/ 40626 h 551489"/>
              <a:gd name="connsiteX39" fmla="*/ 271760 w 406924"/>
              <a:gd name="connsiteY39" fmla="*/ 12051 h 551489"/>
              <a:gd name="connsiteX40" fmla="*/ 286047 w 406924"/>
              <a:gd name="connsiteY40" fmla="*/ 144 h 551489"/>
              <a:gd name="connsiteX41" fmla="*/ 305097 w 406924"/>
              <a:gd name="connsiteY41" fmla="*/ 19194 h 551489"/>
              <a:gd name="connsiteX42" fmla="*/ 290810 w 406924"/>
              <a:gd name="connsiteY42" fmla="*/ 95394 h 551489"/>
              <a:gd name="connsiteX43" fmla="*/ 293191 w 406924"/>
              <a:gd name="connsiteY43" fmla="*/ 100157 h 551489"/>
              <a:gd name="connsiteX44" fmla="*/ 338435 w 406924"/>
              <a:gd name="connsiteY44" fmla="*/ 100157 h 551489"/>
              <a:gd name="connsiteX45" fmla="*/ 376535 w 406924"/>
              <a:gd name="connsiteY45" fmla="*/ 147782 h 551489"/>
              <a:gd name="connsiteX46" fmla="*/ 393203 w 406924"/>
              <a:gd name="connsiteY46" fmla="*/ 207313 h 551489"/>
              <a:gd name="connsiteX0" fmla="*/ 393203 w 406924"/>
              <a:gd name="connsiteY0" fmla="*/ 207313 h 551489"/>
              <a:gd name="connsiteX1" fmla="*/ 405110 w 406924"/>
              <a:gd name="connsiteY1" fmla="*/ 276369 h 551489"/>
              <a:gd name="connsiteX2" fmla="*/ 352722 w 406924"/>
              <a:gd name="connsiteY2" fmla="*/ 309707 h 551489"/>
              <a:gd name="connsiteX3" fmla="*/ 347960 w 406924"/>
              <a:gd name="connsiteY3" fmla="*/ 259701 h 551489"/>
              <a:gd name="connsiteX4" fmla="*/ 331291 w 406924"/>
              <a:gd name="connsiteY4" fmla="*/ 266844 h 551489"/>
              <a:gd name="connsiteX5" fmla="*/ 314622 w 406924"/>
              <a:gd name="connsiteY5" fmla="*/ 283513 h 551489"/>
              <a:gd name="connsiteX6" fmla="*/ 269378 w 406924"/>
              <a:gd name="connsiteY6" fmla="*/ 321613 h 551489"/>
              <a:gd name="connsiteX7" fmla="*/ 209847 w 406924"/>
              <a:gd name="connsiteY7" fmla="*/ 390669 h 551489"/>
              <a:gd name="connsiteX8" fmla="*/ 209847 w 406924"/>
              <a:gd name="connsiteY8" fmla="*/ 419244 h 551489"/>
              <a:gd name="connsiteX9" fmla="*/ 176510 w 406924"/>
              <a:gd name="connsiteY9" fmla="*/ 500207 h 551489"/>
              <a:gd name="connsiteX10" fmla="*/ 164603 w 406924"/>
              <a:gd name="connsiteY10" fmla="*/ 535926 h 551489"/>
              <a:gd name="connsiteX11" fmla="*/ 150316 w 406924"/>
              <a:gd name="connsiteY11" fmla="*/ 550213 h 551489"/>
              <a:gd name="connsiteX12" fmla="*/ 133647 w 406924"/>
              <a:gd name="connsiteY12" fmla="*/ 547832 h 551489"/>
              <a:gd name="connsiteX13" fmla="*/ 102691 w 406924"/>
              <a:gd name="connsiteY13" fmla="*/ 524019 h 551489"/>
              <a:gd name="connsiteX14" fmla="*/ 28872 w 406924"/>
              <a:gd name="connsiteY14" fmla="*/ 524019 h 551489"/>
              <a:gd name="connsiteX15" fmla="*/ 38397 w 406924"/>
              <a:gd name="connsiteY15" fmla="*/ 493063 h 551489"/>
              <a:gd name="connsiteX16" fmla="*/ 19347 w 406924"/>
              <a:gd name="connsiteY16" fmla="*/ 488301 h 551489"/>
              <a:gd name="connsiteX17" fmla="*/ 7441 w 406924"/>
              <a:gd name="connsiteY17" fmla="*/ 459726 h 551489"/>
              <a:gd name="connsiteX18" fmla="*/ 297 w 406924"/>
              <a:gd name="connsiteY18" fmla="*/ 424007 h 551489"/>
              <a:gd name="connsiteX19" fmla="*/ 2678 w 406924"/>
              <a:gd name="connsiteY19" fmla="*/ 412101 h 551489"/>
              <a:gd name="connsiteX20" fmla="*/ 14585 w 406924"/>
              <a:gd name="connsiteY20" fmla="*/ 409719 h 551489"/>
              <a:gd name="connsiteX21" fmla="*/ 28872 w 406924"/>
              <a:gd name="connsiteY21" fmla="*/ 412101 h 551489"/>
              <a:gd name="connsiteX22" fmla="*/ 45541 w 406924"/>
              <a:gd name="connsiteY22" fmla="*/ 395432 h 551489"/>
              <a:gd name="connsiteX23" fmla="*/ 52685 w 406924"/>
              <a:gd name="connsiteY23" fmla="*/ 385907 h 551489"/>
              <a:gd name="connsiteX24" fmla="*/ 71735 w 406924"/>
              <a:gd name="connsiteY24" fmla="*/ 388288 h 551489"/>
              <a:gd name="connsiteX25" fmla="*/ 86022 w 406924"/>
              <a:gd name="connsiteY25" fmla="*/ 362094 h 551489"/>
              <a:gd name="connsiteX26" fmla="*/ 124122 w 406924"/>
              <a:gd name="connsiteY26" fmla="*/ 326376 h 551489"/>
              <a:gd name="connsiteX27" fmla="*/ 169366 w 406924"/>
              <a:gd name="connsiteY27" fmla="*/ 290657 h 551489"/>
              <a:gd name="connsiteX28" fmla="*/ 197941 w 406924"/>
              <a:gd name="connsiteY28" fmla="*/ 283513 h 551489"/>
              <a:gd name="connsiteX29" fmla="*/ 216991 w 406924"/>
              <a:gd name="connsiteY29" fmla="*/ 307326 h 551489"/>
              <a:gd name="connsiteX30" fmla="*/ 252710 w 406924"/>
              <a:gd name="connsiteY30" fmla="*/ 293038 h 551489"/>
              <a:gd name="connsiteX31" fmla="*/ 286047 w 406924"/>
              <a:gd name="connsiteY31" fmla="*/ 264463 h 551489"/>
              <a:gd name="connsiteX32" fmla="*/ 295572 w 406924"/>
              <a:gd name="connsiteY32" fmla="*/ 204932 h 551489"/>
              <a:gd name="connsiteX33" fmla="*/ 274141 w 406924"/>
              <a:gd name="connsiteY33" fmla="*/ 152544 h 551489"/>
              <a:gd name="connsiteX34" fmla="*/ 252710 w 406924"/>
              <a:gd name="connsiteY34" fmla="*/ 116826 h 551489"/>
              <a:gd name="connsiteX35" fmla="*/ 245566 w 406924"/>
              <a:gd name="connsiteY35" fmla="*/ 93013 h 551489"/>
              <a:gd name="connsiteX36" fmla="*/ 243185 w 406924"/>
              <a:gd name="connsiteY36" fmla="*/ 76344 h 551489"/>
              <a:gd name="connsiteX37" fmla="*/ 247947 w 406924"/>
              <a:gd name="connsiteY37" fmla="*/ 40626 h 551489"/>
              <a:gd name="connsiteX38" fmla="*/ 271760 w 406924"/>
              <a:gd name="connsiteY38" fmla="*/ 12051 h 551489"/>
              <a:gd name="connsiteX39" fmla="*/ 286047 w 406924"/>
              <a:gd name="connsiteY39" fmla="*/ 144 h 551489"/>
              <a:gd name="connsiteX40" fmla="*/ 305097 w 406924"/>
              <a:gd name="connsiteY40" fmla="*/ 19194 h 551489"/>
              <a:gd name="connsiteX41" fmla="*/ 290810 w 406924"/>
              <a:gd name="connsiteY41" fmla="*/ 95394 h 551489"/>
              <a:gd name="connsiteX42" fmla="*/ 293191 w 406924"/>
              <a:gd name="connsiteY42" fmla="*/ 100157 h 551489"/>
              <a:gd name="connsiteX43" fmla="*/ 338435 w 406924"/>
              <a:gd name="connsiteY43" fmla="*/ 100157 h 551489"/>
              <a:gd name="connsiteX44" fmla="*/ 376535 w 406924"/>
              <a:gd name="connsiteY44" fmla="*/ 147782 h 551489"/>
              <a:gd name="connsiteX45" fmla="*/ 393203 w 406924"/>
              <a:gd name="connsiteY45" fmla="*/ 207313 h 551489"/>
              <a:gd name="connsiteX0" fmla="*/ 393203 w 406924"/>
              <a:gd name="connsiteY0" fmla="*/ 207313 h 551489"/>
              <a:gd name="connsiteX1" fmla="*/ 405110 w 406924"/>
              <a:gd name="connsiteY1" fmla="*/ 276369 h 551489"/>
              <a:gd name="connsiteX2" fmla="*/ 352722 w 406924"/>
              <a:gd name="connsiteY2" fmla="*/ 309707 h 551489"/>
              <a:gd name="connsiteX3" fmla="*/ 347960 w 406924"/>
              <a:gd name="connsiteY3" fmla="*/ 259701 h 551489"/>
              <a:gd name="connsiteX4" fmla="*/ 331291 w 406924"/>
              <a:gd name="connsiteY4" fmla="*/ 266844 h 551489"/>
              <a:gd name="connsiteX5" fmla="*/ 314622 w 406924"/>
              <a:gd name="connsiteY5" fmla="*/ 283513 h 551489"/>
              <a:gd name="connsiteX6" fmla="*/ 269378 w 406924"/>
              <a:gd name="connsiteY6" fmla="*/ 321613 h 551489"/>
              <a:gd name="connsiteX7" fmla="*/ 209847 w 406924"/>
              <a:gd name="connsiteY7" fmla="*/ 390669 h 551489"/>
              <a:gd name="connsiteX8" fmla="*/ 176510 w 406924"/>
              <a:gd name="connsiteY8" fmla="*/ 500207 h 551489"/>
              <a:gd name="connsiteX9" fmla="*/ 164603 w 406924"/>
              <a:gd name="connsiteY9" fmla="*/ 535926 h 551489"/>
              <a:gd name="connsiteX10" fmla="*/ 150316 w 406924"/>
              <a:gd name="connsiteY10" fmla="*/ 550213 h 551489"/>
              <a:gd name="connsiteX11" fmla="*/ 133647 w 406924"/>
              <a:gd name="connsiteY11" fmla="*/ 547832 h 551489"/>
              <a:gd name="connsiteX12" fmla="*/ 102691 w 406924"/>
              <a:gd name="connsiteY12" fmla="*/ 524019 h 551489"/>
              <a:gd name="connsiteX13" fmla="*/ 28872 w 406924"/>
              <a:gd name="connsiteY13" fmla="*/ 524019 h 551489"/>
              <a:gd name="connsiteX14" fmla="*/ 38397 w 406924"/>
              <a:gd name="connsiteY14" fmla="*/ 493063 h 551489"/>
              <a:gd name="connsiteX15" fmla="*/ 19347 w 406924"/>
              <a:gd name="connsiteY15" fmla="*/ 488301 h 551489"/>
              <a:gd name="connsiteX16" fmla="*/ 7441 w 406924"/>
              <a:gd name="connsiteY16" fmla="*/ 459726 h 551489"/>
              <a:gd name="connsiteX17" fmla="*/ 297 w 406924"/>
              <a:gd name="connsiteY17" fmla="*/ 424007 h 551489"/>
              <a:gd name="connsiteX18" fmla="*/ 2678 w 406924"/>
              <a:gd name="connsiteY18" fmla="*/ 412101 h 551489"/>
              <a:gd name="connsiteX19" fmla="*/ 14585 w 406924"/>
              <a:gd name="connsiteY19" fmla="*/ 409719 h 551489"/>
              <a:gd name="connsiteX20" fmla="*/ 28872 w 406924"/>
              <a:gd name="connsiteY20" fmla="*/ 412101 h 551489"/>
              <a:gd name="connsiteX21" fmla="*/ 45541 w 406924"/>
              <a:gd name="connsiteY21" fmla="*/ 395432 h 551489"/>
              <a:gd name="connsiteX22" fmla="*/ 52685 w 406924"/>
              <a:gd name="connsiteY22" fmla="*/ 385907 h 551489"/>
              <a:gd name="connsiteX23" fmla="*/ 71735 w 406924"/>
              <a:gd name="connsiteY23" fmla="*/ 388288 h 551489"/>
              <a:gd name="connsiteX24" fmla="*/ 86022 w 406924"/>
              <a:gd name="connsiteY24" fmla="*/ 362094 h 551489"/>
              <a:gd name="connsiteX25" fmla="*/ 124122 w 406924"/>
              <a:gd name="connsiteY25" fmla="*/ 326376 h 551489"/>
              <a:gd name="connsiteX26" fmla="*/ 169366 w 406924"/>
              <a:gd name="connsiteY26" fmla="*/ 290657 h 551489"/>
              <a:gd name="connsiteX27" fmla="*/ 197941 w 406924"/>
              <a:gd name="connsiteY27" fmla="*/ 283513 h 551489"/>
              <a:gd name="connsiteX28" fmla="*/ 216991 w 406924"/>
              <a:gd name="connsiteY28" fmla="*/ 307326 h 551489"/>
              <a:gd name="connsiteX29" fmla="*/ 252710 w 406924"/>
              <a:gd name="connsiteY29" fmla="*/ 293038 h 551489"/>
              <a:gd name="connsiteX30" fmla="*/ 286047 w 406924"/>
              <a:gd name="connsiteY30" fmla="*/ 264463 h 551489"/>
              <a:gd name="connsiteX31" fmla="*/ 295572 w 406924"/>
              <a:gd name="connsiteY31" fmla="*/ 204932 h 551489"/>
              <a:gd name="connsiteX32" fmla="*/ 274141 w 406924"/>
              <a:gd name="connsiteY32" fmla="*/ 152544 h 551489"/>
              <a:gd name="connsiteX33" fmla="*/ 252710 w 406924"/>
              <a:gd name="connsiteY33" fmla="*/ 116826 h 551489"/>
              <a:gd name="connsiteX34" fmla="*/ 245566 w 406924"/>
              <a:gd name="connsiteY34" fmla="*/ 93013 h 551489"/>
              <a:gd name="connsiteX35" fmla="*/ 243185 w 406924"/>
              <a:gd name="connsiteY35" fmla="*/ 76344 h 551489"/>
              <a:gd name="connsiteX36" fmla="*/ 247947 w 406924"/>
              <a:gd name="connsiteY36" fmla="*/ 40626 h 551489"/>
              <a:gd name="connsiteX37" fmla="*/ 271760 w 406924"/>
              <a:gd name="connsiteY37" fmla="*/ 12051 h 551489"/>
              <a:gd name="connsiteX38" fmla="*/ 286047 w 406924"/>
              <a:gd name="connsiteY38" fmla="*/ 144 h 551489"/>
              <a:gd name="connsiteX39" fmla="*/ 305097 w 406924"/>
              <a:gd name="connsiteY39" fmla="*/ 19194 h 551489"/>
              <a:gd name="connsiteX40" fmla="*/ 290810 w 406924"/>
              <a:gd name="connsiteY40" fmla="*/ 95394 h 551489"/>
              <a:gd name="connsiteX41" fmla="*/ 293191 w 406924"/>
              <a:gd name="connsiteY41" fmla="*/ 100157 h 551489"/>
              <a:gd name="connsiteX42" fmla="*/ 338435 w 406924"/>
              <a:gd name="connsiteY42" fmla="*/ 100157 h 551489"/>
              <a:gd name="connsiteX43" fmla="*/ 376535 w 406924"/>
              <a:gd name="connsiteY43" fmla="*/ 147782 h 551489"/>
              <a:gd name="connsiteX44" fmla="*/ 393203 w 406924"/>
              <a:gd name="connsiteY44" fmla="*/ 207313 h 551489"/>
              <a:gd name="connsiteX0" fmla="*/ 393203 w 406924"/>
              <a:gd name="connsiteY0" fmla="*/ 207313 h 551489"/>
              <a:gd name="connsiteX1" fmla="*/ 405110 w 406924"/>
              <a:gd name="connsiteY1" fmla="*/ 276369 h 551489"/>
              <a:gd name="connsiteX2" fmla="*/ 352722 w 406924"/>
              <a:gd name="connsiteY2" fmla="*/ 309707 h 551489"/>
              <a:gd name="connsiteX3" fmla="*/ 347960 w 406924"/>
              <a:gd name="connsiteY3" fmla="*/ 259701 h 551489"/>
              <a:gd name="connsiteX4" fmla="*/ 331291 w 406924"/>
              <a:gd name="connsiteY4" fmla="*/ 266844 h 551489"/>
              <a:gd name="connsiteX5" fmla="*/ 314622 w 406924"/>
              <a:gd name="connsiteY5" fmla="*/ 283513 h 551489"/>
              <a:gd name="connsiteX6" fmla="*/ 269378 w 406924"/>
              <a:gd name="connsiteY6" fmla="*/ 321613 h 551489"/>
              <a:gd name="connsiteX7" fmla="*/ 209847 w 406924"/>
              <a:gd name="connsiteY7" fmla="*/ 390669 h 551489"/>
              <a:gd name="connsiteX8" fmla="*/ 209010 w 406924"/>
              <a:gd name="connsiteY8" fmla="*/ 402448 h 551489"/>
              <a:gd name="connsiteX9" fmla="*/ 176510 w 406924"/>
              <a:gd name="connsiteY9" fmla="*/ 500207 h 551489"/>
              <a:gd name="connsiteX10" fmla="*/ 164603 w 406924"/>
              <a:gd name="connsiteY10" fmla="*/ 535926 h 551489"/>
              <a:gd name="connsiteX11" fmla="*/ 150316 w 406924"/>
              <a:gd name="connsiteY11" fmla="*/ 550213 h 551489"/>
              <a:gd name="connsiteX12" fmla="*/ 133647 w 406924"/>
              <a:gd name="connsiteY12" fmla="*/ 547832 h 551489"/>
              <a:gd name="connsiteX13" fmla="*/ 102691 w 406924"/>
              <a:gd name="connsiteY13" fmla="*/ 524019 h 551489"/>
              <a:gd name="connsiteX14" fmla="*/ 28872 w 406924"/>
              <a:gd name="connsiteY14" fmla="*/ 524019 h 551489"/>
              <a:gd name="connsiteX15" fmla="*/ 38397 w 406924"/>
              <a:gd name="connsiteY15" fmla="*/ 493063 h 551489"/>
              <a:gd name="connsiteX16" fmla="*/ 19347 w 406924"/>
              <a:gd name="connsiteY16" fmla="*/ 488301 h 551489"/>
              <a:gd name="connsiteX17" fmla="*/ 7441 w 406924"/>
              <a:gd name="connsiteY17" fmla="*/ 459726 h 551489"/>
              <a:gd name="connsiteX18" fmla="*/ 297 w 406924"/>
              <a:gd name="connsiteY18" fmla="*/ 424007 h 551489"/>
              <a:gd name="connsiteX19" fmla="*/ 2678 w 406924"/>
              <a:gd name="connsiteY19" fmla="*/ 412101 h 551489"/>
              <a:gd name="connsiteX20" fmla="*/ 14585 w 406924"/>
              <a:gd name="connsiteY20" fmla="*/ 409719 h 551489"/>
              <a:gd name="connsiteX21" fmla="*/ 28872 w 406924"/>
              <a:gd name="connsiteY21" fmla="*/ 412101 h 551489"/>
              <a:gd name="connsiteX22" fmla="*/ 45541 w 406924"/>
              <a:gd name="connsiteY22" fmla="*/ 395432 h 551489"/>
              <a:gd name="connsiteX23" fmla="*/ 52685 w 406924"/>
              <a:gd name="connsiteY23" fmla="*/ 385907 h 551489"/>
              <a:gd name="connsiteX24" fmla="*/ 71735 w 406924"/>
              <a:gd name="connsiteY24" fmla="*/ 388288 h 551489"/>
              <a:gd name="connsiteX25" fmla="*/ 86022 w 406924"/>
              <a:gd name="connsiteY25" fmla="*/ 362094 h 551489"/>
              <a:gd name="connsiteX26" fmla="*/ 124122 w 406924"/>
              <a:gd name="connsiteY26" fmla="*/ 326376 h 551489"/>
              <a:gd name="connsiteX27" fmla="*/ 169366 w 406924"/>
              <a:gd name="connsiteY27" fmla="*/ 290657 h 551489"/>
              <a:gd name="connsiteX28" fmla="*/ 197941 w 406924"/>
              <a:gd name="connsiteY28" fmla="*/ 283513 h 551489"/>
              <a:gd name="connsiteX29" fmla="*/ 216991 w 406924"/>
              <a:gd name="connsiteY29" fmla="*/ 307326 h 551489"/>
              <a:gd name="connsiteX30" fmla="*/ 252710 w 406924"/>
              <a:gd name="connsiteY30" fmla="*/ 293038 h 551489"/>
              <a:gd name="connsiteX31" fmla="*/ 286047 w 406924"/>
              <a:gd name="connsiteY31" fmla="*/ 264463 h 551489"/>
              <a:gd name="connsiteX32" fmla="*/ 295572 w 406924"/>
              <a:gd name="connsiteY32" fmla="*/ 204932 h 551489"/>
              <a:gd name="connsiteX33" fmla="*/ 274141 w 406924"/>
              <a:gd name="connsiteY33" fmla="*/ 152544 h 551489"/>
              <a:gd name="connsiteX34" fmla="*/ 252710 w 406924"/>
              <a:gd name="connsiteY34" fmla="*/ 116826 h 551489"/>
              <a:gd name="connsiteX35" fmla="*/ 245566 w 406924"/>
              <a:gd name="connsiteY35" fmla="*/ 93013 h 551489"/>
              <a:gd name="connsiteX36" fmla="*/ 243185 w 406924"/>
              <a:gd name="connsiteY36" fmla="*/ 76344 h 551489"/>
              <a:gd name="connsiteX37" fmla="*/ 247947 w 406924"/>
              <a:gd name="connsiteY37" fmla="*/ 40626 h 551489"/>
              <a:gd name="connsiteX38" fmla="*/ 271760 w 406924"/>
              <a:gd name="connsiteY38" fmla="*/ 12051 h 551489"/>
              <a:gd name="connsiteX39" fmla="*/ 286047 w 406924"/>
              <a:gd name="connsiteY39" fmla="*/ 144 h 551489"/>
              <a:gd name="connsiteX40" fmla="*/ 305097 w 406924"/>
              <a:gd name="connsiteY40" fmla="*/ 19194 h 551489"/>
              <a:gd name="connsiteX41" fmla="*/ 290810 w 406924"/>
              <a:gd name="connsiteY41" fmla="*/ 95394 h 551489"/>
              <a:gd name="connsiteX42" fmla="*/ 293191 w 406924"/>
              <a:gd name="connsiteY42" fmla="*/ 100157 h 551489"/>
              <a:gd name="connsiteX43" fmla="*/ 338435 w 406924"/>
              <a:gd name="connsiteY43" fmla="*/ 100157 h 551489"/>
              <a:gd name="connsiteX44" fmla="*/ 376535 w 406924"/>
              <a:gd name="connsiteY44" fmla="*/ 147782 h 551489"/>
              <a:gd name="connsiteX45" fmla="*/ 393203 w 406924"/>
              <a:gd name="connsiteY45" fmla="*/ 207313 h 551489"/>
              <a:gd name="connsiteX0" fmla="*/ 393203 w 406924"/>
              <a:gd name="connsiteY0" fmla="*/ 207313 h 551489"/>
              <a:gd name="connsiteX1" fmla="*/ 405110 w 406924"/>
              <a:gd name="connsiteY1" fmla="*/ 276369 h 551489"/>
              <a:gd name="connsiteX2" fmla="*/ 352722 w 406924"/>
              <a:gd name="connsiteY2" fmla="*/ 309707 h 551489"/>
              <a:gd name="connsiteX3" fmla="*/ 347960 w 406924"/>
              <a:gd name="connsiteY3" fmla="*/ 259701 h 551489"/>
              <a:gd name="connsiteX4" fmla="*/ 331291 w 406924"/>
              <a:gd name="connsiteY4" fmla="*/ 266844 h 551489"/>
              <a:gd name="connsiteX5" fmla="*/ 314622 w 406924"/>
              <a:gd name="connsiteY5" fmla="*/ 283513 h 551489"/>
              <a:gd name="connsiteX6" fmla="*/ 269378 w 406924"/>
              <a:gd name="connsiteY6" fmla="*/ 321613 h 551489"/>
              <a:gd name="connsiteX7" fmla="*/ 209847 w 406924"/>
              <a:gd name="connsiteY7" fmla="*/ 390669 h 551489"/>
              <a:gd name="connsiteX8" fmla="*/ 176510 w 406924"/>
              <a:gd name="connsiteY8" fmla="*/ 500207 h 551489"/>
              <a:gd name="connsiteX9" fmla="*/ 164603 w 406924"/>
              <a:gd name="connsiteY9" fmla="*/ 535926 h 551489"/>
              <a:gd name="connsiteX10" fmla="*/ 150316 w 406924"/>
              <a:gd name="connsiteY10" fmla="*/ 550213 h 551489"/>
              <a:gd name="connsiteX11" fmla="*/ 133647 w 406924"/>
              <a:gd name="connsiteY11" fmla="*/ 547832 h 551489"/>
              <a:gd name="connsiteX12" fmla="*/ 102691 w 406924"/>
              <a:gd name="connsiteY12" fmla="*/ 524019 h 551489"/>
              <a:gd name="connsiteX13" fmla="*/ 28872 w 406924"/>
              <a:gd name="connsiteY13" fmla="*/ 524019 h 551489"/>
              <a:gd name="connsiteX14" fmla="*/ 38397 w 406924"/>
              <a:gd name="connsiteY14" fmla="*/ 493063 h 551489"/>
              <a:gd name="connsiteX15" fmla="*/ 19347 w 406924"/>
              <a:gd name="connsiteY15" fmla="*/ 488301 h 551489"/>
              <a:gd name="connsiteX16" fmla="*/ 7441 w 406924"/>
              <a:gd name="connsiteY16" fmla="*/ 459726 h 551489"/>
              <a:gd name="connsiteX17" fmla="*/ 297 w 406924"/>
              <a:gd name="connsiteY17" fmla="*/ 424007 h 551489"/>
              <a:gd name="connsiteX18" fmla="*/ 2678 w 406924"/>
              <a:gd name="connsiteY18" fmla="*/ 412101 h 551489"/>
              <a:gd name="connsiteX19" fmla="*/ 14585 w 406924"/>
              <a:gd name="connsiteY19" fmla="*/ 409719 h 551489"/>
              <a:gd name="connsiteX20" fmla="*/ 28872 w 406924"/>
              <a:gd name="connsiteY20" fmla="*/ 412101 h 551489"/>
              <a:gd name="connsiteX21" fmla="*/ 45541 w 406924"/>
              <a:gd name="connsiteY21" fmla="*/ 395432 h 551489"/>
              <a:gd name="connsiteX22" fmla="*/ 52685 w 406924"/>
              <a:gd name="connsiteY22" fmla="*/ 385907 h 551489"/>
              <a:gd name="connsiteX23" fmla="*/ 71735 w 406924"/>
              <a:gd name="connsiteY23" fmla="*/ 388288 h 551489"/>
              <a:gd name="connsiteX24" fmla="*/ 86022 w 406924"/>
              <a:gd name="connsiteY24" fmla="*/ 362094 h 551489"/>
              <a:gd name="connsiteX25" fmla="*/ 124122 w 406924"/>
              <a:gd name="connsiteY25" fmla="*/ 326376 h 551489"/>
              <a:gd name="connsiteX26" fmla="*/ 169366 w 406924"/>
              <a:gd name="connsiteY26" fmla="*/ 290657 h 551489"/>
              <a:gd name="connsiteX27" fmla="*/ 197941 w 406924"/>
              <a:gd name="connsiteY27" fmla="*/ 283513 h 551489"/>
              <a:gd name="connsiteX28" fmla="*/ 216991 w 406924"/>
              <a:gd name="connsiteY28" fmla="*/ 307326 h 551489"/>
              <a:gd name="connsiteX29" fmla="*/ 252710 w 406924"/>
              <a:gd name="connsiteY29" fmla="*/ 293038 h 551489"/>
              <a:gd name="connsiteX30" fmla="*/ 286047 w 406924"/>
              <a:gd name="connsiteY30" fmla="*/ 264463 h 551489"/>
              <a:gd name="connsiteX31" fmla="*/ 295572 w 406924"/>
              <a:gd name="connsiteY31" fmla="*/ 204932 h 551489"/>
              <a:gd name="connsiteX32" fmla="*/ 274141 w 406924"/>
              <a:gd name="connsiteY32" fmla="*/ 152544 h 551489"/>
              <a:gd name="connsiteX33" fmla="*/ 252710 w 406924"/>
              <a:gd name="connsiteY33" fmla="*/ 116826 h 551489"/>
              <a:gd name="connsiteX34" fmla="*/ 245566 w 406924"/>
              <a:gd name="connsiteY34" fmla="*/ 93013 h 551489"/>
              <a:gd name="connsiteX35" fmla="*/ 243185 w 406924"/>
              <a:gd name="connsiteY35" fmla="*/ 76344 h 551489"/>
              <a:gd name="connsiteX36" fmla="*/ 247947 w 406924"/>
              <a:gd name="connsiteY36" fmla="*/ 40626 h 551489"/>
              <a:gd name="connsiteX37" fmla="*/ 271760 w 406924"/>
              <a:gd name="connsiteY37" fmla="*/ 12051 h 551489"/>
              <a:gd name="connsiteX38" fmla="*/ 286047 w 406924"/>
              <a:gd name="connsiteY38" fmla="*/ 144 h 551489"/>
              <a:gd name="connsiteX39" fmla="*/ 305097 w 406924"/>
              <a:gd name="connsiteY39" fmla="*/ 19194 h 551489"/>
              <a:gd name="connsiteX40" fmla="*/ 290810 w 406924"/>
              <a:gd name="connsiteY40" fmla="*/ 95394 h 551489"/>
              <a:gd name="connsiteX41" fmla="*/ 293191 w 406924"/>
              <a:gd name="connsiteY41" fmla="*/ 100157 h 551489"/>
              <a:gd name="connsiteX42" fmla="*/ 338435 w 406924"/>
              <a:gd name="connsiteY42" fmla="*/ 100157 h 551489"/>
              <a:gd name="connsiteX43" fmla="*/ 376535 w 406924"/>
              <a:gd name="connsiteY43" fmla="*/ 147782 h 551489"/>
              <a:gd name="connsiteX44" fmla="*/ 393203 w 406924"/>
              <a:gd name="connsiteY44" fmla="*/ 207313 h 551489"/>
              <a:gd name="connsiteX0" fmla="*/ 393203 w 406924"/>
              <a:gd name="connsiteY0" fmla="*/ 207313 h 551489"/>
              <a:gd name="connsiteX1" fmla="*/ 405110 w 406924"/>
              <a:gd name="connsiteY1" fmla="*/ 276369 h 551489"/>
              <a:gd name="connsiteX2" fmla="*/ 352722 w 406924"/>
              <a:gd name="connsiteY2" fmla="*/ 309707 h 551489"/>
              <a:gd name="connsiteX3" fmla="*/ 347960 w 406924"/>
              <a:gd name="connsiteY3" fmla="*/ 259701 h 551489"/>
              <a:gd name="connsiteX4" fmla="*/ 331291 w 406924"/>
              <a:gd name="connsiteY4" fmla="*/ 266844 h 551489"/>
              <a:gd name="connsiteX5" fmla="*/ 314622 w 406924"/>
              <a:gd name="connsiteY5" fmla="*/ 283513 h 551489"/>
              <a:gd name="connsiteX6" fmla="*/ 269378 w 406924"/>
              <a:gd name="connsiteY6" fmla="*/ 321613 h 551489"/>
              <a:gd name="connsiteX7" fmla="*/ 176510 w 406924"/>
              <a:gd name="connsiteY7" fmla="*/ 500207 h 551489"/>
              <a:gd name="connsiteX8" fmla="*/ 164603 w 406924"/>
              <a:gd name="connsiteY8" fmla="*/ 535926 h 551489"/>
              <a:gd name="connsiteX9" fmla="*/ 150316 w 406924"/>
              <a:gd name="connsiteY9" fmla="*/ 550213 h 551489"/>
              <a:gd name="connsiteX10" fmla="*/ 133647 w 406924"/>
              <a:gd name="connsiteY10" fmla="*/ 547832 h 551489"/>
              <a:gd name="connsiteX11" fmla="*/ 102691 w 406924"/>
              <a:gd name="connsiteY11" fmla="*/ 524019 h 551489"/>
              <a:gd name="connsiteX12" fmla="*/ 28872 w 406924"/>
              <a:gd name="connsiteY12" fmla="*/ 524019 h 551489"/>
              <a:gd name="connsiteX13" fmla="*/ 38397 w 406924"/>
              <a:gd name="connsiteY13" fmla="*/ 493063 h 551489"/>
              <a:gd name="connsiteX14" fmla="*/ 19347 w 406924"/>
              <a:gd name="connsiteY14" fmla="*/ 488301 h 551489"/>
              <a:gd name="connsiteX15" fmla="*/ 7441 w 406924"/>
              <a:gd name="connsiteY15" fmla="*/ 459726 h 551489"/>
              <a:gd name="connsiteX16" fmla="*/ 297 w 406924"/>
              <a:gd name="connsiteY16" fmla="*/ 424007 h 551489"/>
              <a:gd name="connsiteX17" fmla="*/ 2678 w 406924"/>
              <a:gd name="connsiteY17" fmla="*/ 412101 h 551489"/>
              <a:gd name="connsiteX18" fmla="*/ 14585 w 406924"/>
              <a:gd name="connsiteY18" fmla="*/ 409719 h 551489"/>
              <a:gd name="connsiteX19" fmla="*/ 28872 w 406924"/>
              <a:gd name="connsiteY19" fmla="*/ 412101 h 551489"/>
              <a:gd name="connsiteX20" fmla="*/ 45541 w 406924"/>
              <a:gd name="connsiteY20" fmla="*/ 395432 h 551489"/>
              <a:gd name="connsiteX21" fmla="*/ 52685 w 406924"/>
              <a:gd name="connsiteY21" fmla="*/ 385907 h 551489"/>
              <a:gd name="connsiteX22" fmla="*/ 71735 w 406924"/>
              <a:gd name="connsiteY22" fmla="*/ 388288 h 551489"/>
              <a:gd name="connsiteX23" fmla="*/ 86022 w 406924"/>
              <a:gd name="connsiteY23" fmla="*/ 362094 h 551489"/>
              <a:gd name="connsiteX24" fmla="*/ 124122 w 406924"/>
              <a:gd name="connsiteY24" fmla="*/ 326376 h 551489"/>
              <a:gd name="connsiteX25" fmla="*/ 169366 w 406924"/>
              <a:gd name="connsiteY25" fmla="*/ 290657 h 551489"/>
              <a:gd name="connsiteX26" fmla="*/ 197941 w 406924"/>
              <a:gd name="connsiteY26" fmla="*/ 283513 h 551489"/>
              <a:gd name="connsiteX27" fmla="*/ 216991 w 406924"/>
              <a:gd name="connsiteY27" fmla="*/ 307326 h 551489"/>
              <a:gd name="connsiteX28" fmla="*/ 252710 w 406924"/>
              <a:gd name="connsiteY28" fmla="*/ 293038 h 551489"/>
              <a:gd name="connsiteX29" fmla="*/ 286047 w 406924"/>
              <a:gd name="connsiteY29" fmla="*/ 264463 h 551489"/>
              <a:gd name="connsiteX30" fmla="*/ 295572 w 406924"/>
              <a:gd name="connsiteY30" fmla="*/ 204932 h 551489"/>
              <a:gd name="connsiteX31" fmla="*/ 274141 w 406924"/>
              <a:gd name="connsiteY31" fmla="*/ 152544 h 551489"/>
              <a:gd name="connsiteX32" fmla="*/ 252710 w 406924"/>
              <a:gd name="connsiteY32" fmla="*/ 116826 h 551489"/>
              <a:gd name="connsiteX33" fmla="*/ 245566 w 406924"/>
              <a:gd name="connsiteY33" fmla="*/ 93013 h 551489"/>
              <a:gd name="connsiteX34" fmla="*/ 243185 w 406924"/>
              <a:gd name="connsiteY34" fmla="*/ 76344 h 551489"/>
              <a:gd name="connsiteX35" fmla="*/ 247947 w 406924"/>
              <a:gd name="connsiteY35" fmla="*/ 40626 h 551489"/>
              <a:gd name="connsiteX36" fmla="*/ 271760 w 406924"/>
              <a:gd name="connsiteY36" fmla="*/ 12051 h 551489"/>
              <a:gd name="connsiteX37" fmla="*/ 286047 w 406924"/>
              <a:gd name="connsiteY37" fmla="*/ 144 h 551489"/>
              <a:gd name="connsiteX38" fmla="*/ 305097 w 406924"/>
              <a:gd name="connsiteY38" fmla="*/ 19194 h 551489"/>
              <a:gd name="connsiteX39" fmla="*/ 290810 w 406924"/>
              <a:gd name="connsiteY39" fmla="*/ 95394 h 551489"/>
              <a:gd name="connsiteX40" fmla="*/ 293191 w 406924"/>
              <a:gd name="connsiteY40" fmla="*/ 100157 h 551489"/>
              <a:gd name="connsiteX41" fmla="*/ 338435 w 406924"/>
              <a:gd name="connsiteY41" fmla="*/ 100157 h 551489"/>
              <a:gd name="connsiteX42" fmla="*/ 376535 w 406924"/>
              <a:gd name="connsiteY42" fmla="*/ 147782 h 551489"/>
              <a:gd name="connsiteX43" fmla="*/ 393203 w 406924"/>
              <a:gd name="connsiteY43" fmla="*/ 207313 h 551489"/>
              <a:gd name="connsiteX0" fmla="*/ 269378 w 406924"/>
              <a:gd name="connsiteY0" fmla="*/ 321613 h 551489"/>
              <a:gd name="connsiteX1" fmla="*/ 176510 w 406924"/>
              <a:gd name="connsiteY1" fmla="*/ 500207 h 551489"/>
              <a:gd name="connsiteX2" fmla="*/ 164603 w 406924"/>
              <a:gd name="connsiteY2" fmla="*/ 535926 h 551489"/>
              <a:gd name="connsiteX3" fmla="*/ 150316 w 406924"/>
              <a:gd name="connsiteY3" fmla="*/ 550213 h 551489"/>
              <a:gd name="connsiteX4" fmla="*/ 133647 w 406924"/>
              <a:gd name="connsiteY4" fmla="*/ 547832 h 551489"/>
              <a:gd name="connsiteX5" fmla="*/ 102691 w 406924"/>
              <a:gd name="connsiteY5" fmla="*/ 524019 h 551489"/>
              <a:gd name="connsiteX6" fmla="*/ 28872 w 406924"/>
              <a:gd name="connsiteY6" fmla="*/ 524019 h 551489"/>
              <a:gd name="connsiteX7" fmla="*/ 38397 w 406924"/>
              <a:gd name="connsiteY7" fmla="*/ 493063 h 551489"/>
              <a:gd name="connsiteX8" fmla="*/ 19347 w 406924"/>
              <a:gd name="connsiteY8" fmla="*/ 488301 h 551489"/>
              <a:gd name="connsiteX9" fmla="*/ 7441 w 406924"/>
              <a:gd name="connsiteY9" fmla="*/ 459726 h 551489"/>
              <a:gd name="connsiteX10" fmla="*/ 297 w 406924"/>
              <a:gd name="connsiteY10" fmla="*/ 424007 h 551489"/>
              <a:gd name="connsiteX11" fmla="*/ 2678 w 406924"/>
              <a:gd name="connsiteY11" fmla="*/ 412101 h 551489"/>
              <a:gd name="connsiteX12" fmla="*/ 14585 w 406924"/>
              <a:gd name="connsiteY12" fmla="*/ 409719 h 551489"/>
              <a:gd name="connsiteX13" fmla="*/ 28872 w 406924"/>
              <a:gd name="connsiteY13" fmla="*/ 412101 h 551489"/>
              <a:gd name="connsiteX14" fmla="*/ 45541 w 406924"/>
              <a:gd name="connsiteY14" fmla="*/ 395432 h 551489"/>
              <a:gd name="connsiteX15" fmla="*/ 52685 w 406924"/>
              <a:gd name="connsiteY15" fmla="*/ 385907 h 551489"/>
              <a:gd name="connsiteX16" fmla="*/ 71735 w 406924"/>
              <a:gd name="connsiteY16" fmla="*/ 388288 h 551489"/>
              <a:gd name="connsiteX17" fmla="*/ 86022 w 406924"/>
              <a:gd name="connsiteY17" fmla="*/ 362094 h 551489"/>
              <a:gd name="connsiteX18" fmla="*/ 124122 w 406924"/>
              <a:gd name="connsiteY18" fmla="*/ 326376 h 551489"/>
              <a:gd name="connsiteX19" fmla="*/ 169366 w 406924"/>
              <a:gd name="connsiteY19" fmla="*/ 290657 h 551489"/>
              <a:gd name="connsiteX20" fmla="*/ 197941 w 406924"/>
              <a:gd name="connsiteY20" fmla="*/ 283513 h 551489"/>
              <a:gd name="connsiteX21" fmla="*/ 216991 w 406924"/>
              <a:gd name="connsiteY21" fmla="*/ 307326 h 551489"/>
              <a:gd name="connsiteX22" fmla="*/ 252710 w 406924"/>
              <a:gd name="connsiteY22" fmla="*/ 293038 h 551489"/>
              <a:gd name="connsiteX23" fmla="*/ 286047 w 406924"/>
              <a:gd name="connsiteY23" fmla="*/ 264463 h 551489"/>
              <a:gd name="connsiteX24" fmla="*/ 295572 w 406924"/>
              <a:gd name="connsiteY24" fmla="*/ 204932 h 551489"/>
              <a:gd name="connsiteX25" fmla="*/ 274141 w 406924"/>
              <a:gd name="connsiteY25" fmla="*/ 152544 h 551489"/>
              <a:gd name="connsiteX26" fmla="*/ 252710 w 406924"/>
              <a:gd name="connsiteY26" fmla="*/ 116826 h 551489"/>
              <a:gd name="connsiteX27" fmla="*/ 245566 w 406924"/>
              <a:gd name="connsiteY27" fmla="*/ 93013 h 551489"/>
              <a:gd name="connsiteX28" fmla="*/ 243185 w 406924"/>
              <a:gd name="connsiteY28" fmla="*/ 76344 h 551489"/>
              <a:gd name="connsiteX29" fmla="*/ 247947 w 406924"/>
              <a:gd name="connsiteY29" fmla="*/ 40626 h 551489"/>
              <a:gd name="connsiteX30" fmla="*/ 271760 w 406924"/>
              <a:gd name="connsiteY30" fmla="*/ 12051 h 551489"/>
              <a:gd name="connsiteX31" fmla="*/ 286047 w 406924"/>
              <a:gd name="connsiteY31" fmla="*/ 144 h 551489"/>
              <a:gd name="connsiteX32" fmla="*/ 305097 w 406924"/>
              <a:gd name="connsiteY32" fmla="*/ 19194 h 551489"/>
              <a:gd name="connsiteX33" fmla="*/ 290810 w 406924"/>
              <a:gd name="connsiteY33" fmla="*/ 95394 h 551489"/>
              <a:gd name="connsiteX34" fmla="*/ 293191 w 406924"/>
              <a:gd name="connsiteY34" fmla="*/ 100157 h 551489"/>
              <a:gd name="connsiteX35" fmla="*/ 338435 w 406924"/>
              <a:gd name="connsiteY35" fmla="*/ 100157 h 551489"/>
              <a:gd name="connsiteX36" fmla="*/ 376535 w 406924"/>
              <a:gd name="connsiteY36" fmla="*/ 147782 h 551489"/>
              <a:gd name="connsiteX37" fmla="*/ 393203 w 406924"/>
              <a:gd name="connsiteY37" fmla="*/ 207313 h 551489"/>
              <a:gd name="connsiteX38" fmla="*/ 405110 w 406924"/>
              <a:gd name="connsiteY38" fmla="*/ 276369 h 551489"/>
              <a:gd name="connsiteX39" fmla="*/ 352722 w 406924"/>
              <a:gd name="connsiteY39" fmla="*/ 309707 h 551489"/>
              <a:gd name="connsiteX40" fmla="*/ 347960 w 406924"/>
              <a:gd name="connsiteY40" fmla="*/ 259701 h 551489"/>
              <a:gd name="connsiteX41" fmla="*/ 331291 w 406924"/>
              <a:gd name="connsiteY41" fmla="*/ 266844 h 551489"/>
              <a:gd name="connsiteX42" fmla="*/ 314622 w 406924"/>
              <a:gd name="connsiteY42" fmla="*/ 283513 h 551489"/>
              <a:gd name="connsiteX43" fmla="*/ 394351 w 406924"/>
              <a:gd name="connsiteY43" fmla="*/ 445254 h 551489"/>
              <a:gd name="connsiteX0" fmla="*/ 269378 w 406924"/>
              <a:gd name="connsiteY0" fmla="*/ 321613 h 551489"/>
              <a:gd name="connsiteX1" fmla="*/ 264336 w 406924"/>
              <a:gd name="connsiteY1" fmla="*/ 331611 h 551489"/>
              <a:gd name="connsiteX2" fmla="*/ 176510 w 406924"/>
              <a:gd name="connsiteY2" fmla="*/ 500207 h 551489"/>
              <a:gd name="connsiteX3" fmla="*/ 164603 w 406924"/>
              <a:gd name="connsiteY3" fmla="*/ 535926 h 551489"/>
              <a:gd name="connsiteX4" fmla="*/ 150316 w 406924"/>
              <a:gd name="connsiteY4" fmla="*/ 550213 h 551489"/>
              <a:gd name="connsiteX5" fmla="*/ 133647 w 406924"/>
              <a:gd name="connsiteY5" fmla="*/ 547832 h 551489"/>
              <a:gd name="connsiteX6" fmla="*/ 102691 w 406924"/>
              <a:gd name="connsiteY6" fmla="*/ 524019 h 551489"/>
              <a:gd name="connsiteX7" fmla="*/ 28872 w 406924"/>
              <a:gd name="connsiteY7" fmla="*/ 524019 h 551489"/>
              <a:gd name="connsiteX8" fmla="*/ 38397 w 406924"/>
              <a:gd name="connsiteY8" fmla="*/ 493063 h 551489"/>
              <a:gd name="connsiteX9" fmla="*/ 19347 w 406924"/>
              <a:gd name="connsiteY9" fmla="*/ 488301 h 551489"/>
              <a:gd name="connsiteX10" fmla="*/ 7441 w 406924"/>
              <a:gd name="connsiteY10" fmla="*/ 459726 h 551489"/>
              <a:gd name="connsiteX11" fmla="*/ 297 w 406924"/>
              <a:gd name="connsiteY11" fmla="*/ 424007 h 551489"/>
              <a:gd name="connsiteX12" fmla="*/ 2678 w 406924"/>
              <a:gd name="connsiteY12" fmla="*/ 412101 h 551489"/>
              <a:gd name="connsiteX13" fmla="*/ 14585 w 406924"/>
              <a:gd name="connsiteY13" fmla="*/ 409719 h 551489"/>
              <a:gd name="connsiteX14" fmla="*/ 28872 w 406924"/>
              <a:gd name="connsiteY14" fmla="*/ 412101 h 551489"/>
              <a:gd name="connsiteX15" fmla="*/ 45541 w 406924"/>
              <a:gd name="connsiteY15" fmla="*/ 395432 h 551489"/>
              <a:gd name="connsiteX16" fmla="*/ 52685 w 406924"/>
              <a:gd name="connsiteY16" fmla="*/ 385907 h 551489"/>
              <a:gd name="connsiteX17" fmla="*/ 71735 w 406924"/>
              <a:gd name="connsiteY17" fmla="*/ 388288 h 551489"/>
              <a:gd name="connsiteX18" fmla="*/ 86022 w 406924"/>
              <a:gd name="connsiteY18" fmla="*/ 362094 h 551489"/>
              <a:gd name="connsiteX19" fmla="*/ 124122 w 406924"/>
              <a:gd name="connsiteY19" fmla="*/ 326376 h 551489"/>
              <a:gd name="connsiteX20" fmla="*/ 169366 w 406924"/>
              <a:gd name="connsiteY20" fmla="*/ 290657 h 551489"/>
              <a:gd name="connsiteX21" fmla="*/ 197941 w 406924"/>
              <a:gd name="connsiteY21" fmla="*/ 283513 h 551489"/>
              <a:gd name="connsiteX22" fmla="*/ 216991 w 406924"/>
              <a:gd name="connsiteY22" fmla="*/ 307326 h 551489"/>
              <a:gd name="connsiteX23" fmla="*/ 252710 w 406924"/>
              <a:gd name="connsiteY23" fmla="*/ 293038 h 551489"/>
              <a:gd name="connsiteX24" fmla="*/ 286047 w 406924"/>
              <a:gd name="connsiteY24" fmla="*/ 264463 h 551489"/>
              <a:gd name="connsiteX25" fmla="*/ 295572 w 406924"/>
              <a:gd name="connsiteY25" fmla="*/ 204932 h 551489"/>
              <a:gd name="connsiteX26" fmla="*/ 274141 w 406924"/>
              <a:gd name="connsiteY26" fmla="*/ 152544 h 551489"/>
              <a:gd name="connsiteX27" fmla="*/ 252710 w 406924"/>
              <a:gd name="connsiteY27" fmla="*/ 116826 h 551489"/>
              <a:gd name="connsiteX28" fmla="*/ 245566 w 406924"/>
              <a:gd name="connsiteY28" fmla="*/ 93013 h 551489"/>
              <a:gd name="connsiteX29" fmla="*/ 243185 w 406924"/>
              <a:gd name="connsiteY29" fmla="*/ 76344 h 551489"/>
              <a:gd name="connsiteX30" fmla="*/ 247947 w 406924"/>
              <a:gd name="connsiteY30" fmla="*/ 40626 h 551489"/>
              <a:gd name="connsiteX31" fmla="*/ 271760 w 406924"/>
              <a:gd name="connsiteY31" fmla="*/ 12051 h 551489"/>
              <a:gd name="connsiteX32" fmla="*/ 286047 w 406924"/>
              <a:gd name="connsiteY32" fmla="*/ 144 h 551489"/>
              <a:gd name="connsiteX33" fmla="*/ 305097 w 406924"/>
              <a:gd name="connsiteY33" fmla="*/ 19194 h 551489"/>
              <a:gd name="connsiteX34" fmla="*/ 290810 w 406924"/>
              <a:gd name="connsiteY34" fmla="*/ 95394 h 551489"/>
              <a:gd name="connsiteX35" fmla="*/ 293191 w 406924"/>
              <a:gd name="connsiteY35" fmla="*/ 100157 h 551489"/>
              <a:gd name="connsiteX36" fmla="*/ 338435 w 406924"/>
              <a:gd name="connsiteY36" fmla="*/ 100157 h 551489"/>
              <a:gd name="connsiteX37" fmla="*/ 376535 w 406924"/>
              <a:gd name="connsiteY37" fmla="*/ 147782 h 551489"/>
              <a:gd name="connsiteX38" fmla="*/ 393203 w 406924"/>
              <a:gd name="connsiteY38" fmla="*/ 207313 h 551489"/>
              <a:gd name="connsiteX39" fmla="*/ 405110 w 406924"/>
              <a:gd name="connsiteY39" fmla="*/ 276369 h 551489"/>
              <a:gd name="connsiteX40" fmla="*/ 352722 w 406924"/>
              <a:gd name="connsiteY40" fmla="*/ 309707 h 551489"/>
              <a:gd name="connsiteX41" fmla="*/ 347960 w 406924"/>
              <a:gd name="connsiteY41" fmla="*/ 259701 h 551489"/>
              <a:gd name="connsiteX42" fmla="*/ 331291 w 406924"/>
              <a:gd name="connsiteY42" fmla="*/ 266844 h 551489"/>
              <a:gd name="connsiteX43" fmla="*/ 314622 w 406924"/>
              <a:gd name="connsiteY43" fmla="*/ 283513 h 551489"/>
              <a:gd name="connsiteX44" fmla="*/ 394351 w 406924"/>
              <a:gd name="connsiteY44" fmla="*/ 445254 h 551489"/>
              <a:gd name="connsiteX0" fmla="*/ 269378 w 406924"/>
              <a:gd name="connsiteY0" fmla="*/ 321613 h 551489"/>
              <a:gd name="connsiteX1" fmla="*/ 176510 w 406924"/>
              <a:gd name="connsiteY1" fmla="*/ 500207 h 551489"/>
              <a:gd name="connsiteX2" fmla="*/ 164603 w 406924"/>
              <a:gd name="connsiteY2" fmla="*/ 535926 h 551489"/>
              <a:gd name="connsiteX3" fmla="*/ 150316 w 406924"/>
              <a:gd name="connsiteY3" fmla="*/ 550213 h 551489"/>
              <a:gd name="connsiteX4" fmla="*/ 133647 w 406924"/>
              <a:gd name="connsiteY4" fmla="*/ 547832 h 551489"/>
              <a:gd name="connsiteX5" fmla="*/ 102691 w 406924"/>
              <a:gd name="connsiteY5" fmla="*/ 524019 h 551489"/>
              <a:gd name="connsiteX6" fmla="*/ 28872 w 406924"/>
              <a:gd name="connsiteY6" fmla="*/ 524019 h 551489"/>
              <a:gd name="connsiteX7" fmla="*/ 38397 w 406924"/>
              <a:gd name="connsiteY7" fmla="*/ 493063 h 551489"/>
              <a:gd name="connsiteX8" fmla="*/ 19347 w 406924"/>
              <a:gd name="connsiteY8" fmla="*/ 488301 h 551489"/>
              <a:gd name="connsiteX9" fmla="*/ 7441 w 406924"/>
              <a:gd name="connsiteY9" fmla="*/ 459726 h 551489"/>
              <a:gd name="connsiteX10" fmla="*/ 297 w 406924"/>
              <a:gd name="connsiteY10" fmla="*/ 424007 h 551489"/>
              <a:gd name="connsiteX11" fmla="*/ 2678 w 406924"/>
              <a:gd name="connsiteY11" fmla="*/ 412101 h 551489"/>
              <a:gd name="connsiteX12" fmla="*/ 14585 w 406924"/>
              <a:gd name="connsiteY12" fmla="*/ 409719 h 551489"/>
              <a:gd name="connsiteX13" fmla="*/ 28872 w 406924"/>
              <a:gd name="connsiteY13" fmla="*/ 412101 h 551489"/>
              <a:gd name="connsiteX14" fmla="*/ 45541 w 406924"/>
              <a:gd name="connsiteY14" fmla="*/ 395432 h 551489"/>
              <a:gd name="connsiteX15" fmla="*/ 52685 w 406924"/>
              <a:gd name="connsiteY15" fmla="*/ 385907 h 551489"/>
              <a:gd name="connsiteX16" fmla="*/ 71735 w 406924"/>
              <a:gd name="connsiteY16" fmla="*/ 388288 h 551489"/>
              <a:gd name="connsiteX17" fmla="*/ 86022 w 406924"/>
              <a:gd name="connsiteY17" fmla="*/ 362094 h 551489"/>
              <a:gd name="connsiteX18" fmla="*/ 124122 w 406924"/>
              <a:gd name="connsiteY18" fmla="*/ 326376 h 551489"/>
              <a:gd name="connsiteX19" fmla="*/ 169366 w 406924"/>
              <a:gd name="connsiteY19" fmla="*/ 290657 h 551489"/>
              <a:gd name="connsiteX20" fmla="*/ 197941 w 406924"/>
              <a:gd name="connsiteY20" fmla="*/ 283513 h 551489"/>
              <a:gd name="connsiteX21" fmla="*/ 216991 w 406924"/>
              <a:gd name="connsiteY21" fmla="*/ 307326 h 551489"/>
              <a:gd name="connsiteX22" fmla="*/ 252710 w 406924"/>
              <a:gd name="connsiteY22" fmla="*/ 293038 h 551489"/>
              <a:gd name="connsiteX23" fmla="*/ 286047 w 406924"/>
              <a:gd name="connsiteY23" fmla="*/ 264463 h 551489"/>
              <a:gd name="connsiteX24" fmla="*/ 295572 w 406924"/>
              <a:gd name="connsiteY24" fmla="*/ 204932 h 551489"/>
              <a:gd name="connsiteX25" fmla="*/ 274141 w 406924"/>
              <a:gd name="connsiteY25" fmla="*/ 152544 h 551489"/>
              <a:gd name="connsiteX26" fmla="*/ 252710 w 406924"/>
              <a:gd name="connsiteY26" fmla="*/ 116826 h 551489"/>
              <a:gd name="connsiteX27" fmla="*/ 245566 w 406924"/>
              <a:gd name="connsiteY27" fmla="*/ 93013 h 551489"/>
              <a:gd name="connsiteX28" fmla="*/ 243185 w 406924"/>
              <a:gd name="connsiteY28" fmla="*/ 76344 h 551489"/>
              <a:gd name="connsiteX29" fmla="*/ 247947 w 406924"/>
              <a:gd name="connsiteY29" fmla="*/ 40626 h 551489"/>
              <a:gd name="connsiteX30" fmla="*/ 271760 w 406924"/>
              <a:gd name="connsiteY30" fmla="*/ 12051 h 551489"/>
              <a:gd name="connsiteX31" fmla="*/ 286047 w 406924"/>
              <a:gd name="connsiteY31" fmla="*/ 144 h 551489"/>
              <a:gd name="connsiteX32" fmla="*/ 305097 w 406924"/>
              <a:gd name="connsiteY32" fmla="*/ 19194 h 551489"/>
              <a:gd name="connsiteX33" fmla="*/ 290810 w 406924"/>
              <a:gd name="connsiteY33" fmla="*/ 95394 h 551489"/>
              <a:gd name="connsiteX34" fmla="*/ 293191 w 406924"/>
              <a:gd name="connsiteY34" fmla="*/ 100157 h 551489"/>
              <a:gd name="connsiteX35" fmla="*/ 338435 w 406924"/>
              <a:gd name="connsiteY35" fmla="*/ 100157 h 551489"/>
              <a:gd name="connsiteX36" fmla="*/ 376535 w 406924"/>
              <a:gd name="connsiteY36" fmla="*/ 147782 h 551489"/>
              <a:gd name="connsiteX37" fmla="*/ 393203 w 406924"/>
              <a:gd name="connsiteY37" fmla="*/ 207313 h 551489"/>
              <a:gd name="connsiteX38" fmla="*/ 405110 w 406924"/>
              <a:gd name="connsiteY38" fmla="*/ 276369 h 551489"/>
              <a:gd name="connsiteX39" fmla="*/ 352722 w 406924"/>
              <a:gd name="connsiteY39" fmla="*/ 309707 h 551489"/>
              <a:gd name="connsiteX40" fmla="*/ 347960 w 406924"/>
              <a:gd name="connsiteY40" fmla="*/ 259701 h 551489"/>
              <a:gd name="connsiteX41" fmla="*/ 331291 w 406924"/>
              <a:gd name="connsiteY41" fmla="*/ 266844 h 551489"/>
              <a:gd name="connsiteX42" fmla="*/ 314622 w 406924"/>
              <a:gd name="connsiteY42" fmla="*/ 283513 h 551489"/>
              <a:gd name="connsiteX43" fmla="*/ 394351 w 406924"/>
              <a:gd name="connsiteY43" fmla="*/ 445254 h 551489"/>
              <a:gd name="connsiteX0" fmla="*/ 176510 w 406924"/>
              <a:gd name="connsiteY0" fmla="*/ 500207 h 551489"/>
              <a:gd name="connsiteX1" fmla="*/ 164603 w 406924"/>
              <a:gd name="connsiteY1" fmla="*/ 535926 h 551489"/>
              <a:gd name="connsiteX2" fmla="*/ 150316 w 406924"/>
              <a:gd name="connsiteY2" fmla="*/ 550213 h 551489"/>
              <a:gd name="connsiteX3" fmla="*/ 133647 w 406924"/>
              <a:gd name="connsiteY3" fmla="*/ 547832 h 551489"/>
              <a:gd name="connsiteX4" fmla="*/ 102691 w 406924"/>
              <a:gd name="connsiteY4" fmla="*/ 524019 h 551489"/>
              <a:gd name="connsiteX5" fmla="*/ 28872 w 406924"/>
              <a:gd name="connsiteY5" fmla="*/ 524019 h 551489"/>
              <a:gd name="connsiteX6" fmla="*/ 38397 w 406924"/>
              <a:gd name="connsiteY6" fmla="*/ 493063 h 551489"/>
              <a:gd name="connsiteX7" fmla="*/ 19347 w 406924"/>
              <a:gd name="connsiteY7" fmla="*/ 488301 h 551489"/>
              <a:gd name="connsiteX8" fmla="*/ 7441 w 406924"/>
              <a:gd name="connsiteY8" fmla="*/ 459726 h 551489"/>
              <a:gd name="connsiteX9" fmla="*/ 297 w 406924"/>
              <a:gd name="connsiteY9" fmla="*/ 424007 h 551489"/>
              <a:gd name="connsiteX10" fmla="*/ 2678 w 406924"/>
              <a:gd name="connsiteY10" fmla="*/ 412101 h 551489"/>
              <a:gd name="connsiteX11" fmla="*/ 14585 w 406924"/>
              <a:gd name="connsiteY11" fmla="*/ 409719 h 551489"/>
              <a:gd name="connsiteX12" fmla="*/ 28872 w 406924"/>
              <a:gd name="connsiteY12" fmla="*/ 412101 h 551489"/>
              <a:gd name="connsiteX13" fmla="*/ 45541 w 406924"/>
              <a:gd name="connsiteY13" fmla="*/ 395432 h 551489"/>
              <a:gd name="connsiteX14" fmla="*/ 52685 w 406924"/>
              <a:gd name="connsiteY14" fmla="*/ 385907 h 551489"/>
              <a:gd name="connsiteX15" fmla="*/ 71735 w 406924"/>
              <a:gd name="connsiteY15" fmla="*/ 388288 h 551489"/>
              <a:gd name="connsiteX16" fmla="*/ 86022 w 406924"/>
              <a:gd name="connsiteY16" fmla="*/ 362094 h 551489"/>
              <a:gd name="connsiteX17" fmla="*/ 124122 w 406924"/>
              <a:gd name="connsiteY17" fmla="*/ 326376 h 551489"/>
              <a:gd name="connsiteX18" fmla="*/ 169366 w 406924"/>
              <a:gd name="connsiteY18" fmla="*/ 290657 h 551489"/>
              <a:gd name="connsiteX19" fmla="*/ 197941 w 406924"/>
              <a:gd name="connsiteY19" fmla="*/ 283513 h 551489"/>
              <a:gd name="connsiteX20" fmla="*/ 216991 w 406924"/>
              <a:gd name="connsiteY20" fmla="*/ 307326 h 551489"/>
              <a:gd name="connsiteX21" fmla="*/ 252710 w 406924"/>
              <a:gd name="connsiteY21" fmla="*/ 293038 h 551489"/>
              <a:gd name="connsiteX22" fmla="*/ 286047 w 406924"/>
              <a:gd name="connsiteY22" fmla="*/ 264463 h 551489"/>
              <a:gd name="connsiteX23" fmla="*/ 295572 w 406924"/>
              <a:gd name="connsiteY23" fmla="*/ 204932 h 551489"/>
              <a:gd name="connsiteX24" fmla="*/ 274141 w 406924"/>
              <a:gd name="connsiteY24" fmla="*/ 152544 h 551489"/>
              <a:gd name="connsiteX25" fmla="*/ 252710 w 406924"/>
              <a:gd name="connsiteY25" fmla="*/ 116826 h 551489"/>
              <a:gd name="connsiteX26" fmla="*/ 245566 w 406924"/>
              <a:gd name="connsiteY26" fmla="*/ 93013 h 551489"/>
              <a:gd name="connsiteX27" fmla="*/ 243185 w 406924"/>
              <a:gd name="connsiteY27" fmla="*/ 76344 h 551489"/>
              <a:gd name="connsiteX28" fmla="*/ 247947 w 406924"/>
              <a:gd name="connsiteY28" fmla="*/ 40626 h 551489"/>
              <a:gd name="connsiteX29" fmla="*/ 271760 w 406924"/>
              <a:gd name="connsiteY29" fmla="*/ 12051 h 551489"/>
              <a:gd name="connsiteX30" fmla="*/ 286047 w 406924"/>
              <a:gd name="connsiteY30" fmla="*/ 144 h 551489"/>
              <a:gd name="connsiteX31" fmla="*/ 305097 w 406924"/>
              <a:gd name="connsiteY31" fmla="*/ 19194 h 551489"/>
              <a:gd name="connsiteX32" fmla="*/ 290810 w 406924"/>
              <a:gd name="connsiteY32" fmla="*/ 95394 h 551489"/>
              <a:gd name="connsiteX33" fmla="*/ 293191 w 406924"/>
              <a:gd name="connsiteY33" fmla="*/ 100157 h 551489"/>
              <a:gd name="connsiteX34" fmla="*/ 338435 w 406924"/>
              <a:gd name="connsiteY34" fmla="*/ 100157 h 551489"/>
              <a:gd name="connsiteX35" fmla="*/ 376535 w 406924"/>
              <a:gd name="connsiteY35" fmla="*/ 147782 h 551489"/>
              <a:gd name="connsiteX36" fmla="*/ 393203 w 406924"/>
              <a:gd name="connsiteY36" fmla="*/ 207313 h 551489"/>
              <a:gd name="connsiteX37" fmla="*/ 405110 w 406924"/>
              <a:gd name="connsiteY37" fmla="*/ 276369 h 551489"/>
              <a:gd name="connsiteX38" fmla="*/ 352722 w 406924"/>
              <a:gd name="connsiteY38" fmla="*/ 309707 h 551489"/>
              <a:gd name="connsiteX39" fmla="*/ 347960 w 406924"/>
              <a:gd name="connsiteY39" fmla="*/ 259701 h 551489"/>
              <a:gd name="connsiteX40" fmla="*/ 331291 w 406924"/>
              <a:gd name="connsiteY40" fmla="*/ 266844 h 551489"/>
              <a:gd name="connsiteX41" fmla="*/ 314622 w 406924"/>
              <a:gd name="connsiteY41" fmla="*/ 283513 h 551489"/>
              <a:gd name="connsiteX42" fmla="*/ 394351 w 406924"/>
              <a:gd name="connsiteY42" fmla="*/ 445254 h 551489"/>
              <a:gd name="connsiteX0" fmla="*/ 164603 w 406924"/>
              <a:gd name="connsiteY0" fmla="*/ 535926 h 551489"/>
              <a:gd name="connsiteX1" fmla="*/ 150316 w 406924"/>
              <a:gd name="connsiteY1" fmla="*/ 550213 h 551489"/>
              <a:gd name="connsiteX2" fmla="*/ 133647 w 406924"/>
              <a:gd name="connsiteY2" fmla="*/ 547832 h 551489"/>
              <a:gd name="connsiteX3" fmla="*/ 102691 w 406924"/>
              <a:gd name="connsiteY3" fmla="*/ 524019 h 551489"/>
              <a:gd name="connsiteX4" fmla="*/ 28872 w 406924"/>
              <a:gd name="connsiteY4" fmla="*/ 524019 h 551489"/>
              <a:gd name="connsiteX5" fmla="*/ 38397 w 406924"/>
              <a:gd name="connsiteY5" fmla="*/ 493063 h 551489"/>
              <a:gd name="connsiteX6" fmla="*/ 19347 w 406924"/>
              <a:gd name="connsiteY6" fmla="*/ 488301 h 551489"/>
              <a:gd name="connsiteX7" fmla="*/ 7441 w 406924"/>
              <a:gd name="connsiteY7" fmla="*/ 459726 h 551489"/>
              <a:gd name="connsiteX8" fmla="*/ 297 w 406924"/>
              <a:gd name="connsiteY8" fmla="*/ 424007 h 551489"/>
              <a:gd name="connsiteX9" fmla="*/ 2678 w 406924"/>
              <a:gd name="connsiteY9" fmla="*/ 412101 h 551489"/>
              <a:gd name="connsiteX10" fmla="*/ 14585 w 406924"/>
              <a:gd name="connsiteY10" fmla="*/ 409719 h 551489"/>
              <a:gd name="connsiteX11" fmla="*/ 28872 w 406924"/>
              <a:gd name="connsiteY11" fmla="*/ 412101 h 551489"/>
              <a:gd name="connsiteX12" fmla="*/ 45541 w 406924"/>
              <a:gd name="connsiteY12" fmla="*/ 395432 h 551489"/>
              <a:gd name="connsiteX13" fmla="*/ 52685 w 406924"/>
              <a:gd name="connsiteY13" fmla="*/ 385907 h 551489"/>
              <a:gd name="connsiteX14" fmla="*/ 71735 w 406924"/>
              <a:gd name="connsiteY14" fmla="*/ 388288 h 551489"/>
              <a:gd name="connsiteX15" fmla="*/ 86022 w 406924"/>
              <a:gd name="connsiteY15" fmla="*/ 362094 h 551489"/>
              <a:gd name="connsiteX16" fmla="*/ 124122 w 406924"/>
              <a:gd name="connsiteY16" fmla="*/ 326376 h 551489"/>
              <a:gd name="connsiteX17" fmla="*/ 169366 w 406924"/>
              <a:gd name="connsiteY17" fmla="*/ 290657 h 551489"/>
              <a:gd name="connsiteX18" fmla="*/ 197941 w 406924"/>
              <a:gd name="connsiteY18" fmla="*/ 283513 h 551489"/>
              <a:gd name="connsiteX19" fmla="*/ 216991 w 406924"/>
              <a:gd name="connsiteY19" fmla="*/ 307326 h 551489"/>
              <a:gd name="connsiteX20" fmla="*/ 252710 w 406924"/>
              <a:gd name="connsiteY20" fmla="*/ 293038 h 551489"/>
              <a:gd name="connsiteX21" fmla="*/ 286047 w 406924"/>
              <a:gd name="connsiteY21" fmla="*/ 264463 h 551489"/>
              <a:gd name="connsiteX22" fmla="*/ 295572 w 406924"/>
              <a:gd name="connsiteY22" fmla="*/ 204932 h 551489"/>
              <a:gd name="connsiteX23" fmla="*/ 274141 w 406924"/>
              <a:gd name="connsiteY23" fmla="*/ 152544 h 551489"/>
              <a:gd name="connsiteX24" fmla="*/ 252710 w 406924"/>
              <a:gd name="connsiteY24" fmla="*/ 116826 h 551489"/>
              <a:gd name="connsiteX25" fmla="*/ 245566 w 406924"/>
              <a:gd name="connsiteY25" fmla="*/ 93013 h 551489"/>
              <a:gd name="connsiteX26" fmla="*/ 243185 w 406924"/>
              <a:gd name="connsiteY26" fmla="*/ 76344 h 551489"/>
              <a:gd name="connsiteX27" fmla="*/ 247947 w 406924"/>
              <a:gd name="connsiteY27" fmla="*/ 40626 h 551489"/>
              <a:gd name="connsiteX28" fmla="*/ 271760 w 406924"/>
              <a:gd name="connsiteY28" fmla="*/ 12051 h 551489"/>
              <a:gd name="connsiteX29" fmla="*/ 286047 w 406924"/>
              <a:gd name="connsiteY29" fmla="*/ 144 h 551489"/>
              <a:gd name="connsiteX30" fmla="*/ 305097 w 406924"/>
              <a:gd name="connsiteY30" fmla="*/ 19194 h 551489"/>
              <a:gd name="connsiteX31" fmla="*/ 290810 w 406924"/>
              <a:gd name="connsiteY31" fmla="*/ 95394 h 551489"/>
              <a:gd name="connsiteX32" fmla="*/ 293191 w 406924"/>
              <a:gd name="connsiteY32" fmla="*/ 100157 h 551489"/>
              <a:gd name="connsiteX33" fmla="*/ 338435 w 406924"/>
              <a:gd name="connsiteY33" fmla="*/ 100157 h 551489"/>
              <a:gd name="connsiteX34" fmla="*/ 376535 w 406924"/>
              <a:gd name="connsiteY34" fmla="*/ 147782 h 551489"/>
              <a:gd name="connsiteX35" fmla="*/ 393203 w 406924"/>
              <a:gd name="connsiteY35" fmla="*/ 207313 h 551489"/>
              <a:gd name="connsiteX36" fmla="*/ 405110 w 406924"/>
              <a:gd name="connsiteY36" fmla="*/ 276369 h 551489"/>
              <a:gd name="connsiteX37" fmla="*/ 352722 w 406924"/>
              <a:gd name="connsiteY37" fmla="*/ 309707 h 551489"/>
              <a:gd name="connsiteX38" fmla="*/ 347960 w 406924"/>
              <a:gd name="connsiteY38" fmla="*/ 259701 h 551489"/>
              <a:gd name="connsiteX39" fmla="*/ 331291 w 406924"/>
              <a:gd name="connsiteY39" fmla="*/ 266844 h 551489"/>
              <a:gd name="connsiteX40" fmla="*/ 314622 w 406924"/>
              <a:gd name="connsiteY40" fmla="*/ 283513 h 551489"/>
              <a:gd name="connsiteX41" fmla="*/ 394351 w 406924"/>
              <a:gd name="connsiteY41" fmla="*/ 445254 h 551489"/>
              <a:gd name="connsiteX0" fmla="*/ 150316 w 406924"/>
              <a:gd name="connsiteY0" fmla="*/ 550213 h 551489"/>
              <a:gd name="connsiteX1" fmla="*/ 133647 w 406924"/>
              <a:gd name="connsiteY1" fmla="*/ 547832 h 551489"/>
              <a:gd name="connsiteX2" fmla="*/ 102691 w 406924"/>
              <a:gd name="connsiteY2" fmla="*/ 524019 h 551489"/>
              <a:gd name="connsiteX3" fmla="*/ 28872 w 406924"/>
              <a:gd name="connsiteY3" fmla="*/ 524019 h 551489"/>
              <a:gd name="connsiteX4" fmla="*/ 38397 w 406924"/>
              <a:gd name="connsiteY4" fmla="*/ 493063 h 551489"/>
              <a:gd name="connsiteX5" fmla="*/ 19347 w 406924"/>
              <a:gd name="connsiteY5" fmla="*/ 488301 h 551489"/>
              <a:gd name="connsiteX6" fmla="*/ 7441 w 406924"/>
              <a:gd name="connsiteY6" fmla="*/ 459726 h 551489"/>
              <a:gd name="connsiteX7" fmla="*/ 297 w 406924"/>
              <a:gd name="connsiteY7" fmla="*/ 424007 h 551489"/>
              <a:gd name="connsiteX8" fmla="*/ 2678 w 406924"/>
              <a:gd name="connsiteY8" fmla="*/ 412101 h 551489"/>
              <a:gd name="connsiteX9" fmla="*/ 14585 w 406924"/>
              <a:gd name="connsiteY9" fmla="*/ 409719 h 551489"/>
              <a:gd name="connsiteX10" fmla="*/ 28872 w 406924"/>
              <a:gd name="connsiteY10" fmla="*/ 412101 h 551489"/>
              <a:gd name="connsiteX11" fmla="*/ 45541 w 406924"/>
              <a:gd name="connsiteY11" fmla="*/ 395432 h 551489"/>
              <a:gd name="connsiteX12" fmla="*/ 52685 w 406924"/>
              <a:gd name="connsiteY12" fmla="*/ 385907 h 551489"/>
              <a:gd name="connsiteX13" fmla="*/ 71735 w 406924"/>
              <a:gd name="connsiteY13" fmla="*/ 388288 h 551489"/>
              <a:gd name="connsiteX14" fmla="*/ 86022 w 406924"/>
              <a:gd name="connsiteY14" fmla="*/ 362094 h 551489"/>
              <a:gd name="connsiteX15" fmla="*/ 124122 w 406924"/>
              <a:gd name="connsiteY15" fmla="*/ 326376 h 551489"/>
              <a:gd name="connsiteX16" fmla="*/ 169366 w 406924"/>
              <a:gd name="connsiteY16" fmla="*/ 290657 h 551489"/>
              <a:gd name="connsiteX17" fmla="*/ 197941 w 406924"/>
              <a:gd name="connsiteY17" fmla="*/ 283513 h 551489"/>
              <a:gd name="connsiteX18" fmla="*/ 216991 w 406924"/>
              <a:gd name="connsiteY18" fmla="*/ 307326 h 551489"/>
              <a:gd name="connsiteX19" fmla="*/ 252710 w 406924"/>
              <a:gd name="connsiteY19" fmla="*/ 293038 h 551489"/>
              <a:gd name="connsiteX20" fmla="*/ 286047 w 406924"/>
              <a:gd name="connsiteY20" fmla="*/ 264463 h 551489"/>
              <a:gd name="connsiteX21" fmla="*/ 295572 w 406924"/>
              <a:gd name="connsiteY21" fmla="*/ 204932 h 551489"/>
              <a:gd name="connsiteX22" fmla="*/ 274141 w 406924"/>
              <a:gd name="connsiteY22" fmla="*/ 152544 h 551489"/>
              <a:gd name="connsiteX23" fmla="*/ 252710 w 406924"/>
              <a:gd name="connsiteY23" fmla="*/ 116826 h 551489"/>
              <a:gd name="connsiteX24" fmla="*/ 245566 w 406924"/>
              <a:gd name="connsiteY24" fmla="*/ 93013 h 551489"/>
              <a:gd name="connsiteX25" fmla="*/ 243185 w 406924"/>
              <a:gd name="connsiteY25" fmla="*/ 76344 h 551489"/>
              <a:gd name="connsiteX26" fmla="*/ 247947 w 406924"/>
              <a:gd name="connsiteY26" fmla="*/ 40626 h 551489"/>
              <a:gd name="connsiteX27" fmla="*/ 271760 w 406924"/>
              <a:gd name="connsiteY27" fmla="*/ 12051 h 551489"/>
              <a:gd name="connsiteX28" fmla="*/ 286047 w 406924"/>
              <a:gd name="connsiteY28" fmla="*/ 144 h 551489"/>
              <a:gd name="connsiteX29" fmla="*/ 305097 w 406924"/>
              <a:gd name="connsiteY29" fmla="*/ 19194 h 551489"/>
              <a:gd name="connsiteX30" fmla="*/ 290810 w 406924"/>
              <a:gd name="connsiteY30" fmla="*/ 95394 h 551489"/>
              <a:gd name="connsiteX31" fmla="*/ 293191 w 406924"/>
              <a:gd name="connsiteY31" fmla="*/ 100157 h 551489"/>
              <a:gd name="connsiteX32" fmla="*/ 338435 w 406924"/>
              <a:gd name="connsiteY32" fmla="*/ 100157 h 551489"/>
              <a:gd name="connsiteX33" fmla="*/ 376535 w 406924"/>
              <a:gd name="connsiteY33" fmla="*/ 147782 h 551489"/>
              <a:gd name="connsiteX34" fmla="*/ 393203 w 406924"/>
              <a:gd name="connsiteY34" fmla="*/ 207313 h 551489"/>
              <a:gd name="connsiteX35" fmla="*/ 405110 w 406924"/>
              <a:gd name="connsiteY35" fmla="*/ 276369 h 551489"/>
              <a:gd name="connsiteX36" fmla="*/ 352722 w 406924"/>
              <a:gd name="connsiteY36" fmla="*/ 309707 h 551489"/>
              <a:gd name="connsiteX37" fmla="*/ 347960 w 406924"/>
              <a:gd name="connsiteY37" fmla="*/ 259701 h 551489"/>
              <a:gd name="connsiteX38" fmla="*/ 331291 w 406924"/>
              <a:gd name="connsiteY38" fmla="*/ 266844 h 551489"/>
              <a:gd name="connsiteX39" fmla="*/ 314622 w 406924"/>
              <a:gd name="connsiteY39" fmla="*/ 283513 h 551489"/>
              <a:gd name="connsiteX40" fmla="*/ 394351 w 406924"/>
              <a:gd name="connsiteY40" fmla="*/ 445254 h 551489"/>
              <a:gd name="connsiteX0" fmla="*/ 150316 w 406924"/>
              <a:gd name="connsiteY0" fmla="*/ 550213 h 550213"/>
              <a:gd name="connsiteX1" fmla="*/ 102691 w 406924"/>
              <a:gd name="connsiteY1" fmla="*/ 524019 h 550213"/>
              <a:gd name="connsiteX2" fmla="*/ 28872 w 406924"/>
              <a:gd name="connsiteY2" fmla="*/ 524019 h 550213"/>
              <a:gd name="connsiteX3" fmla="*/ 38397 w 406924"/>
              <a:gd name="connsiteY3" fmla="*/ 493063 h 550213"/>
              <a:gd name="connsiteX4" fmla="*/ 19347 w 406924"/>
              <a:gd name="connsiteY4" fmla="*/ 488301 h 550213"/>
              <a:gd name="connsiteX5" fmla="*/ 7441 w 406924"/>
              <a:gd name="connsiteY5" fmla="*/ 459726 h 550213"/>
              <a:gd name="connsiteX6" fmla="*/ 297 w 406924"/>
              <a:gd name="connsiteY6" fmla="*/ 424007 h 550213"/>
              <a:gd name="connsiteX7" fmla="*/ 2678 w 406924"/>
              <a:gd name="connsiteY7" fmla="*/ 412101 h 550213"/>
              <a:gd name="connsiteX8" fmla="*/ 14585 w 406924"/>
              <a:gd name="connsiteY8" fmla="*/ 409719 h 550213"/>
              <a:gd name="connsiteX9" fmla="*/ 28872 w 406924"/>
              <a:gd name="connsiteY9" fmla="*/ 412101 h 550213"/>
              <a:gd name="connsiteX10" fmla="*/ 45541 w 406924"/>
              <a:gd name="connsiteY10" fmla="*/ 395432 h 550213"/>
              <a:gd name="connsiteX11" fmla="*/ 52685 w 406924"/>
              <a:gd name="connsiteY11" fmla="*/ 385907 h 550213"/>
              <a:gd name="connsiteX12" fmla="*/ 71735 w 406924"/>
              <a:gd name="connsiteY12" fmla="*/ 388288 h 550213"/>
              <a:gd name="connsiteX13" fmla="*/ 86022 w 406924"/>
              <a:gd name="connsiteY13" fmla="*/ 362094 h 550213"/>
              <a:gd name="connsiteX14" fmla="*/ 124122 w 406924"/>
              <a:gd name="connsiteY14" fmla="*/ 326376 h 550213"/>
              <a:gd name="connsiteX15" fmla="*/ 169366 w 406924"/>
              <a:gd name="connsiteY15" fmla="*/ 290657 h 550213"/>
              <a:gd name="connsiteX16" fmla="*/ 197941 w 406924"/>
              <a:gd name="connsiteY16" fmla="*/ 283513 h 550213"/>
              <a:gd name="connsiteX17" fmla="*/ 216991 w 406924"/>
              <a:gd name="connsiteY17" fmla="*/ 307326 h 550213"/>
              <a:gd name="connsiteX18" fmla="*/ 252710 w 406924"/>
              <a:gd name="connsiteY18" fmla="*/ 293038 h 550213"/>
              <a:gd name="connsiteX19" fmla="*/ 286047 w 406924"/>
              <a:gd name="connsiteY19" fmla="*/ 264463 h 550213"/>
              <a:gd name="connsiteX20" fmla="*/ 295572 w 406924"/>
              <a:gd name="connsiteY20" fmla="*/ 204932 h 550213"/>
              <a:gd name="connsiteX21" fmla="*/ 274141 w 406924"/>
              <a:gd name="connsiteY21" fmla="*/ 152544 h 550213"/>
              <a:gd name="connsiteX22" fmla="*/ 252710 w 406924"/>
              <a:gd name="connsiteY22" fmla="*/ 116826 h 550213"/>
              <a:gd name="connsiteX23" fmla="*/ 245566 w 406924"/>
              <a:gd name="connsiteY23" fmla="*/ 93013 h 550213"/>
              <a:gd name="connsiteX24" fmla="*/ 243185 w 406924"/>
              <a:gd name="connsiteY24" fmla="*/ 76344 h 550213"/>
              <a:gd name="connsiteX25" fmla="*/ 247947 w 406924"/>
              <a:gd name="connsiteY25" fmla="*/ 40626 h 550213"/>
              <a:gd name="connsiteX26" fmla="*/ 271760 w 406924"/>
              <a:gd name="connsiteY26" fmla="*/ 12051 h 550213"/>
              <a:gd name="connsiteX27" fmla="*/ 286047 w 406924"/>
              <a:gd name="connsiteY27" fmla="*/ 144 h 550213"/>
              <a:gd name="connsiteX28" fmla="*/ 305097 w 406924"/>
              <a:gd name="connsiteY28" fmla="*/ 19194 h 550213"/>
              <a:gd name="connsiteX29" fmla="*/ 290810 w 406924"/>
              <a:gd name="connsiteY29" fmla="*/ 95394 h 550213"/>
              <a:gd name="connsiteX30" fmla="*/ 293191 w 406924"/>
              <a:gd name="connsiteY30" fmla="*/ 100157 h 550213"/>
              <a:gd name="connsiteX31" fmla="*/ 338435 w 406924"/>
              <a:gd name="connsiteY31" fmla="*/ 100157 h 550213"/>
              <a:gd name="connsiteX32" fmla="*/ 376535 w 406924"/>
              <a:gd name="connsiteY32" fmla="*/ 147782 h 550213"/>
              <a:gd name="connsiteX33" fmla="*/ 393203 w 406924"/>
              <a:gd name="connsiteY33" fmla="*/ 207313 h 550213"/>
              <a:gd name="connsiteX34" fmla="*/ 405110 w 406924"/>
              <a:gd name="connsiteY34" fmla="*/ 276369 h 550213"/>
              <a:gd name="connsiteX35" fmla="*/ 352722 w 406924"/>
              <a:gd name="connsiteY35" fmla="*/ 309707 h 550213"/>
              <a:gd name="connsiteX36" fmla="*/ 347960 w 406924"/>
              <a:gd name="connsiteY36" fmla="*/ 259701 h 550213"/>
              <a:gd name="connsiteX37" fmla="*/ 331291 w 406924"/>
              <a:gd name="connsiteY37" fmla="*/ 266844 h 550213"/>
              <a:gd name="connsiteX38" fmla="*/ 314622 w 406924"/>
              <a:gd name="connsiteY38" fmla="*/ 283513 h 550213"/>
              <a:gd name="connsiteX39" fmla="*/ 394351 w 406924"/>
              <a:gd name="connsiteY39" fmla="*/ 445254 h 550213"/>
              <a:gd name="connsiteX0" fmla="*/ 102691 w 406924"/>
              <a:gd name="connsiteY0" fmla="*/ 524019 h 525596"/>
              <a:gd name="connsiteX1" fmla="*/ 28872 w 406924"/>
              <a:gd name="connsiteY1" fmla="*/ 524019 h 525596"/>
              <a:gd name="connsiteX2" fmla="*/ 38397 w 406924"/>
              <a:gd name="connsiteY2" fmla="*/ 493063 h 525596"/>
              <a:gd name="connsiteX3" fmla="*/ 19347 w 406924"/>
              <a:gd name="connsiteY3" fmla="*/ 488301 h 525596"/>
              <a:gd name="connsiteX4" fmla="*/ 7441 w 406924"/>
              <a:gd name="connsiteY4" fmla="*/ 459726 h 525596"/>
              <a:gd name="connsiteX5" fmla="*/ 297 w 406924"/>
              <a:gd name="connsiteY5" fmla="*/ 424007 h 525596"/>
              <a:gd name="connsiteX6" fmla="*/ 2678 w 406924"/>
              <a:gd name="connsiteY6" fmla="*/ 412101 h 525596"/>
              <a:gd name="connsiteX7" fmla="*/ 14585 w 406924"/>
              <a:gd name="connsiteY7" fmla="*/ 409719 h 525596"/>
              <a:gd name="connsiteX8" fmla="*/ 28872 w 406924"/>
              <a:gd name="connsiteY8" fmla="*/ 412101 h 525596"/>
              <a:gd name="connsiteX9" fmla="*/ 45541 w 406924"/>
              <a:gd name="connsiteY9" fmla="*/ 395432 h 525596"/>
              <a:gd name="connsiteX10" fmla="*/ 52685 w 406924"/>
              <a:gd name="connsiteY10" fmla="*/ 385907 h 525596"/>
              <a:gd name="connsiteX11" fmla="*/ 71735 w 406924"/>
              <a:gd name="connsiteY11" fmla="*/ 388288 h 525596"/>
              <a:gd name="connsiteX12" fmla="*/ 86022 w 406924"/>
              <a:gd name="connsiteY12" fmla="*/ 362094 h 525596"/>
              <a:gd name="connsiteX13" fmla="*/ 124122 w 406924"/>
              <a:gd name="connsiteY13" fmla="*/ 326376 h 525596"/>
              <a:gd name="connsiteX14" fmla="*/ 169366 w 406924"/>
              <a:gd name="connsiteY14" fmla="*/ 290657 h 525596"/>
              <a:gd name="connsiteX15" fmla="*/ 197941 w 406924"/>
              <a:gd name="connsiteY15" fmla="*/ 283513 h 525596"/>
              <a:gd name="connsiteX16" fmla="*/ 216991 w 406924"/>
              <a:gd name="connsiteY16" fmla="*/ 307326 h 525596"/>
              <a:gd name="connsiteX17" fmla="*/ 252710 w 406924"/>
              <a:gd name="connsiteY17" fmla="*/ 293038 h 525596"/>
              <a:gd name="connsiteX18" fmla="*/ 286047 w 406924"/>
              <a:gd name="connsiteY18" fmla="*/ 264463 h 525596"/>
              <a:gd name="connsiteX19" fmla="*/ 295572 w 406924"/>
              <a:gd name="connsiteY19" fmla="*/ 204932 h 525596"/>
              <a:gd name="connsiteX20" fmla="*/ 274141 w 406924"/>
              <a:gd name="connsiteY20" fmla="*/ 152544 h 525596"/>
              <a:gd name="connsiteX21" fmla="*/ 252710 w 406924"/>
              <a:gd name="connsiteY21" fmla="*/ 116826 h 525596"/>
              <a:gd name="connsiteX22" fmla="*/ 245566 w 406924"/>
              <a:gd name="connsiteY22" fmla="*/ 93013 h 525596"/>
              <a:gd name="connsiteX23" fmla="*/ 243185 w 406924"/>
              <a:gd name="connsiteY23" fmla="*/ 76344 h 525596"/>
              <a:gd name="connsiteX24" fmla="*/ 247947 w 406924"/>
              <a:gd name="connsiteY24" fmla="*/ 40626 h 525596"/>
              <a:gd name="connsiteX25" fmla="*/ 271760 w 406924"/>
              <a:gd name="connsiteY25" fmla="*/ 12051 h 525596"/>
              <a:gd name="connsiteX26" fmla="*/ 286047 w 406924"/>
              <a:gd name="connsiteY26" fmla="*/ 144 h 525596"/>
              <a:gd name="connsiteX27" fmla="*/ 305097 w 406924"/>
              <a:gd name="connsiteY27" fmla="*/ 19194 h 525596"/>
              <a:gd name="connsiteX28" fmla="*/ 290810 w 406924"/>
              <a:gd name="connsiteY28" fmla="*/ 95394 h 525596"/>
              <a:gd name="connsiteX29" fmla="*/ 293191 w 406924"/>
              <a:gd name="connsiteY29" fmla="*/ 100157 h 525596"/>
              <a:gd name="connsiteX30" fmla="*/ 338435 w 406924"/>
              <a:gd name="connsiteY30" fmla="*/ 100157 h 525596"/>
              <a:gd name="connsiteX31" fmla="*/ 376535 w 406924"/>
              <a:gd name="connsiteY31" fmla="*/ 147782 h 525596"/>
              <a:gd name="connsiteX32" fmla="*/ 393203 w 406924"/>
              <a:gd name="connsiteY32" fmla="*/ 207313 h 525596"/>
              <a:gd name="connsiteX33" fmla="*/ 405110 w 406924"/>
              <a:gd name="connsiteY33" fmla="*/ 276369 h 525596"/>
              <a:gd name="connsiteX34" fmla="*/ 352722 w 406924"/>
              <a:gd name="connsiteY34" fmla="*/ 309707 h 525596"/>
              <a:gd name="connsiteX35" fmla="*/ 347960 w 406924"/>
              <a:gd name="connsiteY35" fmla="*/ 259701 h 525596"/>
              <a:gd name="connsiteX36" fmla="*/ 331291 w 406924"/>
              <a:gd name="connsiteY36" fmla="*/ 266844 h 525596"/>
              <a:gd name="connsiteX37" fmla="*/ 314622 w 406924"/>
              <a:gd name="connsiteY37" fmla="*/ 283513 h 525596"/>
              <a:gd name="connsiteX38" fmla="*/ 394351 w 406924"/>
              <a:gd name="connsiteY38" fmla="*/ 445254 h 525596"/>
              <a:gd name="connsiteX0" fmla="*/ 28872 w 406924"/>
              <a:gd name="connsiteY0" fmla="*/ 524019 h 524019"/>
              <a:gd name="connsiteX1" fmla="*/ 38397 w 406924"/>
              <a:gd name="connsiteY1" fmla="*/ 493063 h 524019"/>
              <a:gd name="connsiteX2" fmla="*/ 19347 w 406924"/>
              <a:gd name="connsiteY2" fmla="*/ 488301 h 524019"/>
              <a:gd name="connsiteX3" fmla="*/ 7441 w 406924"/>
              <a:gd name="connsiteY3" fmla="*/ 459726 h 524019"/>
              <a:gd name="connsiteX4" fmla="*/ 297 w 406924"/>
              <a:gd name="connsiteY4" fmla="*/ 424007 h 524019"/>
              <a:gd name="connsiteX5" fmla="*/ 2678 w 406924"/>
              <a:gd name="connsiteY5" fmla="*/ 412101 h 524019"/>
              <a:gd name="connsiteX6" fmla="*/ 14585 w 406924"/>
              <a:gd name="connsiteY6" fmla="*/ 409719 h 524019"/>
              <a:gd name="connsiteX7" fmla="*/ 28872 w 406924"/>
              <a:gd name="connsiteY7" fmla="*/ 412101 h 524019"/>
              <a:gd name="connsiteX8" fmla="*/ 45541 w 406924"/>
              <a:gd name="connsiteY8" fmla="*/ 395432 h 524019"/>
              <a:gd name="connsiteX9" fmla="*/ 52685 w 406924"/>
              <a:gd name="connsiteY9" fmla="*/ 385907 h 524019"/>
              <a:gd name="connsiteX10" fmla="*/ 71735 w 406924"/>
              <a:gd name="connsiteY10" fmla="*/ 388288 h 524019"/>
              <a:gd name="connsiteX11" fmla="*/ 86022 w 406924"/>
              <a:gd name="connsiteY11" fmla="*/ 362094 h 524019"/>
              <a:gd name="connsiteX12" fmla="*/ 124122 w 406924"/>
              <a:gd name="connsiteY12" fmla="*/ 326376 h 524019"/>
              <a:gd name="connsiteX13" fmla="*/ 169366 w 406924"/>
              <a:gd name="connsiteY13" fmla="*/ 290657 h 524019"/>
              <a:gd name="connsiteX14" fmla="*/ 197941 w 406924"/>
              <a:gd name="connsiteY14" fmla="*/ 283513 h 524019"/>
              <a:gd name="connsiteX15" fmla="*/ 216991 w 406924"/>
              <a:gd name="connsiteY15" fmla="*/ 307326 h 524019"/>
              <a:gd name="connsiteX16" fmla="*/ 252710 w 406924"/>
              <a:gd name="connsiteY16" fmla="*/ 293038 h 524019"/>
              <a:gd name="connsiteX17" fmla="*/ 286047 w 406924"/>
              <a:gd name="connsiteY17" fmla="*/ 264463 h 524019"/>
              <a:gd name="connsiteX18" fmla="*/ 295572 w 406924"/>
              <a:gd name="connsiteY18" fmla="*/ 204932 h 524019"/>
              <a:gd name="connsiteX19" fmla="*/ 274141 w 406924"/>
              <a:gd name="connsiteY19" fmla="*/ 152544 h 524019"/>
              <a:gd name="connsiteX20" fmla="*/ 252710 w 406924"/>
              <a:gd name="connsiteY20" fmla="*/ 116826 h 524019"/>
              <a:gd name="connsiteX21" fmla="*/ 245566 w 406924"/>
              <a:gd name="connsiteY21" fmla="*/ 93013 h 524019"/>
              <a:gd name="connsiteX22" fmla="*/ 243185 w 406924"/>
              <a:gd name="connsiteY22" fmla="*/ 76344 h 524019"/>
              <a:gd name="connsiteX23" fmla="*/ 247947 w 406924"/>
              <a:gd name="connsiteY23" fmla="*/ 40626 h 524019"/>
              <a:gd name="connsiteX24" fmla="*/ 271760 w 406924"/>
              <a:gd name="connsiteY24" fmla="*/ 12051 h 524019"/>
              <a:gd name="connsiteX25" fmla="*/ 286047 w 406924"/>
              <a:gd name="connsiteY25" fmla="*/ 144 h 524019"/>
              <a:gd name="connsiteX26" fmla="*/ 305097 w 406924"/>
              <a:gd name="connsiteY26" fmla="*/ 19194 h 524019"/>
              <a:gd name="connsiteX27" fmla="*/ 290810 w 406924"/>
              <a:gd name="connsiteY27" fmla="*/ 95394 h 524019"/>
              <a:gd name="connsiteX28" fmla="*/ 293191 w 406924"/>
              <a:gd name="connsiteY28" fmla="*/ 100157 h 524019"/>
              <a:gd name="connsiteX29" fmla="*/ 338435 w 406924"/>
              <a:gd name="connsiteY29" fmla="*/ 100157 h 524019"/>
              <a:gd name="connsiteX30" fmla="*/ 376535 w 406924"/>
              <a:gd name="connsiteY30" fmla="*/ 147782 h 524019"/>
              <a:gd name="connsiteX31" fmla="*/ 393203 w 406924"/>
              <a:gd name="connsiteY31" fmla="*/ 207313 h 524019"/>
              <a:gd name="connsiteX32" fmla="*/ 405110 w 406924"/>
              <a:gd name="connsiteY32" fmla="*/ 276369 h 524019"/>
              <a:gd name="connsiteX33" fmla="*/ 352722 w 406924"/>
              <a:gd name="connsiteY33" fmla="*/ 309707 h 524019"/>
              <a:gd name="connsiteX34" fmla="*/ 347960 w 406924"/>
              <a:gd name="connsiteY34" fmla="*/ 259701 h 524019"/>
              <a:gd name="connsiteX35" fmla="*/ 331291 w 406924"/>
              <a:gd name="connsiteY35" fmla="*/ 266844 h 524019"/>
              <a:gd name="connsiteX36" fmla="*/ 314622 w 406924"/>
              <a:gd name="connsiteY36" fmla="*/ 283513 h 524019"/>
              <a:gd name="connsiteX37" fmla="*/ 394351 w 406924"/>
              <a:gd name="connsiteY37" fmla="*/ 445254 h 524019"/>
              <a:gd name="connsiteX0" fmla="*/ 38397 w 406924"/>
              <a:gd name="connsiteY0" fmla="*/ 493063 h 493063"/>
              <a:gd name="connsiteX1" fmla="*/ 19347 w 406924"/>
              <a:gd name="connsiteY1" fmla="*/ 488301 h 493063"/>
              <a:gd name="connsiteX2" fmla="*/ 7441 w 406924"/>
              <a:gd name="connsiteY2" fmla="*/ 459726 h 493063"/>
              <a:gd name="connsiteX3" fmla="*/ 297 w 406924"/>
              <a:gd name="connsiteY3" fmla="*/ 424007 h 493063"/>
              <a:gd name="connsiteX4" fmla="*/ 2678 w 406924"/>
              <a:gd name="connsiteY4" fmla="*/ 412101 h 493063"/>
              <a:gd name="connsiteX5" fmla="*/ 14585 w 406924"/>
              <a:gd name="connsiteY5" fmla="*/ 409719 h 493063"/>
              <a:gd name="connsiteX6" fmla="*/ 28872 w 406924"/>
              <a:gd name="connsiteY6" fmla="*/ 412101 h 493063"/>
              <a:gd name="connsiteX7" fmla="*/ 45541 w 406924"/>
              <a:gd name="connsiteY7" fmla="*/ 395432 h 493063"/>
              <a:gd name="connsiteX8" fmla="*/ 52685 w 406924"/>
              <a:gd name="connsiteY8" fmla="*/ 385907 h 493063"/>
              <a:gd name="connsiteX9" fmla="*/ 71735 w 406924"/>
              <a:gd name="connsiteY9" fmla="*/ 388288 h 493063"/>
              <a:gd name="connsiteX10" fmla="*/ 86022 w 406924"/>
              <a:gd name="connsiteY10" fmla="*/ 362094 h 493063"/>
              <a:gd name="connsiteX11" fmla="*/ 124122 w 406924"/>
              <a:gd name="connsiteY11" fmla="*/ 326376 h 493063"/>
              <a:gd name="connsiteX12" fmla="*/ 169366 w 406924"/>
              <a:gd name="connsiteY12" fmla="*/ 290657 h 493063"/>
              <a:gd name="connsiteX13" fmla="*/ 197941 w 406924"/>
              <a:gd name="connsiteY13" fmla="*/ 283513 h 493063"/>
              <a:gd name="connsiteX14" fmla="*/ 216991 w 406924"/>
              <a:gd name="connsiteY14" fmla="*/ 307326 h 493063"/>
              <a:gd name="connsiteX15" fmla="*/ 252710 w 406924"/>
              <a:gd name="connsiteY15" fmla="*/ 293038 h 493063"/>
              <a:gd name="connsiteX16" fmla="*/ 286047 w 406924"/>
              <a:gd name="connsiteY16" fmla="*/ 264463 h 493063"/>
              <a:gd name="connsiteX17" fmla="*/ 295572 w 406924"/>
              <a:gd name="connsiteY17" fmla="*/ 204932 h 493063"/>
              <a:gd name="connsiteX18" fmla="*/ 274141 w 406924"/>
              <a:gd name="connsiteY18" fmla="*/ 152544 h 493063"/>
              <a:gd name="connsiteX19" fmla="*/ 252710 w 406924"/>
              <a:gd name="connsiteY19" fmla="*/ 116826 h 493063"/>
              <a:gd name="connsiteX20" fmla="*/ 245566 w 406924"/>
              <a:gd name="connsiteY20" fmla="*/ 93013 h 493063"/>
              <a:gd name="connsiteX21" fmla="*/ 243185 w 406924"/>
              <a:gd name="connsiteY21" fmla="*/ 76344 h 493063"/>
              <a:gd name="connsiteX22" fmla="*/ 247947 w 406924"/>
              <a:gd name="connsiteY22" fmla="*/ 40626 h 493063"/>
              <a:gd name="connsiteX23" fmla="*/ 271760 w 406924"/>
              <a:gd name="connsiteY23" fmla="*/ 12051 h 493063"/>
              <a:gd name="connsiteX24" fmla="*/ 286047 w 406924"/>
              <a:gd name="connsiteY24" fmla="*/ 144 h 493063"/>
              <a:gd name="connsiteX25" fmla="*/ 305097 w 406924"/>
              <a:gd name="connsiteY25" fmla="*/ 19194 h 493063"/>
              <a:gd name="connsiteX26" fmla="*/ 290810 w 406924"/>
              <a:gd name="connsiteY26" fmla="*/ 95394 h 493063"/>
              <a:gd name="connsiteX27" fmla="*/ 293191 w 406924"/>
              <a:gd name="connsiteY27" fmla="*/ 100157 h 493063"/>
              <a:gd name="connsiteX28" fmla="*/ 338435 w 406924"/>
              <a:gd name="connsiteY28" fmla="*/ 100157 h 493063"/>
              <a:gd name="connsiteX29" fmla="*/ 376535 w 406924"/>
              <a:gd name="connsiteY29" fmla="*/ 147782 h 493063"/>
              <a:gd name="connsiteX30" fmla="*/ 393203 w 406924"/>
              <a:gd name="connsiteY30" fmla="*/ 207313 h 493063"/>
              <a:gd name="connsiteX31" fmla="*/ 405110 w 406924"/>
              <a:gd name="connsiteY31" fmla="*/ 276369 h 493063"/>
              <a:gd name="connsiteX32" fmla="*/ 352722 w 406924"/>
              <a:gd name="connsiteY32" fmla="*/ 309707 h 493063"/>
              <a:gd name="connsiteX33" fmla="*/ 347960 w 406924"/>
              <a:gd name="connsiteY33" fmla="*/ 259701 h 493063"/>
              <a:gd name="connsiteX34" fmla="*/ 331291 w 406924"/>
              <a:gd name="connsiteY34" fmla="*/ 266844 h 493063"/>
              <a:gd name="connsiteX35" fmla="*/ 314622 w 406924"/>
              <a:gd name="connsiteY35" fmla="*/ 283513 h 493063"/>
              <a:gd name="connsiteX36" fmla="*/ 394351 w 406924"/>
              <a:gd name="connsiteY36" fmla="*/ 445254 h 493063"/>
              <a:gd name="connsiteX0" fmla="*/ 19347 w 406924"/>
              <a:gd name="connsiteY0" fmla="*/ 488301 h 488301"/>
              <a:gd name="connsiteX1" fmla="*/ 7441 w 406924"/>
              <a:gd name="connsiteY1" fmla="*/ 459726 h 488301"/>
              <a:gd name="connsiteX2" fmla="*/ 297 w 406924"/>
              <a:gd name="connsiteY2" fmla="*/ 424007 h 488301"/>
              <a:gd name="connsiteX3" fmla="*/ 2678 w 406924"/>
              <a:gd name="connsiteY3" fmla="*/ 412101 h 488301"/>
              <a:gd name="connsiteX4" fmla="*/ 14585 w 406924"/>
              <a:gd name="connsiteY4" fmla="*/ 409719 h 488301"/>
              <a:gd name="connsiteX5" fmla="*/ 28872 w 406924"/>
              <a:gd name="connsiteY5" fmla="*/ 412101 h 488301"/>
              <a:gd name="connsiteX6" fmla="*/ 45541 w 406924"/>
              <a:gd name="connsiteY6" fmla="*/ 395432 h 488301"/>
              <a:gd name="connsiteX7" fmla="*/ 52685 w 406924"/>
              <a:gd name="connsiteY7" fmla="*/ 385907 h 488301"/>
              <a:gd name="connsiteX8" fmla="*/ 71735 w 406924"/>
              <a:gd name="connsiteY8" fmla="*/ 388288 h 488301"/>
              <a:gd name="connsiteX9" fmla="*/ 86022 w 406924"/>
              <a:gd name="connsiteY9" fmla="*/ 362094 h 488301"/>
              <a:gd name="connsiteX10" fmla="*/ 124122 w 406924"/>
              <a:gd name="connsiteY10" fmla="*/ 326376 h 488301"/>
              <a:gd name="connsiteX11" fmla="*/ 169366 w 406924"/>
              <a:gd name="connsiteY11" fmla="*/ 290657 h 488301"/>
              <a:gd name="connsiteX12" fmla="*/ 197941 w 406924"/>
              <a:gd name="connsiteY12" fmla="*/ 283513 h 488301"/>
              <a:gd name="connsiteX13" fmla="*/ 216991 w 406924"/>
              <a:gd name="connsiteY13" fmla="*/ 307326 h 488301"/>
              <a:gd name="connsiteX14" fmla="*/ 252710 w 406924"/>
              <a:gd name="connsiteY14" fmla="*/ 293038 h 488301"/>
              <a:gd name="connsiteX15" fmla="*/ 286047 w 406924"/>
              <a:gd name="connsiteY15" fmla="*/ 264463 h 488301"/>
              <a:gd name="connsiteX16" fmla="*/ 295572 w 406924"/>
              <a:gd name="connsiteY16" fmla="*/ 204932 h 488301"/>
              <a:gd name="connsiteX17" fmla="*/ 274141 w 406924"/>
              <a:gd name="connsiteY17" fmla="*/ 152544 h 488301"/>
              <a:gd name="connsiteX18" fmla="*/ 252710 w 406924"/>
              <a:gd name="connsiteY18" fmla="*/ 116826 h 488301"/>
              <a:gd name="connsiteX19" fmla="*/ 245566 w 406924"/>
              <a:gd name="connsiteY19" fmla="*/ 93013 h 488301"/>
              <a:gd name="connsiteX20" fmla="*/ 243185 w 406924"/>
              <a:gd name="connsiteY20" fmla="*/ 76344 h 488301"/>
              <a:gd name="connsiteX21" fmla="*/ 247947 w 406924"/>
              <a:gd name="connsiteY21" fmla="*/ 40626 h 488301"/>
              <a:gd name="connsiteX22" fmla="*/ 271760 w 406924"/>
              <a:gd name="connsiteY22" fmla="*/ 12051 h 488301"/>
              <a:gd name="connsiteX23" fmla="*/ 286047 w 406924"/>
              <a:gd name="connsiteY23" fmla="*/ 144 h 488301"/>
              <a:gd name="connsiteX24" fmla="*/ 305097 w 406924"/>
              <a:gd name="connsiteY24" fmla="*/ 19194 h 488301"/>
              <a:gd name="connsiteX25" fmla="*/ 290810 w 406924"/>
              <a:gd name="connsiteY25" fmla="*/ 95394 h 488301"/>
              <a:gd name="connsiteX26" fmla="*/ 293191 w 406924"/>
              <a:gd name="connsiteY26" fmla="*/ 100157 h 488301"/>
              <a:gd name="connsiteX27" fmla="*/ 338435 w 406924"/>
              <a:gd name="connsiteY27" fmla="*/ 100157 h 488301"/>
              <a:gd name="connsiteX28" fmla="*/ 376535 w 406924"/>
              <a:gd name="connsiteY28" fmla="*/ 147782 h 488301"/>
              <a:gd name="connsiteX29" fmla="*/ 393203 w 406924"/>
              <a:gd name="connsiteY29" fmla="*/ 207313 h 488301"/>
              <a:gd name="connsiteX30" fmla="*/ 405110 w 406924"/>
              <a:gd name="connsiteY30" fmla="*/ 276369 h 488301"/>
              <a:gd name="connsiteX31" fmla="*/ 352722 w 406924"/>
              <a:gd name="connsiteY31" fmla="*/ 309707 h 488301"/>
              <a:gd name="connsiteX32" fmla="*/ 347960 w 406924"/>
              <a:gd name="connsiteY32" fmla="*/ 259701 h 488301"/>
              <a:gd name="connsiteX33" fmla="*/ 331291 w 406924"/>
              <a:gd name="connsiteY33" fmla="*/ 266844 h 488301"/>
              <a:gd name="connsiteX34" fmla="*/ 314622 w 406924"/>
              <a:gd name="connsiteY34" fmla="*/ 283513 h 488301"/>
              <a:gd name="connsiteX35" fmla="*/ 394351 w 406924"/>
              <a:gd name="connsiteY35" fmla="*/ 445254 h 488301"/>
              <a:gd name="connsiteX0" fmla="*/ 7441 w 406924"/>
              <a:gd name="connsiteY0" fmla="*/ 459726 h 459726"/>
              <a:gd name="connsiteX1" fmla="*/ 297 w 406924"/>
              <a:gd name="connsiteY1" fmla="*/ 424007 h 459726"/>
              <a:gd name="connsiteX2" fmla="*/ 2678 w 406924"/>
              <a:gd name="connsiteY2" fmla="*/ 412101 h 459726"/>
              <a:gd name="connsiteX3" fmla="*/ 14585 w 406924"/>
              <a:gd name="connsiteY3" fmla="*/ 409719 h 459726"/>
              <a:gd name="connsiteX4" fmla="*/ 28872 w 406924"/>
              <a:gd name="connsiteY4" fmla="*/ 412101 h 459726"/>
              <a:gd name="connsiteX5" fmla="*/ 45541 w 406924"/>
              <a:gd name="connsiteY5" fmla="*/ 395432 h 459726"/>
              <a:gd name="connsiteX6" fmla="*/ 52685 w 406924"/>
              <a:gd name="connsiteY6" fmla="*/ 385907 h 459726"/>
              <a:gd name="connsiteX7" fmla="*/ 71735 w 406924"/>
              <a:gd name="connsiteY7" fmla="*/ 388288 h 459726"/>
              <a:gd name="connsiteX8" fmla="*/ 86022 w 406924"/>
              <a:gd name="connsiteY8" fmla="*/ 362094 h 459726"/>
              <a:gd name="connsiteX9" fmla="*/ 124122 w 406924"/>
              <a:gd name="connsiteY9" fmla="*/ 326376 h 459726"/>
              <a:gd name="connsiteX10" fmla="*/ 169366 w 406924"/>
              <a:gd name="connsiteY10" fmla="*/ 290657 h 459726"/>
              <a:gd name="connsiteX11" fmla="*/ 197941 w 406924"/>
              <a:gd name="connsiteY11" fmla="*/ 283513 h 459726"/>
              <a:gd name="connsiteX12" fmla="*/ 216991 w 406924"/>
              <a:gd name="connsiteY12" fmla="*/ 307326 h 459726"/>
              <a:gd name="connsiteX13" fmla="*/ 252710 w 406924"/>
              <a:gd name="connsiteY13" fmla="*/ 293038 h 459726"/>
              <a:gd name="connsiteX14" fmla="*/ 286047 w 406924"/>
              <a:gd name="connsiteY14" fmla="*/ 264463 h 459726"/>
              <a:gd name="connsiteX15" fmla="*/ 295572 w 406924"/>
              <a:gd name="connsiteY15" fmla="*/ 204932 h 459726"/>
              <a:gd name="connsiteX16" fmla="*/ 274141 w 406924"/>
              <a:gd name="connsiteY16" fmla="*/ 152544 h 459726"/>
              <a:gd name="connsiteX17" fmla="*/ 252710 w 406924"/>
              <a:gd name="connsiteY17" fmla="*/ 116826 h 459726"/>
              <a:gd name="connsiteX18" fmla="*/ 245566 w 406924"/>
              <a:gd name="connsiteY18" fmla="*/ 93013 h 459726"/>
              <a:gd name="connsiteX19" fmla="*/ 243185 w 406924"/>
              <a:gd name="connsiteY19" fmla="*/ 76344 h 459726"/>
              <a:gd name="connsiteX20" fmla="*/ 247947 w 406924"/>
              <a:gd name="connsiteY20" fmla="*/ 40626 h 459726"/>
              <a:gd name="connsiteX21" fmla="*/ 271760 w 406924"/>
              <a:gd name="connsiteY21" fmla="*/ 12051 h 459726"/>
              <a:gd name="connsiteX22" fmla="*/ 286047 w 406924"/>
              <a:gd name="connsiteY22" fmla="*/ 144 h 459726"/>
              <a:gd name="connsiteX23" fmla="*/ 305097 w 406924"/>
              <a:gd name="connsiteY23" fmla="*/ 19194 h 459726"/>
              <a:gd name="connsiteX24" fmla="*/ 290810 w 406924"/>
              <a:gd name="connsiteY24" fmla="*/ 95394 h 459726"/>
              <a:gd name="connsiteX25" fmla="*/ 293191 w 406924"/>
              <a:gd name="connsiteY25" fmla="*/ 100157 h 459726"/>
              <a:gd name="connsiteX26" fmla="*/ 338435 w 406924"/>
              <a:gd name="connsiteY26" fmla="*/ 100157 h 459726"/>
              <a:gd name="connsiteX27" fmla="*/ 376535 w 406924"/>
              <a:gd name="connsiteY27" fmla="*/ 147782 h 459726"/>
              <a:gd name="connsiteX28" fmla="*/ 393203 w 406924"/>
              <a:gd name="connsiteY28" fmla="*/ 207313 h 459726"/>
              <a:gd name="connsiteX29" fmla="*/ 405110 w 406924"/>
              <a:gd name="connsiteY29" fmla="*/ 276369 h 459726"/>
              <a:gd name="connsiteX30" fmla="*/ 352722 w 406924"/>
              <a:gd name="connsiteY30" fmla="*/ 309707 h 459726"/>
              <a:gd name="connsiteX31" fmla="*/ 347960 w 406924"/>
              <a:gd name="connsiteY31" fmla="*/ 259701 h 459726"/>
              <a:gd name="connsiteX32" fmla="*/ 331291 w 406924"/>
              <a:gd name="connsiteY32" fmla="*/ 266844 h 459726"/>
              <a:gd name="connsiteX33" fmla="*/ 314622 w 406924"/>
              <a:gd name="connsiteY33" fmla="*/ 283513 h 459726"/>
              <a:gd name="connsiteX34" fmla="*/ 394351 w 406924"/>
              <a:gd name="connsiteY34" fmla="*/ 445254 h 459726"/>
              <a:gd name="connsiteX0" fmla="*/ 297 w 406924"/>
              <a:gd name="connsiteY0" fmla="*/ 424007 h 445254"/>
              <a:gd name="connsiteX1" fmla="*/ 2678 w 406924"/>
              <a:gd name="connsiteY1" fmla="*/ 412101 h 445254"/>
              <a:gd name="connsiteX2" fmla="*/ 14585 w 406924"/>
              <a:gd name="connsiteY2" fmla="*/ 409719 h 445254"/>
              <a:gd name="connsiteX3" fmla="*/ 28872 w 406924"/>
              <a:gd name="connsiteY3" fmla="*/ 412101 h 445254"/>
              <a:gd name="connsiteX4" fmla="*/ 45541 w 406924"/>
              <a:gd name="connsiteY4" fmla="*/ 395432 h 445254"/>
              <a:gd name="connsiteX5" fmla="*/ 52685 w 406924"/>
              <a:gd name="connsiteY5" fmla="*/ 385907 h 445254"/>
              <a:gd name="connsiteX6" fmla="*/ 71735 w 406924"/>
              <a:gd name="connsiteY6" fmla="*/ 388288 h 445254"/>
              <a:gd name="connsiteX7" fmla="*/ 86022 w 406924"/>
              <a:gd name="connsiteY7" fmla="*/ 362094 h 445254"/>
              <a:gd name="connsiteX8" fmla="*/ 124122 w 406924"/>
              <a:gd name="connsiteY8" fmla="*/ 326376 h 445254"/>
              <a:gd name="connsiteX9" fmla="*/ 169366 w 406924"/>
              <a:gd name="connsiteY9" fmla="*/ 290657 h 445254"/>
              <a:gd name="connsiteX10" fmla="*/ 197941 w 406924"/>
              <a:gd name="connsiteY10" fmla="*/ 283513 h 445254"/>
              <a:gd name="connsiteX11" fmla="*/ 216991 w 406924"/>
              <a:gd name="connsiteY11" fmla="*/ 307326 h 445254"/>
              <a:gd name="connsiteX12" fmla="*/ 252710 w 406924"/>
              <a:gd name="connsiteY12" fmla="*/ 293038 h 445254"/>
              <a:gd name="connsiteX13" fmla="*/ 286047 w 406924"/>
              <a:gd name="connsiteY13" fmla="*/ 264463 h 445254"/>
              <a:gd name="connsiteX14" fmla="*/ 295572 w 406924"/>
              <a:gd name="connsiteY14" fmla="*/ 204932 h 445254"/>
              <a:gd name="connsiteX15" fmla="*/ 274141 w 406924"/>
              <a:gd name="connsiteY15" fmla="*/ 152544 h 445254"/>
              <a:gd name="connsiteX16" fmla="*/ 252710 w 406924"/>
              <a:gd name="connsiteY16" fmla="*/ 116826 h 445254"/>
              <a:gd name="connsiteX17" fmla="*/ 245566 w 406924"/>
              <a:gd name="connsiteY17" fmla="*/ 93013 h 445254"/>
              <a:gd name="connsiteX18" fmla="*/ 243185 w 406924"/>
              <a:gd name="connsiteY18" fmla="*/ 76344 h 445254"/>
              <a:gd name="connsiteX19" fmla="*/ 247947 w 406924"/>
              <a:gd name="connsiteY19" fmla="*/ 40626 h 445254"/>
              <a:gd name="connsiteX20" fmla="*/ 271760 w 406924"/>
              <a:gd name="connsiteY20" fmla="*/ 12051 h 445254"/>
              <a:gd name="connsiteX21" fmla="*/ 286047 w 406924"/>
              <a:gd name="connsiteY21" fmla="*/ 144 h 445254"/>
              <a:gd name="connsiteX22" fmla="*/ 305097 w 406924"/>
              <a:gd name="connsiteY22" fmla="*/ 19194 h 445254"/>
              <a:gd name="connsiteX23" fmla="*/ 290810 w 406924"/>
              <a:gd name="connsiteY23" fmla="*/ 95394 h 445254"/>
              <a:gd name="connsiteX24" fmla="*/ 293191 w 406924"/>
              <a:gd name="connsiteY24" fmla="*/ 100157 h 445254"/>
              <a:gd name="connsiteX25" fmla="*/ 338435 w 406924"/>
              <a:gd name="connsiteY25" fmla="*/ 100157 h 445254"/>
              <a:gd name="connsiteX26" fmla="*/ 376535 w 406924"/>
              <a:gd name="connsiteY26" fmla="*/ 147782 h 445254"/>
              <a:gd name="connsiteX27" fmla="*/ 393203 w 406924"/>
              <a:gd name="connsiteY27" fmla="*/ 207313 h 445254"/>
              <a:gd name="connsiteX28" fmla="*/ 405110 w 406924"/>
              <a:gd name="connsiteY28" fmla="*/ 276369 h 445254"/>
              <a:gd name="connsiteX29" fmla="*/ 352722 w 406924"/>
              <a:gd name="connsiteY29" fmla="*/ 309707 h 445254"/>
              <a:gd name="connsiteX30" fmla="*/ 347960 w 406924"/>
              <a:gd name="connsiteY30" fmla="*/ 259701 h 445254"/>
              <a:gd name="connsiteX31" fmla="*/ 331291 w 406924"/>
              <a:gd name="connsiteY31" fmla="*/ 266844 h 445254"/>
              <a:gd name="connsiteX32" fmla="*/ 314622 w 406924"/>
              <a:gd name="connsiteY32" fmla="*/ 283513 h 445254"/>
              <a:gd name="connsiteX33" fmla="*/ 394351 w 406924"/>
              <a:gd name="connsiteY33" fmla="*/ 445254 h 445254"/>
              <a:gd name="connsiteX0" fmla="*/ 1 w 404247"/>
              <a:gd name="connsiteY0" fmla="*/ 412101 h 445254"/>
              <a:gd name="connsiteX1" fmla="*/ 11908 w 404247"/>
              <a:gd name="connsiteY1" fmla="*/ 409719 h 445254"/>
              <a:gd name="connsiteX2" fmla="*/ 26195 w 404247"/>
              <a:gd name="connsiteY2" fmla="*/ 412101 h 445254"/>
              <a:gd name="connsiteX3" fmla="*/ 42864 w 404247"/>
              <a:gd name="connsiteY3" fmla="*/ 395432 h 445254"/>
              <a:gd name="connsiteX4" fmla="*/ 50008 w 404247"/>
              <a:gd name="connsiteY4" fmla="*/ 385907 h 445254"/>
              <a:gd name="connsiteX5" fmla="*/ 69058 w 404247"/>
              <a:gd name="connsiteY5" fmla="*/ 388288 h 445254"/>
              <a:gd name="connsiteX6" fmla="*/ 83345 w 404247"/>
              <a:gd name="connsiteY6" fmla="*/ 362094 h 445254"/>
              <a:gd name="connsiteX7" fmla="*/ 121445 w 404247"/>
              <a:gd name="connsiteY7" fmla="*/ 326376 h 445254"/>
              <a:gd name="connsiteX8" fmla="*/ 166689 w 404247"/>
              <a:gd name="connsiteY8" fmla="*/ 290657 h 445254"/>
              <a:gd name="connsiteX9" fmla="*/ 195264 w 404247"/>
              <a:gd name="connsiteY9" fmla="*/ 283513 h 445254"/>
              <a:gd name="connsiteX10" fmla="*/ 214314 w 404247"/>
              <a:gd name="connsiteY10" fmla="*/ 307326 h 445254"/>
              <a:gd name="connsiteX11" fmla="*/ 250033 w 404247"/>
              <a:gd name="connsiteY11" fmla="*/ 293038 h 445254"/>
              <a:gd name="connsiteX12" fmla="*/ 283370 w 404247"/>
              <a:gd name="connsiteY12" fmla="*/ 264463 h 445254"/>
              <a:gd name="connsiteX13" fmla="*/ 292895 w 404247"/>
              <a:gd name="connsiteY13" fmla="*/ 204932 h 445254"/>
              <a:gd name="connsiteX14" fmla="*/ 271464 w 404247"/>
              <a:gd name="connsiteY14" fmla="*/ 152544 h 445254"/>
              <a:gd name="connsiteX15" fmla="*/ 250033 w 404247"/>
              <a:gd name="connsiteY15" fmla="*/ 116826 h 445254"/>
              <a:gd name="connsiteX16" fmla="*/ 242889 w 404247"/>
              <a:gd name="connsiteY16" fmla="*/ 93013 h 445254"/>
              <a:gd name="connsiteX17" fmla="*/ 240508 w 404247"/>
              <a:gd name="connsiteY17" fmla="*/ 76344 h 445254"/>
              <a:gd name="connsiteX18" fmla="*/ 245270 w 404247"/>
              <a:gd name="connsiteY18" fmla="*/ 40626 h 445254"/>
              <a:gd name="connsiteX19" fmla="*/ 269083 w 404247"/>
              <a:gd name="connsiteY19" fmla="*/ 12051 h 445254"/>
              <a:gd name="connsiteX20" fmla="*/ 283370 w 404247"/>
              <a:gd name="connsiteY20" fmla="*/ 144 h 445254"/>
              <a:gd name="connsiteX21" fmla="*/ 302420 w 404247"/>
              <a:gd name="connsiteY21" fmla="*/ 19194 h 445254"/>
              <a:gd name="connsiteX22" fmla="*/ 288133 w 404247"/>
              <a:gd name="connsiteY22" fmla="*/ 95394 h 445254"/>
              <a:gd name="connsiteX23" fmla="*/ 290514 w 404247"/>
              <a:gd name="connsiteY23" fmla="*/ 100157 h 445254"/>
              <a:gd name="connsiteX24" fmla="*/ 335758 w 404247"/>
              <a:gd name="connsiteY24" fmla="*/ 100157 h 445254"/>
              <a:gd name="connsiteX25" fmla="*/ 373858 w 404247"/>
              <a:gd name="connsiteY25" fmla="*/ 147782 h 445254"/>
              <a:gd name="connsiteX26" fmla="*/ 390526 w 404247"/>
              <a:gd name="connsiteY26" fmla="*/ 207313 h 445254"/>
              <a:gd name="connsiteX27" fmla="*/ 402433 w 404247"/>
              <a:gd name="connsiteY27" fmla="*/ 276369 h 445254"/>
              <a:gd name="connsiteX28" fmla="*/ 350045 w 404247"/>
              <a:gd name="connsiteY28" fmla="*/ 309707 h 445254"/>
              <a:gd name="connsiteX29" fmla="*/ 345283 w 404247"/>
              <a:gd name="connsiteY29" fmla="*/ 259701 h 445254"/>
              <a:gd name="connsiteX30" fmla="*/ 328614 w 404247"/>
              <a:gd name="connsiteY30" fmla="*/ 266844 h 445254"/>
              <a:gd name="connsiteX31" fmla="*/ 311945 w 404247"/>
              <a:gd name="connsiteY31" fmla="*/ 283513 h 445254"/>
              <a:gd name="connsiteX32" fmla="*/ 391674 w 404247"/>
              <a:gd name="connsiteY32" fmla="*/ 445254 h 445254"/>
              <a:gd name="connsiteX0" fmla="*/ 0 w 392339"/>
              <a:gd name="connsiteY0" fmla="*/ 409719 h 445254"/>
              <a:gd name="connsiteX1" fmla="*/ 14287 w 392339"/>
              <a:gd name="connsiteY1" fmla="*/ 412101 h 445254"/>
              <a:gd name="connsiteX2" fmla="*/ 30956 w 392339"/>
              <a:gd name="connsiteY2" fmla="*/ 395432 h 445254"/>
              <a:gd name="connsiteX3" fmla="*/ 38100 w 392339"/>
              <a:gd name="connsiteY3" fmla="*/ 385907 h 445254"/>
              <a:gd name="connsiteX4" fmla="*/ 57150 w 392339"/>
              <a:gd name="connsiteY4" fmla="*/ 388288 h 445254"/>
              <a:gd name="connsiteX5" fmla="*/ 71437 w 392339"/>
              <a:gd name="connsiteY5" fmla="*/ 362094 h 445254"/>
              <a:gd name="connsiteX6" fmla="*/ 109537 w 392339"/>
              <a:gd name="connsiteY6" fmla="*/ 326376 h 445254"/>
              <a:gd name="connsiteX7" fmla="*/ 154781 w 392339"/>
              <a:gd name="connsiteY7" fmla="*/ 290657 h 445254"/>
              <a:gd name="connsiteX8" fmla="*/ 183356 w 392339"/>
              <a:gd name="connsiteY8" fmla="*/ 283513 h 445254"/>
              <a:gd name="connsiteX9" fmla="*/ 202406 w 392339"/>
              <a:gd name="connsiteY9" fmla="*/ 307326 h 445254"/>
              <a:gd name="connsiteX10" fmla="*/ 238125 w 392339"/>
              <a:gd name="connsiteY10" fmla="*/ 293038 h 445254"/>
              <a:gd name="connsiteX11" fmla="*/ 271462 w 392339"/>
              <a:gd name="connsiteY11" fmla="*/ 264463 h 445254"/>
              <a:gd name="connsiteX12" fmla="*/ 280987 w 392339"/>
              <a:gd name="connsiteY12" fmla="*/ 204932 h 445254"/>
              <a:gd name="connsiteX13" fmla="*/ 259556 w 392339"/>
              <a:gd name="connsiteY13" fmla="*/ 152544 h 445254"/>
              <a:gd name="connsiteX14" fmla="*/ 238125 w 392339"/>
              <a:gd name="connsiteY14" fmla="*/ 116826 h 445254"/>
              <a:gd name="connsiteX15" fmla="*/ 230981 w 392339"/>
              <a:gd name="connsiteY15" fmla="*/ 93013 h 445254"/>
              <a:gd name="connsiteX16" fmla="*/ 228600 w 392339"/>
              <a:gd name="connsiteY16" fmla="*/ 76344 h 445254"/>
              <a:gd name="connsiteX17" fmla="*/ 233362 w 392339"/>
              <a:gd name="connsiteY17" fmla="*/ 40626 h 445254"/>
              <a:gd name="connsiteX18" fmla="*/ 257175 w 392339"/>
              <a:gd name="connsiteY18" fmla="*/ 12051 h 445254"/>
              <a:gd name="connsiteX19" fmla="*/ 271462 w 392339"/>
              <a:gd name="connsiteY19" fmla="*/ 144 h 445254"/>
              <a:gd name="connsiteX20" fmla="*/ 290512 w 392339"/>
              <a:gd name="connsiteY20" fmla="*/ 19194 h 445254"/>
              <a:gd name="connsiteX21" fmla="*/ 276225 w 392339"/>
              <a:gd name="connsiteY21" fmla="*/ 95394 h 445254"/>
              <a:gd name="connsiteX22" fmla="*/ 278606 w 392339"/>
              <a:gd name="connsiteY22" fmla="*/ 100157 h 445254"/>
              <a:gd name="connsiteX23" fmla="*/ 323850 w 392339"/>
              <a:gd name="connsiteY23" fmla="*/ 100157 h 445254"/>
              <a:gd name="connsiteX24" fmla="*/ 361950 w 392339"/>
              <a:gd name="connsiteY24" fmla="*/ 147782 h 445254"/>
              <a:gd name="connsiteX25" fmla="*/ 378618 w 392339"/>
              <a:gd name="connsiteY25" fmla="*/ 207313 h 445254"/>
              <a:gd name="connsiteX26" fmla="*/ 390525 w 392339"/>
              <a:gd name="connsiteY26" fmla="*/ 276369 h 445254"/>
              <a:gd name="connsiteX27" fmla="*/ 338137 w 392339"/>
              <a:gd name="connsiteY27" fmla="*/ 309707 h 445254"/>
              <a:gd name="connsiteX28" fmla="*/ 333375 w 392339"/>
              <a:gd name="connsiteY28" fmla="*/ 259701 h 445254"/>
              <a:gd name="connsiteX29" fmla="*/ 316706 w 392339"/>
              <a:gd name="connsiteY29" fmla="*/ 266844 h 445254"/>
              <a:gd name="connsiteX30" fmla="*/ 300037 w 392339"/>
              <a:gd name="connsiteY30" fmla="*/ 283513 h 445254"/>
              <a:gd name="connsiteX31" fmla="*/ 379766 w 392339"/>
              <a:gd name="connsiteY31" fmla="*/ 445254 h 445254"/>
              <a:gd name="connsiteX0" fmla="*/ 0 w 392339"/>
              <a:gd name="connsiteY0" fmla="*/ 409719 h 445254"/>
              <a:gd name="connsiteX1" fmla="*/ 30956 w 392339"/>
              <a:gd name="connsiteY1" fmla="*/ 395432 h 445254"/>
              <a:gd name="connsiteX2" fmla="*/ 38100 w 392339"/>
              <a:gd name="connsiteY2" fmla="*/ 385907 h 445254"/>
              <a:gd name="connsiteX3" fmla="*/ 57150 w 392339"/>
              <a:gd name="connsiteY3" fmla="*/ 388288 h 445254"/>
              <a:gd name="connsiteX4" fmla="*/ 71437 w 392339"/>
              <a:gd name="connsiteY4" fmla="*/ 362094 h 445254"/>
              <a:gd name="connsiteX5" fmla="*/ 109537 w 392339"/>
              <a:gd name="connsiteY5" fmla="*/ 326376 h 445254"/>
              <a:gd name="connsiteX6" fmla="*/ 154781 w 392339"/>
              <a:gd name="connsiteY6" fmla="*/ 290657 h 445254"/>
              <a:gd name="connsiteX7" fmla="*/ 183356 w 392339"/>
              <a:gd name="connsiteY7" fmla="*/ 283513 h 445254"/>
              <a:gd name="connsiteX8" fmla="*/ 202406 w 392339"/>
              <a:gd name="connsiteY8" fmla="*/ 307326 h 445254"/>
              <a:gd name="connsiteX9" fmla="*/ 238125 w 392339"/>
              <a:gd name="connsiteY9" fmla="*/ 293038 h 445254"/>
              <a:gd name="connsiteX10" fmla="*/ 271462 w 392339"/>
              <a:gd name="connsiteY10" fmla="*/ 264463 h 445254"/>
              <a:gd name="connsiteX11" fmla="*/ 280987 w 392339"/>
              <a:gd name="connsiteY11" fmla="*/ 204932 h 445254"/>
              <a:gd name="connsiteX12" fmla="*/ 259556 w 392339"/>
              <a:gd name="connsiteY12" fmla="*/ 152544 h 445254"/>
              <a:gd name="connsiteX13" fmla="*/ 238125 w 392339"/>
              <a:gd name="connsiteY13" fmla="*/ 116826 h 445254"/>
              <a:gd name="connsiteX14" fmla="*/ 230981 w 392339"/>
              <a:gd name="connsiteY14" fmla="*/ 93013 h 445254"/>
              <a:gd name="connsiteX15" fmla="*/ 228600 w 392339"/>
              <a:gd name="connsiteY15" fmla="*/ 76344 h 445254"/>
              <a:gd name="connsiteX16" fmla="*/ 233362 w 392339"/>
              <a:gd name="connsiteY16" fmla="*/ 40626 h 445254"/>
              <a:gd name="connsiteX17" fmla="*/ 257175 w 392339"/>
              <a:gd name="connsiteY17" fmla="*/ 12051 h 445254"/>
              <a:gd name="connsiteX18" fmla="*/ 271462 w 392339"/>
              <a:gd name="connsiteY18" fmla="*/ 144 h 445254"/>
              <a:gd name="connsiteX19" fmla="*/ 290512 w 392339"/>
              <a:gd name="connsiteY19" fmla="*/ 19194 h 445254"/>
              <a:gd name="connsiteX20" fmla="*/ 276225 w 392339"/>
              <a:gd name="connsiteY20" fmla="*/ 95394 h 445254"/>
              <a:gd name="connsiteX21" fmla="*/ 278606 w 392339"/>
              <a:gd name="connsiteY21" fmla="*/ 100157 h 445254"/>
              <a:gd name="connsiteX22" fmla="*/ 323850 w 392339"/>
              <a:gd name="connsiteY22" fmla="*/ 100157 h 445254"/>
              <a:gd name="connsiteX23" fmla="*/ 361950 w 392339"/>
              <a:gd name="connsiteY23" fmla="*/ 147782 h 445254"/>
              <a:gd name="connsiteX24" fmla="*/ 378618 w 392339"/>
              <a:gd name="connsiteY24" fmla="*/ 207313 h 445254"/>
              <a:gd name="connsiteX25" fmla="*/ 390525 w 392339"/>
              <a:gd name="connsiteY25" fmla="*/ 276369 h 445254"/>
              <a:gd name="connsiteX26" fmla="*/ 338137 w 392339"/>
              <a:gd name="connsiteY26" fmla="*/ 309707 h 445254"/>
              <a:gd name="connsiteX27" fmla="*/ 333375 w 392339"/>
              <a:gd name="connsiteY27" fmla="*/ 259701 h 445254"/>
              <a:gd name="connsiteX28" fmla="*/ 316706 w 392339"/>
              <a:gd name="connsiteY28" fmla="*/ 266844 h 445254"/>
              <a:gd name="connsiteX29" fmla="*/ 300037 w 392339"/>
              <a:gd name="connsiteY29" fmla="*/ 283513 h 445254"/>
              <a:gd name="connsiteX30" fmla="*/ 379766 w 392339"/>
              <a:gd name="connsiteY30" fmla="*/ 445254 h 445254"/>
              <a:gd name="connsiteX0" fmla="*/ 0 w 361383"/>
              <a:gd name="connsiteY0" fmla="*/ 395432 h 445254"/>
              <a:gd name="connsiteX1" fmla="*/ 7144 w 361383"/>
              <a:gd name="connsiteY1" fmla="*/ 385907 h 445254"/>
              <a:gd name="connsiteX2" fmla="*/ 26194 w 361383"/>
              <a:gd name="connsiteY2" fmla="*/ 388288 h 445254"/>
              <a:gd name="connsiteX3" fmla="*/ 40481 w 361383"/>
              <a:gd name="connsiteY3" fmla="*/ 362094 h 445254"/>
              <a:gd name="connsiteX4" fmla="*/ 78581 w 361383"/>
              <a:gd name="connsiteY4" fmla="*/ 326376 h 445254"/>
              <a:gd name="connsiteX5" fmla="*/ 123825 w 361383"/>
              <a:gd name="connsiteY5" fmla="*/ 290657 h 445254"/>
              <a:gd name="connsiteX6" fmla="*/ 152400 w 361383"/>
              <a:gd name="connsiteY6" fmla="*/ 283513 h 445254"/>
              <a:gd name="connsiteX7" fmla="*/ 171450 w 361383"/>
              <a:gd name="connsiteY7" fmla="*/ 307326 h 445254"/>
              <a:gd name="connsiteX8" fmla="*/ 207169 w 361383"/>
              <a:gd name="connsiteY8" fmla="*/ 293038 h 445254"/>
              <a:gd name="connsiteX9" fmla="*/ 240506 w 361383"/>
              <a:gd name="connsiteY9" fmla="*/ 264463 h 445254"/>
              <a:gd name="connsiteX10" fmla="*/ 250031 w 361383"/>
              <a:gd name="connsiteY10" fmla="*/ 204932 h 445254"/>
              <a:gd name="connsiteX11" fmla="*/ 228600 w 361383"/>
              <a:gd name="connsiteY11" fmla="*/ 152544 h 445254"/>
              <a:gd name="connsiteX12" fmla="*/ 207169 w 361383"/>
              <a:gd name="connsiteY12" fmla="*/ 116826 h 445254"/>
              <a:gd name="connsiteX13" fmla="*/ 200025 w 361383"/>
              <a:gd name="connsiteY13" fmla="*/ 93013 h 445254"/>
              <a:gd name="connsiteX14" fmla="*/ 197644 w 361383"/>
              <a:gd name="connsiteY14" fmla="*/ 76344 h 445254"/>
              <a:gd name="connsiteX15" fmla="*/ 202406 w 361383"/>
              <a:gd name="connsiteY15" fmla="*/ 40626 h 445254"/>
              <a:gd name="connsiteX16" fmla="*/ 226219 w 361383"/>
              <a:gd name="connsiteY16" fmla="*/ 12051 h 445254"/>
              <a:gd name="connsiteX17" fmla="*/ 240506 w 361383"/>
              <a:gd name="connsiteY17" fmla="*/ 144 h 445254"/>
              <a:gd name="connsiteX18" fmla="*/ 259556 w 361383"/>
              <a:gd name="connsiteY18" fmla="*/ 19194 h 445254"/>
              <a:gd name="connsiteX19" fmla="*/ 245269 w 361383"/>
              <a:gd name="connsiteY19" fmla="*/ 95394 h 445254"/>
              <a:gd name="connsiteX20" fmla="*/ 247650 w 361383"/>
              <a:gd name="connsiteY20" fmla="*/ 100157 h 445254"/>
              <a:gd name="connsiteX21" fmla="*/ 292894 w 361383"/>
              <a:gd name="connsiteY21" fmla="*/ 100157 h 445254"/>
              <a:gd name="connsiteX22" fmla="*/ 330994 w 361383"/>
              <a:gd name="connsiteY22" fmla="*/ 147782 h 445254"/>
              <a:gd name="connsiteX23" fmla="*/ 347662 w 361383"/>
              <a:gd name="connsiteY23" fmla="*/ 207313 h 445254"/>
              <a:gd name="connsiteX24" fmla="*/ 359569 w 361383"/>
              <a:gd name="connsiteY24" fmla="*/ 276369 h 445254"/>
              <a:gd name="connsiteX25" fmla="*/ 307181 w 361383"/>
              <a:gd name="connsiteY25" fmla="*/ 309707 h 445254"/>
              <a:gd name="connsiteX26" fmla="*/ 302419 w 361383"/>
              <a:gd name="connsiteY26" fmla="*/ 259701 h 445254"/>
              <a:gd name="connsiteX27" fmla="*/ 285750 w 361383"/>
              <a:gd name="connsiteY27" fmla="*/ 266844 h 445254"/>
              <a:gd name="connsiteX28" fmla="*/ 269081 w 361383"/>
              <a:gd name="connsiteY28" fmla="*/ 283513 h 445254"/>
              <a:gd name="connsiteX29" fmla="*/ 348810 w 361383"/>
              <a:gd name="connsiteY29" fmla="*/ 445254 h 445254"/>
              <a:gd name="connsiteX0" fmla="*/ 0 w 361383"/>
              <a:gd name="connsiteY0" fmla="*/ 395432 h 445254"/>
              <a:gd name="connsiteX1" fmla="*/ 26194 w 361383"/>
              <a:gd name="connsiteY1" fmla="*/ 388288 h 445254"/>
              <a:gd name="connsiteX2" fmla="*/ 40481 w 361383"/>
              <a:gd name="connsiteY2" fmla="*/ 362094 h 445254"/>
              <a:gd name="connsiteX3" fmla="*/ 78581 w 361383"/>
              <a:gd name="connsiteY3" fmla="*/ 326376 h 445254"/>
              <a:gd name="connsiteX4" fmla="*/ 123825 w 361383"/>
              <a:gd name="connsiteY4" fmla="*/ 290657 h 445254"/>
              <a:gd name="connsiteX5" fmla="*/ 152400 w 361383"/>
              <a:gd name="connsiteY5" fmla="*/ 283513 h 445254"/>
              <a:gd name="connsiteX6" fmla="*/ 171450 w 361383"/>
              <a:gd name="connsiteY6" fmla="*/ 307326 h 445254"/>
              <a:gd name="connsiteX7" fmla="*/ 207169 w 361383"/>
              <a:gd name="connsiteY7" fmla="*/ 293038 h 445254"/>
              <a:gd name="connsiteX8" fmla="*/ 240506 w 361383"/>
              <a:gd name="connsiteY8" fmla="*/ 264463 h 445254"/>
              <a:gd name="connsiteX9" fmla="*/ 250031 w 361383"/>
              <a:gd name="connsiteY9" fmla="*/ 204932 h 445254"/>
              <a:gd name="connsiteX10" fmla="*/ 228600 w 361383"/>
              <a:gd name="connsiteY10" fmla="*/ 152544 h 445254"/>
              <a:gd name="connsiteX11" fmla="*/ 207169 w 361383"/>
              <a:gd name="connsiteY11" fmla="*/ 116826 h 445254"/>
              <a:gd name="connsiteX12" fmla="*/ 200025 w 361383"/>
              <a:gd name="connsiteY12" fmla="*/ 93013 h 445254"/>
              <a:gd name="connsiteX13" fmla="*/ 197644 w 361383"/>
              <a:gd name="connsiteY13" fmla="*/ 76344 h 445254"/>
              <a:gd name="connsiteX14" fmla="*/ 202406 w 361383"/>
              <a:gd name="connsiteY14" fmla="*/ 40626 h 445254"/>
              <a:gd name="connsiteX15" fmla="*/ 226219 w 361383"/>
              <a:gd name="connsiteY15" fmla="*/ 12051 h 445254"/>
              <a:gd name="connsiteX16" fmla="*/ 240506 w 361383"/>
              <a:gd name="connsiteY16" fmla="*/ 144 h 445254"/>
              <a:gd name="connsiteX17" fmla="*/ 259556 w 361383"/>
              <a:gd name="connsiteY17" fmla="*/ 19194 h 445254"/>
              <a:gd name="connsiteX18" fmla="*/ 245269 w 361383"/>
              <a:gd name="connsiteY18" fmla="*/ 95394 h 445254"/>
              <a:gd name="connsiteX19" fmla="*/ 247650 w 361383"/>
              <a:gd name="connsiteY19" fmla="*/ 100157 h 445254"/>
              <a:gd name="connsiteX20" fmla="*/ 292894 w 361383"/>
              <a:gd name="connsiteY20" fmla="*/ 100157 h 445254"/>
              <a:gd name="connsiteX21" fmla="*/ 330994 w 361383"/>
              <a:gd name="connsiteY21" fmla="*/ 147782 h 445254"/>
              <a:gd name="connsiteX22" fmla="*/ 347662 w 361383"/>
              <a:gd name="connsiteY22" fmla="*/ 207313 h 445254"/>
              <a:gd name="connsiteX23" fmla="*/ 359569 w 361383"/>
              <a:gd name="connsiteY23" fmla="*/ 276369 h 445254"/>
              <a:gd name="connsiteX24" fmla="*/ 307181 w 361383"/>
              <a:gd name="connsiteY24" fmla="*/ 309707 h 445254"/>
              <a:gd name="connsiteX25" fmla="*/ 302419 w 361383"/>
              <a:gd name="connsiteY25" fmla="*/ 259701 h 445254"/>
              <a:gd name="connsiteX26" fmla="*/ 285750 w 361383"/>
              <a:gd name="connsiteY26" fmla="*/ 266844 h 445254"/>
              <a:gd name="connsiteX27" fmla="*/ 269081 w 361383"/>
              <a:gd name="connsiteY27" fmla="*/ 283513 h 445254"/>
              <a:gd name="connsiteX28" fmla="*/ 348810 w 361383"/>
              <a:gd name="connsiteY28" fmla="*/ 445254 h 445254"/>
              <a:gd name="connsiteX0" fmla="*/ 0 w 361383"/>
              <a:gd name="connsiteY0" fmla="*/ 395432 h 445254"/>
              <a:gd name="connsiteX1" fmla="*/ 40481 w 361383"/>
              <a:gd name="connsiteY1" fmla="*/ 362094 h 445254"/>
              <a:gd name="connsiteX2" fmla="*/ 78581 w 361383"/>
              <a:gd name="connsiteY2" fmla="*/ 326376 h 445254"/>
              <a:gd name="connsiteX3" fmla="*/ 123825 w 361383"/>
              <a:gd name="connsiteY3" fmla="*/ 290657 h 445254"/>
              <a:gd name="connsiteX4" fmla="*/ 152400 w 361383"/>
              <a:gd name="connsiteY4" fmla="*/ 283513 h 445254"/>
              <a:gd name="connsiteX5" fmla="*/ 171450 w 361383"/>
              <a:gd name="connsiteY5" fmla="*/ 307326 h 445254"/>
              <a:gd name="connsiteX6" fmla="*/ 207169 w 361383"/>
              <a:gd name="connsiteY6" fmla="*/ 293038 h 445254"/>
              <a:gd name="connsiteX7" fmla="*/ 240506 w 361383"/>
              <a:gd name="connsiteY7" fmla="*/ 264463 h 445254"/>
              <a:gd name="connsiteX8" fmla="*/ 250031 w 361383"/>
              <a:gd name="connsiteY8" fmla="*/ 204932 h 445254"/>
              <a:gd name="connsiteX9" fmla="*/ 228600 w 361383"/>
              <a:gd name="connsiteY9" fmla="*/ 152544 h 445254"/>
              <a:gd name="connsiteX10" fmla="*/ 207169 w 361383"/>
              <a:gd name="connsiteY10" fmla="*/ 116826 h 445254"/>
              <a:gd name="connsiteX11" fmla="*/ 200025 w 361383"/>
              <a:gd name="connsiteY11" fmla="*/ 93013 h 445254"/>
              <a:gd name="connsiteX12" fmla="*/ 197644 w 361383"/>
              <a:gd name="connsiteY12" fmla="*/ 76344 h 445254"/>
              <a:gd name="connsiteX13" fmla="*/ 202406 w 361383"/>
              <a:gd name="connsiteY13" fmla="*/ 40626 h 445254"/>
              <a:gd name="connsiteX14" fmla="*/ 226219 w 361383"/>
              <a:gd name="connsiteY14" fmla="*/ 12051 h 445254"/>
              <a:gd name="connsiteX15" fmla="*/ 240506 w 361383"/>
              <a:gd name="connsiteY15" fmla="*/ 144 h 445254"/>
              <a:gd name="connsiteX16" fmla="*/ 259556 w 361383"/>
              <a:gd name="connsiteY16" fmla="*/ 19194 h 445254"/>
              <a:gd name="connsiteX17" fmla="*/ 245269 w 361383"/>
              <a:gd name="connsiteY17" fmla="*/ 95394 h 445254"/>
              <a:gd name="connsiteX18" fmla="*/ 247650 w 361383"/>
              <a:gd name="connsiteY18" fmla="*/ 100157 h 445254"/>
              <a:gd name="connsiteX19" fmla="*/ 292894 w 361383"/>
              <a:gd name="connsiteY19" fmla="*/ 100157 h 445254"/>
              <a:gd name="connsiteX20" fmla="*/ 330994 w 361383"/>
              <a:gd name="connsiteY20" fmla="*/ 147782 h 445254"/>
              <a:gd name="connsiteX21" fmla="*/ 347662 w 361383"/>
              <a:gd name="connsiteY21" fmla="*/ 207313 h 445254"/>
              <a:gd name="connsiteX22" fmla="*/ 359569 w 361383"/>
              <a:gd name="connsiteY22" fmla="*/ 276369 h 445254"/>
              <a:gd name="connsiteX23" fmla="*/ 307181 w 361383"/>
              <a:gd name="connsiteY23" fmla="*/ 309707 h 445254"/>
              <a:gd name="connsiteX24" fmla="*/ 302419 w 361383"/>
              <a:gd name="connsiteY24" fmla="*/ 259701 h 445254"/>
              <a:gd name="connsiteX25" fmla="*/ 285750 w 361383"/>
              <a:gd name="connsiteY25" fmla="*/ 266844 h 445254"/>
              <a:gd name="connsiteX26" fmla="*/ 269081 w 361383"/>
              <a:gd name="connsiteY26" fmla="*/ 283513 h 445254"/>
              <a:gd name="connsiteX27" fmla="*/ 348810 w 361383"/>
              <a:gd name="connsiteY27" fmla="*/ 445254 h 445254"/>
              <a:gd name="connsiteX0" fmla="*/ 0 w 320902"/>
              <a:gd name="connsiteY0" fmla="*/ 362094 h 445254"/>
              <a:gd name="connsiteX1" fmla="*/ 38100 w 320902"/>
              <a:gd name="connsiteY1" fmla="*/ 326376 h 445254"/>
              <a:gd name="connsiteX2" fmla="*/ 83344 w 320902"/>
              <a:gd name="connsiteY2" fmla="*/ 290657 h 445254"/>
              <a:gd name="connsiteX3" fmla="*/ 111919 w 320902"/>
              <a:gd name="connsiteY3" fmla="*/ 283513 h 445254"/>
              <a:gd name="connsiteX4" fmla="*/ 130969 w 320902"/>
              <a:gd name="connsiteY4" fmla="*/ 307326 h 445254"/>
              <a:gd name="connsiteX5" fmla="*/ 166688 w 320902"/>
              <a:gd name="connsiteY5" fmla="*/ 293038 h 445254"/>
              <a:gd name="connsiteX6" fmla="*/ 200025 w 320902"/>
              <a:gd name="connsiteY6" fmla="*/ 264463 h 445254"/>
              <a:gd name="connsiteX7" fmla="*/ 209550 w 320902"/>
              <a:gd name="connsiteY7" fmla="*/ 204932 h 445254"/>
              <a:gd name="connsiteX8" fmla="*/ 188119 w 320902"/>
              <a:gd name="connsiteY8" fmla="*/ 152544 h 445254"/>
              <a:gd name="connsiteX9" fmla="*/ 166688 w 320902"/>
              <a:gd name="connsiteY9" fmla="*/ 116826 h 445254"/>
              <a:gd name="connsiteX10" fmla="*/ 159544 w 320902"/>
              <a:gd name="connsiteY10" fmla="*/ 93013 h 445254"/>
              <a:gd name="connsiteX11" fmla="*/ 157163 w 320902"/>
              <a:gd name="connsiteY11" fmla="*/ 76344 h 445254"/>
              <a:gd name="connsiteX12" fmla="*/ 161925 w 320902"/>
              <a:gd name="connsiteY12" fmla="*/ 40626 h 445254"/>
              <a:gd name="connsiteX13" fmla="*/ 185738 w 320902"/>
              <a:gd name="connsiteY13" fmla="*/ 12051 h 445254"/>
              <a:gd name="connsiteX14" fmla="*/ 200025 w 320902"/>
              <a:gd name="connsiteY14" fmla="*/ 144 h 445254"/>
              <a:gd name="connsiteX15" fmla="*/ 219075 w 320902"/>
              <a:gd name="connsiteY15" fmla="*/ 19194 h 445254"/>
              <a:gd name="connsiteX16" fmla="*/ 204788 w 320902"/>
              <a:gd name="connsiteY16" fmla="*/ 95394 h 445254"/>
              <a:gd name="connsiteX17" fmla="*/ 207169 w 320902"/>
              <a:gd name="connsiteY17" fmla="*/ 100157 h 445254"/>
              <a:gd name="connsiteX18" fmla="*/ 252413 w 320902"/>
              <a:gd name="connsiteY18" fmla="*/ 100157 h 445254"/>
              <a:gd name="connsiteX19" fmla="*/ 290513 w 320902"/>
              <a:gd name="connsiteY19" fmla="*/ 147782 h 445254"/>
              <a:gd name="connsiteX20" fmla="*/ 307181 w 320902"/>
              <a:gd name="connsiteY20" fmla="*/ 207313 h 445254"/>
              <a:gd name="connsiteX21" fmla="*/ 319088 w 320902"/>
              <a:gd name="connsiteY21" fmla="*/ 276369 h 445254"/>
              <a:gd name="connsiteX22" fmla="*/ 266700 w 320902"/>
              <a:gd name="connsiteY22" fmla="*/ 309707 h 445254"/>
              <a:gd name="connsiteX23" fmla="*/ 261938 w 320902"/>
              <a:gd name="connsiteY23" fmla="*/ 259701 h 445254"/>
              <a:gd name="connsiteX24" fmla="*/ 245269 w 320902"/>
              <a:gd name="connsiteY24" fmla="*/ 266844 h 445254"/>
              <a:gd name="connsiteX25" fmla="*/ 228600 w 320902"/>
              <a:gd name="connsiteY25" fmla="*/ 283513 h 445254"/>
              <a:gd name="connsiteX26" fmla="*/ 308329 w 320902"/>
              <a:gd name="connsiteY26" fmla="*/ 445254 h 445254"/>
              <a:gd name="connsiteX0" fmla="*/ 0 w 282802"/>
              <a:gd name="connsiteY0" fmla="*/ 326376 h 445254"/>
              <a:gd name="connsiteX1" fmla="*/ 45244 w 282802"/>
              <a:gd name="connsiteY1" fmla="*/ 290657 h 445254"/>
              <a:gd name="connsiteX2" fmla="*/ 73819 w 282802"/>
              <a:gd name="connsiteY2" fmla="*/ 283513 h 445254"/>
              <a:gd name="connsiteX3" fmla="*/ 92869 w 282802"/>
              <a:gd name="connsiteY3" fmla="*/ 307326 h 445254"/>
              <a:gd name="connsiteX4" fmla="*/ 128588 w 282802"/>
              <a:gd name="connsiteY4" fmla="*/ 293038 h 445254"/>
              <a:gd name="connsiteX5" fmla="*/ 161925 w 282802"/>
              <a:gd name="connsiteY5" fmla="*/ 264463 h 445254"/>
              <a:gd name="connsiteX6" fmla="*/ 171450 w 282802"/>
              <a:gd name="connsiteY6" fmla="*/ 204932 h 445254"/>
              <a:gd name="connsiteX7" fmla="*/ 150019 w 282802"/>
              <a:gd name="connsiteY7" fmla="*/ 152544 h 445254"/>
              <a:gd name="connsiteX8" fmla="*/ 128588 w 282802"/>
              <a:gd name="connsiteY8" fmla="*/ 116826 h 445254"/>
              <a:gd name="connsiteX9" fmla="*/ 121444 w 282802"/>
              <a:gd name="connsiteY9" fmla="*/ 93013 h 445254"/>
              <a:gd name="connsiteX10" fmla="*/ 119063 w 282802"/>
              <a:gd name="connsiteY10" fmla="*/ 76344 h 445254"/>
              <a:gd name="connsiteX11" fmla="*/ 123825 w 282802"/>
              <a:gd name="connsiteY11" fmla="*/ 40626 h 445254"/>
              <a:gd name="connsiteX12" fmla="*/ 147638 w 282802"/>
              <a:gd name="connsiteY12" fmla="*/ 12051 h 445254"/>
              <a:gd name="connsiteX13" fmla="*/ 161925 w 282802"/>
              <a:gd name="connsiteY13" fmla="*/ 144 h 445254"/>
              <a:gd name="connsiteX14" fmla="*/ 180975 w 282802"/>
              <a:gd name="connsiteY14" fmla="*/ 19194 h 445254"/>
              <a:gd name="connsiteX15" fmla="*/ 166688 w 282802"/>
              <a:gd name="connsiteY15" fmla="*/ 95394 h 445254"/>
              <a:gd name="connsiteX16" fmla="*/ 169069 w 282802"/>
              <a:gd name="connsiteY16" fmla="*/ 100157 h 445254"/>
              <a:gd name="connsiteX17" fmla="*/ 214313 w 282802"/>
              <a:gd name="connsiteY17" fmla="*/ 100157 h 445254"/>
              <a:gd name="connsiteX18" fmla="*/ 252413 w 282802"/>
              <a:gd name="connsiteY18" fmla="*/ 147782 h 445254"/>
              <a:gd name="connsiteX19" fmla="*/ 269081 w 282802"/>
              <a:gd name="connsiteY19" fmla="*/ 207313 h 445254"/>
              <a:gd name="connsiteX20" fmla="*/ 280988 w 282802"/>
              <a:gd name="connsiteY20" fmla="*/ 276369 h 445254"/>
              <a:gd name="connsiteX21" fmla="*/ 228600 w 282802"/>
              <a:gd name="connsiteY21" fmla="*/ 309707 h 445254"/>
              <a:gd name="connsiteX22" fmla="*/ 223838 w 282802"/>
              <a:gd name="connsiteY22" fmla="*/ 259701 h 445254"/>
              <a:gd name="connsiteX23" fmla="*/ 207169 w 282802"/>
              <a:gd name="connsiteY23" fmla="*/ 266844 h 445254"/>
              <a:gd name="connsiteX24" fmla="*/ 190500 w 282802"/>
              <a:gd name="connsiteY24" fmla="*/ 283513 h 445254"/>
              <a:gd name="connsiteX25" fmla="*/ 270229 w 282802"/>
              <a:gd name="connsiteY25" fmla="*/ 445254 h 445254"/>
              <a:gd name="connsiteX0" fmla="*/ 0 w 237558"/>
              <a:gd name="connsiteY0" fmla="*/ 290657 h 445254"/>
              <a:gd name="connsiteX1" fmla="*/ 28575 w 237558"/>
              <a:gd name="connsiteY1" fmla="*/ 283513 h 445254"/>
              <a:gd name="connsiteX2" fmla="*/ 47625 w 237558"/>
              <a:gd name="connsiteY2" fmla="*/ 307326 h 445254"/>
              <a:gd name="connsiteX3" fmla="*/ 83344 w 237558"/>
              <a:gd name="connsiteY3" fmla="*/ 293038 h 445254"/>
              <a:gd name="connsiteX4" fmla="*/ 116681 w 237558"/>
              <a:gd name="connsiteY4" fmla="*/ 264463 h 445254"/>
              <a:gd name="connsiteX5" fmla="*/ 126206 w 237558"/>
              <a:gd name="connsiteY5" fmla="*/ 204932 h 445254"/>
              <a:gd name="connsiteX6" fmla="*/ 104775 w 237558"/>
              <a:gd name="connsiteY6" fmla="*/ 152544 h 445254"/>
              <a:gd name="connsiteX7" fmla="*/ 83344 w 237558"/>
              <a:gd name="connsiteY7" fmla="*/ 116826 h 445254"/>
              <a:gd name="connsiteX8" fmla="*/ 76200 w 237558"/>
              <a:gd name="connsiteY8" fmla="*/ 93013 h 445254"/>
              <a:gd name="connsiteX9" fmla="*/ 73819 w 237558"/>
              <a:gd name="connsiteY9" fmla="*/ 76344 h 445254"/>
              <a:gd name="connsiteX10" fmla="*/ 78581 w 237558"/>
              <a:gd name="connsiteY10" fmla="*/ 40626 h 445254"/>
              <a:gd name="connsiteX11" fmla="*/ 102394 w 237558"/>
              <a:gd name="connsiteY11" fmla="*/ 12051 h 445254"/>
              <a:gd name="connsiteX12" fmla="*/ 116681 w 237558"/>
              <a:gd name="connsiteY12" fmla="*/ 144 h 445254"/>
              <a:gd name="connsiteX13" fmla="*/ 135731 w 237558"/>
              <a:gd name="connsiteY13" fmla="*/ 19194 h 445254"/>
              <a:gd name="connsiteX14" fmla="*/ 121444 w 237558"/>
              <a:gd name="connsiteY14" fmla="*/ 95394 h 445254"/>
              <a:gd name="connsiteX15" fmla="*/ 123825 w 237558"/>
              <a:gd name="connsiteY15" fmla="*/ 100157 h 445254"/>
              <a:gd name="connsiteX16" fmla="*/ 169069 w 237558"/>
              <a:gd name="connsiteY16" fmla="*/ 100157 h 445254"/>
              <a:gd name="connsiteX17" fmla="*/ 207169 w 237558"/>
              <a:gd name="connsiteY17" fmla="*/ 147782 h 445254"/>
              <a:gd name="connsiteX18" fmla="*/ 223837 w 237558"/>
              <a:gd name="connsiteY18" fmla="*/ 207313 h 445254"/>
              <a:gd name="connsiteX19" fmla="*/ 235744 w 237558"/>
              <a:gd name="connsiteY19" fmla="*/ 276369 h 445254"/>
              <a:gd name="connsiteX20" fmla="*/ 183356 w 237558"/>
              <a:gd name="connsiteY20" fmla="*/ 309707 h 445254"/>
              <a:gd name="connsiteX21" fmla="*/ 178594 w 237558"/>
              <a:gd name="connsiteY21" fmla="*/ 259701 h 445254"/>
              <a:gd name="connsiteX22" fmla="*/ 161925 w 237558"/>
              <a:gd name="connsiteY22" fmla="*/ 266844 h 445254"/>
              <a:gd name="connsiteX23" fmla="*/ 145256 w 237558"/>
              <a:gd name="connsiteY23" fmla="*/ 283513 h 445254"/>
              <a:gd name="connsiteX24" fmla="*/ 224985 w 237558"/>
              <a:gd name="connsiteY24" fmla="*/ 445254 h 445254"/>
              <a:gd name="connsiteX0" fmla="*/ 0 w 208983"/>
              <a:gd name="connsiteY0" fmla="*/ 283513 h 445254"/>
              <a:gd name="connsiteX1" fmla="*/ 19050 w 208983"/>
              <a:gd name="connsiteY1" fmla="*/ 307326 h 445254"/>
              <a:gd name="connsiteX2" fmla="*/ 54769 w 208983"/>
              <a:gd name="connsiteY2" fmla="*/ 293038 h 445254"/>
              <a:gd name="connsiteX3" fmla="*/ 88106 w 208983"/>
              <a:gd name="connsiteY3" fmla="*/ 264463 h 445254"/>
              <a:gd name="connsiteX4" fmla="*/ 97631 w 208983"/>
              <a:gd name="connsiteY4" fmla="*/ 204932 h 445254"/>
              <a:gd name="connsiteX5" fmla="*/ 76200 w 208983"/>
              <a:gd name="connsiteY5" fmla="*/ 152544 h 445254"/>
              <a:gd name="connsiteX6" fmla="*/ 54769 w 208983"/>
              <a:gd name="connsiteY6" fmla="*/ 116826 h 445254"/>
              <a:gd name="connsiteX7" fmla="*/ 47625 w 208983"/>
              <a:gd name="connsiteY7" fmla="*/ 93013 h 445254"/>
              <a:gd name="connsiteX8" fmla="*/ 45244 w 208983"/>
              <a:gd name="connsiteY8" fmla="*/ 76344 h 445254"/>
              <a:gd name="connsiteX9" fmla="*/ 50006 w 208983"/>
              <a:gd name="connsiteY9" fmla="*/ 40626 h 445254"/>
              <a:gd name="connsiteX10" fmla="*/ 73819 w 208983"/>
              <a:gd name="connsiteY10" fmla="*/ 12051 h 445254"/>
              <a:gd name="connsiteX11" fmla="*/ 88106 w 208983"/>
              <a:gd name="connsiteY11" fmla="*/ 144 h 445254"/>
              <a:gd name="connsiteX12" fmla="*/ 107156 w 208983"/>
              <a:gd name="connsiteY12" fmla="*/ 19194 h 445254"/>
              <a:gd name="connsiteX13" fmla="*/ 92869 w 208983"/>
              <a:gd name="connsiteY13" fmla="*/ 95394 h 445254"/>
              <a:gd name="connsiteX14" fmla="*/ 95250 w 208983"/>
              <a:gd name="connsiteY14" fmla="*/ 100157 h 445254"/>
              <a:gd name="connsiteX15" fmla="*/ 140494 w 208983"/>
              <a:gd name="connsiteY15" fmla="*/ 100157 h 445254"/>
              <a:gd name="connsiteX16" fmla="*/ 178594 w 208983"/>
              <a:gd name="connsiteY16" fmla="*/ 147782 h 445254"/>
              <a:gd name="connsiteX17" fmla="*/ 195262 w 208983"/>
              <a:gd name="connsiteY17" fmla="*/ 207313 h 445254"/>
              <a:gd name="connsiteX18" fmla="*/ 207169 w 208983"/>
              <a:gd name="connsiteY18" fmla="*/ 276369 h 445254"/>
              <a:gd name="connsiteX19" fmla="*/ 154781 w 208983"/>
              <a:gd name="connsiteY19" fmla="*/ 309707 h 445254"/>
              <a:gd name="connsiteX20" fmla="*/ 150019 w 208983"/>
              <a:gd name="connsiteY20" fmla="*/ 259701 h 445254"/>
              <a:gd name="connsiteX21" fmla="*/ 133350 w 208983"/>
              <a:gd name="connsiteY21" fmla="*/ 266844 h 445254"/>
              <a:gd name="connsiteX22" fmla="*/ 116681 w 208983"/>
              <a:gd name="connsiteY22" fmla="*/ 283513 h 445254"/>
              <a:gd name="connsiteX23" fmla="*/ 196410 w 208983"/>
              <a:gd name="connsiteY23" fmla="*/ 445254 h 445254"/>
              <a:gd name="connsiteX0" fmla="*/ 0 w 208983"/>
              <a:gd name="connsiteY0" fmla="*/ 283513 h 309978"/>
              <a:gd name="connsiteX1" fmla="*/ 19050 w 208983"/>
              <a:gd name="connsiteY1" fmla="*/ 307326 h 309978"/>
              <a:gd name="connsiteX2" fmla="*/ 54769 w 208983"/>
              <a:gd name="connsiteY2" fmla="*/ 293038 h 309978"/>
              <a:gd name="connsiteX3" fmla="*/ 88106 w 208983"/>
              <a:gd name="connsiteY3" fmla="*/ 264463 h 309978"/>
              <a:gd name="connsiteX4" fmla="*/ 97631 w 208983"/>
              <a:gd name="connsiteY4" fmla="*/ 204932 h 309978"/>
              <a:gd name="connsiteX5" fmla="*/ 76200 w 208983"/>
              <a:gd name="connsiteY5" fmla="*/ 152544 h 309978"/>
              <a:gd name="connsiteX6" fmla="*/ 54769 w 208983"/>
              <a:gd name="connsiteY6" fmla="*/ 116826 h 309978"/>
              <a:gd name="connsiteX7" fmla="*/ 47625 w 208983"/>
              <a:gd name="connsiteY7" fmla="*/ 93013 h 309978"/>
              <a:gd name="connsiteX8" fmla="*/ 45244 w 208983"/>
              <a:gd name="connsiteY8" fmla="*/ 76344 h 309978"/>
              <a:gd name="connsiteX9" fmla="*/ 50006 w 208983"/>
              <a:gd name="connsiteY9" fmla="*/ 40626 h 309978"/>
              <a:gd name="connsiteX10" fmla="*/ 73819 w 208983"/>
              <a:gd name="connsiteY10" fmla="*/ 12051 h 309978"/>
              <a:gd name="connsiteX11" fmla="*/ 88106 w 208983"/>
              <a:gd name="connsiteY11" fmla="*/ 144 h 309978"/>
              <a:gd name="connsiteX12" fmla="*/ 107156 w 208983"/>
              <a:gd name="connsiteY12" fmla="*/ 19194 h 309978"/>
              <a:gd name="connsiteX13" fmla="*/ 92869 w 208983"/>
              <a:gd name="connsiteY13" fmla="*/ 95394 h 309978"/>
              <a:gd name="connsiteX14" fmla="*/ 95250 w 208983"/>
              <a:gd name="connsiteY14" fmla="*/ 100157 h 309978"/>
              <a:gd name="connsiteX15" fmla="*/ 140494 w 208983"/>
              <a:gd name="connsiteY15" fmla="*/ 100157 h 309978"/>
              <a:gd name="connsiteX16" fmla="*/ 178594 w 208983"/>
              <a:gd name="connsiteY16" fmla="*/ 147782 h 309978"/>
              <a:gd name="connsiteX17" fmla="*/ 195262 w 208983"/>
              <a:gd name="connsiteY17" fmla="*/ 207313 h 309978"/>
              <a:gd name="connsiteX18" fmla="*/ 207169 w 208983"/>
              <a:gd name="connsiteY18" fmla="*/ 276369 h 309978"/>
              <a:gd name="connsiteX19" fmla="*/ 154781 w 208983"/>
              <a:gd name="connsiteY19" fmla="*/ 309707 h 309978"/>
              <a:gd name="connsiteX20" fmla="*/ 150019 w 208983"/>
              <a:gd name="connsiteY20" fmla="*/ 259701 h 309978"/>
              <a:gd name="connsiteX21" fmla="*/ 133350 w 208983"/>
              <a:gd name="connsiteY21" fmla="*/ 266844 h 309978"/>
              <a:gd name="connsiteX22" fmla="*/ 116681 w 208983"/>
              <a:gd name="connsiteY22" fmla="*/ 283513 h 309978"/>
              <a:gd name="connsiteX0" fmla="*/ 1 w 189934"/>
              <a:gd name="connsiteY0" fmla="*/ 307326 h 309978"/>
              <a:gd name="connsiteX1" fmla="*/ 35720 w 189934"/>
              <a:gd name="connsiteY1" fmla="*/ 293038 h 309978"/>
              <a:gd name="connsiteX2" fmla="*/ 69057 w 189934"/>
              <a:gd name="connsiteY2" fmla="*/ 264463 h 309978"/>
              <a:gd name="connsiteX3" fmla="*/ 78582 w 189934"/>
              <a:gd name="connsiteY3" fmla="*/ 204932 h 309978"/>
              <a:gd name="connsiteX4" fmla="*/ 57151 w 189934"/>
              <a:gd name="connsiteY4" fmla="*/ 152544 h 309978"/>
              <a:gd name="connsiteX5" fmla="*/ 35720 w 189934"/>
              <a:gd name="connsiteY5" fmla="*/ 116826 h 309978"/>
              <a:gd name="connsiteX6" fmla="*/ 28576 w 189934"/>
              <a:gd name="connsiteY6" fmla="*/ 93013 h 309978"/>
              <a:gd name="connsiteX7" fmla="*/ 26195 w 189934"/>
              <a:gd name="connsiteY7" fmla="*/ 76344 h 309978"/>
              <a:gd name="connsiteX8" fmla="*/ 30957 w 189934"/>
              <a:gd name="connsiteY8" fmla="*/ 40626 h 309978"/>
              <a:gd name="connsiteX9" fmla="*/ 54770 w 189934"/>
              <a:gd name="connsiteY9" fmla="*/ 12051 h 309978"/>
              <a:gd name="connsiteX10" fmla="*/ 69057 w 189934"/>
              <a:gd name="connsiteY10" fmla="*/ 144 h 309978"/>
              <a:gd name="connsiteX11" fmla="*/ 88107 w 189934"/>
              <a:gd name="connsiteY11" fmla="*/ 19194 h 309978"/>
              <a:gd name="connsiteX12" fmla="*/ 73820 w 189934"/>
              <a:gd name="connsiteY12" fmla="*/ 95394 h 309978"/>
              <a:gd name="connsiteX13" fmla="*/ 76201 w 189934"/>
              <a:gd name="connsiteY13" fmla="*/ 100157 h 309978"/>
              <a:gd name="connsiteX14" fmla="*/ 121445 w 189934"/>
              <a:gd name="connsiteY14" fmla="*/ 100157 h 309978"/>
              <a:gd name="connsiteX15" fmla="*/ 159545 w 189934"/>
              <a:gd name="connsiteY15" fmla="*/ 147782 h 309978"/>
              <a:gd name="connsiteX16" fmla="*/ 176213 w 189934"/>
              <a:gd name="connsiteY16" fmla="*/ 207313 h 309978"/>
              <a:gd name="connsiteX17" fmla="*/ 188120 w 189934"/>
              <a:gd name="connsiteY17" fmla="*/ 276369 h 309978"/>
              <a:gd name="connsiteX18" fmla="*/ 135732 w 189934"/>
              <a:gd name="connsiteY18" fmla="*/ 309707 h 309978"/>
              <a:gd name="connsiteX19" fmla="*/ 130970 w 189934"/>
              <a:gd name="connsiteY19" fmla="*/ 259701 h 309978"/>
              <a:gd name="connsiteX20" fmla="*/ 114301 w 189934"/>
              <a:gd name="connsiteY20" fmla="*/ 266844 h 309978"/>
              <a:gd name="connsiteX21" fmla="*/ 97632 w 189934"/>
              <a:gd name="connsiteY21" fmla="*/ 283513 h 309978"/>
              <a:gd name="connsiteX0" fmla="*/ 9602 w 163816"/>
              <a:gd name="connsiteY0" fmla="*/ 293038 h 309978"/>
              <a:gd name="connsiteX1" fmla="*/ 42939 w 163816"/>
              <a:gd name="connsiteY1" fmla="*/ 264463 h 309978"/>
              <a:gd name="connsiteX2" fmla="*/ 52464 w 163816"/>
              <a:gd name="connsiteY2" fmla="*/ 204932 h 309978"/>
              <a:gd name="connsiteX3" fmla="*/ 31033 w 163816"/>
              <a:gd name="connsiteY3" fmla="*/ 152544 h 309978"/>
              <a:gd name="connsiteX4" fmla="*/ 9602 w 163816"/>
              <a:gd name="connsiteY4" fmla="*/ 116826 h 309978"/>
              <a:gd name="connsiteX5" fmla="*/ 2458 w 163816"/>
              <a:gd name="connsiteY5" fmla="*/ 93013 h 309978"/>
              <a:gd name="connsiteX6" fmla="*/ 77 w 163816"/>
              <a:gd name="connsiteY6" fmla="*/ 76344 h 309978"/>
              <a:gd name="connsiteX7" fmla="*/ 4839 w 163816"/>
              <a:gd name="connsiteY7" fmla="*/ 40626 h 309978"/>
              <a:gd name="connsiteX8" fmla="*/ 28652 w 163816"/>
              <a:gd name="connsiteY8" fmla="*/ 12051 h 309978"/>
              <a:gd name="connsiteX9" fmla="*/ 42939 w 163816"/>
              <a:gd name="connsiteY9" fmla="*/ 144 h 309978"/>
              <a:gd name="connsiteX10" fmla="*/ 61989 w 163816"/>
              <a:gd name="connsiteY10" fmla="*/ 19194 h 309978"/>
              <a:gd name="connsiteX11" fmla="*/ 47702 w 163816"/>
              <a:gd name="connsiteY11" fmla="*/ 95394 h 309978"/>
              <a:gd name="connsiteX12" fmla="*/ 50083 w 163816"/>
              <a:gd name="connsiteY12" fmla="*/ 100157 h 309978"/>
              <a:gd name="connsiteX13" fmla="*/ 95327 w 163816"/>
              <a:gd name="connsiteY13" fmla="*/ 100157 h 309978"/>
              <a:gd name="connsiteX14" fmla="*/ 133427 w 163816"/>
              <a:gd name="connsiteY14" fmla="*/ 147782 h 309978"/>
              <a:gd name="connsiteX15" fmla="*/ 150095 w 163816"/>
              <a:gd name="connsiteY15" fmla="*/ 207313 h 309978"/>
              <a:gd name="connsiteX16" fmla="*/ 162002 w 163816"/>
              <a:gd name="connsiteY16" fmla="*/ 276369 h 309978"/>
              <a:gd name="connsiteX17" fmla="*/ 109614 w 163816"/>
              <a:gd name="connsiteY17" fmla="*/ 309707 h 309978"/>
              <a:gd name="connsiteX18" fmla="*/ 104852 w 163816"/>
              <a:gd name="connsiteY18" fmla="*/ 259701 h 309978"/>
              <a:gd name="connsiteX19" fmla="*/ 88183 w 163816"/>
              <a:gd name="connsiteY19" fmla="*/ 266844 h 309978"/>
              <a:gd name="connsiteX20" fmla="*/ 71514 w 163816"/>
              <a:gd name="connsiteY20" fmla="*/ 283513 h 309978"/>
              <a:gd name="connsiteX0" fmla="*/ 9602 w 163816"/>
              <a:gd name="connsiteY0" fmla="*/ 293038 h 309978"/>
              <a:gd name="connsiteX1" fmla="*/ 42939 w 163816"/>
              <a:gd name="connsiteY1" fmla="*/ 264463 h 309978"/>
              <a:gd name="connsiteX2" fmla="*/ 52464 w 163816"/>
              <a:gd name="connsiteY2" fmla="*/ 204932 h 309978"/>
              <a:gd name="connsiteX3" fmla="*/ 31033 w 163816"/>
              <a:gd name="connsiteY3" fmla="*/ 152544 h 309978"/>
              <a:gd name="connsiteX4" fmla="*/ 9602 w 163816"/>
              <a:gd name="connsiteY4" fmla="*/ 116826 h 309978"/>
              <a:gd name="connsiteX5" fmla="*/ 2458 w 163816"/>
              <a:gd name="connsiteY5" fmla="*/ 93013 h 309978"/>
              <a:gd name="connsiteX6" fmla="*/ 77 w 163816"/>
              <a:gd name="connsiteY6" fmla="*/ 76344 h 309978"/>
              <a:gd name="connsiteX7" fmla="*/ 4839 w 163816"/>
              <a:gd name="connsiteY7" fmla="*/ 40626 h 309978"/>
              <a:gd name="connsiteX8" fmla="*/ 28652 w 163816"/>
              <a:gd name="connsiteY8" fmla="*/ 12051 h 309978"/>
              <a:gd name="connsiteX9" fmla="*/ 42939 w 163816"/>
              <a:gd name="connsiteY9" fmla="*/ 144 h 309978"/>
              <a:gd name="connsiteX10" fmla="*/ 61989 w 163816"/>
              <a:gd name="connsiteY10" fmla="*/ 19194 h 309978"/>
              <a:gd name="connsiteX11" fmla="*/ 47702 w 163816"/>
              <a:gd name="connsiteY11" fmla="*/ 95394 h 309978"/>
              <a:gd name="connsiteX12" fmla="*/ 50083 w 163816"/>
              <a:gd name="connsiteY12" fmla="*/ 100157 h 309978"/>
              <a:gd name="connsiteX13" fmla="*/ 95327 w 163816"/>
              <a:gd name="connsiteY13" fmla="*/ 100157 h 309978"/>
              <a:gd name="connsiteX14" fmla="*/ 133427 w 163816"/>
              <a:gd name="connsiteY14" fmla="*/ 147782 h 309978"/>
              <a:gd name="connsiteX15" fmla="*/ 150095 w 163816"/>
              <a:gd name="connsiteY15" fmla="*/ 207313 h 309978"/>
              <a:gd name="connsiteX16" fmla="*/ 162002 w 163816"/>
              <a:gd name="connsiteY16" fmla="*/ 276369 h 309978"/>
              <a:gd name="connsiteX17" fmla="*/ 109614 w 163816"/>
              <a:gd name="connsiteY17" fmla="*/ 309707 h 309978"/>
              <a:gd name="connsiteX18" fmla="*/ 104852 w 163816"/>
              <a:gd name="connsiteY18" fmla="*/ 259701 h 309978"/>
              <a:gd name="connsiteX19" fmla="*/ 88183 w 163816"/>
              <a:gd name="connsiteY19" fmla="*/ 266844 h 309978"/>
              <a:gd name="connsiteX20" fmla="*/ 3169 w 163816"/>
              <a:gd name="connsiteY20" fmla="*/ 299614 h 30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3816" h="309978">
                <a:moveTo>
                  <a:pt x="9602" y="293038"/>
                </a:moveTo>
                <a:cubicBezTo>
                  <a:pt x="21111" y="285894"/>
                  <a:pt x="35795" y="279147"/>
                  <a:pt x="42939" y="264463"/>
                </a:cubicBezTo>
                <a:cubicBezTo>
                  <a:pt x="50083" y="249779"/>
                  <a:pt x="54448" y="223585"/>
                  <a:pt x="52464" y="204932"/>
                </a:cubicBezTo>
                <a:cubicBezTo>
                  <a:pt x="50480" y="186279"/>
                  <a:pt x="38177" y="167228"/>
                  <a:pt x="31033" y="152544"/>
                </a:cubicBezTo>
                <a:cubicBezTo>
                  <a:pt x="23889" y="137860"/>
                  <a:pt x="14364" y="126748"/>
                  <a:pt x="9602" y="116826"/>
                </a:cubicBezTo>
                <a:cubicBezTo>
                  <a:pt x="4840" y="106904"/>
                  <a:pt x="4045" y="99760"/>
                  <a:pt x="2458" y="93013"/>
                </a:cubicBezTo>
                <a:cubicBezTo>
                  <a:pt x="870" y="86266"/>
                  <a:pt x="-320" y="85075"/>
                  <a:pt x="77" y="76344"/>
                </a:cubicBezTo>
                <a:cubicBezTo>
                  <a:pt x="474" y="67613"/>
                  <a:pt x="77" y="51341"/>
                  <a:pt x="4839" y="40626"/>
                </a:cubicBezTo>
                <a:cubicBezTo>
                  <a:pt x="9601" y="29911"/>
                  <a:pt x="22302" y="18798"/>
                  <a:pt x="28652" y="12051"/>
                </a:cubicBezTo>
                <a:cubicBezTo>
                  <a:pt x="35002" y="5304"/>
                  <a:pt x="37383" y="-1046"/>
                  <a:pt x="42939" y="144"/>
                </a:cubicBezTo>
                <a:cubicBezTo>
                  <a:pt x="48495" y="1334"/>
                  <a:pt x="61195" y="3319"/>
                  <a:pt x="61989" y="19194"/>
                </a:cubicBezTo>
                <a:cubicBezTo>
                  <a:pt x="62783" y="35069"/>
                  <a:pt x="49686" y="81900"/>
                  <a:pt x="47702" y="95394"/>
                </a:cubicBezTo>
                <a:cubicBezTo>
                  <a:pt x="45718" y="108888"/>
                  <a:pt x="42146" y="99363"/>
                  <a:pt x="50083" y="100157"/>
                </a:cubicBezTo>
                <a:cubicBezTo>
                  <a:pt x="58020" y="100951"/>
                  <a:pt x="81436" y="92220"/>
                  <a:pt x="95327" y="100157"/>
                </a:cubicBezTo>
                <a:cubicBezTo>
                  <a:pt x="109218" y="108094"/>
                  <a:pt x="125093" y="136669"/>
                  <a:pt x="133427" y="147782"/>
                </a:cubicBezTo>
                <a:cubicBezTo>
                  <a:pt x="141761" y="158894"/>
                  <a:pt x="145333" y="185882"/>
                  <a:pt x="150095" y="207313"/>
                </a:cubicBezTo>
                <a:cubicBezTo>
                  <a:pt x="154857" y="228744"/>
                  <a:pt x="168749" y="259303"/>
                  <a:pt x="162002" y="276369"/>
                </a:cubicBezTo>
                <a:cubicBezTo>
                  <a:pt x="155255" y="293435"/>
                  <a:pt x="119139" y="312485"/>
                  <a:pt x="109614" y="309707"/>
                </a:cubicBezTo>
                <a:cubicBezTo>
                  <a:pt x="100089" y="306929"/>
                  <a:pt x="108424" y="266845"/>
                  <a:pt x="104852" y="259701"/>
                </a:cubicBezTo>
                <a:cubicBezTo>
                  <a:pt x="101280" y="252557"/>
                  <a:pt x="105130" y="260192"/>
                  <a:pt x="88183" y="266844"/>
                </a:cubicBezTo>
                <a:cubicBezTo>
                  <a:pt x="71236" y="273496"/>
                  <a:pt x="13488" y="290486"/>
                  <a:pt x="3169" y="299614"/>
                </a:cubicBezTo>
              </a:path>
            </a:pathLst>
          </a:cu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676266" y="3357129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 Antiqua" panose="02040602050305030304" pitchFamily="18" charset="0"/>
                <a:cs typeface="Aharoni" pitchFamily="2" charset="-79"/>
              </a:rPr>
              <a:t>Philippines 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2" name="Arc 131"/>
          <p:cNvSpPr/>
          <p:nvPr/>
        </p:nvSpPr>
        <p:spPr>
          <a:xfrm rot="2154394">
            <a:off x="4289367" y="3087922"/>
            <a:ext cx="904698" cy="904698"/>
          </a:xfrm>
          <a:prstGeom prst="arc">
            <a:avLst>
              <a:gd name="adj1" fmla="val 16053454"/>
              <a:gd name="adj2" fmla="val 0"/>
            </a:avLst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48" name="Arc 147"/>
          <p:cNvSpPr/>
          <p:nvPr/>
        </p:nvSpPr>
        <p:spPr>
          <a:xfrm rot="18852120" flipV="1">
            <a:off x="5320106" y="3470306"/>
            <a:ext cx="387594" cy="347902"/>
          </a:xfrm>
          <a:prstGeom prst="arc">
            <a:avLst>
              <a:gd name="adj1" fmla="val 16053454"/>
              <a:gd name="adj2" fmla="val 4992611"/>
            </a:avLst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49" name="Freeform 148"/>
          <p:cNvSpPr/>
          <p:nvPr/>
        </p:nvSpPr>
        <p:spPr>
          <a:xfrm>
            <a:off x="5636973" y="4043136"/>
            <a:ext cx="704890" cy="575478"/>
          </a:xfrm>
          <a:custGeom>
            <a:avLst/>
            <a:gdLst>
              <a:gd name="connsiteX0" fmla="*/ 479678 w 963385"/>
              <a:gd name="connsiteY0" fmla="*/ 588453 h 778134"/>
              <a:gd name="connsiteX1" fmla="*/ 546353 w 963385"/>
              <a:gd name="connsiteY1" fmla="*/ 576547 h 778134"/>
              <a:gd name="connsiteX2" fmla="*/ 579690 w 963385"/>
              <a:gd name="connsiteY2" fmla="*/ 605122 h 778134"/>
              <a:gd name="connsiteX3" fmla="*/ 622553 w 963385"/>
              <a:gd name="connsiteY3" fmla="*/ 614647 h 778134"/>
              <a:gd name="connsiteX4" fmla="*/ 627315 w 963385"/>
              <a:gd name="connsiteY4" fmla="*/ 590834 h 778134"/>
              <a:gd name="connsiteX5" fmla="*/ 639222 w 963385"/>
              <a:gd name="connsiteY5" fmla="*/ 562259 h 778134"/>
              <a:gd name="connsiteX6" fmla="*/ 665415 w 963385"/>
              <a:gd name="connsiteY6" fmla="*/ 607503 h 778134"/>
              <a:gd name="connsiteX7" fmla="*/ 698753 w 963385"/>
              <a:gd name="connsiteY7" fmla="*/ 597978 h 778134"/>
              <a:gd name="connsiteX8" fmla="*/ 732090 w 963385"/>
              <a:gd name="connsiteY8" fmla="*/ 633697 h 778134"/>
              <a:gd name="connsiteX9" fmla="*/ 772572 w 963385"/>
              <a:gd name="connsiteY9" fmla="*/ 652747 h 778134"/>
              <a:gd name="connsiteX10" fmla="*/ 820197 w 963385"/>
              <a:gd name="connsiteY10" fmla="*/ 647984 h 778134"/>
              <a:gd name="connsiteX11" fmla="*/ 867822 w 963385"/>
              <a:gd name="connsiteY11" fmla="*/ 626553 h 778134"/>
              <a:gd name="connsiteX12" fmla="*/ 867822 w 963385"/>
              <a:gd name="connsiteY12" fmla="*/ 626553 h 778134"/>
              <a:gd name="connsiteX13" fmla="*/ 865440 w 963385"/>
              <a:gd name="connsiteY13" fmla="*/ 667034 h 778134"/>
              <a:gd name="connsiteX14" fmla="*/ 822578 w 963385"/>
              <a:gd name="connsiteY14" fmla="*/ 674178 h 778134"/>
              <a:gd name="connsiteX15" fmla="*/ 805909 w 963385"/>
              <a:gd name="connsiteY15" fmla="*/ 681322 h 778134"/>
              <a:gd name="connsiteX16" fmla="*/ 844009 w 963385"/>
              <a:gd name="connsiteY16" fmla="*/ 719422 h 778134"/>
              <a:gd name="connsiteX17" fmla="*/ 872584 w 963385"/>
              <a:gd name="connsiteY17" fmla="*/ 755140 h 778134"/>
              <a:gd name="connsiteX18" fmla="*/ 894015 w 963385"/>
              <a:gd name="connsiteY18" fmla="*/ 738472 h 778134"/>
              <a:gd name="connsiteX19" fmla="*/ 915447 w 963385"/>
              <a:gd name="connsiteY19" fmla="*/ 714659 h 778134"/>
              <a:gd name="connsiteX20" fmla="*/ 917828 w 963385"/>
              <a:gd name="connsiteY20" fmla="*/ 681322 h 778134"/>
              <a:gd name="connsiteX21" fmla="*/ 917828 w 963385"/>
              <a:gd name="connsiteY21" fmla="*/ 650365 h 778134"/>
              <a:gd name="connsiteX22" fmla="*/ 894015 w 963385"/>
              <a:gd name="connsiteY22" fmla="*/ 636078 h 778134"/>
              <a:gd name="connsiteX23" fmla="*/ 891634 w 963385"/>
              <a:gd name="connsiteY23" fmla="*/ 624172 h 778134"/>
              <a:gd name="connsiteX24" fmla="*/ 908303 w 963385"/>
              <a:gd name="connsiteY24" fmla="*/ 605122 h 778134"/>
              <a:gd name="connsiteX25" fmla="*/ 929734 w 963385"/>
              <a:gd name="connsiteY25" fmla="*/ 593215 h 778134"/>
              <a:gd name="connsiteX26" fmla="*/ 953547 w 963385"/>
              <a:gd name="connsiteY26" fmla="*/ 581309 h 778134"/>
              <a:gd name="connsiteX27" fmla="*/ 948784 w 963385"/>
              <a:gd name="connsiteY27" fmla="*/ 543209 h 778134"/>
              <a:gd name="connsiteX28" fmla="*/ 948784 w 963385"/>
              <a:gd name="connsiteY28" fmla="*/ 476534 h 778134"/>
              <a:gd name="connsiteX29" fmla="*/ 951165 w 963385"/>
              <a:gd name="connsiteY29" fmla="*/ 421765 h 778134"/>
              <a:gd name="connsiteX30" fmla="*/ 963072 w 963385"/>
              <a:gd name="connsiteY30" fmla="*/ 366997 h 778134"/>
              <a:gd name="connsiteX31" fmla="*/ 936878 w 963385"/>
              <a:gd name="connsiteY31" fmla="*/ 305084 h 778134"/>
              <a:gd name="connsiteX32" fmla="*/ 896397 w 963385"/>
              <a:gd name="connsiteY32" fmla="*/ 228884 h 778134"/>
              <a:gd name="connsiteX33" fmla="*/ 863059 w 963385"/>
              <a:gd name="connsiteY33" fmla="*/ 212215 h 778134"/>
              <a:gd name="connsiteX34" fmla="*/ 824959 w 963385"/>
              <a:gd name="connsiteY34" fmla="*/ 205072 h 778134"/>
              <a:gd name="connsiteX35" fmla="*/ 801147 w 963385"/>
              <a:gd name="connsiteY35" fmla="*/ 178878 h 778134"/>
              <a:gd name="connsiteX36" fmla="*/ 741615 w 963385"/>
              <a:gd name="connsiteY36" fmla="*/ 157447 h 778134"/>
              <a:gd name="connsiteX37" fmla="*/ 679703 w 963385"/>
              <a:gd name="connsiteY37" fmla="*/ 143159 h 778134"/>
              <a:gd name="connsiteX38" fmla="*/ 670178 w 963385"/>
              <a:gd name="connsiteY38" fmla="*/ 109822 h 778134"/>
              <a:gd name="connsiteX39" fmla="*/ 646365 w 963385"/>
              <a:gd name="connsiteY39" fmla="*/ 78865 h 778134"/>
              <a:gd name="connsiteX40" fmla="*/ 603503 w 963385"/>
              <a:gd name="connsiteY40" fmla="*/ 52672 h 778134"/>
              <a:gd name="connsiteX41" fmla="*/ 553497 w 963385"/>
              <a:gd name="connsiteY41" fmla="*/ 7428 h 778134"/>
              <a:gd name="connsiteX42" fmla="*/ 539209 w 963385"/>
              <a:gd name="connsiteY42" fmla="*/ 284 h 778134"/>
              <a:gd name="connsiteX43" fmla="*/ 534447 w 963385"/>
              <a:gd name="connsiteY43" fmla="*/ 9809 h 778134"/>
              <a:gd name="connsiteX44" fmla="*/ 532065 w 963385"/>
              <a:gd name="connsiteY44" fmla="*/ 45528 h 778134"/>
              <a:gd name="connsiteX45" fmla="*/ 543972 w 963385"/>
              <a:gd name="connsiteY45" fmla="*/ 90772 h 778134"/>
              <a:gd name="connsiteX46" fmla="*/ 551115 w 963385"/>
              <a:gd name="connsiteY46" fmla="*/ 114584 h 778134"/>
              <a:gd name="connsiteX47" fmla="*/ 558259 w 963385"/>
              <a:gd name="connsiteY47" fmla="*/ 147922 h 778134"/>
              <a:gd name="connsiteX48" fmla="*/ 551115 w 963385"/>
              <a:gd name="connsiteY48" fmla="*/ 166972 h 778134"/>
              <a:gd name="connsiteX49" fmla="*/ 529684 w 963385"/>
              <a:gd name="connsiteY49" fmla="*/ 174115 h 778134"/>
              <a:gd name="connsiteX50" fmla="*/ 510634 w 963385"/>
              <a:gd name="connsiteY50" fmla="*/ 159828 h 778134"/>
              <a:gd name="connsiteX51" fmla="*/ 474915 w 963385"/>
              <a:gd name="connsiteY51" fmla="*/ 171734 h 778134"/>
              <a:gd name="connsiteX52" fmla="*/ 439197 w 963385"/>
              <a:gd name="connsiteY52" fmla="*/ 159828 h 778134"/>
              <a:gd name="connsiteX53" fmla="*/ 415384 w 963385"/>
              <a:gd name="connsiteY53" fmla="*/ 147922 h 778134"/>
              <a:gd name="connsiteX54" fmla="*/ 417765 w 963385"/>
              <a:gd name="connsiteY54" fmla="*/ 126490 h 778134"/>
              <a:gd name="connsiteX55" fmla="*/ 422528 w 963385"/>
              <a:gd name="connsiteY55" fmla="*/ 86009 h 778134"/>
              <a:gd name="connsiteX56" fmla="*/ 398715 w 963385"/>
              <a:gd name="connsiteY56" fmla="*/ 86009 h 778134"/>
              <a:gd name="connsiteX57" fmla="*/ 348709 w 963385"/>
              <a:gd name="connsiteY57" fmla="*/ 88390 h 778134"/>
              <a:gd name="connsiteX58" fmla="*/ 329659 w 963385"/>
              <a:gd name="connsiteY58" fmla="*/ 102678 h 778134"/>
              <a:gd name="connsiteX59" fmla="*/ 329659 w 963385"/>
              <a:gd name="connsiteY59" fmla="*/ 112203 h 778134"/>
              <a:gd name="connsiteX60" fmla="*/ 301084 w 963385"/>
              <a:gd name="connsiteY60" fmla="*/ 124109 h 778134"/>
              <a:gd name="connsiteX61" fmla="*/ 279653 w 963385"/>
              <a:gd name="connsiteY61" fmla="*/ 164590 h 778134"/>
              <a:gd name="connsiteX62" fmla="*/ 282034 w 963385"/>
              <a:gd name="connsiteY62" fmla="*/ 202690 h 778134"/>
              <a:gd name="connsiteX63" fmla="*/ 251078 w 963385"/>
              <a:gd name="connsiteY63" fmla="*/ 216978 h 778134"/>
              <a:gd name="connsiteX64" fmla="*/ 215359 w 963385"/>
              <a:gd name="connsiteY64" fmla="*/ 200309 h 778134"/>
              <a:gd name="connsiteX65" fmla="*/ 198690 w 963385"/>
              <a:gd name="connsiteY65" fmla="*/ 209834 h 778134"/>
              <a:gd name="connsiteX66" fmla="*/ 174878 w 963385"/>
              <a:gd name="connsiteY66" fmla="*/ 266984 h 778134"/>
              <a:gd name="connsiteX67" fmla="*/ 148684 w 963385"/>
              <a:gd name="connsiteY67" fmla="*/ 290797 h 778134"/>
              <a:gd name="connsiteX68" fmla="*/ 141540 w 963385"/>
              <a:gd name="connsiteY68" fmla="*/ 309847 h 778134"/>
              <a:gd name="connsiteX69" fmla="*/ 141540 w 963385"/>
              <a:gd name="connsiteY69" fmla="*/ 333659 h 778134"/>
              <a:gd name="connsiteX70" fmla="*/ 136778 w 963385"/>
              <a:gd name="connsiteY70" fmla="*/ 388428 h 778134"/>
              <a:gd name="connsiteX71" fmla="*/ 117728 w 963385"/>
              <a:gd name="connsiteY71" fmla="*/ 402715 h 778134"/>
              <a:gd name="connsiteX72" fmla="*/ 70103 w 963385"/>
              <a:gd name="connsiteY72" fmla="*/ 438434 h 778134"/>
              <a:gd name="connsiteX73" fmla="*/ 36765 w 963385"/>
              <a:gd name="connsiteY73" fmla="*/ 462247 h 778134"/>
              <a:gd name="connsiteX74" fmla="*/ 10572 w 963385"/>
              <a:gd name="connsiteY74" fmla="*/ 505109 h 778134"/>
              <a:gd name="connsiteX75" fmla="*/ 1047 w 963385"/>
              <a:gd name="connsiteY75" fmla="*/ 519397 h 778134"/>
              <a:gd name="connsiteX76" fmla="*/ 1047 w 963385"/>
              <a:gd name="connsiteY76" fmla="*/ 550353 h 778134"/>
              <a:gd name="connsiteX77" fmla="*/ 8190 w 963385"/>
              <a:gd name="connsiteY77" fmla="*/ 581309 h 778134"/>
              <a:gd name="connsiteX78" fmla="*/ 53434 w 963385"/>
              <a:gd name="connsiteY78" fmla="*/ 605122 h 778134"/>
              <a:gd name="connsiteX79" fmla="*/ 103440 w 963385"/>
              <a:gd name="connsiteY79" fmla="*/ 659890 h 778134"/>
              <a:gd name="connsiteX80" fmla="*/ 134397 w 963385"/>
              <a:gd name="connsiteY80" fmla="*/ 702753 h 778134"/>
              <a:gd name="connsiteX81" fmla="*/ 151065 w 963385"/>
              <a:gd name="connsiteY81" fmla="*/ 769428 h 778134"/>
              <a:gd name="connsiteX82" fmla="*/ 191547 w 963385"/>
              <a:gd name="connsiteY82" fmla="*/ 776572 h 778134"/>
              <a:gd name="connsiteX83" fmla="*/ 227265 w 963385"/>
              <a:gd name="connsiteY83" fmla="*/ 762284 h 778134"/>
              <a:gd name="connsiteX84" fmla="*/ 267747 w 963385"/>
              <a:gd name="connsiteY84" fmla="*/ 728947 h 778134"/>
              <a:gd name="connsiteX85" fmla="*/ 298703 w 963385"/>
              <a:gd name="connsiteY85" fmla="*/ 705134 h 778134"/>
              <a:gd name="connsiteX86" fmla="*/ 329659 w 963385"/>
              <a:gd name="connsiteY86" fmla="*/ 697990 h 778134"/>
              <a:gd name="connsiteX87" fmla="*/ 358234 w 963385"/>
              <a:gd name="connsiteY87" fmla="*/ 678940 h 778134"/>
              <a:gd name="connsiteX88" fmla="*/ 379665 w 963385"/>
              <a:gd name="connsiteY88" fmla="*/ 655128 h 778134"/>
              <a:gd name="connsiteX89" fmla="*/ 427290 w 963385"/>
              <a:gd name="connsiteY89" fmla="*/ 600359 h 778134"/>
              <a:gd name="connsiteX90" fmla="*/ 479678 w 963385"/>
              <a:gd name="connsiteY90" fmla="*/ 588453 h 77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963385" h="778134">
                <a:moveTo>
                  <a:pt x="479678" y="588453"/>
                </a:moveTo>
                <a:cubicBezTo>
                  <a:pt x="499522" y="584484"/>
                  <a:pt x="529684" y="573769"/>
                  <a:pt x="546353" y="576547"/>
                </a:cubicBezTo>
                <a:cubicBezTo>
                  <a:pt x="563022" y="579325"/>
                  <a:pt x="566990" y="598772"/>
                  <a:pt x="579690" y="605122"/>
                </a:cubicBezTo>
                <a:cubicBezTo>
                  <a:pt x="592390" y="611472"/>
                  <a:pt x="614616" y="617028"/>
                  <a:pt x="622553" y="614647"/>
                </a:cubicBezTo>
                <a:cubicBezTo>
                  <a:pt x="630490" y="612266"/>
                  <a:pt x="624537" y="599565"/>
                  <a:pt x="627315" y="590834"/>
                </a:cubicBezTo>
                <a:cubicBezTo>
                  <a:pt x="630093" y="582103"/>
                  <a:pt x="632872" y="559481"/>
                  <a:pt x="639222" y="562259"/>
                </a:cubicBezTo>
                <a:cubicBezTo>
                  <a:pt x="645572" y="565037"/>
                  <a:pt x="655493" y="601550"/>
                  <a:pt x="665415" y="607503"/>
                </a:cubicBezTo>
                <a:cubicBezTo>
                  <a:pt x="675337" y="613456"/>
                  <a:pt x="687641" y="593612"/>
                  <a:pt x="698753" y="597978"/>
                </a:cubicBezTo>
                <a:cubicBezTo>
                  <a:pt x="709865" y="602344"/>
                  <a:pt x="719787" y="624569"/>
                  <a:pt x="732090" y="633697"/>
                </a:cubicBezTo>
                <a:cubicBezTo>
                  <a:pt x="744393" y="642825"/>
                  <a:pt x="757888" y="650366"/>
                  <a:pt x="772572" y="652747"/>
                </a:cubicBezTo>
                <a:cubicBezTo>
                  <a:pt x="787256" y="655128"/>
                  <a:pt x="804322" y="652350"/>
                  <a:pt x="820197" y="647984"/>
                </a:cubicBezTo>
                <a:cubicBezTo>
                  <a:pt x="836072" y="643618"/>
                  <a:pt x="867822" y="626553"/>
                  <a:pt x="867822" y="626553"/>
                </a:cubicBezTo>
                <a:lnTo>
                  <a:pt x="867822" y="626553"/>
                </a:lnTo>
                <a:cubicBezTo>
                  <a:pt x="867425" y="633300"/>
                  <a:pt x="872981" y="659097"/>
                  <a:pt x="865440" y="667034"/>
                </a:cubicBezTo>
                <a:cubicBezTo>
                  <a:pt x="857899" y="674971"/>
                  <a:pt x="832500" y="671797"/>
                  <a:pt x="822578" y="674178"/>
                </a:cubicBezTo>
                <a:cubicBezTo>
                  <a:pt x="812656" y="676559"/>
                  <a:pt x="802337" y="673781"/>
                  <a:pt x="805909" y="681322"/>
                </a:cubicBezTo>
                <a:cubicBezTo>
                  <a:pt x="809481" y="688863"/>
                  <a:pt x="832897" y="707119"/>
                  <a:pt x="844009" y="719422"/>
                </a:cubicBezTo>
                <a:cubicBezTo>
                  <a:pt x="855121" y="731725"/>
                  <a:pt x="864250" y="751965"/>
                  <a:pt x="872584" y="755140"/>
                </a:cubicBezTo>
                <a:cubicBezTo>
                  <a:pt x="880918" y="758315"/>
                  <a:pt x="886871" y="745219"/>
                  <a:pt x="894015" y="738472"/>
                </a:cubicBezTo>
                <a:cubicBezTo>
                  <a:pt x="901159" y="731725"/>
                  <a:pt x="911478" y="724184"/>
                  <a:pt x="915447" y="714659"/>
                </a:cubicBezTo>
                <a:cubicBezTo>
                  <a:pt x="919416" y="705134"/>
                  <a:pt x="917431" y="692038"/>
                  <a:pt x="917828" y="681322"/>
                </a:cubicBezTo>
                <a:cubicBezTo>
                  <a:pt x="918225" y="670606"/>
                  <a:pt x="921797" y="657906"/>
                  <a:pt x="917828" y="650365"/>
                </a:cubicBezTo>
                <a:cubicBezTo>
                  <a:pt x="913859" y="642824"/>
                  <a:pt x="898381" y="640443"/>
                  <a:pt x="894015" y="636078"/>
                </a:cubicBezTo>
                <a:cubicBezTo>
                  <a:pt x="889649" y="631713"/>
                  <a:pt x="889253" y="629331"/>
                  <a:pt x="891634" y="624172"/>
                </a:cubicBezTo>
                <a:cubicBezTo>
                  <a:pt x="894015" y="619013"/>
                  <a:pt x="901953" y="610281"/>
                  <a:pt x="908303" y="605122"/>
                </a:cubicBezTo>
                <a:cubicBezTo>
                  <a:pt x="914653" y="599963"/>
                  <a:pt x="922193" y="597184"/>
                  <a:pt x="929734" y="593215"/>
                </a:cubicBezTo>
                <a:cubicBezTo>
                  <a:pt x="937275" y="589246"/>
                  <a:pt x="950372" y="589643"/>
                  <a:pt x="953547" y="581309"/>
                </a:cubicBezTo>
                <a:cubicBezTo>
                  <a:pt x="956722" y="572975"/>
                  <a:pt x="949578" y="560671"/>
                  <a:pt x="948784" y="543209"/>
                </a:cubicBezTo>
                <a:cubicBezTo>
                  <a:pt x="947990" y="525747"/>
                  <a:pt x="948387" y="496775"/>
                  <a:pt x="948784" y="476534"/>
                </a:cubicBezTo>
                <a:cubicBezTo>
                  <a:pt x="949181" y="456293"/>
                  <a:pt x="948784" y="440021"/>
                  <a:pt x="951165" y="421765"/>
                </a:cubicBezTo>
                <a:cubicBezTo>
                  <a:pt x="953546" y="403509"/>
                  <a:pt x="965453" y="386444"/>
                  <a:pt x="963072" y="366997"/>
                </a:cubicBezTo>
                <a:cubicBezTo>
                  <a:pt x="960691" y="347550"/>
                  <a:pt x="947990" y="328103"/>
                  <a:pt x="936878" y="305084"/>
                </a:cubicBezTo>
                <a:cubicBezTo>
                  <a:pt x="925766" y="282065"/>
                  <a:pt x="908700" y="244362"/>
                  <a:pt x="896397" y="228884"/>
                </a:cubicBezTo>
                <a:cubicBezTo>
                  <a:pt x="884094" y="213406"/>
                  <a:pt x="874965" y="216184"/>
                  <a:pt x="863059" y="212215"/>
                </a:cubicBezTo>
                <a:cubicBezTo>
                  <a:pt x="851153" y="208246"/>
                  <a:pt x="835278" y="210628"/>
                  <a:pt x="824959" y="205072"/>
                </a:cubicBezTo>
                <a:cubicBezTo>
                  <a:pt x="814640" y="199516"/>
                  <a:pt x="815038" y="186815"/>
                  <a:pt x="801147" y="178878"/>
                </a:cubicBezTo>
                <a:cubicBezTo>
                  <a:pt x="787256" y="170941"/>
                  <a:pt x="761856" y="163400"/>
                  <a:pt x="741615" y="157447"/>
                </a:cubicBezTo>
                <a:cubicBezTo>
                  <a:pt x="721374" y="151494"/>
                  <a:pt x="691609" y="151096"/>
                  <a:pt x="679703" y="143159"/>
                </a:cubicBezTo>
                <a:cubicBezTo>
                  <a:pt x="667797" y="135222"/>
                  <a:pt x="675734" y="120538"/>
                  <a:pt x="670178" y="109822"/>
                </a:cubicBezTo>
                <a:cubicBezTo>
                  <a:pt x="664622" y="99106"/>
                  <a:pt x="657478" y="88390"/>
                  <a:pt x="646365" y="78865"/>
                </a:cubicBezTo>
                <a:cubicBezTo>
                  <a:pt x="635253" y="69340"/>
                  <a:pt x="618981" y="64578"/>
                  <a:pt x="603503" y="52672"/>
                </a:cubicBezTo>
                <a:cubicBezTo>
                  <a:pt x="588025" y="40766"/>
                  <a:pt x="564213" y="16159"/>
                  <a:pt x="553497" y="7428"/>
                </a:cubicBezTo>
                <a:cubicBezTo>
                  <a:pt x="542781" y="-1303"/>
                  <a:pt x="542384" y="-113"/>
                  <a:pt x="539209" y="284"/>
                </a:cubicBezTo>
                <a:cubicBezTo>
                  <a:pt x="536034" y="681"/>
                  <a:pt x="535638" y="2268"/>
                  <a:pt x="534447" y="9809"/>
                </a:cubicBezTo>
                <a:cubicBezTo>
                  <a:pt x="533256" y="17350"/>
                  <a:pt x="530478" y="32034"/>
                  <a:pt x="532065" y="45528"/>
                </a:cubicBezTo>
                <a:cubicBezTo>
                  <a:pt x="533652" y="59022"/>
                  <a:pt x="540797" y="79263"/>
                  <a:pt x="543972" y="90772"/>
                </a:cubicBezTo>
                <a:cubicBezTo>
                  <a:pt x="547147" y="102281"/>
                  <a:pt x="548734" y="105059"/>
                  <a:pt x="551115" y="114584"/>
                </a:cubicBezTo>
                <a:cubicBezTo>
                  <a:pt x="553496" y="124109"/>
                  <a:pt x="558259" y="139191"/>
                  <a:pt x="558259" y="147922"/>
                </a:cubicBezTo>
                <a:cubicBezTo>
                  <a:pt x="558259" y="156653"/>
                  <a:pt x="555877" y="162607"/>
                  <a:pt x="551115" y="166972"/>
                </a:cubicBezTo>
                <a:cubicBezTo>
                  <a:pt x="546353" y="171337"/>
                  <a:pt x="536431" y="175306"/>
                  <a:pt x="529684" y="174115"/>
                </a:cubicBezTo>
                <a:cubicBezTo>
                  <a:pt x="522937" y="172924"/>
                  <a:pt x="519762" y="160225"/>
                  <a:pt x="510634" y="159828"/>
                </a:cubicBezTo>
                <a:cubicBezTo>
                  <a:pt x="501506" y="159431"/>
                  <a:pt x="486821" y="171734"/>
                  <a:pt x="474915" y="171734"/>
                </a:cubicBezTo>
                <a:cubicBezTo>
                  <a:pt x="463009" y="171734"/>
                  <a:pt x="449119" y="163797"/>
                  <a:pt x="439197" y="159828"/>
                </a:cubicBezTo>
                <a:cubicBezTo>
                  <a:pt x="429275" y="155859"/>
                  <a:pt x="418956" y="153478"/>
                  <a:pt x="415384" y="147922"/>
                </a:cubicBezTo>
                <a:cubicBezTo>
                  <a:pt x="411812" y="142366"/>
                  <a:pt x="416574" y="136809"/>
                  <a:pt x="417765" y="126490"/>
                </a:cubicBezTo>
                <a:cubicBezTo>
                  <a:pt x="418956" y="116171"/>
                  <a:pt x="425703" y="92756"/>
                  <a:pt x="422528" y="86009"/>
                </a:cubicBezTo>
                <a:cubicBezTo>
                  <a:pt x="419353" y="79262"/>
                  <a:pt x="411018" y="85612"/>
                  <a:pt x="398715" y="86009"/>
                </a:cubicBezTo>
                <a:cubicBezTo>
                  <a:pt x="386412" y="86406"/>
                  <a:pt x="360218" y="85612"/>
                  <a:pt x="348709" y="88390"/>
                </a:cubicBezTo>
                <a:cubicBezTo>
                  <a:pt x="337200" y="91168"/>
                  <a:pt x="332834" y="98709"/>
                  <a:pt x="329659" y="102678"/>
                </a:cubicBezTo>
                <a:cubicBezTo>
                  <a:pt x="326484" y="106647"/>
                  <a:pt x="334421" y="108631"/>
                  <a:pt x="329659" y="112203"/>
                </a:cubicBezTo>
                <a:cubicBezTo>
                  <a:pt x="324897" y="115775"/>
                  <a:pt x="309418" y="115378"/>
                  <a:pt x="301084" y="124109"/>
                </a:cubicBezTo>
                <a:cubicBezTo>
                  <a:pt x="292750" y="132840"/>
                  <a:pt x="282828" y="151493"/>
                  <a:pt x="279653" y="164590"/>
                </a:cubicBezTo>
                <a:cubicBezTo>
                  <a:pt x="276478" y="177687"/>
                  <a:pt x="286796" y="193959"/>
                  <a:pt x="282034" y="202690"/>
                </a:cubicBezTo>
                <a:cubicBezTo>
                  <a:pt x="277272" y="211421"/>
                  <a:pt x="262190" y="217375"/>
                  <a:pt x="251078" y="216978"/>
                </a:cubicBezTo>
                <a:cubicBezTo>
                  <a:pt x="239966" y="216581"/>
                  <a:pt x="224090" y="201500"/>
                  <a:pt x="215359" y="200309"/>
                </a:cubicBezTo>
                <a:cubicBezTo>
                  <a:pt x="206628" y="199118"/>
                  <a:pt x="205437" y="198722"/>
                  <a:pt x="198690" y="209834"/>
                </a:cubicBezTo>
                <a:cubicBezTo>
                  <a:pt x="191943" y="220946"/>
                  <a:pt x="183212" y="253490"/>
                  <a:pt x="174878" y="266984"/>
                </a:cubicBezTo>
                <a:cubicBezTo>
                  <a:pt x="166544" y="280478"/>
                  <a:pt x="154240" y="283653"/>
                  <a:pt x="148684" y="290797"/>
                </a:cubicBezTo>
                <a:cubicBezTo>
                  <a:pt x="143128" y="297941"/>
                  <a:pt x="142731" y="302703"/>
                  <a:pt x="141540" y="309847"/>
                </a:cubicBezTo>
                <a:cubicBezTo>
                  <a:pt x="140349" y="316991"/>
                  <a:pt x="142334" y="320562"/>
                  <a:pt x="141540" y="333659"/>
                </a:cubicBezTo>
                <a:cubicBezTo>
                  <a:pt x="140746" y="346756"/>
                  <a:pt x="140747" y="376919"/>
                  <a:pt x="136778" y="388428"/>
                </a:cubicBezTo>
                <a:cubicBezTo>
                  <a:pt x="132809" y="399937"/>
                  <a:pt x="117728" y="402715"/>
                  <a:pt x="117728" y="402715"/>
                </a:cubicBezTo>
                <a:lnTo>
                  <a:pt x="70103" y="438434"/>
                </a:lnTo>
                <a:cubicBezTo>
                  <a:pt x="56609" y="448356"/>
                  <a:pt x="46687" y="451134"/>
                  <a:pt x="36765" y="462247"/>
                </a:cubicBezTo>
                <a:cubicBezTo>
                  <a:pt x="26843" y="473359"/>
                  <a:pt x="16525" y="495584"/>
                  <a:pt x="10572" y="505109"/>
                </a:cubicBezTo>
                <a:cubicBezTo>
                  <a:pt x="4619" y="514634"/>
                  <a:pt x="2635" y="511856"/>
                  <a:pt x="1047" y="519397"/>
                </a:cubicBezTo>
                <a:cubicBezTo>
                  <a:pt x="-541" y="526938"/>
                  <a:pt x="-144" y="540034"/>
                  <a:pt x="1047" y="550353"/>
                </a:cubicBezTo>
                <a:cubicBezTo>
                  <a:pt x="2237" y="560672"/>
                  <a:pt x="-541" y="572181"/>
                  <a:pt x="8190" y="581309"/>
                </a:cubicBezTo>
                <a:cubicBezTo>
                  <a:pt x="16921" y="590437"/>
                  <a:pt x="37559" y="592025"/>
                  <a:pt x="53434" y="605122"/>
                </a:cubicBezTo>
                <a:cubicBezTo>
                  <a:pt x="69309" y="618219"/>
                  <a:pt x="89946" y="643618"/>
                  <a:pt x="103440" y="659890"/>
                </a:cubicBezTo>
                <a:cubicBezTo>
                  <a:pt x="116934" y="676162"/>
                  <a:pt x="126460" y="684497"/>
                  <a:pt x="134397" y="702753"/>
                </a:cubicBezTo>
                <a:cubicBezTo>
                  <a:pt x="142334" y="721009"/>
                  <a:pt x="141540" y="757125"/>
                  <a:pt x="151065" y="769428"/>
                </a:cubicBezTo>
                <a:cubicBezTo>
                  <a:pt x="160590" y="781731"/>
                  <a:pt x="178847" y="777763"/>
                  <a:pt x="191547" y="776572"/>
                </a:cubicBezTo>
                <a:cubicBezTo>
                  <a:pt x="204247" y="775381"/>
                  <a:pt x="214565" y="770221"/>
                  <a:pt x="227265" y="762284"/>
                </a:cubicBezTo>
                <a:cubicBezTo>
                  <a:pt x="239965" y="754347"/>
                  <a:pt x="255841" y="738472"/>
                  <a:pt x="267747" y="728947"/>
                </a:cubicBezTo>
                <a:cubicBezTo>
                  <a:pt x="279653" y="719422"/>
                  <a:pt x="288384" y="710293"/>
                  <a:pt x="298703" y="705134"/>
                </a:cubicBezTo>
                <a:cubicBezTo>
                  <a:pt x="309022" y="699975"/>
                  <a:pt x="319737" y="702356"/>
                  <a:pt x="329659" y="697990"/>
                </a:cubicBezTo>
                <a:cubicBezTo>
                  <a:pt x="339581" y="693624"/>
                  <a:pt x="349900" y="686084"/>
                  <a:pt x="358234" y="678940"/>
                </a:cubicBezTo>
                <a:cubicBezTo>
                  <a:pt x="366568" y="671796"/>
                  <a:pt x="368156" y="668225"/>
                  <a:pt x="379665" y="655128"/>
                </a:cubicBezTo>
                <a:cubicBezTo>
                  <a:pt x="391174" y="642031"/>
                  <a:pt x="410224" y="611471"/>
                  <a:pt x="427290" y="600359"/>
                </a:cubicBezTo>
                <a:cubicBezTo>
                  <a:pt x="444356" y="589247"/>
                  <a:pt x="459834" y="592422"/>
                  <a:pt x="479678" y="588453"/>
                </a:cubicBezTo>
                <a:close/>
              </a:path>
            </a:pathLst>
          </a:cu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344120" y="4635894"/>
            <a:ext cx="941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Book Antiqua" panose="02040602050305030304" pitchFamily="18" charset="0"/>
                <a:cs typeface="Aharoni" pitchFamily="2" charset="-79"/>
              </a:rPr>
              <a:t>Australia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1" name="Arc 150"/>
          <p:cNvSpPr/>
          <p:nvPr/>
        </p:nvSpPr>
        <p:spPr>
          <a:xfrm rot="18994866" flipH="1">
            <a:off x="5311065" y="3315910"/>
            <a:ext cx="1062869" cy="1062869"/>
          </a:xfrm>
          <a:prstGeom prst="arc">
            <a:avLst>
              <a:gd name="adj1" fmla="val 16481379"/>
              <a:gd name="adj2" fmla="val 3090957"/>
            </a:avLst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53" name="Freeform 152"/>
          <p:cNvSpPr/>
          <p:nvPr/>
        </p:nvSpPr>
        <p:spPr>
          <a:xfrm>
            <a:off x="1999715" y="3437870"/>
            <a:ext cx="778167" cy="1344664"/>
          </a:xfrm>
          <a:custGeom>
            <a:avLst/>
            <a:gdLst>
              <a:gd name="connsiteX0" fmla="*/ 945469 w 1063534"/>
              <a:gd name="connsiteY0" fmla="*/ 737707 h 1818191"/>
              <a:gd name="connsiteX1" fmla="*/ 915533 w 1063534"/>
              <a:gd name="connsiteY1" fmla="*/ 800300 h 1818191"/>
              <a:gd name="connsiteX2" fmla="*/ 882876 w 1063534"/>
              <a:gd name="connsiteY2" fmla="*/ 813907 h 1818191"/>
              <a:gd name="connsiteX3" fmla="*/ 833890 w 1063534"/>
              <a:gd name="connsiteY3" fmla="*/ 827514 h 1818191"/>
              <a:gd name="connsiteX4" fmla="*/ 774019 w 1063534"/>
              <a:gd name="connsiteY4" fmla="*/ 857450 h 1818191"/>
              <a:gd name="connsiteX5" fmla="*/ 760412 w 1063534"/>
              <a:gd name="connsiteY5" fmla="*/ 871057 h 1818191"/>
              <a:gd name="connsiteX6" fmla="*/ 752247 w 1063534"/>
              <a:gd name="connsiteY6" fmla="*/ 949979 h 1818191"/>
              <a:gd name="connsiteX7" fmla="*/ 733197 w 1063534"/>
              <a:gd name="connsiteY7" fmla="*/ 985357 h 1818191"/>
              <a:gd name="connsiteX8" fmla="*/ 692376 w 1063534"/>
              <a:gd name="connsiteY8" fmla="*/ 998964 h 1818191"/>
              <a:gd name="connsiteX9" fmla="*/ 673326 w 1063534"/>
              <a:gd name="connsiteY9" fmla="*/ 1056114 h 1818191"/>
              <a:gd name="connsiteX10" fmla="*/ 624340 w 1063534"/>
              <a:gd name="connsiteY10" fmla="*/ 1115986 h 1818191"/>
              <a:gd name="connsiteX11" fmla="*/ 610733 w 1063534"/>
              <a:gd name="connsiteY11" fmla="*/ 1126871 h 1818191"/>
              <a:gd name="connsiteX12" fmla="*/ 556305 w 1063534"/>
              <a:gd name="connsiteY12" fmla="*/ 1113264 h 1818191"/>
              <a:gd name="connsiteX13" fmla="*/ 520926 w 1063534"/>
              <a:gd name="connsiteY13" fmla="*/ 1102379 h 1818191"/>
              <a:gd name="connsiteX14" fmla="*/ 548140 w 1063534"/>
              <a:gd name="connsiteY14" fmla="*/ 1137757 h 1818191"/>
              <a:gd name="connsiteX15" fmla="*/ 537255 w 1063534"/>
              <a:gd name="connsiteY15" fmla="*/ 1167693 h 1818191"/>
              <a:gd name="connsiteX16" fmla="*/ 539976 w 1063534"/>
              <a:gd name="connsiteY16" fmla="*/ 1173136 h 1818191"/>
              <a:gd name="connsiteX17" fmla="*/ 572633 w 1063534"/>
              <a:gd name="connsiteY17" fmla="*/ 1178579 h 1818191"/>
              <a:gd name="connsiteX18" fmla="*/ 553583 w 1063534"/>
              <a:gd name="connsiteY18" fmla="*/ 1213957 h 1818191"/>
              <a:gd name="connsiteX19" fmla="*/ 550862 w 1063534"/>
              <a:gd name="connsiteY19" fmla="*/ 1235729 h 1818191"/>
              <a:gd name="connsiteX20" fmla="*/ 504597 w 1063534"/>
              <a:gd name="connsiteY20" fmla="*/ 1241171 h 1818191"/>
              <a:gd name="connsiteX21" fmla="*/ 431119 w 1063534"/>
              <a:gd name="connsiteY21" fmla="*/ 1249336 h 1818191"/>
              <a:gd name="connsiteX22" fmla="*/ 433840 w 1063534"/>
              <a:gd name="connsiteY22" fmla="*/ 1306486 h 1818191"/>
              <a:gd name="connsiteX23" fmla="*/ 379412 w 1063534"/>
              <a:gd name="connsiteY23" fmla="*/ 1303764 h 1818191"/>
              <a:gd name="connsiteX24" fmla="*/ 365805 w 1063534"/>
              <a:gd name="connsiteY24" fmla="*/ 1301043 h 1818191"/>
              <a:gd name="connsiteX25" fmla="*/ 379412 w 1063534"/>
              <a:gd name="connsiteY25" fmla="*/ 1347307 h 1818191"/>
              <a:gd name="connsiteX26" fmla="*/ 403905 w 1063534"/>
              <a:gd name="connsiteY26" fmla="*/ 1352750 h 1818191"/>
              <a:gd name="connsiteX27" fmla="*/ 382133 w 1063534"/>
              <a:gd name="connsiteY27" fmla="*/ 1377243 h 1818191"/>
              <a:gd name="connsiteX28" fmla="*/ 368526 w 1063534"/>
              <a:gd name="connsiteY28" fmla="*/ 1399014 h 1818191"/>
              <a:gd name="connsiteX29" fmla="*/ 365805 w 1063534"/>
              <a:gd name="connsiteY29" fmla="*/ 1409900 h 1818191"/>
              <a:gd name="connsiteX30" fmla="*/ 357640 w 1063534"/>
              <a:gd name="connsiteY30" fmla="*/ 1434393 h 1818191"/>
              <a:gd name="connsiteX31" fmla="*/ 335869 w 1063534"/>
              <a:gd name="connsiteY31" fmla="*/ 1437114 h 1818191"/>
              <a:gd name="connsiteX32" fmla="*/ 324983 w 1063534"/>
              <a:gd name="connsiteY32" fmla="*/ 1464329 h 1818191"/>
              <a:gd name="connsiteX33" fmla="*/ 322262 w 1063534"/>
              <a:gd name="connsiteY33" fmla="*/ 1491543 h 1818191"/>
              <a:gd name="connsiteX34" fmla="*/ 360362 w 1063534"/>
              <a:gd name="connsiteY34" fmla="*/ 1510593 h 1818191"/>
              <a:gd name="connsiteX35" fmla="*/ 365805 w 1063534"/>
              <a:gd name="connsiteY35" fmla="*/ 1526921 h 1818191"/>
              <a:gd name="connsiteX36" fmla="*/ 338590 w 1063534"/>
              <a:gd name="connsiteY36" fmla="*/ 1554136 h 1818191"/>
              <a:gd name="connsiteX37" fmla="*/ 322262 w 1063534"/>
              <a:gd name="connsiteY37" fmla="*/ 1565021 h 1818191"/>
              <a:gd name="connsiteX38" fmla="*/ 305933 w 1063534"/>
              <a:gd name="connsiteY38" fmla="*/ 1573186 h 1818191"/>
              <a:gd name="connsiteX39" fmla="*/ 308655 w 1063534"/>
              <a:gd name="connsiteY39" fmla="*/ 1594957 h 1818191"/>
              <a:gd name="connsiteX40" fmla="*/ 292326 w 1063534"/>
              <a:gd name="connsiteY40" fmla="*/ 1622171 h 1818191"/>
              <a:gd name="connsiteX41" fmla="*/ 281440 w 1063534"/>
              <a:gd name="connsiteY41" fmla="*/ 1643943 h 1818191"/>
              <a:gd name="connsiteX42" fmla="*/ 303212 w 1063534"/>
              <a:gd name="connsiteY42" fmla="*/ 1717421 h 1818191"/>
              <a:gd name="connsiteX43" fmla="*/ 324983 w 1063534"/>
              <a:gd name="connsiteY43" fmla="*/ 1747357 h 1818191"/>
              <a:gd name="connsiteX44" fmla="*/ 341312 w 1063534"/>
              <a:gd name="connsiteY44" fmla="*/ 1780014 h 1818191"/>
              <a:gd name="connsiteX45" fmla="*/ 401183 w 1063534"/>
              <a:gd name="connsiteY45" fmla="*/ 1780014 h 1818191"/>
              <a:gd name="connsiteX46" fmla="*/ 422955 w 1063534"/>
              <a:gd name="connsiteY46" fmla="*/ 1785457 h 1818191"/>
              <a:gd name="connsiteX47" fmla="*/ 341312 w 1063534"/>
              <a:gd name="connsiteY47" fmla="*/ 1804507 h 1818191"/>
              <a:gd name="connsiteX48" fmla="*/ 324983 w 1063534"/>
              <a:gd name="connsiteY48" fmla="*/ 1815393 h 1818191"/>
              <a:gd name="connsiteX49" fmla="*/ 314097 w 1063534"/>
              <a:gd name="connsiteY49" fmla="*/ 1796343 h 1818191"/>
              <a:gd name="connsiteX50" fmla="*/ 289605 w 1063534"/>
              <a:gd name="connsiteY50" fmla="*/ 1799064 h 1818191"/>
              <a:gd name="connsiteX51" fmla="*/ 281440 w 1063534"/>
              <a:gd name="connsiteY51" fmla="*/ 1818114 h 1818191"/>
              <a:gd name="connsiteX52" fmla="*/ 251505 w 1063534"/>
              <a:gd name="connsiteY52" fmla="*/ 1804507 h 1818191"/>
              <a:gd name="connsiteX53" fmla="*/ 221569 w 1063534"/>
              <a:gd name="connsiteY53" fmla="*/ 1774571 h 1818191"/>
              <a:gd name="connsiteX54" fmla="*/ 259669 w 1063534"/>
              <a:gd name="connsiteY54" fmla="*/ 1763686 h 1818191"/>
              <a:gd name="connsiteX55" fmla="*/ 254226 w 1063534"/>
              <a:gd name="connsiteY55" fmla="*/ 1739193 h 1818191"/>
              <a:gd name="connsiteX56" fmla="*/ 237897 w 1063534"/>
              <a:gd name="connsiteY56" fmla="*/ 1714700 h 1818191"/>
              <a:gd name="connsiteX57" fmla="*/ 229733 w 1063534"/>
              <a:gd name="connsiteY57" fmla="*/ 1714700 h 1818191"/>
              <a:gd name="connsiteX58" fmla="*/ 205240 w 1063534"/>
              <a:gd name="connsiteY58" fmla="*/ 1752800 h 1818191"/>
              <a:gd name="connsiteX59" fmla="*/ 191633 w 1063534"/>
              <a:gd name="connsiteY59" fmla="*/ 1755521 h 1818191"/>
              <a:gd name="connsiteX60" fmla="*/ 158976 w 1063534"/>
              <a:gd name="connsiteY60" fmla="*/ 1736471 h 1818191"/>
              <a:gd name="connsiteX61" fmla="*/ 142647 w 1063534"/>
              <a:gd name="connsiteY61" fmla="*/ 1714700 h 1818191"/>
              <a:gd name="connsiteX62" fmla="*/ 169862 w 1063534"/>
              <a:gd name="connsiteY62" fmla="*/ 1714700 h 1818191"/>
              <a:gd name="connsiteX63" fmla="*/ 175305 w 1063534"/>
              <a:gd name="connsiteY63" fmla="*/ 1690207 h 1818191"/>
              <a:gd name="connsiteX64" fmla="*/ 153533 w 1063534"/>
              <a:gd name="connsiteY64" fmla="*/ 1692929 h 1818191"/>
              <a:gd name="connsiteX65" fmla="*/ 134483 w 1063534"/>
              <a:gd name="connsiteY65" fmla="*/ 1592236 h 1818191"/>
              <a:gd name="connsiteX66" fmla="*/ 126319 w 1063534"/>
              <a:gd name="connsiteY66" fmla="*/ 1513314 h 1818191"/>
              <a:gd name="connsiteX67" fmla="*/ 164419 w 1063534"/>
              <a:gd name="connsiteY67" fmla="*/ 1554136 h 1818191"/>
              <a:gd name="connsiteX68" fmla="*/ 142647 w 1063534"/>
              <a:gd name="connsiteY68" fmla="*/ 1496986 h 1818191"/>
              <a:gd name="connsiteX69" fmla="*/ 183469 w 1063534"/>
              <a:gd name="connsiteY69" fmla="*/ 1437114 h 1818191"/>
              <a:gd name="connsiteX70" fmla="*/ 186190 w 1063534"/>
              <a:gd name="connsiteY70" fmla="*/ 1399014 h 1818191"/>
              <a:gd name="connsiteX71" fmla="*/ 194355 w 1063534"/>
              <a:gd name="connsiteY71" fmla="*/ 1355471 h 1818191"/>
              <a:gd name="connsiteX72" fmla="*/ 167140 w 1063534"/>
              <a:gd name="connsiteY72" fmla="*/ 1382686 h 1818191"/>
              <a:gd name="connsiteX73" fmla="*/ 172583 w 1063534"/>
              <a:gd name="connsiteY73" fmla="*/ 1325536 h 1818191"/>
              <a:gd name="connsiteX74" fmla="*/ 175305 w 1063534"/>
              <a:gd name="connsiteY74" fmla="*/ 1303764 h 1818191"/>
              <a:gd name="connsiteX75" fmla="*/ 167140 w 1063534"/>
              <a:gd name="connsiteY75" fmla="*/ 1230286 h 1818191"/>
              <a:gd name="connsiteX76" fmla="*/ 164419 w 1063534"/>
              <a:gd name="connsiteY76" fmla="*/ 1178579 h 1818191"/>
              <a:gd name="connsiteX77" fmla="*/ 183469 w 1063534"/>
              <a:gd name="connsiteY77" fmla="*/ 1135036 h 1818191"/>
              <a:gd name="connsiteX78" fmla="*/ 207962 w 1063534"/>
              <a:gd name="connsiteY78" fmla="*/ 1118707 h 1818191"/>
              <a:gd name="connsiteX79" fmla="*/ 213405 w 1063534"/>
              <a:gd name="connsiteY79" fmla="*/ 1091493 h 1818191"/>
              <a:gd name="connsiteX80" fmla="*/ 240619 w 1063534"/>
              <a:gd name="connsiteY80" fmla="*/ 900993 h 1818191"/>
              <a:gd name="connsiteX81" fmla="*/ 251505 w 1063534"/>
              <a:gd name="connsiteY81" fmla="*/ 756757 h 1818191"/>
              <a:gd name="connsiteX82" fmla="*/ 248783 w 1063534"/>
              <a:gd name="connsiteY82" fmla="*/ 710493 h 1818191"/>
              <a:gd name="connsiteX83" fmla="*/ 186190 w 1063534"/>
              <a:gd name="connsiteY83" fmla="*/ 672393 h 1818191"/>
              <a:gd name="connsiteX84" fmla="*/ 126319 w 1063534"/>
              <a:gd name="connsiteY84" fmla="*/ 634293 h 1818191"/>
              <a:gd name="connsiteX85" fmla="*/ 109990 w 1063534"/>
              <a:gd name="connsiteY85" fmla="*/ 601636 h 1818191"/>
              <a:gd name="connsiteX86" fmla="*/ 90940 w 1063534"/>
              <a:gd name="connsiteY86" fmla="*/ 563536 h 1818191"/>
              <a:gd name="connsiteX87" fmla="*/ 71890 w 1063534"/>
              <a:gd name="connsiteY87" fmla="*/ 525436 h 1818191"/>
              <a:gd name="connsiteX88" fmla="*/ 61005 w 1063534"/>
              <a:gd name="connsiteY88" fmla="*/ 487336 h 1818191"/>
              <a:gd name="connsiteX89" fmla="*/ 41955 w 1063534"/>
              <a:gd name="connsiteY89" fmla="*/ 446514 h 1818191"/>
              <a:gd name="connsiteX90" fmla="*/ 14740 w 1063534"/>
              <a:gd name="connsiteY90" fmla="*/ 430186 h 1818191"/>
              <a:gd name="connsiteX91" fmla="*/ 1133 w 1063534"/>
              <a:gd name="connsiteY91" fmla="*/ 408414 h 1818191"/>
              <a:gd name="connsiteX92" fmla="*/ 3855 w 1063534"/>
              <a:gd name="connsiteY92" fmla="*/ 381200 h 1818191"/>
              <a:gd name="connsiteX93" fmla="*/ 28347 w 1063534"/>
              <a:gd name="connsiteY93" fmla="*/ 359429 h 1818191"/>
              <a:gd name="connsiteX94" fmla="*/ 33790 w 1063534"/>
              <a:gd name="connsiteY94" fmla="*/ 324050 h 1818191"/>
              <a:gd name="connsiteX95" fmla="*/ 9297 w 1063534"/>
              <a:gd name="connsiteY95" fmla="*/ 326771 h 1818191"/>
              <a:gd name="connsiteX96" fmla="*/ 28347 w 1063534"/>
              <a:gd name="connsiteY96" fmla="*/ 261457 h 1818191"/>
              <a:gd name="connsiteX97" fmla="*/ 47397 w 1063534"/>
              <a:gd name="connsiteY97" fmla="*/ 247850 h 1818191"/>
              <a:gd name="connsiteX98" fmla="*/ 82776 w 1063534"/>
              <a:gd name="connsiteY98" fmla="*/ 196143 h 1818191"/>
              <a:gd name="connsiteX99" fmla="*/ 90940 w 1063534"/>
              <a:gd name="connsiteY99" fmla="*/ 138993 h 1818191"/>
              <a:gd name="connsiteX100" fmla="*/ 88219 w 1063534"/>
              <a:gd name="connsiteY100" fmla="*/ 106336 h 1818191"/>
              <a:gd name="connsiteX101" fmla="*/ 109990 w 1063534"/>
              <a:gd name="connsiteY101" fmla="*/ 79121 h 1818191"/>
              <a:gd name="connsiteX102" fmla="*/ 120876 w 1063534"/>
              <a:gd name="connsiteY102" fmla="*/ 57350 h 1818191"/>
              <a:gd name="connsiteX103" fmla="*/ 123597 w 1063534"/>
              <a:gd name="connsiteY103" fmla="*/ 21971 h 1818191"/>
              <a:gd name="connsiteX104" fmla="*/ 178026 w 1063534"/>
              <a:gd name="connsiteY104" fmla="*/ 8364 h 1818191"/>
              <a:gd name="connsiteX105" fmla="*/ 207962 w 1063534"/>
              <a:gd name="connsiteY105" fmla="*/ 200 h 1818191"/>
              <a:gd name="connsiteX106" fmla="*/ 213405 w 1063534"/>
              <a:gd name="connsiteY106" fmla="*/ 16529 h 1818191"/>
              <a:gd name="connsiteX107" fmla="*/ 243340 w 1063534"/>
              <a:gd name="connsiteY107" fmla="*/ 16529 h 1818191"/>
              <a:gd name="connsiteX108" fmla="*/ 273276 w 1063534"/>
              <a:gd name="connsiteY108" fmla="*/ 16529 h 1818191"/>
              <a:gd name="connsiteX109" fmla="*/ 314097 w 1063534"/>
              <a:gd name="connsiteY109" fmla="*/ 19250 h 1818191"/>
              <a:gd name="connsiteX110" fmla="*/ 341312 w 1063534"/>
              <a:gd name="connsiteY110" fmla="*/ 35579 h 1818191"/>
              <a:gd name="connsiteX111" fmla="*/ 346755 w 1063534"/>
              <a:gd name="connsiteY111" fmla="*/ 38300 h 1818191"/>
              <a:gd name="connsiteX112" fmla="*/ 390297 w 1063534"/>
              <a:gd name="connsiteY112" fmla="*/ 38300 h 1818191"/>
              <a:gd name="connsiteX113" fmla="*/ 425676 w 1063534"/>
              <a:gd name="connsiteY113" fmla="*/ 21971 h 1818191"/>
              <a:gd name="connsiteX114" fmla="*/ 433840 w 1063534"/>
              <a:gd name="connsiteY114" fmla="*/ 46464 h 1818191"/>
              <a:gd name="connsiteX115" fmla="*/ 450169 w 1063534"/>
              <a:gd name="connsiteY115" fmla="*/ 49186 h 1818191"/>
              <a:gd name="connsiteX116" fmla="*/ 469219 w 1063534"/>
              <a:gd name="connsiteY116" fmla="*/ 60071 h 1818191"/>
              <a:gd name="connsiteX117" fmla="*/ 501876 w 1063534"/>
              <a:gd name="connsiteY117" fmla="*/ 90007 h 1818191"/>
              <a:gd name="connsiteX118" fmla="*/ 526369 w 1063534"/>
              <a:gd name="connsiteY118" fmla="*/ 103614 h 1818191"/>
              <a:gd name="connsiteX119" fmla="*/ 542697 w 1063534"/>
              <a:gd name="connsiteY119" fmla="*/ 125386 h 1818191"/>
              <a:gd name="connsiteX120" fmla="*/ 583519 w 1063534"/>
              <a:gd name="connsiteY120" fmla="*/ 136271 h 1818191"/>
              <a:gd name="connsiteX121" fmla="*/ 640669 w 1063534"/>
              <a:gd name="connsiteY121" fmla="*/ 147157 h 1818191"/>
              <a:gd name="connsiteX122" fmla="*/ 695097 w 1063534"/>
              <a:gd name="connsiteY122" fmla="*/ 196143 h 1818191"/>
              <a:gd name="connsiteX123" fmla="*/ 714147 w 1063534"/>
              <a:gd name="connsiteY123" fmla="*/ 258736 h 1818191"/>
              <a:gd name="connsiteX124" fmla="*/ 771297 w 1063534"/>
              <a:gd name="connsiteY124" fmla="*/ 288671 h 1818191"/>
              <a:gd name="connsiteX125" fmla="*/ 820283 w 1063534"/>
              <a:gd name="connsiteY125" fmla="*/ 310443 h 1818191"/>
              <a:gd name="connsiteX126" fmla="*/ 847497 w 1063534"/>
              <a:gd name="connsiteY126" fmla="*/ 326771 h 1818191"/>
              <a:gd name="connsiteX127" fmla="*/ 850219 w 1063534"/>
              <a:gd name="connsiteY127" fmla="*/ 345821 h 1818191"/>
              <a:gd name="connsiteX128" fmla="*/ 904647 w 1063534"/>
              <a:gd name="connsiteY128" fmla="*/ 345821 h 1818191"/>
              <a:gd name="connsiteX129" fmla="*/ 945469 w 1063534"/>
              <a:gd name="connsiteY129" fmla="*/ 345821 h 1818191"/>
              <a:gd name="connsiteX130" fmla="*/ 959076 w 1063534"/>
              <a:gd name="connsiteY130" fmla="*/ 345821 h 1818191"/>
              <a:gd name="connsiteX131" fmla="*/ 991733 w 1063534"/>
              <a:gd name="connsiteY131" fmla="*/ 375757 h 1818191"/>
              <a:gd name="connsiteX132" fmla="*/ 1005340 w 1063534"/>
              <a:gd name="connsiteY132" fmla="*/ 383921 h 1818191"/>
              <a:gd name="connsiteX133" fmla="*/ 1013505 w 1063534"/>
              <a:gd name="connsiteY133" fmla="*/ 392086 h 1818191"/>
              <a:gd name="connsiteX134" fmla="*/ 1057047 w 1063534"/>
              <a:gd name="connsiteY134" fmla="*/ 400250 h 1818191"/>
              <a:gd name="connsiteX135" fmla="*/ 1059769 w 1063534"/>
              <a:gd name="connsiteY135" fmla="*/ 432907 h 1818191"/>
              <a:gd name="connsiteX136" fmla="*/ 1062490 w 1063534"/>
              <a:gd name="connsiteY136" fmla="*/ 457400 h 1818191"/>
              <a:gd name="connsiteX137" fmla="*/ 1040719 w 1063534"/>
              <a:gd name="connsiteY137" fmla="*/ 511829 h 1818191"/>
              <a:gd name="connsiteX138" fmla="*/ 986290 w 1063534"/>
              <a:gd name="connsiteY138" fmla="*/ 566257 h 1818191"/>
              <a:gd name="connsiteX139" fmla="*/ 964519 w 1063534"/>
              <a:gd name="connsiteY139" fmla="*/ 588029 h 1818191"/>
              <a:gd name="connsiteX140" fmla="*/ 967240 w 1063534"/>
              <a:gd name="connsiteY140" fmla="*/ 609800 h 1818191"/>
              <a:gd name="connsiteX141" fmla="*/ 967240 w 1063534"/>
              <a:gd name="connsiteY141" fmla="*/ 645179 h 1818191"/>
              <a:gd name="connsiteX142" fmla="*/ 964519 w 1063534"/>
              <a:gd name="connsiteY142" fmla="*/ 672393 h 1818191"/>
              <a:gd name="connsiteX143" fmla="*/ 945469 w 1063534"/>
              <a:gd name="connsiteY143" fmla="*/ 737707 h 1818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063534" h="1818191">
                <a:moveTo>
                  <a:pt x="945469" y="737707"/>
                </a:moveTo>
                <a:cubicBezTo>
                  <a:pt x="937305" y="759025"/>
                  <a:pt x="925965" y="787600"/>
                  <a:pt x="915533" y="800300"/>
                </a:cubicBezTo>
                <a:cubicBezTo>
                  <a:pt x="905101" y="813000"/>
                  <a:pt x="896483" y="809371"/>
                  <a:pt x="882876" y="813907"/>
                </a:cubicBezTo>
                <a:cubicBezTo>
                  <a:pt x="869269" y="818443"/>
                  <a:pt x="852033" y="820257"/>
                  <a:pt x="833890" y="827514"/>
                </a:cubicBezTo>
                <a:cubicBezTo>
                  <a:pt x="815747" y="834771"/>
                  <a:pt x="786265" y="850193"/>
                  <a:pt x="774019" y="857450"/>
                </a:cubicBezTo>
                <a:cubicBezTo>
                  <a:pt x="761773" y="864707"/>
                  <a:pt x="764041" y="855636"/>
                  <a:pt x="760412" y="871057"/>
                </a:cubicBezTo>
                <a:cubicBezTo>
                  <a:pt x="756783" y="886478"/>
                  <a:pt x="756783" y="930929"/>
                  <a:pt x="752247" y="949979"/>
                </a:cubicBezTo>
                <a:cubicBezTo>
                  <a:pt x="747711" y="969029"/>
                  <a:pt x="743175" y="977193"/>
                  <a:pt x="733197" y="985357"/>
                </a:cubicBezTo>
                <a:cubicBezTo>
                  <a:pt x="723219" y="993521"/>
                  <a:pt x="702354" y="987171"/>
                  <a:pt x="692376" y="998964"/>
                </a:cubicBezTo>
                <a:cubicBezTo>
                  <a:pt x="682397" y="1010757"/>
                  <a:pt x="684665" y="1036610"/>
                  <a:pt x="673326" y="1056114"/>
                </a:cubicBezTo>
                <a:cubicBezTo>
                  <a:pt x="661987" y="1075618"/>
                  <a:pt x="634772" y="1104193"/>
                  <a:pt x="624340" y="1115986"/>
                </a:cubicBezTo>
                <a:cubicBezTo>
                  <a:pt x="613908" y="1127779"/>
                  <a:pt x="622072" y="1127325"/>
                  <a:pt x="610733" y="1126871"/>
                </a:cubicBezTo>
                <a:cubicBezTo>
                  <a:pt x="599394" y="1126417"/>
                  <a:pt x="571273" y="1117346"/>
                  <a:pt x="556305" y="1113264"/>
                </a:cubicBezTo>
                <a:cubicBezTo>
                  <a:pt x="541337" y="1109182"/>
                  <a:pt x="522287" y="1098297"/>
                  <a:pt x="520926" y="1102379"/>
                </a:cubicBezTo>
                <a:cubicBezTo>
                  <a:pt x="519565" y="1106461"/>
                  <a:pt x="545419" y="1126871"/>
                  <a:pt x="548140" y="1137757"/>
                </a:cubicBezTo>
                <a:cubicBezTo>
                  <a:pt x="550861" y="1148643"/>
                  <a:pt x="538616" y="1161797"/>
                  <a:pt x="537255" y="1167693"/>
                </a:cubicBezTo>
                <a:cubicBezTo>
                  <a:pt x="535894" y="1173589"/>
                  <a:pt x="534080" y="1171322"/>
                  <a:pt x="539976" y="1173136"/>
                </a:cubicBezTo>
                <a:cubicBezTo>
                  <a:pt x="545872" y="1174950"/>
                  <a:pt x="570365" y="1171776"/>
                  <a:pt x="572633" y="1178579"/>
                </a:cubicBezTo>
                <a:cubicBezTo>
                  <a:pt x="574901" y="1185382"/>
                  <a:pt x="557211" y="1204432"/>
                  <a:pt x="553583" y="1213957"/>
                </a:cubicBezTo>
                <a:cubicBezTo>
                  <a:pt x="549954" y="1223482"/>
                  <a:pt x="559026" y="1231193"/>
                  <a:pt x="550862" y="1235729"/>
                </a:cubicBezTo>
                <a:cubicBezTo>
                  <a:pt x="542698" y="1240265"/>
                  <a:pt x="504597" y="1241171"/>
                  <a:pt x="504597" y="1241171"/>
                </a:cubicBezTo>
                <a:cubicBezTo>
                  <a:pt x="484640" y="1243439"/>
                  <a:pt x="442912" y="1238450"/>
                  <a:pt x="431119" y="1249336"/>
                </a:cubicBezTo>
                <a:cubicBezTo>
                  <a:pt x="419326" y="1260222"/>
                  <a:pt x="442458" y="1297415"/>
                  <a:pt x="433840" y="1306486"/>
                </a:cubicBezTo>
                <a:cubicBezTo>
                  <a:pt x="425222" y="1315557"/>
                  <a:pt x="390751" y="1304671"/>
                  <a:pt x="379412" y="1303764"/>
                </a:cubicBezTo>
                <a:cubicBezTo>
                  <a:pt x="368073" y="1302857"/>
                  <a:pt x="365805" y="1293786"/>
                  <a:pt x="365805" y="1301043"/>
                </a:cubicBezTo>
                <a:cubicBezTo>
                  <a:pt x="365805" y="1308300"/>
                  <a:pt x="373062" y="1338689"/>
                  <a:pt x="379412" y="1347307"/>
                </a:cubicBezTo>
                <a:cubicBezTo>
                  <a:pt x="385762" y="1355925"/>
                  <a:pt x="403451" y="1347761"/>
                  <a:pt x="403905" y="1352750"/>
                </a:cubicBezTo>
                <a:cubicBezTo>
                  <a:pt x="404358" y="1357739"/>
                  <a:pt x="388029" y="1369532"/>
                  <a:pt x="382133" y="1377243"/>
                </a:cubicBezTo>
                <a:cubicBezTo>
                  <a:pt x="376237" y="1384954"/>
                  <a:pt x="371247" y="1393571"/>
                  <a:pt x="368526" y="1399014"/>
                </a:cubicBezTo>
                <a:cubicBezTo>
                  <a:pt x="365805" y="1404457"/>
                  <a:pt x="367619" y="1404004"/>
                  <a:pt x="365805" y="1409900"/>
                </a:cubicBezTo>
                <a:cubicBezTo>
                  <a:pt x="363991" y="1415796"/>
                  <a:pt x="362629" y="1429857"/>
                  <a:pt x="357640" y="1434393"/>
                </a:cubicBezTo>
                <a:cubicBezTo>
                  <a:pt x="352651" y="1438929"/>
                  <a:pt x="341312" y="1432125"/>
                  <a:pt x="335869" y="1437114"/>
                </a:cubicBezTo>
                <a:cubicBezTo>
                  <a:pt x="330426" y="1442103"/>
                  <a:pt x="327251" y="1455258"/>
                  <a:pt x="324983" y="1464329"/>
                </a:cubicBezTo>
                <a:cubicBezTo>
                  <a:pt x="322715" y="1473400"/>
                  <a:pt x="316366" y="1483832"/>
                  <a:pt x="322262" y="1491543"/>
                </a:cubicBezTo>
                <a:cubicBezTo>
                  <a:pt x="328158" y="1499254"/>
                  <a:pt x="353105" y="1504697"/>
                  <a:pt x="360362" y="1510593"/>
                </a:cubicBezTo>
                <a:cubicBezTo>
                  <a:pt x="367619" y="1516489"/>
                  <a:pt x="369434" y="1519664"/>
                  <a:pt x="365805" y="1526921"/>
                </a:cubicBezTo>
                <a:cubicBezTo>
                  <a:pt x="362176" y="1534178"/>
                  <a:pt x="345847" y="1547786"/>
                  <a:pt x="338590" y="1554136"/>
                </a:cubicBezTo>
                <a:cubicBezTo>
                  <a:pt x="331333" y="1560486"/>
                  <a:pt x="327705" y="1561846"/>
                  <a:pt x="322262" y="1565021"/>
                </a:cubicBezTo>
                <a:cubicBezTo>
                  <a:pt x="316819" y="1568196"/>
                  <a:pt x="308201" y="1568197"/>
                  <a:pt x="305933" y="1573186"/>
                </a:cubicBezTo>
                <a:cubicBezTo>
                  <a:pt x="303665" y="1578175"/>
                  <a:pt x="310923" y="1586793"/>
                  <a:pt x="308655" y="1594957"/>
                </a:cubicBezTo>
                <a:cubicBezTo>
                  <a:pt x="306387" y="1603121"/>
                  <a:pt x="296862" y="1614007"/>
                  <a:pt x="292326" y="1622171"/>
                </a:cubicBezTo>
                <a:cubicBezTo>
                  <a:pt x="287790" y="1630335"/>
                  <a:pt x="279626" y="1628068"/>
                  <a:pt x="281440" y="1643943"/>
                </a:cubicBezTo>
                <a:cubicBezTo>
                  <a:pt x="283254" y="1659818"/>
                  <a:pt x="295955" y="1700186"/>
                  <a:pt x="303212" y="1717421"/>
                </a:cubicBezTo>
                <a:cubicBezTo>
                  <a:pt x="310469" y="1734656"/>
                  <a:pt x="318633" y="1736925"/>
                  <a:pt x="324983" y="1747357"/>
                </a:cubicBezTo>
                <a:cubicBezTo>
                  <a:pt x="331333" y="1757789"/>
                  <a:pt x="328612" y="1774571"/>
                  <a:pt x="341312" y="1780014"/>
                </a:cubicBezTo>
                <a:cubicBezTo>
                  <a:pt x="354012" y="1785457"/>
                  <a:pt x="387576" y="1779107"/>
                  <a:pt x="401183" y="1780014"/>
                </a:cubicBezTo>
                <a:cubicBezTo>
                  <a:pt x="414790" y="1780921"/>
                  <a:pt x="432933" y="1781375"/>
                  <a:pt x="422955" y="1785457"/>
                </a:cubicBezTo>
                <a:cubicBezTo>
                  <a:pt x="412977" y="1789539"/>
                  <a:pt x="357641" y="1799518"/>
                  <a:pt x="341312" y="1804507"/>
                </a:cubicBezTo>
                <a:cubicBezTo>
                  <a:pt x="324983" y="1809496"/>
                  <a:pt x="329519" y="1816754"/>
                  <a:pt x="324983" y="1815393"/>
                </a:cubicBezTo>
                <a:cubicBezTo>
                  <a:pt x="320447" y="1814032"/>
                  <a:pt x="319993" y="1799064"/>
                  <a:pt x="314097" y="1796343"/>
                </a:cubicBezTo>
                <a:cubicBezTo>
                  <a:pt x="308201" y="1793622"/>
                  <a:pt x="295048" y="1795436"/>
                  <a:pt x="289605" y="1799064"/>
                </a:cubicBezTo>
                <a:cubicBezTo>
                  <a:pt x="284162" y="1802692"/>
                  <a:pt x="287790" y="1817207"/>
                  <a:pt x="281440" y="1818114"/>
                </a:cubicBezTo>
                <a:cubicBezTo>
                  <a:pt x="275090" y="1819021"/>
                  <a:pt x="261483" y="1811764"/>
                  <a:pt x="251505" y="1804507"/>
                </a:cubicBezTo>
                <a:cubicBezTo>
                  <a:pt x="241527" y="1797250"/>
                  <a:pt x="220208" y="1781375"/>
                  <a:pt x="221569" y="1774571"/>
                </a:cubicBezTo>
                <a:cubicBezTo>
                  <a:pt x="222930" y="1767767"/>
                  <a:pt x="254226" y="1769582"/>
                  <a:pt x="259669" y="1763686"/>
                </a:cubicBezTo>
                <a:cubicBezTo>
                  <a:pt x="265112" y="1757790"/>
                  <a:pt x="257855" y="1747357"/>
                  <a:pt x="254226" y="1739193"/>
                </a:cubicBezTo>
                <a:cubicBezTo>
                  <a:pt x="250597" y="1731029"/>
                  <a:pt x="241979" y="1718782"/>
                  <a:pt x="237897" y="1714700"/>
                </a:cubicBezTo>
                <a:cubicBezTo>
                  <a:pt x="233815" y="1710618"/>
                  <a:pt x="235176" y="1708350"/>
                  <a:pt x="229733" y="1714700"/>
                </a:cubicBezTo>
                <a:cubicBezTo>
                  <a:pt x="224290" y="1721050"/>
                  <a:pt x="211590" y="1745996"/>
                  <a:pt x="205240" y="1752800"/>
                </a:cubicBezTo>
                <a:cubicBezTo>
                  <a:pt x="198890" y="1759604"/>
                  <a:pt x="199344" y="1758243"/>
                  <a:pt x="191633" y="1755521"/>
                </a:cubicBezTo>
                <a:cubicBezTo>
                  <a:pt x="183922" y="1752799"/>
                  <a:pt x="167140" y="1743274"/>
                  <a:pt x="158976" y="1736471"/>
                </a:cubicBezTo>
                <a:cubicBezTo>
                  <a:pt x="150812" y="1729668"/>
                  <a:pt x="140833" y="1718328"/>
                  <a:pt x="142647" y="1714700"/>
                </a:cubicBezTo>
                <a:cubicBezTo>
                  <a:pt x="144461" y="1711072"/>
                  <a:pt x="164419" y="1718782"/>
                  <a:pt x="169862" y="1714700"/>
                </a:cubicBezTo>
                <a:cubicBezTo>
                  <a:pt x="175305" y="1710618"/>
                  <a:pt x="178026" y="1693835"/>
                  <a:pt x="175305" y="1690207"/>
                </a:cubicBezTo>
                <a:cubicBezTo>
                  <a:pt x="172584" y="1686579"/>
                  <a:pt x="160337" y="1709257"/>
                  <a:pt x="153533" y="1692929"/>
                </a:cubicBezTo>
                <a:cubicBezTo>
                  <a:pt x="146729" y="1676601"/>
                  <a:pt x="139019" y="1622172"/>
                  <a:pt x="134483" y="1592236"/>
                </a:cubicBezTo>
                <a:cubicBezTo>
                  <a:pt x="129947" y="1562300"/>
                  <a:pt x="121330" y="1519664"/>
                  <a:pt x="126319" y="1513314"/>
                </a:cubicBezTo>
                <a:cubicBezTo>
                  <a:pt x="131308" y="1506964"/>
                  <a:pt x="161698" y="1556857"/>
                  <a:pt x="164419" y="1554136"/>
                </a:cubicBezTo>
                <a:cubicBezTo>
                  <a:pt x="167140" y="1551415"/>
                  <a:pt x="139472" y="1516490"/>
                  <a:pt x="142647" y="1496986"/>
                </a:cubicBezTo>
                <a:cubicBezTo>
                  <a:pt x="145822" y="1477482"/>
                  <a:pt x="176212" y="1453443"/>
                  <a:pt x="183469" y="1437114"/>
                </a:cubicBezTo>
                <a:cubicBezTo>
                  <a:pt x="190726" y="1420785"/>
                  <a:pt x="184376" y="1412621"/>
                  <a:pt x="186190" y="1399014"/>
                </a:cubicBezTo>
                <a:cubicBezTo>
                  <a:pt x="188004" y="1385407"/>
                  <a:pt x="197530" y="1358192"/>
                  <a:pt x="194355" y="1355471"/>
                </a:cubicBezTo>
                <a:cubicBezTo>
                  <a:pt x="191180" y="1352750"/>
                  <a:pt x="170769" y="1387675"/>
                  <a:pt x="167140" y="1382686"/>
                </a:cubicBezTo>
                <a:cubicBezTo>
                  <a:pt x="163511" y="1377697"/>
                  <a:pt x="171222" y="1338690"/>
                  <a:pt x="172583" y="1325536"/>
                </a:cubicBezTo>
                <a:cubicBezTo>
                  <a:pt x="173944" y="1312382"/>
                  <a:pt x="176212" y="1319639"/>
                  <a:pt x="175305" y="1303764"/>
                </a:cubicBezTo>
                <a:cubicBezTo>
                  <a:pt x="174398" y="1287889"/>
                  <a:pt x="168954" y="1251150"/>
                  <a:pt x="167140" y="1230286"/>
                </a:cubicBezTo>
                <a:cubicBezTo>
                  <a:pt x="165326" y="1209422"/>
                  <a:pt x="161698" y="1194454"/>
                  <a:pt x="164419" y="1178579"/>
                </a:cubicBezTo>
                <a:cubicBezTo>
                  <a:pt x="167140" y="1162704"/>
                  <a:pt x="176212" y="1145015"/>
                  <a:pt x="183469" y="1135036"/>
                </a:cubicBezTo>
                <a:cubicBezTo>
                  <a:pt x="190726" y="1125057"/>
                  <a:pt x="202973" y="1125964"/>
                  <a:pt x="207962" y="1118707"/>
                </a:cubicBezTo>
                <a:cubicBezTo>
                  <a:pt x="212951" y="1111450"/>
                  <a:pt x="207962" y="1127779"/>
                  <a:pt x="213405" y="1091493"/>
                </a:cubicBezTo>
                <a:cubicBezTo>
                  <a:pt x="218848" y="1055207"/>
                  <a:pt x="234269" y="956782"/>
                  <a:pt x="240619" y="900993"/>
                </a:cubicBezTo>
                <a:cubicBezTo>
                  <a:pt x="246969" y="845204"/>
                  <a:pt x="250144" y="788507"/>
                  <a:pt x="251505" y="756757"/>
                </a:cubicBezTo>
                <a:cubicBezTo>
                  <a:pt x="252866" y="725007"/>
                  <a:pt x="259669" y="724554"/>
                  <a:pt x="248783" y="710493"/>
                </a:cubicBezTo>
                <a:cubicBezTo>
                  <a:pt x="237897" y="696432"/>
                  <a:pt x="206601" y="685093"/>
                  <a:pt x="186190" y="672393"/>
                </a:cubicBezTo>
                <a:cubicBezTo>
                  <a:pt x="165779" y="659693"/>
                  <a:pt x="139019" y="646086"/>
                  <a:pt x="126319" y="634293"/>
                </a:cubicBezTo>
                <a:cubicBezTo>
                  <a:pt x="113619" y="622500"/>
                  <a:pt x="109990" y="601636"/>
                  <a:pt x="109990" y="601636"/>
                </a:cubicBezTo>
                <a:lnTo>
                  <a:pt x="90940" y="563536"/>
                </a:lnTo>
                <a:cubicBezTo>
                  <a:pt x="84590" y="550836"/>
                  <a:pt x="76879" y="538136"/>
                  <a:pt x="71890" y="525436"/>
                </a:cubicBezTo>
                <a:cubicBezTo>
                  <a:pt x="66901" y="512736"/>
                  <a:pt x="65994" y="500490"/>
                  <a:pt x="61005" y="487336"/>
                </a:cubicBezTo>
                <a:cubicBezTo>
                  <a:pt x="56016" y="474182"/>
                  <a:pt x="49666" y="456039"/>
                  <a:pt x="41955" y="446514"/>
                </a:cubicBezTo>
                <a:cubicBezTo>
                  <a:pt x="34244" y="436989"/>
                  <a:pt x="21544" y="436536"/>
                  <a:pt x="14740" y="430186"/>
                </a:cubicBezTo>
                <a:cubicBezTo>
                  <a:pt x="7936" y="423836"/>
                  <a:pt x="2947" y="416578"/>
                  <a:pt x="1133" y="408414"/>
                </a:cubicBezTo>
                <a:cubicBezTo>
                  <a:pt x="-681" y="400250"/>
                  <a:pt x="-681" y="389364"/>
                  <a:pt x="3855" y="381200"/>
                </a:cubicBezTo>
                <a:cubicBezTo>
                  <a:pt x="8391" y="373036"/>
                  <a:pt x="23358" y="368954"/>
                  <a:pt x="28347" y="359429"/>
                </a:cubicBezTo>
                <a:cubicBezTo>
                  <a:pt x="33336" y="349904"/>
                  <a:pt x="36965" y="329493"/>
                  <a:pt x="33790" y="324050"/>
                </a:cubicBezTo>
                <a:cubicBezTo>
                  <a:pt x="30615" y="318607"/>
                  <a:pt x="10204" y="337203"/>
                  <a:pt x="9297" y="326771"/>
                </a:cubicBezTo>
                <a:cubicBezTo>
                  <a:pt x="8390" y="316339"/>
                  <a:pt x="21997" y="274611"/>
                  <a:pt x="28347" y="261457"/>
                </a:cubicBezTo>
                <a:cubicBezTo>
                  <a:pt x="34697" y="248303"/>
                  <a:pt x="38325" y="258736"/>
                  <a:pt x="47397" y="247850"/>
                </a:cubicBezTo>
                <a:cubicBezTo>
                  <a:pt x="56468" y="236964"/>
                  <a:pt x="75519" y="214286"/>
                  <a:pt x="82776" y="196143"/>
                </a:cubicBezTo>
                <a:cubicBezTo>
                  <a:pt x="90033" y="178000"/>
                  <a:pt x="90033" y="153961"/>
                  <a:pt x="90940" y="138993"/>
                </a:cubicBezTo>
                <a:cubicBezTo>
                  <a:pt x="91847" y="124025"/>
                  <a:pt x="85044" y="116315"/>
                  <a:pt x="88219" y="106336"/>
                </a:cubicBezTo>
                <a:cubicBezTo>
                  <a:pt x="91394" y="96357"/>
                  <a:pt x="104547" y="87285"/>
                  <a:pt x="109990" y="79121"/>
                </a:cubicBezTo>
                <a:cubicBezTo>
                  <a:pt x="115433" y="70957"/>
                  <a:pt x="118608" y="66875"/>
                  <a:pt x="120876" y="57350"/>
                </a:cubicBezTo>
                <a:cubicBezTo>
                  <a:pt x="123144" y="47825"/>
                  <a:pt x="114072" y="30135"/>
                  <a:pt x="123597" y="21971"/>
                </a:cubicBezTo>
                <a:cubicBezTo>
                  <a:pt x="133122" y="13807"/>
                  <a:pt x="163965" y="11992"/>
                  <a:pt x="178026" y="8364"/>
                </a:cubicBezTo>
                <a:cubicBezTo>
                  <a:pt x="192087" y="4736"/>
                  <a:pt x="202065" y="-1161"/>
                  <a:pt x="207962" y="200"/>
                </a:cubicBezTo>
                <a:cubicBezTo>
                  <a:pt x="213859" y="1561"/>
                  <a:pt x="207509" y="13808"/>
                  <a:pt x="213405" y="16529"/>
                </a:cubicBezTo>
                <a:cubicBezTo>
                  <a:pt x="219301" y="19250"/>
                  <a:pt x="243340" y="16529"/>
                  <a:pt x="243340" y="16529"/>
                </a:cubicBezTo>
                <a:cubicBezTo>
                  <a:pt x="253318" y="16529"/>
                  <a:pt x="261483" y="16076"/>
                  <a:pt x="273276" y="16529"/>
                </a:cubicBezTo>
                <a:cubicBezTo>
                  <a:pt x="285069" y="16982"/>
                  <a:pt x="302758" y="16075"/>
                  <a:pt x="314097" y="19250"/>
                </a:cubicBezTo>
                <a:cubicBezTo>
                  <a:pt x="325436" y="22425"/>
                  <a:pt x="335869" y="32404"/>
                  <a:pt x="341312" y="35579"/>
                </a:cubicBezTo>
                <a:cubicBezTo>
                  <a:pt x="346755" y="38754"/>
                  <a:pt x="338591" y="37847"/>
                  <a:pt x="346755" y="38300"/>
                </a:cubicBezTo>
                <a:cubicBezTo>
                  <a:pt x="354919" y="38753"/>
                  <a:pt x="377143" y="41021"/>
                  <a:pt x="390297" y="38300"/>
                </a:cubicBezTo>
                <a:cubicBezTo>
                  <a:pt x="403450" y="35578"/>
                  <a:pt x="418419" y="20610"/>
                  <a:pt x="425676" y="21971"/>
                </a:cubicBezTo>
                <a:cubicBezTo>
                  <a:pt x="432933" y="23332"/>
                  <a:pt x="429758" y="41928"/>
                  <a:pt x="433840" y="46464"/>
                </a:cubicBezTo>
                <a:cubicBezTo>
                  <a:pt x="437922" y="51000"/>
                  <a:pt x="444272" y="46918"/>
                  <a:pt x="450169" y="49186"/>
                </a:cubicBezTo>
                <a:cubicBezTo>
                  <a:pt x="456065" y="51454"/>
                  <a:pt x="460601" y="53268"/>
                  <a:pt x="469219" y="60071"/>
                </a:cubicBezTo>
                <a:cubicBezTo>
                  <a:pt x="477837" y="66874"/>
                  <a:pt x="492351" y="82750"/>
                  <a:pt x="501876" y="90007"/>
                </a:cubicBezTo>
                <a:cubicBezTo>
                  <a:pt x="511401" y="97264"/>
                  <a:pt x="519566" y="97718"/>
                  <a:pt x="526369" y="103614"/>
                </a:cubicBezTo>
                <a:cubicBezTo>
                  <a:pt x="533172" y="109510"/>
                  <a:pt x="533172" y="119943"/>
                  <a:pt x="542697" y="125386"/>
                </a:cubicBezTo>
                <a:cubicBezTo>
                  <a:pt x="552222" y="130829"/>
                  <a:pt x="567191" y="132643"/>
                  <a:pt x="583519" y="136271"/>
                </a:cubicBezTo>
                <a:cubicBezTo>
                  <a:pt x="599847" y="139899"/>
                  <a:pt x="622073" y="137178"/>
                  <a:pt x="640669" y="147157"/>
                </a:cubicBezTo>
                <a:cubicBezTo>
                  <a:pt x="659265" y="157136"/>
                  <a:pt x="682851" y="177546"/>
                  <a:pt x="695097" y="196143"/>
                </a:cubicBezTo>
                <a:cubicBezTo>
                  <a:pt x="707343" y="214740"/>
                  <a:pt x="701447" y="243315"/>
                  <a:pt x="714147" y="258736"/>
                </a:cubicBezTo>
                <a:cubicBezTo>
                  <a:pt x="726847" y="274157"/>
                  <a:pt x="753608" y="280053"/>
                  <a:pt x="771297" y="288671"/>
                </a:cubicBezTo>
                <a:cubicBezTo>
                  <a:pt x="788986" y="297289"/>
                  <a:pt x="807583" y="304093"/>
                  <a:pt x="820283" y="310443"/>
                </a:cubicBezTo>
                <a:cubicBezTo>
                  <a:pt x="832983" y="316793"/>
                  <a:pt x="842508" y="320875"/>
                  <a:pt x="847497" y="326771"/>
                </a:cubicBezTo>
                <a:cubicBezTo>
                  <a:pt x="852486" y="332667"/>
                  <a:pt x="840694" y="342646"/>
                  <a:pt x="850219" y="345821"/>
                </a:cubicBezTo>
                <a:cubicBezTo>
                  <a:pt x="859744" y="348996"/>
                  <a:pt x="904647" y="345821"/>
                  <a:pt x="904647" y="345821"/>
                </a:cubicBezTo>
                <a:lnTo>
                  <a:pt x="945469" y="345821"/>
                </a:lnTo>
                <a:cubicBezTo>
                  <a:pt x="954540" y="345821"/>
                  <a:pt x="951365" y="340832"/>
                  <a:pt x="959076" y="345821"/>
                </a:cubicBezTo>
                <a:cubicBezTo>
                  <a:pt x="966787" y="350810"/>
                  <a:pt x="984022" y="369407"/>
                  <a:pt x="991733" y="375757"/>
                </a:cubicBezTo>
                <a:cubicBezTo>
                  <a:pt x="999444" y="382107"/>
                  <a:pt x="1001711" y="381200"/>
                  <a:pt x="1005340" y="383921"/>
                </a:cubicBezTo>
                <a:cubicBezTo>
                  <a:pt x="1008969" y="386642"/>
                  <a:pt x="1004887" y="389364"/>
                  <a:pt x="1013505" y="392086"/>
                </a:cubicBezTo>
                <a:cubicBezTo>
                  <a:pt x="1022123" y="394807"/>
                  <a:pt x="1049336" y="393447"/>
                  <a:pt x="1057047" y="400250"/>
                </a:cubicBezTo>
                <a:cubicBezTo>
                  <a:pt x="1064758" y="407053"/>
                  <a:pt x="1058862" y="423382"/>
                  <a:pt x="1059769" y="432907"/>
                </a:cubicBezTo>
                <a:cubicBezTo>
                  <a:pt x="1060676" y="442432"/>
                  <a:pt x="1065665" y="444246"/>
                  <a:pt x="1062490" y="457400"/>
                </a:cubicBezTo>
                <a:cubicBezTo>
                  <a:pt x="1059315" y="470554"/>
                  <a:pt x="1053419" y="493686"/>
                  <a:pt x="1040719" y="511829"/>
                </a:cubicBezTo>
                <a:cubicBezTo>
                  <a:pt x="1028019" y="529972"/>
                  <a:pt x="986290" y="566257"/>
                  <a:pt x="986290" y="566257"/>
                </a:cubicBezTo>
                <a:cubicBezTo>
                  <a:pt x="973590" y="578957"/>
                  <a:pt x="967694" y="580772"/>
                  <a:pt x="964519" y="588029"/>
                </a:cubicBezTo>
                <a:cubicBezTo>
                  <a:pt x="961344" y="595286"/>
                  <a:pt x="966787" y="600275"/>
                  <a:pt x="967240" y="609800"/>
                </a:cubicBezTo>
                <a:cubicBezTo>
                  <a:pt x="967693" y="619325"/>
                  <a:pt x="967693" y="634747"/>
                  <a:pt x="967240" y="645179"/>
                </a:cubicBezTo>
                <a:cubicBezTo>
                  <a:pt x="966787" y="655611"/>
                  <a:pt x="968601" y="655611"/>
                  <a:pt x="964519" y="672393"/>
                </a:cubicBezTo>
                <a:cubicBezTo>
                  <a:pt x="960437" y="689175"/>
                  <a:pt x="953633" y="716389"/>
                  <a:pt x="945469" y="73770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2" name="Arc 151"/>
          <p:cNvSpPr/>
          <p:nvPr/>
        </p:nvSpPr>
        <p:spPr>
          <a:xfrm rot="11418413" flipV="1">
            <a:off x="2323390" y="2726496"/>
            <a:ext cx="3503046" cy="2797037"/>
          </a:xfrm>
          <a:prstGeom prst="arc">
            <a:avLst>
              <a:gd name="adj1" fmla="val 11004064"/>
              <a:gd name="adj2" fmla="val 0"/>
            </a:avLst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016372" y="4440869"/>
            <a:ext cx="873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Book Antiqua" panose="02040602050305030304" pitchFamily="18" charset="0"/>
                <a:cs typeface="Aharoni" pitchFamily="2" charset="-79"/>
              </a:rPr>
              <a:t>America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89" y="3835313"/>
            <a:ext cx="1511602" cy="884338"/>
          </a:xfrm>
          <a:prstGeom prst="roundRect">
            <a:avLst>
              <a:gd name="adj" fmla="val 24126"/>
            </a:avLst>
          </a:prstGeom>
          <a:ln>
            <a:solidFill>
              <a:schemeClr val="tx1"/>
            </a:solidFill>
          </a:ln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69" y="3467100"/>
            <a:ext cx="1411181" cy="959604"/>
          </a:xfrm>
          <a:prstGeom prst="roundRect">
            <a:avLst>
              <a:gd name="adj" fmla="val 24126"/>
            </a:avLst>
          </a:prstGeom>
        </p:spPr>
      </p:pic>
      <p:grpSp>
        <p:nvGrpSpPr>
          <p:cNvPr id="115" name="Group 114"/>
          <p:cNvGrpSpPr/>
          <p:nvPr/>
        </p:nvGrpSpPr>
        <p:grpSpPr>
          <a:xfrm>
            <a:off x="762000" y="1504950"/>
            <a:ext cx="2411323" cy="1213157"/>
            <a:chOff x="3258433" y="1143329"/>
            <a:chExt cx="2411323" cy="1213157"/>
          </a:xfrm>
        </p:grpSpPr>
        <p:sp>
          <p:nvSpPr>
            <p:cNvPr id="117" name="Rectangular Callout 116"/>
            <p:cNvSpPr/>
            <p:nvPr/>
          </p:nvSpPr>
          <p:spPr>
            <a:xfrm>
              <a:off x="3258433" y="1143329"/>
              <a:ext cx="2387981" cy="1156860"/>
            </a:xfrm>
            <a:prstGeom prst="wedgeRectCallout">
              <a:avLst>
                <a:gd name="adj1" fmla="val 51006"/>
                <a:gd name="adj2" fmla="val 104469"/>
              </a:avLst>
            </a:prstGeom>
            <a:gradFill flip="none" rotWithShape="1">
              <a:gsLst>
                <a:gs pos="0">
                  <a:srgbClr val="FFC000"/>
                </a:gs>
                <a:gs pos="57000">
                  <a:srgbClr val="FFCE3A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260722" y="1156157"/>
              <a:ext cx="240903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Book Antiqua" panose="02040602050305030304" pitchFamily="18" charset="0"/>
                </a:rPr>
                <a:t>The earliest members of the human species, </a:t>
              </a:r>
            </a:p>
            <a:p>
              <a:pPr algn="ctr"/>
              <a:r>
                <a:rPr lang="en-US" b="1" i="1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Homo sapiens </a:t>
              </a:r>
              <a:r>
                <a:rPr lang="en-US" dirty="0">
                  <a:latin typeface="Book Antiqua" panose="02040602050305030304" pitchFamily="18" charset="0"/>
                </a:rPr>
                <a:t>, can be traced there. 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04799" y="819149"/>
            <a:ext cx="4933537" cy="1249871"/>
            <a:chOff x="3258432" y="1143328"/>
            <a:chExt cx="3255084" cy="1249871"/>
          </a:xfrm>
        </p:grpSpPr>
        <p:sp>
          <p:nvSpPr>
            <p:cNvPr id="121" name="Rectangular Callout 120"/>
            <p:cNvSpPr/>
            <p:nvPr/>
          </p:nvSpPr>
          <p:spPr>
            <a:xfrm>
              <a:off x="3258432" y="1143328"/>
              <a:ext cx="3255084" cy="1249871"/>
            </a:xfrm>
            <a:custGeom>
              <a:avLst/>
              <a:gdLst>
                <a:gd name="connsiteX0" fmla="*/ 0 w 4667087"/>
                <a:gd name="connsiteY0" fmla="*/ 0 h 1156860"/>
                <a:gd name="connsiteX1" fmla="*/ 2722467 w 4667087"/>
                <a:gd name="connsiteY1" fmla="*/ 0 h 1156860"/>
                <a:gd name="connsiteX2" fmla="*/ 2722467 w 4667087"/>
                <a:gd name="connsiteY2" fmla="*/ 0 h 1156860"/>
                <a:gd name="connsiteX3" fmla="*/ 3889239 w 4667087"/>
                <a:gd name="connsiteY3" fmla="*/ 0 h 1156860"/>
                <a:gd name="connsiteX4" fmla="*/ 4667087 w 4667087"/>
                <a:gd name="connsiteY4" fmla="*/ 0 h 1156860"/>
                <a:gd name="connsiteX5" fmla="*/ 4667087 w 4667087"/>
                <a:gd name="connsiteY5" fmla="*/ 674835 h 1156860"/>
                <a:gd name="connsiteX6" fmla="*/ 5032100 w 4667087"/>
                <a:gd name="connsiteY6" fmla="*/ 1061442 h 1156860"/>
                <a:gd name="connsiteX7" fmla="*/ 4667087 w 4667087"/>
                <a:gd name="connsiteY7" fmla="*/ 964050 h 1156860"/>
                <a:gd name="connsiteX8" fmla="*/ 4667087 w 4667087"/>
                <a:gd name="connsiteY8" fmla="*/ 1156860 h 1156860"/>
                <a:gd name="connsiteX9" fmla="*/ 3889239 w 4667087"/>
                <a:gd name="connsiteY9" fmla="*/ 1156860 h 1156860"/>
                <a:gd name="connsiteX10" fmla="*/ 2722467 w 4667087"/>
                <a:gd name="connsiteY10" fmla="*/ 1156860 h 1156860"/>
                <a:gd name="connsiteX11" fmla="*/ 2722467 w 4667087"/>
                <a:gd name="connsiteY11" fmla="*/ 1156860 h 1156860"/>
                <a:gd name="connsiteX12" fmla="*/ 0 w 4667087"/>
                <a:gd name="connsiteY12" fmla="*/ 1156860 h 1156860"/>
                <a:gd name="connsiteX13" fmla="*/ 0 w 4667087"/>
                <a:gd name="connsiteY13" fmla="*/ 964050 h 1156860"/>
                <a:gd name="connsiteX14" fmla="*/ 0 w 4667087"/>
                <a:gd name="connsiteY14" fmla="*/ 674835 h 1156860"/>
                <a:gd name="connsiteX15" fmla="*/ 0 w 4667087"/>
                <a:gd name="connsiteY15" fmla="*/ 674835 h 1156860"/>
                <a:gd name="connsiteX16" fmla="*/ 0 w 4667087"/>
                <a:gd name="connsiteY16" fmla="*/ 0 h 1156860"/>
                <a:gd name="connsiteX0" fmla="*/ 0 w 5181187"/>
                <a:gd name="connsiteY0" fmla="*/ 0 h 1468946"/>
                <a:gd name="connsiteX1" fmla="*/ 2722467 w 5181187"/>
                <a:gd name="connsiteY1" fmla="*/ 0 h 1468946"/>
                <a:gd name="connsiteX2" fmla="*/ 2722467 w 5181187"/>
                <a:gd name="connsiteY2" fmla="*/ 0 h 1468946"/>
                <a:gd name="connsiteX3" fmla="*/ 3889239 w 5181187"/>
                <a:gd name="connsiteY3" fmla="*/ 0 h 1468946"/>
                <a:gd name="connsiteX4" fmla="*/ 4667087 w 5181187"/>
                <a:gd name="connsiteY4" fmla="*/ 0 h 1468946"/>
                <a:gd name="connsiteX5" fmla="*/ 4667087 w 5181187"/>
                <a:gd name="connsiteY5" fmla="*/ 674835 h 1468946"/>
                <a:gd name="connsiteX6" fmla="*/ 5181187 w 5181187"/>
                <a:gd name="connsiteY6" fmla="*/ 1468946 h 1468946"/>
                <a:gd name="connsiteX7" fmla="*/ 4667087 w 5181187"/>
                <a:gd name="connsiteY7" fmla="*/ 964050 h 1468946"/>
                <a:gd name="connsiteX8" fmla="*/ 4667087 w 5181187"/>
                <a:gd name="connsiteY8" fmla="*/ 1156860 h 1468946"/>
                <a:gd name="connsiteX9" fmla="*/ 3889239 w 5181187"/>
                <a:gd name="connsiteY9" fmla="*/ 1156860 h 1468946"/>
                <a:gd name="connsiteX10" fmla="*/ 2722467 w 5181187"/>
                <a:gd name="connsiteY10" fmla="*/ 1156860 h 1468946"/>
                <a:gd name="connsiteX11" fmla="*/ 2722467 w 5181187"/>
                <a:gd name="connsiteY11" fmla="*/ 1156860 h 1468946"/>
                <a:gd name="connsiteX12" fmla="*/ 0 w 5181187"/>
                <a:gd name="connsiteY12" fmla="*/ 1156860 h 1468946"/>
                <a:gd name="connsiteX13" fmla="*/ 0 w 5181187"/>
                <a:gd name="connsiteY13" fmla="*/ 964050 h 1468946"/>
                <a:gd name="connsiteX14" fmla="*/ 0 w 5181187"/>
                <a:gd name="connsiteY14" fmla="*/ 674835 h 1468946"/>
                <a:gd name="connsiteX15" fmla="*/ 0 w 5181187"/>
                <a:gd name="connsiteY15" fmla="*/ 674835 h 1468946"/>
                <a:gd name="connsiteX16" fmla="*/ 0 w 5181187"/>
                <a:gd name="connsiteY16" fmla="*/ 0 h 1468946"/>
                <a:gd name="connsiteX0" fmla="*/ 0 w 4933536"/>
                <a:gd name="connsiteY0" fmla="*/ 0 h 1249871"/>
                <a:gd name="connsiteX1" fmla="*/ 2722467 w 4933536"/>
                <a:gd name="connsiteY1" fmla="*/ 0 h 1249871"/>
                <a:gd name="connsiteX2" fmla="*/ 2722467 w 4933536"/>
                <a:gd name="connsiteY2" fmla="*/ 0 h 1249871"/>
                <a:gd name="connsiteX3" fmla="*/ 3889239 w 4933536"/>
                <a:gd name="connsiteY3" fmla="*/ 0 h 1249871"/>
                <a:gd name="connsiteX4" fmla="*/ 4667087 w 4933536"/>
                <a:gd name="connsiteY4" fmla="*/ 0 h 1249871"/>
                <a:gd name="connsiteX5" fmla="*/ 4667087 w 4933536"/>
                <a:gd name="connsiteY5" fmla="*/ 674835 h 1249871"/>
                <a:gd name="connsiteX6" fmla="*/ 4933536 w 4933536"/>
                <a:gd name="connsiteY6" fmla="*/ 1249871 h 1249871"/>
                <a:gd name="connsiteX7" fmla="*/ 4667087 w 4933536"/>
                <a:gd name="connsiteY7" fmla="*/ 964050 h 1249871"/>
                <a:gd name="connsiteX8" fmla="*/ 4667087 w 4933536"/>
                <a:gd name="connsiteY8" fmla="*/ 1156860 h 1249871"/>
                <a:gd name="connsiteX9" fmla="*/ 3889239 w 4933536"/>
                <a:gd name="connsiteY9" fmla="*/ 1156860 h 1249871"/>
                <a:gd name="connsiteX10" fmla="*/ 2722467 w 4933536"/>
                <a:gd name="connsiteY10" fmla="*/ 1156860 h 1249871"/>
                <a:gd name="connsiteX11" fmla="*/ 2722467 w 4933536"/>
                <a:gd name="connsiteY11" fmla="*/ 1156860 h 1249871"/>
                <a:gd name="connsiteX12" fmla="*/ 0 w 4933536"/>
                <a:gd name="connsiteY12" fmla="*/ 1156860 h 1249871"/>
                <a:gd name="connsiteX13" fmla="*/ 0 w 4933536"/>
                <a:gd name="connsiteY13" fmla="*/ 964050 h 1249871"/>
                <a:gd name="connsiteX14" fmla="*/ 0 w 4933536"/>
                <a:gd name="connsiteY14" fmla="*/ 674835 h 1249871"/>
                <a:gd name="connsiteX15" fmla="*/ 0 w 4933536"/>
                <a:gd name="connsiteY15" fmla="*/ 674835 h 1249871"/>
                <a:gd name="connsiteX16" fmla="*/ 0 w 4933536"/>
                <a:gd name="connsiteY16" fmla="*/ 0 h 124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33536" h="1249871">
                  <a:moveTo>
                    <a:pt x="0" y="0"/>
                  </a:moveTo>
                  <a:lnTo>
                    <a:pt x="2722467" y="0"/>
                  </a:lnTo>
                  <a:lnTo>
                    <a:pt x="2722467" y="0"/>
                  </a:lnTo>
                  <a:lnTo>
                    <a:pt x="3889239" y="0"/>
                  </a:lnTo>
                  <a:lnTo>
                    <a:pt x="4667087" y="0"/>
                  </a:lnTo>
                  <a:lnTo>
                    <a:pt x="4667087" y="674835"/>
                  </a:lnTo>
                  <a:lnTo>
                    <a:pt x="4933536" y="1249871"/>
                  </a:lnTo>
                  <a:lnTo>
                    <a:pt x="4667087" y="964050"/>
                  </a:lnTo>
                  <a:lnTo>
                    <a:pt x="4667087" y="1156860"/>
                  </a:lnTo>
                  <a:lnTo>
                    <a:pt x="3889239" y="1156860"/>
                  </a:lnTo>
                  <a:lnTo>
                    <a:pt x="2722467" y="1156860"/>
                  </a:lnTo>
                  <a:lnTo>
                    <a:pt x="2722467" y="1156860"/>
                  </a:lnTo>
                  <a:lnTo>
                    <a:pt x="0" y="1156860"/>
                  </a:lnTo>
                  <a:lnTo>
                    <a:pt x="0" y="964050"/>
                  </a:lnTo>
                  <a:lnTo>
                    <a:pt x="0" y="674835"/>
                  </a:lnTo>
                  <a:lnTo>
                    <a:pt x="0" y="67483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57000">
                  <a:srgbClr val="FFCE3A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260721" y="1156157"/>
              <a:ext cx="3076995" cy="1184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dirty="0">
                  <a:latin typeface="Book Antiqua" panose="02040602050305030304" pitchFamily="18" charset="0"/>
                </a:rPr>
                <a:t>While the residents spread across </a:t>
              </a:r>
              <a:r>
                <a:rPr lang="en-US" b="1" i="1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Africa</a:t>
              </a:r>
              <a:r>
                <a:rPr lang="en-US" sz="1700" dirty="0">
                  <a:latin typeface="Book Antiqua" panose="02040602050305030304" pitchFamily="18" charset="0"/>
                </a:rPr>
                <a:t>, the migrants slowly spread across the planet – from </a:t>
              </a:r>
              <a:r>
                <a:rPr lang="en-US" b="1" i="1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Africa</a:t>
              </a:r>
              <a:r>
                <a:rPr lang="en-US" sz="1700" dirty="0">
                  <a:latin typeface="Book Antiqua" panose="02040602050305030304" pitchFamily="18" charset="0"/>
                </a:rPr>
                <a:t> to </a:t>
              </a:r>
              <a:r>
                <a:rPr lang="en-US" b="1" i="1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West</a:t>
              </a:r>
              <a:r>
                <a:rPr lang="en-US" sz="1700" dirty="0">
                  <a:latin typeface="Book Antiqua" panose="02040602050305030304" pitchFamily="18" charset="0"/>
                </a:rPr>
                <a:t> </a:t>
              </a:r>
              <a:r>
                <a:rPr lang="en-US" b="1" i="1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Asia</a:t>
              </a:r>
              <a:r>
                <a:rPr lang="en-US" sz="1700" dirty="0">
                  <a:latin typeface="Book Antiqua" panose="02040602050305030304" pitchFamily="18" charset="0"/>
                </a:rPr>
                <a:t>, then to </a:t>
              </a:r>
              <a:r>
                <a:rPr lang="en-US" b="1" i="1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Central</a:t>
              </a:r>
              <a:r>
                <a:rPr lang="en-US" sz="1700" dirty="0">
                  <a:latin typeface="Book Antiqua" panose="02040602050305030304" pitchFamily="18" charset="0"/>
                </a:rPr>
                <a:t> </a:t>
              </a:r>
              <a:r>
                <a:rPr lang="en-US" b="1" i="1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Asia</a:t>
              </a:r>
              <a:r>
                <a:rPr lang="en-US" sz="1700" dirty="0">
                  <a:latin typeface="Book Antiqua" panose="02040602050305030304" pitchFamily="18" charset="0"/>
                </a:rPr>
                <a:t>, </a:t>
              </a:r>
              <a:r>
                <a:rPr lang="en-US" b="1" i="1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Eurasia</a:t>
              </a:r>
              <a:r>
                <a:rPr lang="en-US" sz="1700" dirty="0">
                  <a:latin typeface="Book Antiqua" panose="02040602050305030304" pitchFamily="18" charset="0"/>
                </a:rPr>
                <a:t>, </a:t>
              </a:r>
              <a:r>
                <a:rPr lang="en-US" b="1" i="1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South</a:t>
              </a:r>
              <a:r>
                <a:rPr lang="en-US" sz="1700" dirty="0">
                  <a:latin typeface="Book Antiqua" panose="02040602050305030304" pitchFamily="18" charset="0"/>
                </a:rPr>
                <a:t> </a:t>
              </a:r>
              <a:r>
                <a:rPr lang="en-US" b="1" i="1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Asia</a:t>
              </a:r>
              <a:r>
                <a:rPr lang="en-US" sz="1700" dirty="0">
                  <a:latin typeface="Book Antiqua" panose="02040602050305030304" pitchFamily="18" charset="0"/>
                </a:rPr>
                <a:t>, </a:t>
              </a:r>
              <a:r>
                <a:rPr lang="en-US" b="1" i="1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East</a:t>
              </a:r>
              <a:r>
                <a:rPr lang="en-US" sz="1700" dirty="0">
                  <a:latin typeface="Book Antiqua" panose="02040602050305030304" pitchFamily="18" charset="0"/>
                </a:rPr>
                <a:t> </a:t>
              </a:r>
              <a:r>
                <a:rPr lang="en-US" b="1" i="1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Asia</a:t>
              </a:r>
              <a:r>
                <a:rPr lang="en-US" sz="1700" dirty="0">
                  <a:latin typeface="Book Antiqua" panose="02040602050305030304" pitchFamily="18" charset="0"/>
                </a:rPr>
                <a:t>.</a:t>
              </a:r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4279874" y="3926992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Book Antiqua" panose="02040602050305030304" pitchFamily="18" charset="0"/>
                <a:cs typeface="Aharoni" pitchFamily="2" charset="-79"/>
              </a:rPr>
              <a:t>Indonesia</a:t>
            </a:r>
            <a:endParaRPr lang="en-US" sz="1400" dirty="0">
              <a:solidFill>
                <a:srgbClr val="C00000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1905000" y="2795885"/>
            <a:ext cx="2838561" cy="923330"/>
            <a:chOff x="3258433" y="1156157"/>
            <a:chExt cx="2838561" cy="923330"/>
          </a:xfrm>
        </p:grpSpPr>
        <p:sp>
          <p:nvSpPr>
            <p:cNvPr id="130" name="Rectangular Callout 129"/>
            <p:cNvSpPr/>
            <p:nvPr/>
          </p:nvSpPr>
          <p:spPr>
            <a:xfrm>
              <a:off x="3258433" y="1168733"/>
              <a:ext cx="2838561" cy="869166"/>
            </a:xfrm>
            <a:prstGeom prst="wedgeRectCallout">
              <a:avLst>
                <a:gd name="adj1" fmla="val 60402"/>
                <a:gd name="adj2" fmla="val 50771"/>
              </a:avLst>
            </a:prstGeom>
            <a:gradFill flip="none" rotWithShape="1">
              <a:gsLst>
                <a:gs pos="0">
                  <a:srgbClr val="FFC000"/>
                </a:gs>
                <a:gs pos="57000">
                  <a:srgbClr val="FFCE3A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260722" y="1156157"/>
              <a:ext cx="265146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Book Antiqua" panose="02040602050305030304" pitchFamily="18" charset="0"/>
                </a:rPr>
                <a:t>They travelled down the islands of </a:t>
              </a:r>
              <a:r>
                <a:rPr lang="en-US" b="1" i="1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Indonesia</a:t>
              </a:r>
              <a:r>
                <a:rPr lang="en-US" dirty="0">
                  <a:latin typeface="Book Antiqua" panose="02040602050305030304" pitchFamily="18" charset="0"/>
                </a:rPr>
                <a:t> </a:t>
              </a:r>
              <a:r>
                <a:rPr lang="en-US" dirty="0" smtClean="0">
                  <a:latin typeface="Book Antiqua" panose="02040602050305030304" pitchFamily="18" charset="0"/>
                </a:rPr>
                <a:t>and </a:t>
              </a:r>
              <a:r>
                <a:rPr lang="en-US" b="1" i="1" dirty="0">
                  <a:solidFill>
                    <a:srgbClr val="C00000"/>
                  </a:solidFill>
                  <a:latin typeface="Book Antiqua" panose="02040602050305030304" pitchFamily="18" charset="0"/>
                </a:rPr>
                <a:t>Philippines</a:t>
              </a:r>
              <a:r>
                <a:rPr lang="en-US" dirty="0" smtClean="0">
                  <a:latin typeface="Book Antiqua" panose="02040602050305030304" pitchFamily="18" charset="0"/>
                </a:rPr>
                <a:t>  </a:t>
              </a:r>
              <a:endParaRPr lang="en-US" dirty="0">
                <a:latin typeface="Book Antiqua" panose="02040602050305030304" pitchFamily="18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255332" y="2508032"/>
            <a:ext cx="2945506" cy="662466"/>
            <a:chOff x="3194799" y="1156157"/>
            <a:chExt cx="2945506" cy="881742"/>
          </a:xfrm>
        </p:grpSpPr>
        <p:sp>
          <p:nvSpPr>
            <p:cNvPr id="134" name="Rectangular Callout 133"/>
            <p:cNvSpPr/>
            <p:nvPr/>
          </p:nvSpPr>
          <p:spPr>
            <a:xfrm>
              <a:off x="3258433" y="1168734"/>
              <a:ext cx="2838561" cy="869165"/>
            </a:xfrm>
            <a:prstGeom prst="wedgeRectCallout">
              <a:avLst>
                <a:gd name="adj1" fmla="val 38925"/>
                <a:gd name="adj2" fmla="val 167460"/>
              </a:avLst>
            </a:prstGeom>
            <a:gradFill flip="none" rotWithShape="1">
              <a:gsLst>
                <a:gs pos="0">
                  <a:srgbClr val="FFC000"/>
                </a:gs>
                <a:gs pos="57000">
                  <a:srgbClr val="FFCE3A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194799" y="1156157"/>
              <a:ext cx="2945506" cy="8602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Book Antiqua" panose="02040602050305030304" pitchFamily="18" charset="0"/>
                </a:rPr>
                <a:t>Then they traveled to Australia from </a:t>
              </a:r>
              <a:r>
                <a:rPr lang="en-US" dirty="0">
                  <a:latin typeface="Book Antiqua" panose="02040602050305030304" pitchFamily="18" charset="0"/>
                </a:rPr>
                <a:t>Philippines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04475" y="1962150"/>
            <a:ext cx="2945506" cy="923330"/>
            <a:chOff x="3260722" y="1156157"/>
            <a:chExt cx="2945506" cy="923330"/>
          </a:xfrm>
        </p:grpSpPr>
        <p:sp>
          <p:nvSpPr>
            <p:cNvPr id="137" name="Rectangular Callout 136"/>
            <p:cNvSpPr/>
            <p:nvPr/>
          </p:nvSpPr>
          <p:spPr>
            <a:xfrm>
              <a:off x="3387458" y="1168733"/>
              <a:ext cx="2580510" cy="869166"/>
            </a:xfrm>
            <a:prstGeom prst="wedgeRectCallout">
              <a:avLst>
                <a:gd name="adj1" fmla="val -2683"/>
                <a:gd name="adj2" fmla="val 137346"/>
              </a:avLst>
            </a:prstGeom>
            <a:gradFill flip="none" rotWithShape="1">
              <a:gsLst>
                <a:gs pos="0">
                  <a:srgbClr val="FFC000"/>
                </a:gs>
                <a:gs pos="57000">
                  <a:srgbClr val="FFCE3A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260722" y="1156157"/>
              <a:ext cx="294550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Book Antiqua" panose="02040602050305030304" pitchFamily="18" charset="0"/>
                </a:rPr>
                <a:t>Then they </a:t>
              </a:r>
              <a:r>
                <a:rPr lang="en-US" dirty="0">
                  <a:latin typeface="Book Antiqua" panose="02040602050305030304" pitchFamily="18" charset="0"/>
                </a:rPr>
                <a:t>crossed the Bering land bridge to</a:t>
              </a:r>
            </a:p>
            <a:p>
              <a:pPr algn="ctr"/>
              <a:r>
                <a:rPr lang="en-US" dirty="0">
                  <a:latin typeface="Book Antiqua" panose="02040602050305030304" pitchFamily="18" charset="0"/>
                </a:rPr>
                <a:t>the Americas. </a:t>
              </a:r>
            </a:p>
          </p:txBody>
        </p:sp>
      </p:grpSp>
      <p:sp>
        <p:nvSpPr>
          <p:cNvPr id="162" name="Rectangle 161"/>
          <p:cNvSpPr/>
          <p:nvPr/>
        </p:nvSpPr>
        <p:spPr>
          <a:xfrm rot="555093">
            <a:off x="1066759" y="2581162"/>
            <a:ext cx="5993950" cy="396686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6345719"/>
              </a:avLst>
            </a:prstTxWarp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noFill/>
                  <a:prstDash val="solid"/>
                </a:ln>
                <a:solidFill>
                  <a:schemeClr val="bg1"/>
                </a:solidFill>
                <a:effectLst>
                  <a:glow rad="88900">
                    <a:srgbClr val="C00000"/>
                  </a:glow>
                </a:effectLst>
                <a:latin typeface="Book Antiqua" panose="02040602050305030304" pitchFamily="18" charset="0"/>
              </a:rPr>
              <a:t>Berlin land bridge</a:t>
            </a:r>
            <a:endParaRPr lang="en-US" sz="3200" b="1" dirty="0">
              <a:ln w="10541" cmpd="sng">
                <a:noFill/>
                <a:prstDash val="solid"/>
              </a:ln>
              <a:solidFill>
                <a:schemeClr val="bg1"/>
              </a:solidFill>
              <a:effectLst>
                <a:glow rad="88900">
                  <a:srgbClr val="C00000"/>
                </a:glo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40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3" grpId="0"/>
      <p:bldP spid="123" grpId="0" animBg="1"/>
      <p:bldP spid="122" grpId="0"/>
      <p:bldP spid="120" grpId="0" animBg="1"/>
      <p:bldP spid="125" grpId="0"/>
      <p:bldP spid="146" grpId="0" animBg="1"/>
      <p:bldP spid="147" grpId="0"/>
      <p:bldP spid="132" grpId="0" animBg="1"/>
      <p:bldP spid="148" grpId="0" animBg="1"/>
      <p:bldP spid="149" grpId="0" animBg="1"/>
      <p:bldP spid="150" grpId="0"/>
      <p:bldP spid="151" grpId="0" animBg="1"/>
      <p:bldP spid="153" grpId="0" animBg="1"/>
      <p:bldP spid="152" grpId="0" animBg="1"/>
      <p:bldP spid="154" grpId="0"/>
      <p:bldP spid="128" grpId="0"/>
      <p:bldP spid="1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775" y="311329"/>
            <a:ext cx="2564825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Human Evolution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sp>
        <p:nvSpPr>
          <p:cNvPr id="127" name="Horizontal Scroll 126"/>
          <p:cNvSpPr/>
          <p:nvPr/>
        </p:nvSpPr>
        <p:spPr>
          <a:xfrm>
            <a:off x="488283" y="704850"/>
            <a:ext cx="8446167" cy="956843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ook Antiqua" panose="02040602050305030304" pitchFamily="18" charset="0"/>
              </a:rPr>
              <a:t>They went forwards and </a:t>
            </a:r>
            <a:r>
              <a:rPr lang="en-US" sz="1600" dirty="0" smtClean="0">
                <a:latin typeface="Book Antiqua" panose="02040602050305030304" pitchFamily="18" charset="0"/>
              </a:rPr>
              <a:t>backwards, with </a:t>
            </a:r>
            <a:r>
              <a:rPr lang="en-US" sz="1600" dirty="0">
                <a:latin typeface="Book Antiqua" panose="02040602050305030304" pitchFamily="18" charset="0"/>
              </a:rPr>
              <a:t>groups sometimes separating from each other, sometimes </a:t>
            </a:r>
            <a:r>
              <a:rPr lang="en-US" sz="1600" dirty="0" smtClean="0">
                <a:latin typeface="Book Antiqua" panose="02040602050305030304" pitchFamily="18" charset="0"/>
              </a:rPr>
              <a:t>coming back </a:t>
            </a:r>
            <a:r>
              <a:rPr lang="en-US" sz="1600" dirty="0">
                <a:latin typeface="Book Antiqua" panose="02040602050305030304" pitchFamily="18" charset="0"/>
              </a:rPr>
              <a:t>to mix with each other, even moving in and out of Africa.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8169" y="1581150"/>
            <a:ext cx="7405322" cy="3362521"/>
            <a:chOff x="548169" y="1581150"/>
            <a:chExt cx="7405322" cy="3362521"/>
          </a:xfrm>
        </p:grpSpPr>
        <p:grpSp>
          <p:nvGrpSpPr>
            <p:cNvPr id="63" name="Group 62"/>
            <p:cNvGrpSpPr/>
            <p:nvPr/>
          </p:nvGrpSpPr>
          <p:grpSpPr>
            <a:xfrm>
              <a:off x="552143" y="1581150"/>
              <a:ext cx="6079191" cy="3204225"/>
              <a:chOff x="628604" y="884528"/>
              <a:chExt cx="7417097" cy="3867748"/>
            </a:xfr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4" name="Group 63"/>
              <p:cNvGrpSpPr/>
              <p:nvPr/>
            </p:nvGrpSpPr>
            <p:grpSpPr>
              <a:xfrm>
                <a:off x="628604" y="884528"/>
                <a:ext cx="7417097" cy="3867748"/>
                <a:chOff x="448079" y="95239"/>
                <a:chExt cx="8308537" cy="4332602"/>
              </a:xfrm>
              <a:grpFill/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448079" y="95239"/>
                  <a:ext cx="8308537" cy="4332602"/>
                  <a:chOff x="448079" y="95239"/>
                  <a:chExt cx="8308537" cy="4332602"/>
                </a:xfrm>
                <a:grpFill/>
              </p:grpSpPr>
              <p:grpSp>
                <p:nvGrpSpPr>
                  <p:cNvPr id="68" name="Group 67"/>
                  <p:cNvGrpSpPr/>
                  <p:nvPr/>
                </p:nvGrpSpPr>
                <p:grpSpPr>
                  <a:xfrm>
                    <a:off x="448079" y="95239"/>
                    <a:ext cx="8308537" cy="4332602"/>
                    <a:chOff x="448079" y="95239"/>
                    <a:chExt cx="8308537" cy="4332602"/>
                  </a:xfrm>
                  <a:grpFill/>
                </p:grpSpPr>
                <p:grpSp>
                  <p:nvGrpSpPr>
                    <p:cNvPr id="72" name="Group 71"/>
                    <p:cNvGrpSpPr/>
                    <p:nvPr/>
                  </p:nvGrpSpPr>
                  <p:grpSpPr>
                    <a:xfrm>
                      <a:off x="448079" y="95239"/>
                      <a:ext cx="8263215" cy="4332602"/>
                      <a:chOff x="448079" y="95239"/>
                      <a:chExt cx="8263215" cy="4332602"/>
                    </a:xfrm>
                    <a:grpFill/>
                  </p:grpSpPr>
                  <p:grpSp>
                    <p:nvGrpSpPr>
                      <p:cNvPr id="83" name="Group 82"/>
                      <p:cNvGrpSpPr/>
                      <p:nvPr/>
                    </p:nvGrpSpPr>
                    <p:grpSpPr>
                      <a:xfrm>
                        <a:off x="448079" y="95239"/>
                        <a:ext cx="8263215" cy="4332602"/>
                        <a:chOff x="448079" y="95239"/>
                        <a:chExt cx="8263215" cy="4332602"/>
                      </a:xfrm>
                      <a:grpFill/>
                    </p:grpSpPr>
                    <p:sp>
                      <p:nvSpPr>
                        <p:cNvPr id="93" name="Freeform 92"/>
                        <p:cNvSpPr/>
                        <p:nvPr/>
                      </p:nvSpPr>
                      <p:spPr>
                        <a:xfrm>
                          <a:off x="2431824" y="2609650"/>
                          <a:ext cx="1063534" cy="1818191"/>
                        </a:xfrm>
                        <a:custGeom>
                          <a:avLst/>
                          <a:gdLst>
                            <a:gd name="connsiteX0" fmla="*/ 945469 w 1063534"/>
                            <a:gd name="connsiteY0" fmla="*/ 737707 h 1818191"/>
                            <a:gd name="connsiteX1" fmla="*/ 915533 w 1063534"/>
                            <a:gd name="connsiteY1" fmla="*/ 800300 h 1818191"/>
                            <a:gd name="connsiteX2" fmla="*/ 882876 w 1063534"/>
                            <a:gd name="connsiteY2" fmla="*/ 813907 h 1818191"/>
                            <a:gd name="connsiteX3" fmla="*/ 833890 w 1063534"/>
                            <a:gd name="connsiteY3" fmla="*/ 827514 h 1818191"/>
                            <a:gd name="connsiteX4" fmla="*/ 774019 w 1063534"/>
                            <a:gd name="connsiteY4" fmla="*/ 857450 h 1818191"/>
                            <a:gd name="connsiteX5" fmla="*/ 760412 w 1063534"/>
                            <a:gd name="connsiteY5" fmla="*/ 871057 h 1818191"/>
                            <a:gd name="connsiteX6" fmla="*/ 752247 w 1063534"/>
                            <a:gd name="connsiteY6" fmla="*/ 949979 h 1818191"/>
                            <a:gd name="connsiteX7" fmla="*/ 733197 w 1063534"/>
                            <a:gd name="connsiteY7" fmla="*/ 985357 h 1818191"/>
                            <a:gd name="connsiteX8" fmla="*/ 692376 w 1063534"/>
                            <a:gd name="connsiteY8" fmla="*/ 998964 h 1818191"/>
                            <a:gd name="connsiteX9" fmla="*/ 673326 w 1063534"/>
                            <a:gd name="connsiteY9" fmla="*/ 1056114 h 1818191"/>
                            <a:gd name="connsiteX10" fmla="*/ 624340 w 1063534"/>
                            <a:gd name="connsiteY10" fmla="*/ 1115986 h 1818191"/>
                            <a:gd name="connsiteX11" fmla="*/ 610733 w 1063534"/>
                            <a:gd name="connsiteY11" fmla="*/ 1126871 h 1818191"/>
                            <a:gd name="connsiteX12" fmla="*/ 556305 w 1063534"/>
                            <a:gd name="connsiteY12" fmla="*/ 1113264 h 1818191"/>
                            <a:gd name="connsiteX13" fmla="*/ 520926 w 1063534"/>
                            <a:gd name="connsiteY13" fmla="*/ 1102379 h 1818191"/>
                            <a:gd name="connsiteX14" fmla="*/ 548140 w 1063534"/>
                            <a:gd name="connsiteY14" fmla="*/ 1137757 h 1818191"/>
                            <a:gd name="connsiteX15" fmla="*/ 537255 w 1063534"/>
                            <a:gd name="connsiteY15" fmla="*/ 1167693 h 1818191"/>
                            <a:gd name="connsiteX16" fmla="*/ 539976 w 1063534"/>
                            <a:gd name="connsiteY16" fmla="*/ 1173136 h 1818191"/>
                            <a:gd name="connsiteX17" fmla="*/ 572633 w 1063534"/>
                            <a:gd name="connsiteY17" fmla="*/ 1178579 h 1818191"/>
                            <a:gd name="connsiteX18" fmla="*/ 553583 w 1063534"/>
                            <a:gd name="connsiteY18" fmla="*/ 1213957 h 1818191"/>
                            <a:gd name="connsiteX19" fmla="*/ 550862 w 1063534"/>
                            <a:gd name="connsiteY19" fmla="*/ 1235729 h 1818191"/>
                            <a:gd name="connsiteX20" fmla="*/ 504597 w 1063534"/>
                            <a:gd name="connsiteY20" fmla="*/ 1241171 h 1818191"/>
                            <a:gd name="connsiteX21" fmla="*/ 431119 w 1063534"/>
                            <a:gd name="connsiteY21" fmla="*/ 1249336 h 1818191"/>
                            <a:gd name="connsiteX22" fmla="*/ 433840 w 1063534"/>
                            <a:gd name="connsiteY22" fmla="*/ 1306486 h 1818191"/>
                            <a:gd name="connsiteX23" fmla="*/ 379412 w 1063534"/>
                            <a:gd name="connsiteY23" fmla="*/ 1303764 h 1818191"/>
                            <a:gd name="connsiteX24" fmla="*/ 365805 w 1063534"/>
                            <a:gd name="connsiteY24" fmla="*/ 1301043 h 1818191"/>
                            <a:gd name="connsiteX25" fmla="*/ 379412 w 1063534"/>
                            <a:gd name="connsiteY25" fmla="*/ 1347307 h 1818191"/>
                            <a:gd name="connsiteX26" fmla="*/ 403905 w 1063534"/>
                            <a:gd name="connsiteY26" fmla="*/ 1352750 h 1818191"/>
                            <a:gd name="connsiteX27" fmla="*/ 382133 w 1063534"/>
                            <a:gd name="connsiteY27" fmla="*/ 1377243 h 1818191"/>
                            <a:gd name="connsiteX28" fmla="*/ 368526 w 1063534"/>
                            <a:gd name="connsiteY28" fmla="*/ 1399014 h 1818191"/>
                            <a:gd name="connsiteX29" fmla="*/ 365805 w 1063534"/>
                            <a:gd name="connsiteY29" fmla="*/ 1409900 h 1818191"/>
                            <a:gd name="connsiteX30" fmla="*/ 357640 w 1063534"/>
                            <a:gd name="connsiteY30" fmla="*/ 1434393 h 1818191"/>
                            <a:gd name="connsiteX31" fmla="*/ 335869 w 1063534"/>
                            <a:gd name="connsiteY31" fmla="*/ 1437114 h 1818191"/>
                            <a:gd name="connsiteX32" fmla="*/ 324983 w 1063534"/>
                            <a:gd name="connsiteY32" fmla="*/ 1464329 h 1818191"/>
                            <a:gd name="connsiteX33" fmla="*/ 322262 w 1063534"/>
                            <a:gd name="connsiteY33" fmla="*/ 1491543 h 1818191"/>
                            <a:gd name="connsiteX34" fmla="*/ 360362 w 1063534"/>
                            <a:gd name="connsiteY34" fmla="*/ 1510593 h 1818191"/>
                            <a:gd name="connsiteX35" fmla="*/ 365805 w 1063534"/>
                            <a:gd name="connsiteY35" fmla="*/ 1526921 h 1818191"/>
                            <a:gd name="connsiteX36" fmla="*/ 338590 w 1063534"/>
                            <a:gd name="connsiteY36" fmla="*/ 1554136 h 1818191"/>
                            <a:gd name="connsiteX37" fmla="*/ 322262 w 1063534"/>
                            <a:gd name="connsiteY37" fmla="*/ 1565021 h 1818191"/>
                            <a:gd name="connsiteX38" fmla="*/ 305933 w 1063534"/>
                            <a:gd name="connsiteY38" fmla="*/ 1573186 h 1818191"/>
                            <a:gd name="connsiteX39" fmla="*/ 308655 w 1063534"/>
                            <a:gd name="connsiteY39" fmla="*/ 1594957 h 1818191"/>
                            <a:gd name="connsiteX40" fmla="*/ 292326 w 1063534"/>
                            <a:gd name="connsiteY40" fmla="*/ 1622171 h 1818191"/>
                            <a:gd name="connsiteX41" fmla="*/ 281440 w 1063534"/>
                            <a:gd name="connsiteY41" fmla="*/ 1643943 h 1818191"/>
                            <a:gd name="connsiteX42" fmla="*/ 303212 w 1063534"/>
                            <a:gd name="connsiteY42" fmla="*/ 1717421 h 1818191"/>
                            <a:gd name="connsiteX43" fmla="*/ 324983 w 1063534"/>
                            <a:gd name="connsiteY43" fmla="*/ 1747357 h 1818191"/>
                            <a:gd name="connsiteX44" fmla="*/ 341312 w 1063534"/>
                            <a:gd name="connsiteY44" fmla="*/ 1780014 h 1818191"/>
                            <a:gd name="connsiteX45" fmla="*/ 401183 w 1063534"/>
                            <a:gd name="connsiteY45" fmla="*/ 1780014 h 1818191"/>
                            <a:gd name="connsiteX46" fmla="*/ 422955 w 1063534"/>
                            <a:gd name="connsiteY46" fmla="*/ 1785457 h 1818191"/>
                            <a:gd name="connsiteX47" fmla="*/ 341312 w 1063534"/>
                            <a:gd name="connsiteY47" fmla="*/ 1804507 h 1818191"/>
                            <a:gd name="connsiteX48" fmla="*/ 324983 w 1063534"/>
                            <a:gd name="connsiteY48" fmla="*/ 1815393 h 1818191"/>
                            <a:gd name="connsiteX49" fmla="*/ 314097 w 1063534"/>
                            <a:gd name="connsiteY49" fmla="*/ 1796343 h 1818191"/>
                            <a:gd name="connsiteX50" fmla="*/ 289605 w 1063534"/>
                            <a:gd name="connsiteY50" fmla="*/ 1799064 h 1818191"/>
                            <a:gd name="connsiteX51" fmla="*/ 281440 w 1063534"/>
                            <a:gd name="connsiteY51" fmla="*/ 1818114 h 1818191"/>
                            <a:gd name="connsiteX52" fmla="*/ 251505 w 1063534"/>
                            <a:gd name="connsiteY52" fmla="*/ 1804507 h 1818191"/>
                            <a:gd name="connsiteX53" fmla="*/ 221569 w 1063534"/>
                            <a:gd name="connsiteY53" fmla="*/ 1774571 h 1818191"/>
                            <a:gd name="connsiteX54" fmla="*/ 259669 w 1063534"/>
                            <a:gd name="connsiteY54" fmla="*/ 1763686 h 1818191"/>
                            <a:gd name="connsiteX55" fmla="*/ 254226 w 1063534"/>
                            <a:gd name="connsiteY55" fmla="*/ 1739193 h 1818191"/>
                            <a:gd name="connsiteX56" fmla="*/ 237897 w 1063534"/>
                            <a:gd name="connsiteY56" fmla="*/ 1714700 h 1818191"/>
                            <a:gd name="connsiteX57" fmla="*/ 229733 w 1063534"/>
                            <a:gd name="connsiteY57" fmla="*/ 1714700 h 1818191"/>
                            <a:gd name="connsiteX58" fmla="*/ 205240 w 1063534"/>
                            <a:gd name="connsiteY58" fmla="*/ 1752800 h 1818191"/>
                            <a:gd name="connsiteX59" fmla="*/ 191633 w 1063534"/>
                            <a:gd name="connsiteY59" fmla="*/ 1755521 h 1818191"/>
                            <a:gd name="connsiteX60" fmla="*/ 158976 w 1063534"/>
                            <a:gd name="connsiteY60" fmla="*/ 1736471 h 1818191"/>
                            <a:gd name="connsiteX61" fmla="*/ 142647 w 1063534"/>
                            <a:gd name="connsiteY61" fmla="*/ 1714700 h 1818191"/>
                            <a:gd name="connsiteX62" fmla="*/ 169862 w 1063534"/>
                            <a:gd name="connsiteY62" fmla="*/ 1714700 h 1818191"/>
                            <a:gd name="connsiteX63" fmla="*/ 175305 w 1063534"/>
                            <a:gd name="connsiteY63" fmla="*/ 1690207 h 1818191"/>
                            <a:gd name="connsiteX64" fmla="*/ 153533 w 1063534"/>
                            <a:gd name="connsiteY64" fmla="*/ 1692929 h 1818191"/>
                            <a:gd name="connsiteX65" fmla="*/ 134483 w 1063534"/>
                            <a:gd name="connsiteY65" fmla="*/ 1592236 h 1818191"/>
                            <a:gd name="connsiteX66" fmla="*/ 126319 w 1063534"/>
                            <a:gd name="connsiteY66" fmla="*/ 1513314 h 1818191"/>
                            <a:gd name="connsiteX67" fmla="*/ 164419 w 1063534"/>
                            <a:gd name="connsiteY67" fmla="*/ 1554136 h 1818191"/>
                            <a:gd name="connsiteX68" fmla="*/ 142647 w 1063534"/>
                            <a:gd name="connsiteY68" fmla="*/ 1496986 h 1818191"/>
                            <a:gd name="connsiteX69" fmla="*/ 183469 w 1063534"/>
                            <a:gd name="connsiteY69" fmla="*/ 1437114 h 1818191"/>
                            <a:gd name="connsiteX70" fmla="*/ 186190 w 1063534"/>
                            <a:gd name="connsiteY70" fmla="*/ 1399014 h 1818191"/>
                            <a:gd name="connsiteX71" fmla="*/ 194355 w 1063534"/>
                            <a:gd name="connsiteY71" fmla="*/ 1355471 h 1818191"/>
                            <a:gd name="connsiteX72" fmla="*/ 167140 w 1063534"/>
                            <a:gd name="connsiteY72" fmla="*/ 1382686 h 1818191"/>
                            <a:gd name="connsiteX73" fmla="*/ 172583 w 1063534"/>
                            <a:gd name="connsiteY73" fmla="*/ 1325536 h 1818191"/>
                            <a:gd name="connsiteX74" fmla="*/ 175305 w 1063534"/>
                            <a:gd name="connsiteY74" fmla="*/ 1303764 h 1818191"/>
                            <a:gd name="connsiteX75" fmla="*/ 167140 w 1063534"/>
                            <a:gd name="connsiteY75" fmla="*/ 1230286 h 1818191"/>
                            <a:gd name="connsiteX76" fmla="*/ 164419 w 1063534"/>
                            <a:gd name="connsiteY76" fmla="*/ 1178579 h 1818191"/>
                            <a:gd name="connsiteX77" fmla="*/ 183469 w 1063534"/>
                            <a:gd name="connsiteY77" fmla="*/ 1135036 h 1818191"/>
                            <a:gd name="connsiteX78" fmla="*/ 207962 w 1063534"/>
                            <a:gd name="connsiteY78" fmla="*/ 1118707 h 1818191"/>
                            <a:gd name="connsiteX79" fmla="*/ 213405 w 1063534"/>
                            <a:gd name="connsiteY79" fmla="*/ 1091493 h 1818191"/>
                            <a:gd name="connsiteX80" fmla="*/ 240619 w 1063534"/>
                            <a:gd name="connsiteY80" fmla="*/ 900993 h 1818191"/>
                            <a:gd name="connsiteX81" fmla="*/ 251505 w 1063534"/>
                            <a:gd name="connsiteY81" fmla="*/ 756757 h 1818191"/>
                            <a:gd name="connsiteX82" fmla="*/ 248783 w 1063534"/>
                            <a:gd name="connsiteY82" fmla="*/ 710493 h 1818191"/>
                            <a:gd name="connsiteX83" fmla="*/ 186190 w 1063534"/>
                            <a:gd name="connsiteY83" fmla="*/ 672393 h 1818191"/>
                            <a:gd name="connsiteX84" fmla="*/ 126319 w 1063534"/>
                            <a:gd name="connsiteY84" fmla="*/ 634293 h 1818191"/>
                            <a:gd name="connsiteX85" fmla="*/ 109990 w 1063534"/>
                            <a:gd name="connsiteY85" fmla="*/ 601636 h 1818191"/>
                            <a:gd name="connsiteX86" fmla="*/ 90940 w 1063534"/>
                            <a:gd name="connsiteY86" fmla="*/ 563536 h 1818191"/>
                            <a:gd name="connsiteX87" fmla="*/ 71890 w 1063534"/>
                            <a:gd name="connsiteY87" fmla="*/ 525436 h 1818191"/>
                            <a:gd name="connsiteX88" fmla="*/ 61005 w 1063534"/>
                            <a:gd name="connsiteY88" fmla="*/ 487336 h 1818191"/>
                            <a:gd name="connsiteX89" fmla="*/ 41955 w 1063534"/>
                            <a:gd name="connsiteY89" fmla="*/ 446514 h 1818191"/>
                            <a:gd name="connsiteX90" fmla="*/ 14740 w 1063534"/>
                            <a:gd name="connsiteY90" fmla="*/ 430186 h 1818191"/>
                            <a:gd name="connsiteX91" fmla="*/ 1133 w 1063534"/>
                            <a:gd name="connsiteY91" fmla="*/ 408414 h 1818191"/>
                            <a:gd name="connsiteX92" fmla="*/ 3855 w 1063534"/>
                            <a:gd name="connsiteY92" fmla="*/ 381200 h 1818191"/>
                            <a:gd name="connsiteX93" fmla="*/ 28347 w 1063534"/>
                            <a:gd name="connsiteY93" fmla="*/ 359429 h 1818191"/>
                            <a:gd name="connsiteX94" fmla="*/ 33790 w 1063534"/>
                            <a:gd name="connsiteY94" fmla="*/ 324050 h 1818191"/>
                            <a:gd name="connsiteX95" fmla="*/ 9297 w 1063534"/>
                            <a:gd name="connsiteY95" fmla="*/ 326771 h 1818191"/>
                            <a:gd name="connsiteX96" fmla="*/ 28347 w 1063534"/>
                            <a:gd name="connsiteY96" fmla="*/ 261457 h 1818191"/>
                            <a:gd name="connsiteX97" fmla="*/ 47397 w 1063534"/>
                            <a:gd name="connsiteY97" fmla="*/ 247850 h 1818191"/>
                            <a:gd name="connsiteX98" fmla="*/ 82776 w 1063534"/>
                            <a:gd name="connsiteY98" fmla="*/ 196143 h 1818191"/>
                            <a:gd name="connsiteX99" fmla="*/ 90940 w 1063534"/>
                            <a:gd name="connsiteY99" fmla="*/ 138993 h 1818191"/>
                            <a:gd name="connsiteX100" fmla="*/ 88219 w 1063534"/>
                            <a:gd name="connsiteY100" fmla="*/ 106336 h 1818191"/>
                            <a:gd name="connsiteX101" fmla="*/ 109990 w 1063534"/>
                            <a:gd name="connsiteY101" fmla="*/ 79121 h 1818191"/>
                            <a:gd name="connsiteX102" fmla="*/ 120876 w 1063534"/>
                            <a:gd name="connsiteY102" fmla="*/ 57350 h 1818191"/>
                            <a:gd name="connsiteX103" fmla="*/ 123597 w 1063534"/>
                            <a:gd name="connsiteY103" fmla="*/ 21971 h 1818191"/>
                            <a:gd name="connsiteX104" fmla="*/ 178026 w 1063534"/>
                            <a:gd name="connsiteY104" fmla="*/ 8364 h 1818191"/>
                            <a:gd name="connsiteX105" fmla="*/ 207962 w 1063534"/>
                            <a:gd name="connsiteY105" fmla="*/ 200 h 1818191"/>
                            <a:gd name="connsiteX106" fmla="*/ 213405 w 1063534"/>
                            <a:gd name="connsiteY106" fmla="*/ 16529 h 1818191"/>
                            <a:gd name="connsiteX107" fmla="*/ 243340 w 1063534"/>
                            <a:gd name="connsiteY107" fmla="*/ 16529 h 1818191"/>
                            <a:gd name="connsiteX108" fmla="*/ 273276 w 1063534"/>
                            <a:gd name="connsiteY108" fmla="*/ 16529 h 1818191"/>
                            <a:gd name="connsiteX109" fmla="*/ 314097 w 1063534"/>
                            <a:gd name="connsiteY109" fmla="*/ 19250 h 1818191"/>
                            <a:gd name="connsiteX110" fmla="*/ 341312 w 1063534"/>
                            <a:gd name="connsiteY110" fmla="*/ 35579 h 1818191"/>
                            <a:gd name="connsiteX111" fmla="*/ 346755 w 1063534"/>
                            <a:gd name="connsiteY111" fmla="*/ 38300 h 1818191"/>
                            <a:gd name="connsiteX112" fmla="*/ 390297 w 1063534"/>
                            <a:gd name="connsiteY112" fmla="*/ 38300 h 1818191"/>
                            <a:gd name="connsiteX113" fmla="*/ 425676 w 1063534"/>
                            <a:gd name="connsiteY113" fmla="*/ 21971 h 1818191"/>
                            <a:gd name="connsiteX114" fmla="*/ 433840 w 1063534"/>
                            <a:gd name="connsiteY114" fmla="*/ 46464 h 1818191"/>
                            <a:gd name="connsiteX115" fmla="*/ 450169 w 1063534"/>
                            <a:gd name="connsiteY115" fmla="*/ 49186 h 1818191"/>
                            <a:gd name="connsiteX116" fmla="*/ 469219 w 1063534"/>
                            <a:gd name="connsiteY116" fmla="*/ 60071 h 1818191"/>
                            <a:gd name="connsiteX117" fmla="*/ 501876 w 1063534"/>
                            <a:gd name="connsiteY117" fmla="*/ 90007 h 1818191"/>
                            <a:gd name="connsiteX118" fmla="*/ 526369 w 1063534"/>
                            <a:gd name="connsiteY118" fmla="*/ 103614 h 1818191"/>
                            <a:gd name="connsiteX119" fmla="*/ 542697 w 1063534"/>
                            <a:gd name="connsiteY119" fmla="*/ 125386 h 1818191"/>
                            <a:gd name="connsiteX120" fmla="*/ 583519 w 1063534"/>
                            <a:gd name="connsiteY120" fmla="*/ 136271 h 1818191"/>
                            <a:gd name="connsiteX121" fmla="*/ 640669 w 1063534"/>
                            <a:gd name="connsiteY121" fmla="*/ 147157 h 1818191"/>
                            <a:gd name="connsiteX122" fmla="*/ 695097 w 1063534"/>
                            <a:gd name="connsiteY122" fmla="*/ 196143 h 1818191"/>
                            <a:gd name="connsiteX123" fmla="*/ 714147 w 1063534"/>
                            <a:gd name="connsiteY123" fmla="*/ 258736 h 1818191"/>
                            <a:gd name="connsiteX124" fmla="*/ 771297 w 1063534"/>
                            <a:gd name="connsiteY124" fmla="*/ 288671 h 1818191"/>
                            <a:gd name="connsiteX125" fmla="*/ 820283 w 1063534"/>
                            <a:gd name="connsiteY125" fmla="*/ 310443 h 1818191"/>
                            <a:gd name="connsiteX126" fmla="*/ 847497 w 1063534"/>
                            <a:gd name="connsiteY126" fmla="*/ 326771 h 1818191"/>
                            <a:gd name="connsiteX127" fmla="*/ 850219 w 1063534"/>
                            <a:gd name="connsiteY127" fmla="*/ 345821 h 1818191"/>
                            <a:gd name="connsiteX128" fmla="*/ 904647 w 1063534"/>
                            <a:gd name="connsiteY128" fmla="*/ 345821 h 1818191"/>
                            <a:gd name="connsiteX129" fmla="*/ 945469 w 1063534"/>
                            <a:gd name="connsiteY129" fmla="*/ 345821 h 1818191"/>
                            <a:gd name="connsiteX130" fmla="*/ 959076 w 1063534"/>
                            <a:gd name="connsiteY130" fmla="*/ 345821 h 1818191"/>
                            <a:gd name="connsiteX131" fmla="*/ 991733 w 1063534"/>
                            <a:gd name="connsiteY131" fmla="*/ 375757 h 1818191"/>
                            <a:gd name="connsiteX132" fmla="*/ 1005340 w 1063534"/>
                            <a:gd name="connsiteY132" fmla="*/ 383921 h 1818191"/>
                            <a:gd name="connsiteX133" fmla="*/ 1013505 w 1063534"/>
                            <a:gd name="connsiteY133" fmla="*/ 392086 h 1818191"/>
                            <a:gd name="connsiteX134" fmla="*/ 1057047 w 1063534"/>
                            <a:gd name="connsiteY134" fmla="*/ 400250 h 1818191"/>
                            <a:gd name="connsiteX135" fmla="*/ 1059769 w 1063534"/>
                            <a:gd name="connsiteY135" fmla="*/ 432907 h 1818191"/>
                            <a:gd name="connsiteX136" fmla="*/ 1062490 w 1063534"/>
                            <a:gd name="connsiteY136" fmla="*/ 457400 h 1818191"/>
                            <a:gd name="connsiteX137" fmla="*/ 1040719 w 1063534"/>
                            <a:gd name="connsiteY137" fmla="*/ 511829 h 1818191"/>
                            <a:gd name="connsiteX138" fmla="*/ 986290 w 1063534"/>
                            <a:gd name="connsiteY138" fmla="*/ 566257 h 1818191"/>
                            <a:gd name="connsiteX139" fmla="*/ 964519 w 1063534"/>
                            <a:gd name="connsiteY139" fmla="*/ 588029 h 1818191"/>
                            <a:gd name="connsiteX140" fmla="*/ 967240 w 1063534"/>
                            <a:gd name="connsiteY140" fmla="*/ 609800 h 1818191"/>
                            <a:gd name="connsiteX141" fmla="*/ 967240 w 1063534"/>
                            <a:gd name="connsiteY141" fmla="*/ 645179 h 1818191"/>
                            <a:gd name="connsiteX142" fmla="*/ 964519 w 1063534"/>
                            <a:gd name="connsiteY142" fmla="*/ 672393 h 1818191"/>
                            <a:gd name="connsiteX143" fmla="*/ 945469 w 1063534"/>
                            <a:gd name="connsiteY143" fmla="*/ 737707 h 181819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  <a:cxn ang="0">
                              <a:pos x="connsiteX134" y="connsiteY134"/>
                            </a:cxn>
                            <a:cxn ang="0">
                              <a:pos x="connsiteX135" y="connsiteY135"/>
                            </a:cxn>
                            <a:cxn ang="0">
                              <a:pos x="connsiteX136" y="connsiteY136"/>
                            </a:cxn>
                            <a:cxn ang="0">
                              <a:pos x="connsiteX137" y="connsiteY137"/>
                            </a:cxn>
                            <a:cxn ang="0">
                              <a:pos x="connsiteX138" y="connsiteY138"/>
                            </a:cxn>
                            <a:cxn ang="0">
                              <a:pos x="connsiteX139" y="connsiteY139"/>
                            </a:cxn>
                            <a:cxn ang="0">
                              <a:pos x="connsiteX140" y="connsiteY140"/>
                            </a:cxn>
                            <a:cxn ang="0">
                              <a:pos x="connsiteX141" y="connsiteY141"/>
                            </a:cxn>
                            <a:cxn ang="0">
                              <a:pos x="connsiteX142" y="connsiteY142"/>
                            </a:cxn>
                            <a:cxn ang="0">
                              <a:pos x="connsiteX143" y="connsiteY143"/>
                            </a:cxn>
                          </a:cxnLst>
                          <a:rect l="l" t="t" r="r" b="b"/>
                          <a:pathLst>
                            <a:path w="1063534" h="1818191">
                              <a:moveTo>
                                <a:pt x="945469" y="737707"/>
                              </a:moveTo>
                              <a:cubicBezTo>
                                <a:pt x="937305" y="759025"/>
                                <a:pt x="925965" y="787600"/>
                                <a:pt x="915533" y="800300"/>
                              </a:cubicBezTo>
                              <a:cubicBezTo>
                                <a:pt x="905101" y="813000"/>
                                <a:pt x="896483" y="809371"/>
                                <a:pt x="882876" y="813907"/>
                              </a:cubicBezTo>
                              <a:cubicBezTo>
                                <a:pt x="869269" y="818443"/>
                                <a:pt x="852033" y="820257"/>
                                <a:pt x="833890" y="827514"/>
                              </a:cubicBezTo>
                              <a:cubicBezTo>
                                <a:pt x="815747" y="834771"/>
                                <a:pt x="786265" y="850193"/>
                                <a:pt x="774019" y="857450"/>
                              </a:cubicBezTo>
                              <a:cubicBezTo>
                                <a:pt x="761773" y="864707"/>
                                <a:pt x="764041" y="855636"/>
                                <a:pt x="760412" y="871057"/>
                              </a:cubicBezTo>
                              <a:cubicBezTo>
                                <a:pt x="756783" y="886478"/>
                                <a:pt x="756783" y="930929"/>
                                <a:pt x="752247" y="949979"/>
                              </a:cubicBezTo>
                              <a:cubicBezTo>
                                <a:pt x="747711" y="969029"/>
                                <a:pt x="743175" y="977193"/>
                                <a:pt x="733197" y="985357"/>
                              </a:cubicBezTo>
                              <a:cubicBezTo>
                                <a:pt x="723219" y="993521"/>
                                <a:pt x="702354" y="987171"/>
                                <a:pt x="692376" y="998964"/>
                              </a:cubicBezTo>
                              <a:cubicBezTo>
                                <a:pt x="682397" y="1010757"/>
                                <a:pt x="684665" y="1036610"/>
                                <a:pt x="673326" y="1056114"/>
                              </a:cubicBezTo>
                              <a:cubicBezTo>
                                <a:pt x="661987" y="1075618"/>
                                <a:pt x="634772" y="1104193"/>
                                <a:pt x="624340" y="1115986"/>
                              </a:cubicBezTo>
                              <a:cubicBezTo>
                                <a:pt x="613908" y="1127779"/>
                                <a:pt x="622072" y="1127325"/>
                                <a:pt x="610733" y="1126871"/>
                              </a:cubicBezTo>
                              <a:cubicBezTo>
                                <a:pt x="599394" y="1126417"/>
                                <a:pt x="571273" y="1117346"/>
                                <a:pt x="556305" y="1113264"/>
                              </a:cubicBezTo>
                              <a:cubicBezTo>
                                <a:pt x="541337" y="1109182"/>
                                <a:pt x="522287" y="1098297"/>
                                <a:pt x="520926" y="1102379"/>
                              </a:cubicBezTo>
                              <a:cubicBezTo>
                                <a:pt x="519565" y="1106461"/>
                                <a:pt x="545419" y="1126871"/>
                                <a:pt x="548140" y="1137757"/>
                              </a:cubicBezTo>
                              <a:cubicBezTo>
                                <a:pt x="550861" y="1148643"/>
                                <a:pt x="538616" y="1161797"/>
                                <a:pt x="537255" y="1167693"/>
                              </a:cubicBezTo>
                              <a:cubicBezTo>
                                <a:pt x="535894" y="1173589"/>
                                <a:pt x="534080" y="1171322"/>
                                <a:pt x="539976" y="1173136"/>
                              </a:cubicBezTo>
                              <a:cubicBezTo>
                                <a:pt x="545872" y="1174950"/>
                                <a:pt x="570365" y="1171776"/>
                                <a:pt x="572633" y="1178579"/>
                              </a:cubicBezTo>
                              <a:cubicBezTo>
                                <a:pt x="574901" y="1185382"/>
                                <a:pt x="557211" y="1204432"/>
                                <a:pt x="553583" y="1213957"/>
                              </a:cubicBezTo>
                              <a:cubicBezTo>
                                <a:pt x="549954" y="1223482"/>
                                <a:pt x="559026" y="1231193"/>
                                <a:pt x="550862" y="1235729"/>
                              </a:cubicBezTo>
                              <a:cubicBezTo>
                                <a:pt x="542698" y="1240265"/>
                                <a:pt x="504597" y="1241171"/>
                                <a:pt x="504597" y="1241171"/>
                              </a:cubicBezTo>
                              <a:cubicBezTo>
                                <a:pt x="484640" y="1243439"/>
                                <a:pt x="442912" y="1238450"/>
                                <a:pt x="431119" y="1249336"/>
                              </a:cubicBezTo>
                              <a:cubicBezTo>
                                <a:pt x="419326" y="1260222"/>
                                <a:pt x="442458" y="1297415"/>
                                <a:pt x="433840" y="1306486"/>
                              </a:cubicBezTo>
                              <a:cubicBezTo>
                                <a:pt x="425222" y="1315557"/>
                                <a:pt x="390751" y="1304671"/>
                                <a:pt x="379412" y="1303764"/>
                              </a:cubicBezTo>
                              <a:cubicBezTo>
                                <a:pt x="368073" y="1302857"/>
                                <a:pt x="365805" y="1293786"/>
                                <a:pt x="365805" y="1301043"/>
                              </a:cubicBezTo>
                              <a:cubicBezTo>
                                <a:pt x="365805" y="1308300"/>
                                <a:pt x="373062" y="1338689"/>
                                <a:pt x="379412" y="1347307"/>
                              </a:cubicBezTo>
                              <a:cubicBezTo>
                                <a:pt x="385762" y="1355925"/>
                                <a:pt x="403451" y="1347761"/>
                                <a:pt x="403905" y="1352750"/>
                              </a:cubicBezTo>
                              <a:cubicBezTo>
                                <a:pt x="404358" y="1357739"/>
                                <a:pt x="388029" y="1369532"/>
                                <a:pt x="382133" y="1377243"/>
                              </a:cubicBezTo>
                              <a:cubicBezTo>
                                <a:pt x="376237" y="1384954"/>
                                <a:pt x="371247" y="1393571"/>
                                <a:pt x="368526" y="1399014"/>
                              </a:cubicBezTo>
                              <a:cubicBezTo>
                                <a:pt x="365805" y="1404457"/>
                                <a:pt x="367619" y="1404004"/>
                                <a:pt x="365805" y="1409900"/>
                              </a:cubicBezTo>
                              <a:cubicBezTo>
                                <a:pt x="363991" y="1415796"/>
                                <a:pt x="362629" y="1429857"/>
                                <a:pt x="357640" y="1434393"/>
                              </a:cubicBezTo>
                              <a:cubicBezTo>
                                <a:pt x="352651" y="1438929"/>
                                <a:pt x="341312" y="1432125"/>
                                <a:pt x="335869" y="1437114"/>
                              </a:cubicBezTo>
                              <a:cubicBezTo>
                                <a:pt x="330426" y="1442103"/>
                                <a:pt x="327251" y="1455258"/>
                                <a:pt x="324983" y="1464329"/>
                              </a:cubicBezTo>
                              <a:cubicBezTo>
                                <a:pt x="322715" y="1473400"/>
                                <a:pt x="316366" y="1483832"/>
                                <a:pt x="322262" y="1491543"/>
                              </a:cubicBezTo>
                              <a:cubicBezTo>
                                <a:pt x="328158" y="1499254"/>
                                <a:pt x="353105" y="1504697"/>
                                <a:pt x="360362" y="1510593"/>
                              </a:cubicBezTo>
                              <a:cubicBezTo>
                                <a:pt x="367619" y="1516489"/>
                                <a:pt x="369434" y="1519664"/>
                                <a:pt x="365805" y="1526921"/>
                              </a:cubicBezTo>
                              <a:cubicBezTo>
                                <a:pt x="362176" y="1534178"/>
                                <a:pt x="345847" y="1547786"/>
                                <a:pt x="338590" y="1554136"/>
                              </a:cubicBezTo>
                              <a:cubicBezTo>
                                <a:pt x="331333" y="1560486"/>
                                <a:pt x="327705" y="1561846"/>
                                <a:pt x="322262" y="1565021"/>
                              </a:cubicBezTo>
                              <a:cubicBezTo>
                                <a:pt x="316819" y="1568196"/>
                                <a:pt x="308201" y="1568197"/>
                                <a:pt x="305933" y="1573186"/>
                              </a:cubicBezTo>
                              <a:cubicBezTo>
                                <a:pt x="303665" y="1578175"/>
                                <a:pt x="310923" y="1586793"/>
                                <a:pt x="308655" y="1594957"/>
                              </a:cubicBezTo>
                              <a:cubicBezTo>
                                <a:pt x="306387" y="1603121"/>
                                <a:pt x="296862" y="1614007"/>
                                <a:pt x="292326" y="1622171"/>
                              </a:cubicBezTo>
                              <a:cubicBezTo>
                                <a:pt x="287790" y="1630335"/>
                                <a:pt x="279626" y="1628068"/>
                                <a:pt x="281440" y="1643943"/>
                              </a:cubicBezTo>
                              <a:cubicBezTo>
                                <a:pt x="283254" y="1659818"/>
                                <a:pt x="295955" y="1700186"/>
                                <a:pt x="303212" y="1717421"/>
                              </a:cubicBezTo>
                              <a:cubicBezTo>
                                <a:pt x="310469" y="1734656"/>
                                <a:pt x="318633" y="1736925"/>
                                <a:pt x="324983" y="1747357"/>
                              </a:cubicBezTo>
                              <a:cubicBezTo>
                                <a:pt x="331333" y="1757789"/>
                                <a:pt x="328612" y="1774571"/>
                                <a:pt x="341312" y="1780014"/>
                              </a:cubicBezTo>
                              <a:cubicBezTo>
                                <a:pt x="354012" y="1785457"/>
                                <a:pt x="387576" y="1779107"/>
                                <a:pt x="401183" y="1780014"/>
                              </a:cubicBezTo>
                              <a:cubicBezTo>
                                <a:pt x="414790" y="1780921"/>
                                <a:pt x="432933" y="1781375"/>
                                <a:pt x="422955" y="1785457"/>
                              </a:cubicBezTo>
                              <a:cubicBezTo>
                                <a:pt x="412977" y="1789539"/>
                                <a:pt x="357641" y="1799518"/>
                                <a:pt x="341312" y="1804507"/>
                              </a:cubicBezTo>
                              <a:cubicBezTo>
                                <a:pt x="324983" y="1809496"/>
                                <a:pt x="329519" y="1816754"/>
                                <a:pt x="324983" y="1815393"/>
                              </a:cubicBezTo>
                              <a:cubicBezTo>
                                <a:pt x="320447" y="1814032"/>
                                <a:pt x="319993" y="1799064"/>
                                <a:pt x="314097" y="1796343"/>
                              </a:cubicBezTo>
                              <a:cubicBezTo>
                                <a:pt x="308201" y="1793622"/>
                                <a:pt x="295048" y="1795436"/>
                                <a:pt x="289605" y="1799064"/>
                              </a:cubicBezTo>
                              <a:cubicBezTo>
                                <a:pt x="284162" y="1802692"/>
                                <a:pt x="287790" y="1817207"/>
                                <a:pt x="281440" y="1818114"/>
                              </a:cubicBezTo>
                              <a:cubicBezTo>
                                <a:pt x="275090" y="1819021"/>
                                <a:pt x="261483" y="1811764"/>
                                <a:pt x="251505" y="1804507"/>
                              </a:cubicBezTo>
                              <a:cubicBezTo>
                                <a:pt x="241527" y="1797250"/>
                                <a:pt x="220208" y="1781375"/>
                                <a:pt x="221569" y="1774571"/>
                              </a:cubicBezTo>
                              <a:cubicBezTo>
                                <a:pt x="222930" y="1767767"/>
                                <a:pt x="254226" y="1769582"/>
                                <a:pt x="259669" y="1763686"/>
                              </a:cubicBezTo>
                              <a:cubicBezTo>
                                <a:pt x="265112" y="1757790"/>
                                <a:pt x="257855" y="1747357"/>
                                <a:pt x="254226" y="1739193"/>
                              </a:cubicBezTo>
                              <a:cubicBezTo>
                                <a:pt x="250597" y="1731029"/>
                                <a:pt x="241979" y="1718782"/>
                                <a:pt x="237897" y="1714700"/>
                              </a:cubicBezTo>
                              <a:cubicBezTo>
                                <a:pt x="233815" y="1710618"/>
                                <a:pt x="235176" y="1708350"/>
                                <a:pt x="229733" y="1714700"/>
                              </a:cubicBezTo>
                              <a:cubicBezTo>
                                <a:pt x="224290" y="1721050"/>
                                <a:pt x="211590" y="1745996"/>
                                <a:pt x="205240" y="1752800"/>
                              </a:cubicBezTo>
                              <a:cubicBezTo>
                                <a:pt x="198890" y="1759604"/>
                                <a:pt x="199344" y="1758243"/>
                                <a:pt x="191633" y="1755521"/>
                              </a:cubicBezTo>
                              <a:cubicBezTo>
                                <a:pt x="183922" y="1752799"/>
                                <a:pt x="167140" y="1743274"/>
                                <a:pt x="158976" y="1736471"/>
                              </a:cubicBezTo>
                              <a:cubicBezTo>
                                <a:pt x="150812" y="1729668"/>
                                <a:pt x="140833" y="1718328"/>
                                <a:pt x="142647" y="1714700"/>
                              </a:cubicBezTo>
                              <a:cubicBezTo>
                                <a:pt x="144461" y="1711072"/>
                                <a:pt x="164419" y="1718782"/>
                                <a:pt x="169862" y="1714700"/>
                              </a:cubicBezTo>
                              <a:cubicBezTo>
                                <a:pt x="175305" y="1710618"/>
                                <a:pt x="178026" y="1693835"/>
                                <a:pt x="175305" y="1690207"/>
                              </a:cubicBezTo>
                              <a:cubicBezTo>
                                <a:pt x="172584" y="1686579"/>
                                <a:pt x="160337" y="1709257"/>
                                <a:pt x="153533" y="1692929"/>
                              </a:cubicBezTo>
                              <a:cubicBezTo>
                                <a:pt x="146729" y="1676601"/>
                                <a:pt x="139019" y="1622172"/>
                                <a:pt x="134483" y="1592236"/>
                              </a:cubicBezTo>
                              <a:cubicBezTo>
                                <a:pt x="129947" y="1562300"/>
                                <a:pt x="121330" y="1519664"/>
                                <a:pt x="126319" y="1513314"/>
                              </a:cubicBezTo>
                              <a:cubicBezTo>
                                <a:pt x="131308" y="1506964"/>
                                <a:pt x="161698" y="1556857"/>
                                <a:pt x="164419" y="1554136"/>
                              </a:cubicBezTo>
                              <a:cubicBezTo>
                                <a:pt x="167140" y="1551415"/>
                                <a:pt x="139472" y="1516490"/>
                                <a:pt x="142647" y="1496986"/>
                              </a:cubicBezTo>
                              <a:cubicBezTo>
                                <a:pt x="145822" y="1477482"/>
                                <a:pt x="176212" y="1453443"/>
                                <a:pt x="183469" y="1437114"/>
                              </a:cubicBezTo>
                              <a:cubicBezTo>
                                <a:pt x="190726" y="1420785"/>
                                <a:pt x="184376" y="1412621"/>
                                <a:pt x="186190" y="1399014"/>
                              </a:cubicBezTo>
                              <a:cubicBezTo>
                                <a:pt x="188004" y="1385407"/>
                                <a:pt x="197530" y="1358192"/>
                                <a:pt x="194355" y="1355471"/>
                              </a:cubicBezTo>
                              <a:cubicBezTo>
                                <a:pt x="191180" y="1352750"/>
                                <a:pt x="170769" y="1387675"/>
                                <a:pt x="167140" y="1382686"/>
                              </a:cubicBezTo>
                              <a:cubicBezTo>
                                <a:pt x="163511" y="1377697"/>
                                <a:pt x="171222" y="1338690"/>
                                <a:pt x="172583" y="1325536"/>
                              </a:cubicBezTo>
                              <a:cubicBezTo>
                                <a:pt x="173944" y="1312382"/>
                                <a:pt x="176212" y="1319639"/>
                                <a:pt x="175305" y="1303764"/>
                              </a:cubicBezTo>
                              <a:cubicBezTo>
                                <a:pt x="174398" y="1287889"/>
                                <a:pt x="168954" y="1251150"/>
                                <a:pt x="167140" y="1230286"/>
                              </a:cubicBezTo>
                              <a:cubicBezTo>
                                <a:pt x="165326" y="1209422"/>
                                <a:pt x="161698" y="1194454"/>
                                <a:pt x="164419" y="1178579"/>
                              </a:cubicBezTo>
                              <a:cubicBezTo>
                                <a:pt x="167140" y="1162704"/>
                                <a:pt x="176212" y="1145015"/>
                                <a:pt x="183469" y="1135036"/>
                              </a:cubicBezTo>
                              <a:cubicBezTo>
                                <a:pt x="190726" y="1125057"/>
                                <a:pt x="202973" y="1125964"/>
                                <a:pt x="207962" y="1118707"/>
                              </a:cubicBezTo>
                              <a:cubicBezTo>
                                <a:pt x="212951" y="1111450"/>
                                <a:pt x="207962" y="1127779"/>
                                <a:pt x="213405" y="1091493"/>
                              </a:cubicBezTo>
                              <a:cubicBezTo>
                                <a:pt x="218848" y="1055207"/>
                                <a:pt x="234269" y="956782"/>
                                <a:pt x="240619" y="900993"/>
                              </a:cubicBezTo>
                              <a:cubicBezTo>
                                <a:pt x="246969" y="845204"/>
                                <a:pt x="250144" y="788507"/>
                                <a:pt x="251505" y="756757"/>
                              </a:cubicBezTo>
                              <a:cubicBezTo>
                                <a:pt x="252866" y="725007"/>
                                <a:pt x="259669" y="724554"/>
                                <a:pt x="248783" y="710493"/>
                              </a:cubicBezTo>
                              <a:cubicBezTo>
                                <a:pt x="237897" y="696432"/>
                                <a:pt x="206601" y="685093"/>
                                <a:pt x="186190" y="672393"/>
                              </a:cubicBezTo>
                              <a:cubicBezTo>
                                <a:pt x="165779" y="659693"/>
                                <a:pt x="139019" y="646086"/>
                                <a:pt x="126319" y="634293"/>
                              </a:cubicBezTo>
                              <a:cubicBezTo>
                                <a:pt x="113619" y="622500"/>
                                <a:pt x="109990" y="601636"/>
                                <a:pt x="109990" y="601636"/>
                              </a:cubicBezTo>
                              <a:lnTo>
                                <a:pt x="90940" y="563536"/>
                              </a:lnTo>
                              <a:cubicBezTo>
                                <a:pt x="84590" y="550836"/>
                                <a:pt x="76879" y="538136"/>
                                <a:pt x="71890" y="525436"/>
                              </a:cubicBezTo>
                              <a:cubicBezTo>
                                <a:pt x="66901" y="512736"/>
                                <a:pt x="65994" y="500490"/>
                                <a:pt x="61005" y="487336"/>
                              </a:cubicBezTo>
                              <a:cubicBezTo>
                                <a:pt x="56016" y="474182"/>
                                <a:pt x="49666" y="456039"/>
                                <a:pt x="41955" y="446514"/>
                              </a:cubicBezTo>
                              <a:cubicBezTo>
                                <a:pt x="34244" y="436989"/>
                                <a:pt x="21544" y="436536"/>
                                <a:pt x="14740" y="430186"/>
                              </a:cubicBezTo>
                              <a:cubicBezTo>
                                <a:pt x="7936" y="423836"/>
                                <a:pt x="2947" y="416578"/>
                                <a:pt x="1133" y="408414"/>
                              </a:cubicBezTo>
                              <a:cubicBezTo>
                                <a:pt x="-681" y="400250"/>
                                <a:pt x="-681" y="389364"/>
                                <a:pt x="3855" y="381200"/>
                              </a:cubicBezTo>
                              <a:cubicBezTo>
                                <a:pt x="8391" y="373036"/>
                                <a:pt x="23358" y="368954"/>
                                <a:pt x="28347" y="359429"/>
                              </a:cubicBezTo>
                              <a:cubicBezTo>
                                <a:pt x="33336" y="349904"/>
                                <a:pt x="36965" y="329493"/>
                                <a:pt x="33790" y="324050"/>
                              </a:cubicBezTo>
                              <a:cubicBezTo>
                                <a:pt x="30615" y="318607"/>
                                <a:pt x="10204" y="337203"/>
                                <a:pt x="9297" y="326771"/>
                              </a:cubicBezTo>
                              <a:cubicBezTo>
                                <a:pt x="8390" y="316339"/>
                                <a:pt x="21997" y="274611"/>
                                <a:pt x="28347" y="261457"/>
                              </a:cubicBezTo>
                              <a:cubicBezTo>
                                <a:pt x="34697" y="248303"/>
                                <a:pt x="38325" y="258736"/>
                                <a:pt x="47397" y="247850"/>
                              </a:cubicBezTo>
                              <a:cubicBezTo>
                                <a:pt x="56468" y="236964"/>
                                <a:pt x="75519" y="214286"/>
                                <a:pt x="82776" y="196143"/>
                              </a:cubicBezTo>
                              <a:cubicBezTo>
                                <a:pt x="90033" y="178000"/>
                                <a:pt x="90033" y="153961"/>
                                <a:pt x="90940" y="138993"/>
                              </a:cubicBezTo>
                              <a:cubicBezTo>
                                <a:pt x="91847" y="124025"/>
                                <a:pt x="85044" y="116315"/>
                                <a:pt x="88219" y="106336"/>
                              </a:cubicBezTo>
                              <a:cubicBezTo>
                                <a:pt x="91394" y="96357"/>
                                <a:pt x="104547" y="87285"/>
                                <a:pt x="109990" y="79121"/>
                              </a:cubicBezTo>
                              <a:cubicBezTo>
                                <a:pt x="115433" y="70957"/>
                                <a:pt x="118608" y="66875"/>
                                <a:pt x="120876" y="57350"/>
                              </a:cubicBezTo>
                              <a:cubicBezTo>
                                <a:pt x="123144" y="47825"/>
                                <a:pt x="114072" y="30135"/>
                                <a:pt x="123597" y="21971"/>
                              </a:cubicBezTo>
                              <a:cubicBezTo>
                                <a:pt x="133122" y="13807"/>
                                <a:pt x="163965" y="11992"/>
                                <a:pt x="178026" y="8364"/>
                              </a:cubicBezTo>
                              <a:cubicBezTo>
                                <a:pt x="192087" y="4736"/>
                                <a:pt x="202065" y="-1161"/>
                                <a:pt x="207962" y="200"/>
                              </a:cubicBezTo>
                              <a:cubicBezTo>
                                <a:pt x="213859" y="1561"/>
                                <a:pt x="207509" y="13808"/>
                                <a:pt x="213405" y="16529"/>
                              </a:cubicBezTo>
                              <a:cubicBezTo>
                                <a:pt x="219301" y="19250"/>
                                <a:pt x="243340" y="16529"/>
                                <a:pt x="243340" y="16529"/>
                              </a:cubicBezTo>
                              <a:cubicBezTo>
                                <a:pt x="253318" y="16529"/>
                                <a:pt x="261483" y="16076"/>
                                <a:pt x="273276" y="16529"/>
                              </a:cubicBezTo>
                              <a:cubicBezTo>
                                <a:pt x="285069" y="16982"/>
                                <a:pt x="302758" y="16075"/>
                                <a:pt x="314097" y="19250"/>
                              </a:cubicBezTo>
                              <a:cubicBezTo>
                                <a:pt x="325436" y="22425"/>
                                <a:pt x="335869" y="32404"/>
                                <a:pt x="341312" y="35579"/>
                              </a:cubicBezTo>
                              <a:cubicBezTo>
                                <a:pt x="346755" y="38754"/>
                                <a:pt x="338591" y="37847"/>
                                <a:pt x="346755" y="38300"/>
                              </a:cubicBezTo>
                              <a:cubicBezTo>
                                <a:pt x="354919" y="38753"/>
                                <a:pt x="377143" y="41021"/>
                                <a:pt x="390297" y="38300"/>
                              </a:cubicBezTo>
                              <a:cubicBezTo>
                                <a:pt x="403450" y="35578"/>
                                <a:pt x="418419" y="20610"/>
                                <a:pt x="425676" y="21971"/>
                              </a:cubicBezTo>
                              <a:cubicBezTo>
                                <a:pt x="432933" y="23332"/>
                                <a:pt x="429758" y="41928"/>
                                <a:pt x="433840" y="46464"/>
                              </a:cubicBezTo>
                              <a:cubicBezTo>
                                <a:pt x="437922" y="51000"/>
                                <a:pt x="444272" y="46918"/>
                                <a:pt x="450169" y="49186"/>
                              </a:cubicBezTo>
                              <a:cubicBezTo>
                                <a:pt x="456065" y="51454"/>
                                <a:pt x="460601" y="53268"/>
                                <a:pt x="469219" y="60071"/>
                              </a:cubicBezTo>
                              <a:cubicBezTo>
                                <a:pt x="477837" y="66874"/>
                                <a:pt x="492351" y="82750"/>
                                <a:pt x="501876" y="90007"/>
                              </a:cubicBezTo>
                              <a:cubicBezTo>
                                <a:pt x="511401" y="97264"/>
                                <a:pt x="519566" y="97718"/>
                                <a:pt x="526369" y="103614"/>
                              </a:cubicBezTo>
                              <a:cubicBezTo>
                                <a:pt x="533172" y="109510"/>
                                <a:pt x="533172" y="119943"/>
                                <a:pt x="542697" y="125386"/>
                              </a:cubicBezTo>
                              <a:cubicBezTo>
                                <a:pt x="552222" y="130829"/>
                                <a:pt x="567191" y="132643"/>
                                <a:pt x="583519" y="136271"/>
                              </a:cubicBezTo>
                              <a:cubicBezTo>
                                <a:pt x="599847" y="139899"/>
                                <a:pt x="622073" y="137178"/>
                                <a:pt x="640669" y="147157"/>
                              </a:cubicBezTo>
                              <a:cubicBezTo>
                                <a:pt x="659265" y="157136"/>
                                <a:pt x="682851" y="177546"/>
                                <a:pt x="695097" y="196143"/>
                              </a:cubicBezTo>
                              <a:cubicBezTo>
                                <a:pt x="707343" y="214740"/>
                                <a:pt x="701447" y="243315"/>
                                <a:pt x="714147" y="258736"/>
                              </a:cubicBezTo>
                              <a:cubicBezTo>
                                <a:pt x="726847" y="274157"/>
                                <a:pt x="753608" y="280053"/>
                                <a:pt x="771297" y="288671"/>
                              </a:cubicBezTo>
                              <a:cubicBezTo>
                                <a:pt x="788986" y="297289"/>
                                <a:pt x="807583" y="304093"/>
                                <a:pt x="820283" y="310443"/>
                              </a:cubicBezTo>
                              <a:cubicBezTo>
                                <a:pt x="832983" y="316793"/>
                                <a:pt x="842508" y="320875"/>
                                <a:pt x="847497" y="326771"/>
                              </a:cubicBezTo>
                              <a:cubicBezTo>
                                <a:pt x="852486" y="332667"/>
                                <a:pt x="840694" y="342646"/>
                                <a:pt x="850219" y="345821"/>
                              </a:cubicBezTo>
                              <a:cubicBezTo>
                                <a:pt x="859744" y="348996"/>
                                <a:pt x="904647" y="345821"/>
                                <a:pt x="904647" y="345821"/>
                              </a:cubicBezTo>
                              <a:lnTo>
                                <a:pt x="945469" y="345821"/>
                              </a:lnTo>
                              <a:cubicBezTo>
                                <a:pt x="954540" y="345821"/>
                                <a:pt x="951365" y="340832"/>
                                <a:pt x="959076" y="345821"/>
                              </a:cubicBezTo>
                              <a:cubicBezTo>
                                <a:pt x="966787" y="350810"/>
                                <a:pt x="984022" y="369407"/>
                                <a:pt x="991733" y="375757"/>
                              </a:cubicBezTo>
                              <a:cubicBezTo>
                                <a:pt x="999444" y="382107"/>
                                <a:pt x="1001711" y="381200"/>
                                <a:pt x="1005340" y="383921"/>
                              </a:cubicBezTo>
                              <a:cubicBezTo>
                                <a:pt x="1008969" y="386642"/>
                                <a:pt x="1004887" y="389364"/>
                                <a:pt x="1013505" y="392086"/>
                              </a:cubicBezTo>
                              <a:cubicBezTo>
                                <a:pt x="1022123" y="394807"/>
                                <a:pt x="1049336" y="393447"/>
                                <a:pt x="1057047" y="400250"/>
                              </a:cubicBezTo>
                              <a:cubicBezTo>
                                <a:pt x="1064758" y="407053"/>
                                <a:pt x="1058862" y="423382"/>
                                <a:pt x="1059769" y="432907"/>
                              </a:cubicBezTo>
                              <a:cubicBezTo>
                                <a:pt x="1060676" y="442432"/>
                                <a:pt x="1065665" y="444246"/>
                                <a:pt x="1062490" y="457400"/>
                              </a:cubicBezTo>
                              <a:cubicBezTo>
                                <a:pt x="1059315" y="470554"/>
                                <a:pt x="1053419" y="493686"/>
                                <a:pt x="1040719" y="511829"/>
                              </a:cubicBezTo>
                              <a:cubicBezTo>
                                <a:pt x="1028019" y="529972"/>
                                <a:pt x="986290" y="566257"/>
                                <a:pt x="986290" y="566257"/>
                              </a:cubicBezTo>
                              <a:cubicBezTo>
                                <a:pt x="973590" y="578957"/>
                                <a:pt x="967694" y="580772"/>
                                <a:pt x="964519" y="588029"/>
                              </a:cubicBezTo>
                              <a:cubicBezTo>
                                <a:pt x="961344" y="595286"/>
                                <a:pt x="966787" y="600275"/>
                                <a:pt x="967240" y="609800"/>
                              </a:cubicBezTo>
                              <a:cubicBezTo>
                                <a:pt x="967693" y="619325"/>
                                <a:pt x="967693" y="634747"/>
                                <a:pt x="967240" y="645179"/>
                              </a:cubicBezTo>
                              <a:cubicBezTo>
                                <a:pt x="966787" y="655611"/>
                                <a:pt x="968601" y="655611"/>
                                <a:pt x="964519" y="672393"/>
                              </a:cubicBezTo>
                              <a:cubicBezTo>
                                <a:pt x="960437" y="689175"/>
                                <a:pt x="953633" y="716389"/>
                                <a:pt x="945469" y="737707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4" name="Freeform 93"/>
                        <p:cNvSpPr/>
                        <p:nvPr/>
                      </p:nvSpPr>
                      <p:spPr>
                        <a:xfrm>
                          <a:off x="7404641" y="3419191"/>
                          <a:ext cx="963385" cy="778134"/>
                        </a:xfrm>
                        <a:custGeom>
                          <a:avLst/>
                          <a:gdLst>
                            <a:gd name="connsiteX0" fmla="*/ 479678 w 963385"/>
                            <a:gd name="connsiteY0" fmla="*/ 588453 h 778134"/>
                            <a:gd name="connsiteX1" fmla="*/ 546353 w 963385"/>
                            <a:gd name="connsiteY1" fmla="*/ 576547 h 778134"/>
                            <a:gd name="connsiteX2" fmla="*/ 579690 w 963385"/>
                            <a:gd name="connsiteY2" fmla="*/ 605122 h 778134"/>
                            <a:gd name="connsiteX3" fmla="*/ 622553 w 963385"/>
                            <a:gd name="connsiteY3" fmla="*/ 614647 h 778134"/>
                            <a:gd name="connsiteX4" fmla="*/ 627315 w 963385"/>
                            <a:gd name="connsiteY4" fmla="*/ 590834 h 778134"/>
                            <a:gd name="connsiteX5" fmla="*/ 639222 w 963385"/>
                            <a:gd name="connsiteY5" fmla="*/ 562259 h 778134"/>
                            <a:gd name="connsiteX6" fmla="*/ 665415 w 963385"/>
                            <a:gd name="connsiteY6" fmla="*/ 607503 h 778134"/>
                            <a:gd name="connsiteX7" fmla="*/ 698753 w 963385"/>
                            <a:gd name="connsiteY7" fmla="*/ 597978 h 778134"/>
                            <a:gd name="connsiteX8" fmla="*/ 732090 w 963385"/>
                            <a:gd name="connsiteY8" fmla="*/ 633697 h 778134"/>
                            <a:gd name="connsiteX9" fmla="*/ 772572 w 963385"/>
                            <a:gd name="connsiteY9" fmla="*/ 652747 h 778134"/>
                            <a:gd name="connsiteX10" fmla="*/ 820197 w 963385"/>
                            <a:gd name="connsiteY10" fmla="*/ 647984 h 778134"/>
                            <a:gd name="connsiteX11" fmla="*/ 867822 w 963385"/>
                            <a:gd name="connsiteY11" fmla="*/ 626553 h 778134"/>
                            <a:gd name="connsiteX12" fmla="*/ 867822 w 963385"/>
                            <a:gd name="connsiteY12" fmla="*/ 626553 h 778134"/>
                            <a:gd name="connsiteX13" fmla="*/ 865440 w 963385"/>
                            <a:gd name="connsiteY13" fmla="*/ 667034 h 778134"/>
                            <a:gd name="connsiteX14" fmla="*/ 822578 w 963385"/>
                            <a:gd name="connsiteY14" fmla="*/ 674178 h 778134"/>
                            <a:gd name="connsiteX15" fmla="*/ 805909 w 963385"/>
                            <a:gd name="connsiteY15" fmla="*/ 681322 h 778134"/>
                            <a:gd name="connsiteX16" fmla="*/ 844009 w 963385"/>
                            <a:gd name="connsiteY16" fmla="*/ 719422 h 778134"/>
                            <a:gd name="connsiteX17" fmla="*/ 872584 w 963385"/>
                            <a:gd name="connsiteY17" fmla="*/ 755140 h 778134"/>
                            <a:gd name="connsiteX18" fmla="*/ 894015 w 963385"/>
                            <a:gd name="connsiteY18" fmla="*/ 738472 h 778134"/>
                            <a:gd name="connsiteX19" fmla="*/ 915447 w 963385"/>
                            <a:gd name="connsiteY19" fmla="*/ 714659 h 778134"/>
                            <a:gd name="connsiteX20" fmla="*/ 917828 w 963385"/>
                            <a:gd name="connsiteY20" fmla="*/ 681322 h 778134"/>
                            <a:gd name="connsiteX21" fmla="*/ 917828 w 963385"/>
                            <a:gd name="connsiteY21" fmla="*/ 650365 h 778134"/>
                            <a:gd name="connsiteX22" fmla="*/ 894015 w 963385"/>
                            <a:gd name="connsiteY22" fmla="*/ 636078 h 778134"/>
                            <a:gd name="connsiteX23" fmla="*/ 891634 w 963385"/>
                            <a:gd name="connsiteY23" fmla="*/ 624172 h 778134"/>
                            <a:gd name="connsiteX24" fmla="*/ 908303 w 963385"/>
                            <a:gd name="connsiteY24" fmla="*/ 605122 h 778134"/>
                            <a:gd name="connsiteX25" fmla="*/ 929734 w 963385"/>
                            <a:gd name="connsiteY25" fmla="*/ 593215 h 778134"/>
                            <a:gd name="connsiteX26" fmla="*/ 953547 w 963385"/>
                            <a:gd name="connsiteY26" fmla="*/ 581309 h 778134"/>
                            <a:gd name="connsiteX27" fmla="*/ 948784 w 963385"/>
                            <a:gd name="connsiteY27" fmla="*/ 543209 h 778134"/>
                            <a:gd name="connsiteX28" fmla="*/ 948784 w 963385"/>
                            <a:gd name="connsiteY28" fmla="*/ 476534 h 778134"/>
                            <a:gd name="connsiteX29" fmla="*/ 951165 w 963385"/>
                            <a:gd name="connsiteY29" fmla="*/ 421765 h 778134"/>
                            <a:gd name="connsiteX30" fmla="*/ 963072 w 963385"/>
                            <a:gd name="connsiteY30" fmla="*/ 366997 h 778134"/>
                            <a:gd name="connsiteX31" fmla="*/ 936878 w 963385"/>
                            <a:gd name="connsiteY31" fmla="*/ 305084 h 778134"/>
                            <a:gd name="connsiteX32" fmla="*/ 896397 w 963385"/>
                            <a:gd name="connsiteY32" fmla="*/ 228884 h 778134"/>
                            <a:gd name="connsiteX33" fmla="*/ 863059 w 963385"/>
                            <a:gd name="connsiteY33" fmla="*/ 212215 h 778134"/>
                            <a:gd name="connsiteX34" fmla="*/ 824959 w 963385"/>
                            <a:gd name="connsiteY34" fmla="*/ 205072 h 778134"/>
                            <a:gd name="connsiteX35" fmla="*/ 801147 w 963385"/>
                            <a:gd name="connsiteY35" fmla="*/ 178878 h 778134"/>
                            <a:gd name="connsiteX36" fmla="*/ 741615 w 963385"/>
                            <a:gd name="connsiteY36" fmla="*/ 157447 h 778134"/>
                            <a:gd name="connsiteX37" fmla="*/ 679703 w 963385"/>
                            <a:gd name="connsiteY37" fmla="*/ 143159 h 778134"/>
                            <a:gd name="connsiteX38" fmla="*/ 670178 w 963385"/>
                            <a:gd name="connsiteY38" fmla="*/ 109822 h 778134"/>
                            <a:gd name="connsiteX39" fmla="*/ 646365 w 963385"/>
                            <a:gd name="connsiteY39" fmla="*/ 78865 h 778134"/>
                            <a:gd name="connsiteX40" fmla="*/ 603503 w 963385"/>
                            <a:gd name="connsiteY40" fmla="*/ 52672 h 778134"/>
                            <a:gd name="connsiteX41" fmla="*/ 553497 w 963385"/>
                            <a:gd name="connsiteY41" fmla="*/ 7428 h 778134"/>
                            <a:gd name="connsiteX42" fmla="*/ 539209 w 963385"/>
                            <a:gd name="connsiteY42" fmla="*/ 284 h 778134"/>
                            <a:gd name="connsiteX43" fmla="*/ 534447 w 963385"/>
                            <a:gd name="connsiteY43" fmla="*/ 9809 h 778134"/>
                            <a:gd name="connsiteX44" fmla="*/ 532065 w 963385"/>
                            <a:gd name="connsiteY44" fmla="*/ 45528 h 778134"/>
                            <a:gd name="connsiteX45" fmla="*/ 543972 w 963385"/>
                            <a:gd name="connsiteY45" fmla="*/ 90772 h 778134"/>
                            <a:gd name="connsiteX46" fmla="*/ 551115 w 963385"/>
                            <a:gd name="connsiteY46" fmla="*/ 114584 h 778134"/>
                            <a:gd name="connsiteX47" fmla="*/ 558259 w 963385"/>
                            <a:gd name="connsiteY47" fmla="*/ 147922 h 778134"/>
                            <a:gd name="connsiteX48" fmla="*/ 551115 w 963385"/>
                            <a:gd name="connsiteY48" fmla="*/ 166972 h 778134"/>
                            <a:gd name="connsiteX49" fmla="*/ 529684 w 963385"/>
                            <a:gd name="connsiteY49" fmla="*/ 174115 h 778134"/>
                            <a:gd name="connsiteX50" fmla="*/ 510634 w 963385"/>
                            <a:gd name="connsiteY50" fmla="*/ 159828 h 778134"/>
                            <a:gd name="connsiteX51" fmla="*/ 474915 w 963385"/>
                            <a:gd name="connsiteY51" fmla="*/ 171734 h 778134"/>
                            <a:gd name="connsiteX52" fmla="*/ 439197 w 963385"/>
                            <a:gd name="connsiteY52" fmla="*/ 159828 h 778134"/>
                            <a:gd name="connsiteX53" fmla="*/ 415384 w 963385"/>
                            <a:gd name="connsiteY53" fmla="*/ 147922 h 778134"/>
                            <a:gd name="connsiteX54" fmla="*/ 417765 w 963385"/>
                            <a:gd name="connsiteY54" fmla="*/ 126490 h 778134"/>
                            <a:gd name="connsiteX55" fmla="*/ 422528 w 963385"/>
                            <a:gd name="connsiteY55" fmla="*/ 86009 h 778134"/>
                            <a:gd name="connsiteX56" fmla="*/ 398715 w 963385"/>
                            <a:gd name="connsiteY56" fmla="*/ 86009 h 778134"/>
                            <a:gd name="connsiteX57" fmla="*/ 348709 w 963385"/>
                            <a:gd name="connsiteY57" fmla="*/ 88390 h 778134"/>
                            <a:gd name="connsiteX58" fmla="*/ 329659 w 963385"/>
                            <a:gd name="connsiteY58" fmla="*/ 102678 h 778134"/>
                            <a:gd name="connsiteX59" fmla="*/ 329659 w 963385"/>
                            <a:gd name="connsiteY59" fmla="*/ 112203 h 778134"/>
                            <a:gd name="connsiteX60" fmla="*/ 301084 w 963385"/>
                            <a:gd name="connsiteY60" fmla="*/ 124109 h 778134"/>
                            <a:gd name="connsiteX61" fmla="*/ 279653 w 963385"/>
                            <a:gd name="connsiteY61" fmla="*/ 164590 h 778134"/>
                            <a:gd name="connsiteX62" fmla="*/ 282034 w 963385"/>
                            <a:gd name="connsiteY62" fmla="*/ 202690 h 778134"/>
                            <a:gd name="connsiteX63" fmla="*/ 251078 w 963385"/>
                            <a:gd name="connsiteY63" fmla="*/ 216978 h 778134"/>
                            <a:gd name="connsiteX64" fmla="*/ 215359 w 963385"/>
                            <a:gd name="connsiteY64" fmla="*/ 200309 h 778134"/>
                            <a:gd name="connsiteX65" fmla="*/ 198690 w 963385"/>
                            <a:gd name="connsiteY65" fmla="*/ 209834 h 778134"/>
                            <a:gd name="connsiteX66" fmla="*/ 174878 w 963385"/>
                            <a:gd name="connsiteY66" fmla="*/ 266984 h 778134"/>
                            <a:gd name="connsiteX67" fmla="*/ 148684 w 963385"/>
                            <a:gd name="connsiteY67" fmla="*/ 290797 h 778134"/>
                            <a:gd name="connsiteX68" fmla="*/ 141540 w 963385"/>
                            <a:gd name="connsiteY68" fmla="*/ 309847 h 778134"/>
                            <a:gd name="connsiteX69" fmla="*/ 141540 w 963385"/>
                            <a:gd name="connsiteY69" fmla="*/ 333659 h 778134"/>
                            <a:gd name="connsiteX70" fmla="*/ 136778 w 963385"/>
                            <a:gd name="connsiteY70" fmla="*/ 388428 h 778134"/>
                            <a:gd name="connsiteX71" fmla="*/ 117728 w 963385"/>
                            <a:gd name="connsiteY71" fmla="*/ 402715 h 778134"/>
                            <a:gd name="connsiteX72" fmla="*/ 70103 w 963385"/>
                            <a:gd name="connsiteY72" fmla="*/ 438434 h 778134"/>
                            <a:gd name="connsiteX73" fmla="*/ 36765 w 963385"/>
                            <a:gd name="connsiteY73" fmla="*/ 462247 h 778134"/>
                            <a:gd name="connsiteX74" fmla="*/ 10572 w 963385"/>
                            <a:gd name="connsiteY74" fmla="*/ 505109 h 778134"/>
                            <a:gd name="connsiteX75" fmla="*/ 1047 w 963385"/>
                            <a:gd name="connsiteY75" fmla="*/ 519397 h 778134"/>
                            <a:gd name="connsiteX76" fmla="*/ 1047 w 963385"/>
                            <a:gd name="connsiteY76" fmla="*/ 550353 h 778134"/>
                            <a:gd name="connsiteX77" fmla="*/ 8190 w 963385"/>
                            <a:gd name="connsiteY77" fmla="*/ 581309 h 778134"/>
                            <a:gd name="connsiteX78" fmla="*/ 53434 w 963385"/>
                            <a:gd name="connsiteY78" fmla="*/ 605122 h 778134"/>
                            <a:gd name="connsiteX79" fmla="*/ 103440 w 963385"/>
                            <a:gd name="connsiteY79" fmla="*/ 659890 h 778134"/>
                            <a:gd name="connsiteX80" fmla="*/ 134397 w 963385"/>
                            <a:gd name="connsiteY80" fmla="*/ 702753 h 778134"/>
                            <a:gd name="connsiteX81" fmla="*/ 151065 w 963385"/>
                            <a:gd name="connsiteY81" fmla="*/ 769428 h 778134"/>
                            <a:gd name="connsiteX82" fmla="*/ 191547 w 963385"/>
                            <a:gd name="connsiteY82" fmla="*/ 776572 h 778134"/>
                            <a:gd name="connsiteX83" fmla="*/ 227265 w 963385"/>
                            <a:gd name="connsiteY83" fmla="*/ 762284 h 778134"/>
                            <a:gd name="connsiteX84" fmla="*/ 267747 w 963385"/>
                            <a:gd name="connsiteY84" fmla="*/ 728947 h 778134"/>
                            <a:gd name="connsiteX85" fmla="*/ 298703 w 963385"/>
                            <a:gd name="connsiteY85" fmla="*/ 705134 h 778134"/>
                            <a:gd name="connsiteX86" fmla="*/ 329659 w 963385"/>
                            <a:gd name="connsiteY86" fmla="*/ 697990 h 778134"/>
                            <a:gd name="connsiteX87" fmla="*/ 358234 w 963385"/>
                            <a:gd name="connsiteY87" fmla="*/ 678940 h 778134"/>
                            <a:gd name="connsiteX88" fmla="*/ 379665 w 963385"/>
                            <a:gd name="connsiteY88" fmla="*/ 655128 h 778134"/>
                            <a:gd name="connsiteX89" fmla="*/ 427290 w 963385"/>
                            <a:gd name="connsiteY89" fmla="*/ 600359 h 778134"/>
                            <a:gd name="connsiteX90" fmla="*/ 479678 w 963385"/>
                            <a:gd name="connsiteY90" fmla="*/ 588453 h 7781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</a:cxnLst>
                          <a:rect l="l" t="t" r="r" b="b"/>
                          <a:pathLst>
                            <a:path w="963385" h="778134">
                              <a:moveTo>
                                <a:pt x="479678" y="588453"/>
                              </a:moveTo>
                              <a:cubicBezTo>
                                <a:pt x="499522" y="584484"/>
                                <a:pt x="529684" y="573769"/>
                                <a:pt x="546353" y="576547"/>
                              </a:cubicBezTo>
                              <a:cubicBezTo>
                                <a:pt x="563022" y="579325"/>
                                <a:pt x="566990" y="598772"/>
                                <a:pt x="579690" y="605122"/>
                              </a:cubicBezTo>
                              <a:cubicBezTo>
                                <a:pt x="592390" y="611472"/>
                                <a:pt x="614616" y="617028"/>
                                <a:pt x="622553" y="614647"/>
                              </a:cubicBezTo>
                              <a:cubicBezTo>
                                <a:pt x="630490" y="612266"/>
                                <a:pt x="624537" y="599565"/>
                                <a:pt x="627315" y="590834"/>
                              </a:cubicBezTo>
                              <a:cubicBezTo>
                                <a:pt x="630093" y="582103"/>
                                <a:pt x="632872" y="559481"/>
                                <a:pt x="639222" y="562259"/>
                              </a:cubicBezTo>
                              <a:cubicBezTo>
                                <a:pt x="645572" y="565037"/>
                                <a:pt x="655493" y="601550"/>
                                <a:pt x="665415" y="607503"/>
                              </a:cubicBezTo>
                              <a:cubicBezTo>
                                <a:pt x="675337" y="613456"/>
                                <a:pt x="687641" y="593612"/>
                                <a:pt x="698753" y="597978"/>
                              </a:cubicBezTo>
                              <a:cubicBezTo>
                                <a:pt x="709865" y="602344"/>
                                <a:pt x="719787" y="624569"/>
                                <a:pt x="732090" y="633697"/>
                              </a:cubicBezTo>
                              <a:cubicBezTo>
                                <a:pt x="744393" y="642825"/>
                                <a:pt x="757888" y="650366"/>
                                <a:pt x="772572" y="652747"/>
                              </a:cubicBezTo>
                              <a:cubicBezTo>
                                <a:pt x="787256" y="655128"/>
                                <a:pt x="804322" y="652350"/>
                                <a:pt x="820197" y="647984"/>
                              </a:cubicBezTo>
                              <a:cubicBezTo>
                                <a:pt x="836072" y="643618"/>
                                <a:pt x="867822" y="626553"/>
                                <a:pt x="867822" y="626553"/>
                              </a:cubicBezTo>
                              <a:lnTo>
                                <a:pt x="867822" y="626553"/>
                              </a:lnTo>
                              <a:cubicBezTo>
                                <a:pt x="867425" y="633300"/>
                                <a:pt x="872981" y="659097"/>
                                <a:pt x="865440" y="667034"/>
                              </a:cubicBezTo>
                              <a:cubicBezTo>
                                <a:pt x="857899" y="674971"/>
                                <a:pt x="832500" y="671797"/>
                                <a:pt x="822578" y="674178"/>
                              </a:cubicBezTo>
                              <a:cubicBezTo>
                                <a:pt x="812656" y="676559"/>
                                <a:pt x="802337" y="673781"/>
                                <a:pt x="805909" y="681322"/>
                              </a:cubicBezTo>
                              <a:cubicBezTo>
                                <a:pt x="809481" y="688863"/>
                                <a:pt x="832897" y="707119"/>
                                <a:pt x="844009" y="719422"/>
                              </a:cubicBezTo>
                              <a:cubicBezTo>
                                <a:pt x="855121" y="731725"/>
                                <a:pt x="864250" y="751965"/>
                                <a:pt x="872584" y="755140"/>
                              </a:cubicBezTo>
                              <a:cubicBezTo>
                                <a:pt x="880918" y="758315"/>
                                <a:pt x="886871" y="745219"/>
                                <a:pt x="894015" y="738472"/>
                              </a:cubicBezTo>
                              <a:cubicBezTo>
                                <a:pt x="901159" y="731725"/>
                                <a:pt x="911478" y="724184"/>
                                <a:pt x="915447" y="714659"/>
                              </a:cubicBezTo>
                              <a:cubicBezTo>
                                <a:pt x="919416" y="705134"/>
                                <a:pt x="917431" y="692038"/>
                                <a:pt x="917828" y="681322"/>
                              </a:cubicBezTo>
                              <a:cubicBezTo>
                                <a:pt x="918225" y="670606"/>
                                <a:pt x="921797" y="657906"/>
                                <a:pt x="917828" y="650365"/>
                              </a:cubicBezTo>
                              <a:cubicBezTo>
                                <a:pt x="913859" y="642824"/>
                                <a:pt x="898381" y="640443"/>
                                <a:pt x="894015" y="636078"/>
                              </a:cubicBezTo>
                              <a:cubicBezTo>
                                <a:pt x="889649" y="631713"/>
                                <a:pt x="889253" y="629331"/>
                                <a:pt x="891634" y="624172"/>
                              </a:cubicBezTo>
                              <a:cubicBezTo>
                                <a:pt x="894015" y="619013"/>
                                <a:pt x="901953" y="610281"/>
                                <a:pt x="908303" y="605122"/>
                              </a:cubicBezTo>
                              <a:cubicBezTo>
                                <a:pt x="914653" y="599963"/>
                                <a:pt x="922193" y="597184"/>
                                <a:pt x="929734" y="593215"/>
                              </a:cubicBezTo>
                              <a:cubicBezTo>
                                <a:pt x="937275" y="589246"/>
                                <a:pt x="950372" y="589643"/>
                                <a:pt x="953547" y="581309"/>
                              </a:cubicBezTo>
                              <a:cubicBezTo>
                                <a:pt x="956722" y="572975"/>
                                <a:pt x="949578" y="560671"/>
                                <a:pt x="948784" y="543209"/>
                              </a:cubicBezTo>
                              <a:cubicBezTo>
                                <a:pt x="947990" y="525747"/>
                                <a:pt x="948387" y="496775"/>
                                <a:pt x="948784" y="476534"/>
                              </a:cubicBezTo>
                              <a:cubicBezTo>
                                <a:pt x="949181" y="456293"/>
                                <a:pt x="948784" y="440021"/>
                                <a:pt x="951165" y="421765"/>
                              </a:cubicBezTo>
                              <a:cubicBezTo>
                                <a:pt x="953546" y="403509"/>
                                <a:pt x="965453" y="386444"/>
                                <a:pt x="963072" y="366997"/>
                              </a:cubicBezTo>
                              <a:cubicBezTo>
                                <a:pt x="960691" y="347550"/>
                                <a:pt x="947990" y="328103"/>
                                <a:pt x="936878" y="305084"/>
                              </a:cubicBezTo>
                              <a:cubicBezTo>
                                <a:pt x="925766" y="282065"/>
                                <a:pt x="908700" y="244362"/>
                                <a:pt x="896397" y="228884"/>
                              </a:cubicBezTo>
                              <a:cubicBezTo>
                                <a:pt x="884094" y="213406"/>
                                <a:pt x="874965" y="216184"/>
                                <a:pt x="863059" y="212215"/>
                              </a:cubicBezTo>
                              <a:cubicBezTo>
                                <a:pt x="851153" y="208246"/>
                                <a:pt x="835278" y="210628"/>
                                <a:pt x="824959" y="205072"/>
                              </a:cubicBezTo>
                              <a:cubicBezTo>
                                <a:pt x="814640" y="199516"/>
                                <a:pt x="815038" y="186815"/>
                                <a:pt x="801147" y="178878"/>
                              </a:cubicBezTo>
                              <a:cubicBezTo>
                                <a:pt x="787256" y="170941"/>
                                <a:pt x="761856" y="163400"/>
                                <a:pt x="741615" y="157447"/>
                              </a:cubicBezTo>
                              <a:cubicBezTo>
                                <a:pt x="721374" y="151494"/>
                                <a:pt x="691609" y="151096"/>
                                <a:pt x="679703" y="143159"/>
                              </a:cubicBezTo>
                              <a:cubicBezTo>
                                <a:pt x="667797" y="135222"/>
                                <a:pt x="675734" y="120538"/>
                                <a:pt x="670178" y="109822"/>
                              </a:cubicBezTo>
                              <a:cubicBezTo>
                                <a:pt x="664622" y="99106"/>
                                <a:pt x="657478" y="88390"/>
                                <a:pt x="646365" y="78865"/>
                              </a:cubicBezTo>
                              <a:cubicBezTo>
                                <a:pt x="635253" y="69340"/>
                                <a:pt x="618981" y="64578"/>
                                <a:pt x="603503" y="52672"/>
                              </a:cubicBezTo>
                              <a:cubicBezTo>
                                <a:pt x="588025" y="40766"/>
                                <a:pt x="564213" y="16159"/>
                                <a:pt x="553497" y="7428"/>
                              </a:cubicBezTo>
                              <a:cubicBezTo>
                                <a:pt x="542781" y="-1303"/>
                                <a:pt x="542384" y="-113"/>
                                <a:pt x="539209" y="284"/>
                              </a:cubicBezTo>
                              <a:cubicBezTo>
                                <a:pt x="536034" y="681"/>
                                <a:pt x="535638" y="2268"/>
                                <a:pt x="534447" y="9809"/>
                              </a:cubicBezTo>
                              <a:cubicBezTo>
                                <a:pt x="533256" y="17350"/>
                                <a:pt x="530478" y="32034"/>
                                <a:pt x="532065" y="45528"/>
                              </a:cubicBezTo>
                              <a:cubicBezTo>
                                <a:pt x="533652" y="59022"/>
                                <a:pt x="540797" y="79263"/>
                                <a:pt x="543972" y="90772"/>
                              </a:cubicBezTo>
                              <a:cubicBezTo>
                                <a:pt x="547147" y="102281"/>
                                <a:pt x="548734" y="105059"/>
                                <a:pt x="551115" y="114584"/>
                              </a:cubicBezTo>
                              <a:cubicBezTo>
                                <a:pt x="553496" y="124109"/>
                                <a:pt x="558259" y="139191"/>
                                <a:pt x="558259" y="147922"/>
                              </a:cubicBezTo>
                              <a:cubicBezTo>
                                <a:pt x="558259" y="156653"/>
                                <a:pt x="555877" y="162607"/>
                                <a:pt x="551115" y="166972"/>
                              </a:cubicBezTo>
                              <a:cubicBezTo>
                                <a:pt x="546353" y="171337"/>
                                <a:pt x="536431" y="175306"/>
                                <a:pt x="529684" y="174115"/>
                              </a:cubicBezTo>
                              <a:cubicBezTo>
                                <a:pt x="522937" y="172924"/>
                                <a:pt x="519762" y="160225"/>
                                <a:pt x="510634" y="159828"/>
                              </a:cubicBezTo>
                              <a:cubicBezTo>
                                <a:pt x="501506" y="159431"/>
                                <a:pt x="486821" y="171734"/>
                                <a:pt x="474915" y="171734"/>
                              </a:cubicBezTo>
                              <a:cubicBezTo>
                                <a:pt x="463009" y="171734"/>
                                <a:pt x="449119" y="163797"/>
                                <a:pt x="439197" y="159828"/>
                              </a:cubicBezTo>
                              <a:cubicBezTo>
                                <a:pt x="429275" y="155859"/>
                                <a:pt x="418956" y="153478"/>
                                <a:pt x="415384" y="147922"/>
                              </a:cubicBezTo>
                              <a:cubicBezTo>
                                <a:pt x="411812" y="142366"/>
                                <a:pt x="416574" y="136809"/>
                                <a:pt x="417765" y="126490"/>
                              </a:cubicBezTo>
                              <a:cubicBezTo>
                                <a:pt x="418956" y="116171"/>
                                <a:pt x="425703" y="92756"/>
                                <a:pt x="422528" y="86009"/>
                              </a:cubicBezTo>
                              <a:cubicBezTo>
                                <a:pt x="419353" y="79262"/>
                                <a:pt x="411018" y="85612"/>
                                <a:pt x="398715" y="86009"/>
                              </a:cubicBezTo>
                              <a:cubicBezTo>
                                <a:pt x="386412" y="86406"/>
                                <a:pt x="360218" y="85612"/>
                                <a:pt x="348709" y="88390"/>
                              </a:cubicBezTo>
                              <a:cubicBezTo>
                                <a:pt x="337200" y="91168"/>
                                <a:pt x="332834" y="98709"/>
                                <a:pt x="329659" y="102678"/>
                              </a:cubicBezTo>
                              <a:cubicBezTo>
                                <a:pt x="326484" y="106647"/>
                                <a:pt x="334421" y="108631"/>
                                <a:pt x="329659" y="112203"/>
                              </a:cubicBezTo>
                              <a:cubicBezTo>
                                <a:pt x="324897" y="115775"/>
                                <a:pt x="309418" y="115378"/>
                                <a:pt x="301084" y="124109"/>
                              </a:cubicBezTo>
                              <a:cubicBezTo>
                                <a:pt x="292750" y="132840"/>
                                <a:pt x="282828" y="151493"/>
                                <a:pt x="279653" y="164590"/>
                              </a:cubicBezTo>
                              <a:cubicBezTo>
                                <a:pt x="276478" y="177687"/>
                                <a:pt x="286796" y="193959"/>
                                <a:pt x="282034" y="202690"/>
                              </a:cubicBezTo>
                              <a:cubicBezTo>
                                <a:pt x="277272" y="211421"/>
                                <a:pt x="262190" y="217375"/>
                                <a:pt x="251078" y="216978"/>
                              </a:cubicBezTo>
                              <a:cubicBezTo>
                                <a:pt x="239966" y="216581"/>
                                <a:pt x="224090" y="201500"/>
                                <a:pt x="215359" y="200309"/>
                              </a:cubicBezTo>
                              <a:cubicBezTo>
                                <a:pt x="206628" y="199118"/>
                                <a:pt x="205437" y="198722"/>
                                <a:pt x="198690" y="209834"/>
                              </a:cubicBezTo>
                              <a:cubicBezTo>
                                <a:pt x="191943" y="220946"/>
                                <a:pt x="183212" y="253490"/>
                                <a:pt x="174878" y="266984"/>
                              </a:cubicBezTo>
                              <a:cubicBezTo>
                                <a:pt x="166544" y="280478"/>
                                <a:pt x="154240" y="283653"/>
                                <a:pt x="148684" y="290797"/>
                              </a:cubicBezTo>
                              <a:cubicBezTo>
                                <a:pt x="143128" y="297941"/>
                                <a:pt x="142731" y="302703"/>
                                <a:pt x="141540" y="309847"/>
                              </a:cubicBezTo>
                              <a:cubicBezTo>
                                <a:pt x="140349" y="316991"/>
                                <a:pt x="142334" y="320562"/>
                                <a:pt x="141540" y="333659"/>
                              </a:cubicBezTo>
                              <a:cubicBezTo>
                                <a:pt x="140746" y="346756"/>
                                <a:pt x="140747" y="376919"/>
                                <a:pt x="136778" y="388428"/>
                              </a:cubicBezTo>
                              <a:cubicBezTo>
                                <a:pt x="132809" y="399937"/>
                                <a:pt x="117728" y="402715"/>
                                <a:pt x="117728" y="402715"/>
                              </a:cubicBezTo>
                              <a:lnTo>
                                <a:pt x="70103" y="438434"/>
                              </a:lnTo>
                              <a:cubicBezTo>
                                <a:pt x="56609" y="448356"/>
                                <a:pt x="46687" y="451134"/>
                                <a:pt x="36765" y="462247"/>
                              </a:cubicBezTo>
                              <a:cubicBezTo>
                                <a:pt x="26843" y="473359"/>
                                <a:pt x="16525" y="495584"/>
                                <a:pt x="10572" y="505109"/>
                              </a:cubicBezTo>
                              <a:cubicBezTo>
                                <a:pt x="4619" y="514634"/>
                                <a:pt x="2635" y="511856"/>
                                <a:pt x="1047" y="519397"/>
                              </a:cubicBezTo>
                              <a:cubicBezTo>
                                <a:pt x="-541" y="526938"/>
                                <a:pt x="-144" y="540034"/>
                                <a:pt x="1047" y="550353"/>
                              </a:cubicBezTo>
                              <a:cubicBezTo>
                                <a:pt x="2237" y="560672"/>
                                <a:pt x="-541" y="572181"/>
                                <a:pt x="8190" y="581309"/>
                              </a:cubicBezTo>
                              <a:cubicBezTo>
                                <a:pt x="16921" y="590437"/>
                                <a:pt x="37559" y="592025"/>
                                <a:pt x="53434" y="605122"/>
                              </a:cubicBezTo>
                              <a:cubicBezTo>
                                <a:pt x="69309" y="618219"/>
                                <a:pt x="89946" y="643618"/>
                                <a:pt x="103440" y="659890"/>
                              </a:cubicBezTo>
                              <a:cubicBezTo>
                                <a:pt x="116934" y="676162"/>
                                <a:pt x="126460" y="684497"/>
                                <a:pt x="134397" y="702753"/>
                              </a:cubicBezTo>
                              <a:cubicBezTo>
                                <a:pt x="142334" y="721009"/>
                                <a:pt x="141540" y="757125"/>
                                <a:pt x="151065" y="769428"/>
                              </a:cubicBezTo>
                              <a:cubicBezTo>
                                <a:pt x="160590" y="781731"/>
                                <a:pt x="178847" y="777763"/>
                                <a:pt x="191547" y="776572"/>
                              </a:cubicBezTo>
                              <a:cubicBezTo>
                                <a:pt x="204247" y="775381"/>
                                <a:pt x="214565" y="770221"/>
                                <a:pt x="227265" y="762284"/>
                              </a:cubicBezTo>
                              <a:cubicBezTo>
                                <a:pt x="239965" y="754347"/>
                                <a:pt x="255841" y="738472"/>
                                <a:pt x="267747" y="728947"/>
                              </a:cubicBezTo>
                              <a:cubicBezTo>
                                <a:pt x="279653" y="719422"/>
                                <a:pt x="288384" y="710293"/>
                                <a:pt x="298703" y="705134"/>
                              </a:cubicBezTo>
                              <a:cubicBezTo>
                                <a:pt x="309022" y="699975"/>
                                <a:pt x="319737" y="702356"/>
                                <a:pt x="329659" y="697990"/>
                              </a:cubicBezTo>
                              <a:cubicBezTo>
                                <a:pt x="339581" y="693624"/>
                                <a:pt x="349900" y="686084"/>
                                <a:pt x="358234" y="678940"/>
                              </a:cubicBezTo>
                              <a:cubicBezTo>
                                <a:pt x="366568" y="671796"/>
                                <a:pt x="368156" y="668225"/>
                                <a:pt x="379665" y="655128"/>
                              </a:cubicBezTo>
                              <a:cubicBezTo>
                                <a:pt x="391174" y="642031"/>
                                <a:pt x="410224" y="611471"/>
                                <a:pt x="427290" y="600359"/>
                              </a:cubicBezTo>
                              <a:cubicBezTo>
                                <a:pt x="444356" y="589247"/>
                                <a:pt x="459834" y="592422"/>
                                <a:pt x="479678" y="588453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5" name="Freeform 94"/>
                        <p:cNvSpPr/>
                        <p:nvPr/>
                      </p:nvSpPr>
                      <p:spPr>
                        <a:xfrm>
                          <a:off x="3888222" y="2121417"/>
                          <a:ext cx="1562912" cy="1662926"/>
                        </a:xfrm>
                        <a:custGeom>
                          <a:avLst/>
                          <a:gdLst>
                            <a:gd name="connsiteX0" fmla="*/ 999464 w 1562912"/>
                            <a:gd name="connsiteY0" fmla="*/ 1620547 h 1662926"/>
                            <a:gd name="connsiteX1" fmla="*/ 1078385 w 1562912"/>
                            <a:gd name="connsiteY1" fmla="*/ 1557954 h 1662926"/>
                            <a:gd name="connsiteX2" fmla="*/ 1097435 w 1562912"/>
                            <a:gd name="connsiteY2" fmla="*/ 1552512 h 1662926"/>
                            <a:gd name="connsiteX3" fmla="*/ 1100157 w 1562912"/>
                            <a:gd name="connsiteY3" fmla="*/ 1511690 h 1662926"/>
                            <a:gd name="connsiteX4" fmla="*/ 1130092 w 1562912"/>
                            <a:gd name="connsiteY4" fmla="*/ 1495362 h 1662926"/>
                            <a:gd name="connsiteX5" fmla="*/ 1138257 w 1562912"/>
                            <a:gd name="connsiteY5" fmla="*/ 1479033 h 1662926"/>
                            <a:gd name="connsiteX6" fmla="*/ 1135535 w 1562912"/>
                            <a:gd name="connsiteY6" fmla="*/ 1438212 h 1662926"/>
                            <a:gd name="connsiteX7" fmla="*/ 1135535 w 1562912"/>
                            <a:gd name="connsiteY7" fmla="*/ 1430047 h 1662926"/>
                            <a:gd name="connsiteX8" fmla="*/ 1168192 w 1562912"/>
                            <a:gd name="connsiteY8" fmla="*/ 1416440 h 1662926"/>
                            <a:gd name="connsiteX9" fmla="*/ 1189964 w 1562912"/>
                            <a:gd name="connsiteY9" fmla="*/ 1400112 h 1662926"/>
                            <a:gd name="connsiteX10" fmla="*/ 1200849 w 1562912"/>
                            <a:gd name="connsiteY10" fmla="*/ 1359290 h 1662926"/>
                            <a:gd name="connsiteX11" fmla="*/ 1184521 w 1562912"/>
                            <a:gd name="connsiteY11" fmla="*/ 1310304 h 1662926"/>
                            <a:gd name="connsiteX12" fmla="*/ 1176357 w 1562912"/>
                            <a:gd name="connsiteY12" fmla="*/ 1304862 h 1662926"/>
                            <a:gd name="connsiteX13" fmla="*/ 1176357 w 1562912"/>
                            <a:gd name="connsiteY13" fmla="*/ 1283090 h 1662926"/>
                            <a:gd name="connsiteX14" fmla="*/ 1200849 w 1562912"/>
                            <a:gd name="connsiteY14" fmla="*/ 1293976 h 1662926"/>
                            <a:gd name="connsiteX15" fmla="*/ 1211735 w 1562912"/>
                            <a:gd name="connsiteY15" fmla="*/ 1280369 h 1662926"/>
                            <a:gd name="connsiteX16" fmla="*/ 1233507 w 1562912"/>
                            <a:gd name="connsiteY16" fmla="*/ 1258597 h 1662926"/>
                            <a:gd name="connsiteX17" fmla="*/ 1293378 w 1562912"/>
                            <a:gd name="connsiteY17" fmla="*/ 1220497 h 1662926"/>
                            <a:gd name="connsiteX18" fmla="*/ 1312428 w 1562912"/>
                            <a:gd name="connsiteY18" fmla="*/ 1212333 h 1662926"/>
                            <a:gd name="connsiteX19" fmla="*/ 1320592 w 1562912"/>
                            <a:gd name="connsiteY19" fmla="*/ 1204169 h 1662926"/>
                            <a:gd name="connsiteX20" fmla="*/ 1317871 w 1562912"/>
                            <a:gd name="connsiteY20" fmla="*/ 1179676 h 1662926"/>
                            <a:gd name="connsiteX21" fmla="*/ 1317871 w 1562912"/>
                            <a:gd name="connsiteY21" fmla="*/ 1130690 h 1662926"/>
                            <a:gd name="connsiteX22" fmla="*/ 1320592 w 1562912"/>
                            <a:gd name="connsiteY22" fmla="*/ 1084426 h 1662926"/>
                            <a:gd name="connsiteX23" fmla="*/ 1298821 w 1562912"/>
                            <a:gd name="connsiteY23" fmla="*/ 1070819 h 1662926"/>
                            <a:gd name="connsiteX24" fmla="*/ 1285214 w 1562912"/>
                            <a:gd name="connsiteY24" fmla="*/ 1043604 h 1662926"/>
                            <a:gd name="connsiteX25" fmla="*/ 1282492 w 1562912"/>
                            <a:gd name="connsiteY25" fmla="*/ 1002783 h 1662926"/>
                            <a:gd name="connsiteX26" fmla="*/ 1279771 w 1562912"/>
                            <a:gd name="connsiteY26" fmla="*/ 970126 h 1662926"/>
                            <a:gd name="connsiteX27" fmla="*/ 1287935 w 1562912"/>
                            <a:gd name="connsiteY27" fmla="*/ 942912 h 1662926"/>
                            <a:gd name="connsiteX28" fmla="*/ 1320592 w 1562912"/>
                            <a:gd name="connsiteY28" fmla="*/ 899369 h 1662926"/>
                            <a:gd name="connsiteX29" fmla="*/ 1358692 w 1562912"/>
                            <a:gd name="connsiteY29" fmla="*/ 863990 h 1662926"/>
                            <a:gd name="connsiteX30" fmla="*/ 1375021 w 1562912"/>
                            <a:gd name="connsiteY30" fmla="*/ 855826 h 1662926"/>
                            <a:gd name="connsiteX31" fmla="*/ 1418564 w 1562912"/>
                            <a:gd name="connsiteY31" fmla="*/ 825890 h 1662926"/>
                            <a:gd name="connsiteX32" fmla="*/ 1451221 w 1562912"/>
                            <a:gd name="connsiteY32" fmla="*/ 774183 h 1662926"/>
                            <a:gd name="connsiteX33" fmla="*/ 1481157 w 1562912"/>
                            <a:gd name="connsiteY33" fmla="*/ 738804 h 1662926"/>
                            <a:gd name="connsiteX34" fmla="*/ 1524699 w 1562912"/>
                            <a:gd name="connsiteY34" fmla="*/ 687097 h 1662926"/>
                            <a:gd name="connsiteX35" fmla="*/ 1560078 w 1562912"/>
                            <a:gd name="connsiteY35" fmla="*/ 648997 h 1662926"/>
                            <a:gd name="connsiteX36" fmla="*/ 1560078 w 1562912"/>
                            <a:gd name="connsiteY36" fmla="*/ 624504 h 1662926"/>
                            <a:gd name="connsiteX37" fmla="*/ 1554635 w 1562912"/>
                            <a:gd name="connsiteY37" fmla="*/ 610897 h 1662926"/>
                            <a:gd name="connsiteX38" fmla="*/ 1497485 w 1562912"/>
                            <a:gd name="connsiteY38" fmla="*/ 619062 h 1662926"/>
                            <a:gd name="connsiteX39" fmla="*/ 1418564 w 1562912"/>
                            <a:gd name="connsiteY39" fmla="*/ 627226 h 1662926"/>
                            <a:gd name="connsiteX40" fmla="*/ 1394071 w 1562912"/>
                            <a:gd name="connsiteY40" fmla="*/ 627226 h 1662926"/>
                            <a:gd name="connsiteX41" fmla="*/ 1377742 w 1562912"/>
                            <a:gd name="connsiteY41" fmla="*/ 627226 h 1662926"/>
                            <a:gd name="connsiteX42" fmla="*/ 1375021 w 1562912"/>
                            <a:gd name="connsiteY42" fmla="*/ 619062 h 1662926"/>
                            <a:gd name="connsiteX43" fmla="*/ 1361414 w 1562912"/>
                            <a:gd name="connsiteY43" fmla="*/ 583683 h 1662926"/>
                            <a:gd name="connsiteX44" fmla="*/ 1326035 w 1562912"/>
                            <a:gd name="connsiteY44" fmla="*/ 545583 h 1662926"/>
                            <a:gd name="connsiteX45" fmla="*/ 1304264 w 1562912"/>
                            <a:gd name="connsiteY45" fmla="*/ 529254 h 1662926"/>
                            <a:gd name="connsiteX46" fmla="*/ 1271607 w 1562912"/>
                            <a:gd name="connsiteY46" fmla="*/ 493876 h 1662926"/>
                            <a:gd name="connsiteX47" fmla="*/ 1244392 w 1562912"/>
                            <a:gd name="connsiteY47" fmla="*/ 450333 h 1662926"/>
                            <a:gd name="connsiteX48" fmla="*/ 1236228 w 1562912"/>
                            <a:gd name="connsiteY48" fmla="*/ 414954 h 1662926"/>
                            <a:gd name="connsiteX49" fmla="*/ 1225342 w 1562912"/>
                            <a:gd name="connsiteY49" fmla="*/ 376854 h 1662926"/>
                            <a:gd name="connsiteX50" fmla="*/ 1209014 w 1562912"/>
                            <a:gd name="connsiteY50" fmla="*/ 349640 h 1662926"/>
                            <a:gd name="connsiteX51" fmla="*/ 1181799 w 1562912"/>
                            <a:gd name="connsiteY51" fmla="*/ 306097 h 1662926"/>
                            <a:gd name="connsiteX52" fmla="*/ 1160028 w 1562912"/>
                            <a:gd name="connsiteY52" fmla="*/ 259833 h 1662926"/>
                            <a:gd name="connsiteX53" fmla="*/ 1154585 w 1562912"/>
                            <a:gd name="connsiteY53" fmla="*/ 235340 h 1662926"/>
                            <a:gd name="connsiteX54" fmla="*/ 1154585 w 1562912"/>
                            <a:gd name="connsiteY54" fmla="*/ 227176 h 1662926"/>
                            <a:gd name="connsiteX55" fmla="*/ 1173635 w 1562912"/>
                            <a:gd name="connsiteY55" fmla="*/ 219012 h 1662926"/>
                            <a:gd name="connsiteX56" fmla="*/ 1173635 w 1562912"/>
                            <a:gd name="connsiteY56" fmla="*/ 194519 h 1662926"/>
                            <a:gd name="connsiteX57" fmla="*/ 1162749 w 1562912"/>
                            <a:gd name="connsiteY57" fmla="*/ 150976 h 1662926"/>
                            <a:gd name="connsiteX58" fmla="*/ 1140978 w 1562912"/>
                            <a:gd name="connsiteY58" fmla="*/ 142812 h 1662926"/>
                            <a:gd name="connsiteX59" fmla="*/ 1111042 w 1562912"/>
                            <a:gd name="connsiteY59" fmla="*/ 142812 h 1662926"/>
                            <a:gd name="connsiteX60" fmla="*/ 1089271 w 1562912"/>
                            <a:gd name="connsiteY60" fmla="*/ 142812 h 1662926"/>
                            <a:gd name="connsiteX61" fmla="*/ 1083828 w 1562912"/>
                            <a:gd name="connsiteY61" fmla="*/ 134647 h 1662926"/>
                            <a:gd name="connsiteX62" fmla="*/ 1067499 w 1562912"/>
                            <a:gd name="connsiteY62" fmla="*/ 161862 h 1662926"/>
                            <a:gd name="connsiteX63" fmla="*/ 1048449 w 1562912"/>
                            <a:gd name="connsiteY63" fmla="*/ 159140 h 1662926"/>
                            <a:gd name="connsiteX64" fmla="*/ 1018514 w 1562912"/>
                            <a:gd name="connsiteY64" fmla="*/ 142812 h 1662926"/>
                            <a:gd name="connsiteX65" fmla="*/ 977692 w 1562912"/>
                            <a:gd name="connsiteY65" fmla="*/ 123762 h 1662926"/>
                            <a:gd name="connsiteX66" fmla="*/ 945035 w 1562912"/>
                            <a:gd name="connsiteY66" fmla="*/ 131926 h 1662926"/>
                            <a:gd name="connsiteX67" fmla="*/ 917821 w 1562912"/>
                            <a:gd name="connsiteY67" fmla="*/ 112876 h 1662926"/>
                            <a:gd name="connsiteX68" fmla="*/ 887885 w 1562912"/>
                            <a:gd name="connsiteY68" fmla="*/ 104712 h 1662926"/>
                            <a:gd name="connsiteX69" fmla="*/ 847064 w 1562912"/>
                            <a:gd name="connsiteY69" fmla="*/ 101990 h 1662926"/>
                            <a:gd name="connsiteX70" fmla="*/ 836178 w 1562912"/>
                            <a:gd name="connsiteY70" fmla="*/ 110154 h 1662926"/>
                            <a:gd name="connsiteX71" fmla="*/ 838899 w 1562912"/>
                            <a:gd name="connsiteY71" fmla="*/ 148254 h 1662926"/>
                            <a:gd name="connsiteX72" fmla="*/ 844342 w 1562912"/>
                            <a:gd name="connsiteY72" fmla="*/ 172747 h 1662926"/>
                            <a:gd name="connsiteX73" fmla="*/ 838899 w 1562912"/>
                            <a:gd name="connsiteY73" fmla="*/ 172747 h 1662926"/>
                            <a:gd name="connsiteX74" fmla="*/ 800799 w 1562912"/>
                            <a:gd name="connsiteY74" fmla="*/ 159140 h 1662926"/>
                            <a:gd name="connsiteX75" fmla="*/ 776307 w 1562912"/>
                            <a:gd name="connsiteY75" fmla="*/ 156419 h 1662926"/>
                            <a:gd name="connsiteX76" fmla="*/ 762699 w 1562912"/>
                            <a:gd name="connsiteY76" fmla="*/ 150976 h 1662926"/>
                            <a:gd name="connsiteX77" fmla="*/ 740928 w 1562912"/>
                            <a:gd name="connsiteY77" fmla="*/ 115597 h 1662926"/>
                            <a:gd name="connsiteX78" fmla="*/ 691942 w 1562912"/>
                            <a:gd name="connsiteY78" fmla="*/ 107433 h 1662926"/>
                            <a:gd name="connsiteX79" fmla="*/ 645678 w 1562912"/>
                            <a:gd name="connsiteY79" fmla="*/ 99269 h 1662926"/>
                            <a:gd name="connsiteX80" fmla="*/ 634792 w 1562912"/>
                            <a:gd name="connsiteY80" fmla="*/ 85662 h 1662926"/>
                            <a:gd name="connsiteX81" fmla="*/ 629349 w 1562912"/>
                            <a:gd name="connsiteY81" fmla="*/ 66612 h 1662926"/>
                            <a:gd name="connsiteX82" fmla="*/ 629349 w 1562912"/>
                            <a:gd name="connsiteY82" fmla="*/ 25790 h 1662926"/>
                            <a:gd name="connsiteX83" fmla="*/ 629349 w 1562912"/>
                            <a:gd name="connsiteY83" fmla="*/ 1297 h 1662926"/>
                            <a:gd name="connsiteX84" fmla="*/ 607578 w 1562912"/>
                            <a:gd name="connsiteY84" fmla="*/ 4019 h 1662926"/>
                            <a:gd name="connsiteX85" fmla="*/ 520492 w 1562912"/>
                            <a:gd name="connsiteY85" fmla="*/ 9462 h 1662926"/>
                            <a:gd name="connsiteX86" fmla="*/ 479671 w 1562912"/>
                            <a:gd name="connsiteY86" fmla="*/ 12183 h 1662926"/>
                            <a:gd name="connsiteX87" fmla="*/ 457899 w 1562912"/>
                            <a:gd name="connsiteY87" fmla="*/ 23069 h 1662926"/>
                            <a:gd name="connsiteX88" fmla="*/ 392585 w 1562912"/>
                            <a:gd name="connsiteY88" fmla="*/ 31233 h 1662926"/>
                            <a:gd name="connsiteX89" fmla="*/ 329992 w 1562912"/>
                            <a:gd name="connsiteY89" fmla="*/ 36676 h 1662926"/>
                            <a:gd name="connsiteX90" fmla="*/ 283728 w 1562912"/>
                            <a:gd name="connsiteY90" fmla="*/ 55726 h 1662926"/>
                            <a:gd name="connsiteX91" fmla="*/ 218414 w 1562912"/>
                            <a:gd name="connsiteY91" fmla="*/ 82940 h 1662926"/>
                            <a:gd name="connsiteX92" fmla="*/ 196642 w 1562912"/>
                            <a:gd name="connsiteY92" fmla="*/ 85662 h 1662926"/>
                            <a:gd name="connsiteX93" fmla="*/ 174871 w 1562912"/>
                            <a:gd name="connsiteY93" fmla="*/ 110154 h 1662926"/>
                            <a:gd name="connsiteX94" fmla="*/ 177592 w 1562912"/>
                            <a:gd name="connsiteY94" fmla="*/ 140090 h 1662926"/>
                            <a:gd name="connsiteX95" fmla="*/ 188478 w 1562912"/>
                            <a:gd name="connsiteY95" fmla="*/ 178190 h 1662926"/>
                            <a:gd name="connsiteX96" fmla="*/ 163985 w 1562912"/>
                            <a:gd name="connsiteY96" fmla="*/ 199962 h 1662926"/>
                            <a:gd name="connsiteX97" fmla="*/ 90507 w 1562912"/>
                            <a:gd name="connsiteY97" fmla="*/ 270719 h 1662926"/>
                            <a:gd name="connsiteX98" fmla="*/ 63292 w 1562912"/>
                            <a:gd name="connsiteY98" fmla="*/ 308819 h 1662926"/>
                            <a:gd name="connsiteX99" fmla="*/ 25192 w 1562912"/>
                            <a:gd name="connsiteY99" fmla="*/ 376854 h 1662926"/>
                            <a:gd name="connsiteX100" fmla="*/ 14307 w 1562912"/>
                            <a:gd name="connsiteY100" fmla="*/ 401347 h 1662926"/>
                            <a:gd name="connsiteX101" fmla="*/ 27914 w 1562912"/>
                            <a:gd name="connsiteY101" fmla="*/ 414954 h 1662926"/>
                            <a:gd name="connsiteX102" fmla="*/ 25192 w 1562912"/>
                            <a:gd name="connsiteY102" fmla="*/ 447612 h 1662926"/>
                            <a:gd name="connsiteX103" fmla="*/ 6142 w 1562912"/>
                            <a:gd name="connsiteY103" fmla="*/ 518369 h 1662926"/>
                            <a:gd name="connsiteX104" fmla="*/ 699 w 1562912"/>
                            <a:gd name="connsiteY104" fmla="*/ 572797 h 1662926"/>
                            <a:gd name="connsiteX105" fmla="*/ 19749 w 1562912"/>
                            <a:gd name="connsiteY105" fmla="*/ 608176 h 1662926"/>
                            <a:gd name="connsiteX106" fmla="*/ 60571 w 1562912"/>
                            <a:gd name="connsiteY106" fmla="*/ 624504 h 1662926"/>
                            <a:gd name="connsiteX107" fmla="*/ 82342 w 1562912"/>
                            <a:gd name="connsiteY107" fmla="*/ 646276 h 1662926"/>
                            <a:gd name="connsiteX108" fmla="*/ 101392 w 1562912"/>
                            <a:gd name="connsiteY108" fmla="*/ 692540 h 1662926"/>
                            <a:gd name="connsiteX109" fmla="*/ 142214 w 1562912"/>
                            <a:gd name="connsiteY109" fmla="*/ 730640 h 1662926"/>
                            <a:gd name="connsiteX110" fmla="*/ 177592 w 1562912"/>
                            <a:gd name="connsiteY110" fmla="*/ 733362 h 1662926"/>
                            <a:gd name="connsiteX111" fmla="*/ 207528 w 1562912"/>
                            <a:gd name="connsiteY111" fmla="*/ 763297 h 1662926"/>
                            <a:gd name="connsiteX112" fmla="*/ 232021 w 1562912"/>
                            <a:gd name="connsiteY112" fmla="*/ 771462 h 1662926"/>
                            <a:gd name="connsiteX113" fmla="*/ 275564 w 1562912"/>
                            <a:gd name="connsiteY113" fmla="*/ 755133 h 1662926"/>
                            <a:gd name="connsiteX114" fmla="*/ 324549 w 1562912"/>
                            <a:gd name="connsiteY114" fmla="*/ 755133 h 1662926"/>
                            <a:gd name="connsiteX115" fmla="*/ 419799 w 1562912"/>
                            <a:gd name="connsiteY115" fmla="*/ 752412 h 1662926"/>
                            <a:gd name="connsiteX116" fmla="*/ 438849 w 1562912"/>
                            <a:gd name="connsiteY116" fmla="*/ 727919 h 1662926"/>
                            <a:gd name="connsiteX117" fmla="*/ 490557 w 1562912"/>
                            <a:gd name="connsiteY117" fmla="*/ 730640 h 1662926"/>
                            <a:gd name="connsiteX118" fmla="*/ 504164 w 1562912"/>
                            <a:gd name="connsiteY118" fmla="*/ 730640 h 1662926"/>
                            <a:gd name="connsiteX119" fmla="*/ 512328 w 1562912"/>
                            <a:gd name="connsiteY119" fmla="*/ 763297 h 1662926"/>
                            <a:gd name="connsiteX120" fmla="*/ 593971 w 1562912"/>
                            <a:gd name="connsiteY120" fmla="*/ 766019 h 1662926"/>
                            <a:gd name="connsiteX121" fmla="*/ 618464 w 1562912"/>
                            <a:gd name="connsiteY121" fmla="*/ 785069 h 1662926"/>
                            <a:gd name="connsiteX122" fmla="*/ 604857 w 1562912"/>
                            <a:gd name="connsiteY122" fmla="*/ 823169 h 1662926"/>
                            <a:gd name="connsiteX123" fmla="*/ 596692 w 1562912"/>
                            <a:gd name="connsiteY123" fmla="*/ 858547 h 1662926"/>
                            <a:gd name="connsiteX124" fmla="*/ 610299 w 1562912"/>
                            <a:gd name="connsiteY124" fmla="*/ 896647 h 1662926"/>
                            <a:gd name="connsiteX125" fmla="*/ 653842 w 1562912"/>
                            <a:gd name="connsiteY125" fmla="*/ 975569 h 1662926"/>
                            <a:gd name="connsiteX126" fmla="*/ 700107 w 1562912"/>
                            <a:gd name="connsiteY126" fmla="*/ 1021833 h 1662926"/>
                            <a:gd name="connsiteX127" fmla="*/ 683778 w 1562912"/>
                            <a:gd name="connsiteY127" fmla="*/ 1100754 h 1662926"/>
                            <a:gd name="connsiteX128" fmla="*/ 664728 w 1562912"/>
                            <a:gd name="connsiteY128" fmla="*/ 1217776 h 1662926"/>
                            <a:gd name="connsiteX129" fmla="*/ 659285 w 1562912"/>
                            <a:gd name="connsiteY129" fmla="*/ 1258597 h 1662926"/>
                            <a:gd name="connsiteX130" fmla="*/ 683778 w 1562912"/>
                            <a:gd name="connsiteY130" fmla="*/ 1288533 h 1662926"/>
                            <a:gd name="connsiteX131" fmla="*/ 702828 w 1562912"/>
                            <a:gd name="connsiteY131" fmla="*/ 1332076 h 1662926"/>
                            <a:gd name="connsiteX132" fmla="*/ 724599 w 1562912"/>
                            <a:gd name="connsiteY132" fmla="*/ 1375619 h 1662926"/>
                            <a:gd name="connsiteX133" fmla="*/ 724599 w 1562912"/>
                            <a:gd name="connsiteY133" fmla="*/ 1440933 h 1662926"/>
                            <a:gd name="connsiteX134" fmla="*/ 768142 w 1562912"/>
                            <a:gd name="connsiteY134" fmla="*/ 1506247 h 1662926"/>
                            <a:gd name="connsiteX135" fmla="*/ 781749 w 1562912"/>
                            <a:gd name="connsiteY135" fmla="*/ 1541626 h 1662926"/>
                            <a:gd name="connsiteX136" fmla="*/ 811685 w 1562912"/>
                            <a:gd name="connsiteY136" fmla="*/ 1612383 h 1662926"/>
                            <a:gd name="connsiteX137" fmla="*/ 800799 w 1562912"/>
                            <a:gd name="connsiteY137" fmla="*/ 1661369 h 1662926"/>
                            <a:gd name="connsiteX138" fmla="*/ 849785 w 1562912"/>
                            <a:gd name="connsiteY138" fmla="*/ 1650483 h 1662926"/>
                            <a:gd name="connsiteX139" fmla="*/ 898771 w 1562912"/>
                            <a:gd name="connsiteY139" fmla="*/ 1647762 h 1662926"/>
                            <a:gd name="connsiteX140" fmla="*/ 999464 w 1562912"/>
                            <a:gd name="connsiteY140" fmla="*/ 1620547 h 166292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  <a:cxn ang="0">
                              <a:pos x="connsiteX134" y="connsiteY134"/>
                            </a:cxn>
                            <a:cxn ang="0">
                              <a:pos x="connsiteX135" y="connsiteY135"/>
                            </a:cxn>
                            <a:cxn ang="0">
                              <a:pos x="connsiteX136" y="connsiteY136"/>
                            </a:cxn>
                            <a:cxn ang="0">
                              <a:pos x="connsiteX137" y="connsiteY137"/>
                            </a:cxn>
                            <a:cxn ang="0">
                              <a:pos x="connsiteX138" y="connsiteY138"/>
                            </a:cxn>
                            <a:cxn ang="0">
                              <a:pos x="connsiteX139" y="connsiteY139"/>
                            </a:cxn>
                            <a:cxn ang="0">
                              <a:pos x="connsiteX140" y="connsiteY140"/>
                            </a:cxn>
                          </a:cxnLst>
                          <a:rect l="l" t="t" r="r" b="b"/>
                          <a:pathLst>
                            <a:path w="1562912" h="1662926">
                              <a:moveTo>
                                <a:pt x="999464" y="1620547"/>
                              </a:moveTo>
                              <a:cubicBezTo>
                                <a:pt x="1029400" y="1605579"/>
                                <a:pt x="1062057" y="1569293"/>
                                <a:pt x="1078385" y="1557954"/>
                              </a:cubicBezTo>
                              <a:cubicBezTo>
                                <a:pt x="1094714" y="1546615"/>
                                <a:pt x="1093806" y="1560223"/>
                                <a:pt x="1097435" y="1552512"/>
                              </a:cubicBezTo>
                              <a:cubicBezTo>
                                <a:pt x="1101064" y="1544801"/>
                                <a:pt x="1094714" y="1521215"/>
                                <a:pt x="1100157" y="1511690"/>
                              </a:cubicBezTo>
                              <a:cubicBezTo>
                                <a:pt x="1105600" y="1502165"/>
                                <a:pt x="1123742" y="1500805"/>
                                <a:pt x="1130092" y="1495362"/>
                              </a:cubicBezTo>
                              <a:cubicBezTo>
                                <a:pt x="1136442" y="1489919"/>
                                <a:pt x="1137350" y="1488558"/>
                                <a:pt x="1138257" y="1479033"/>
                              </a:cubicBezTo>
                              <a:cubicBezTo>
                                <a:pt x="1139164" y="1469508"/>
                                <a:pt x="1135989" y="1446376"/>
                                <a:pt x="1135535" y="1438212"/>
                              </a:cubicBezTo>
                              <a:cubicBezTo>
                                <a:pt x="1135081" y="1430048"/>
                                <a:pt x="1130092" y="1433676"/>
                                <a:pt x="1135535" y="1430047"/>
                              </a:cubicBezTo>
                              <a:cubicBezTo>
                                <a:pt x="1140978" y="1426418"/>
                                <a:pt x="1159121" y="1421429"/>
                                <a:pt x="1168192" y="1416440"/>
                              </a:cubicBezTo>
                              <a:cubicBezTo>
                                <a:pt x="1177263" y="1411451"/>
                                <a:pt x="1184521" y="1409637"/>
                                <a:pt x="1189964" y="1400112"/>
                              </a:cubicBezTo>
                              <a:cubicBezTo>
                                <a:pt x="1195407" y="1390587"/>
                                <a:pt x="1201756" y="1374258"/>
                                <a:pt x="1200849" y="1359290"/>
                              </a:cubicBezTo>
                              <a:cubicBezTo>
                                <a:pt x="1199942" y="1344322"/>
                                <a:pt x="1188603" y="1319375"/>
                                <a:pt x="1184521" y="1310304"/>
                              </a:cubicBezTo>
                              <a:cubicBezTo>
                                <a:pt x="1180439" y="1301233"/>
                                <a:pt x="1177718" y="1309398"/>
                                <a:pt x="1176357" y="1304862"/>
                              </a:cubicBezTo>
                              <a:cubicBezTo>
                                <a:pt x="1174996" y="1300326"/>
                                <a:pt x="1172275" y="1284904"/>
                                <a:pt x="1176357" y="1283090"/>
                              </a:cubicBezTo>
                              <a:cubicBezTo>
                                <a:pt x="1180439" y="1281276"/>
                                <a:pt x="1194953" y="1294429"/>
                                <a:pt x="1200849" y="1293976"/>
                              </a:cubicBezTo>
                              <a:cubicBezTo>
                                <a:pt x="1206745" y="1293522"/>
                                <a:pt x="1206292" y="1286265"/>
                                <a:pt x="1211735" y="1280369"/>
                              </a:cubicBezTo>
                              <a:cubicBezTo>
                                <a:pt x="1217178" y="1274473"/>
                                <a:pt x="1219900" y="1268576"/>
                                <a:pt x="1233507" y="1258597"/>
                              </a:cubicBezTo>
                              <a:cubicBezTo>
                                <a:pt x="1247114" y="1248618"/>
                                <a:pt x="1280225" y="1228208"/>
                                <a:pt x="1293378" y="1220497"/>
                              </a:cubicBezTo>
                              <a:cubicBezTo>
                                <a:pt x="1306532" y="1212786"/>
                                <a:pt x="1307892" y="1215054"/>
                                <a:pt x="1312428" y="1212333"/>
                              </a:cubicBezTo>
                              <a:cubicBezTo>
                                <a:pt x="1316964" y="1209612"/>
                                <a:pt x="1319685" y="1209612"/>
                                <a:pt x="1320592" y="1204169"/>
                              </a:cubicBezTo>
                              <a:cubicBezTo>
                                <a:pt x="1321499" y="1198726"/>
                                <a:pt x="1318324" y="1191922"/>
                                <a:pt x="1317871" y="1179676"/>
                              </a:cubicBezTo>
                              <a:cubicBezTo>
                                <a:pt x="1317418" y="1167430"/>
                                <a:pt x="1317418" y="1146565"/>
                                <a:pt x="1317871" y="1130690"/>
                              </a:cubicBezTo>
                              <a:cubicBezTo>
                                <a:pt x="1318325" y="1114815"/>
                                <a:pt x="1323767" y="1094405"/>
                                <a:pt x="1320592" y="1084426"/>
                              </a:cubicBezTo>
                              <a:cubicBezTo>
                                <a:pt x="1317417" y="1074447"/>
                                <a:pt x="1304717" y="1077623"/>
                                <a:pt x="1298821" y="1070819"/>
                              </a:cubicBezTo>
                              <a:cubicBezTo>
                                <a:pt x="1292925" y="1064015"/>
                                <a:pt x="1287935" y="1054943"/>
                                <a:pt x="1285214" y="1043604"/>
                              </a:cubicBezTo>
                              <a:cubicBezTo>
                                <a:pt x="1282493" y="1032265"/>
                                <a:pt x="1283399" y="1015029"/>
                                <a:pt x="1282492" y="1002783"/>
                              </a:cubicBezTo>
                              <a:cubicBezTo>
                                <a:pt x="1281585" y="990537"/>
                                <a:pt x="1278864" y="980104"/>
                                <a:pt x="1279771" y="970126"/>
                              </a:cubicBezTo>
                              <a:cubicBezTo>
                                <a:pt x="1280678" y="960148"/>
                                <a:pt x="1281132" y="954705"/>
                                <a:pt x="1287935" y="942912"/>
                              </a:cubicBezTo>
                              <a:cubicBezTo>
                                <a:pt x="1294738" y="931119"/>
                                <a:pt x="1308799" y="912523"/>
                                <a:pt x="1320592" y="899369"/>
                              </a:cubicBezTo>
                              <a:cubicBezTo>
                                <a:pt x="1332385" y="886215"/>
                                <a:pt x="1349621" y="871247"/>
                                <a:pt x="1358692" y="863990"/>
                              </a:cubicBezTo>
                              <a:cubicBezTo>
                                <a:pt x="1367763" y="856733"/>
                                <a:pt x="1365042" y="862176"/>
                                <a:pt x="1375021" y="855826"/>
                              </a:cubicBezTo>
                              <a:cubicBezTo>
                                <a:pt x="1385000" y="849476"/>
                                <a:pt x="1405864" y="839497"/>
                                <a:pt x="1418564" y="825890"/>
                              </a:cubicBezTo>
                              <a:cubicBezTo>
                                <a:pt x="1431264" y="812283"/>
                                <a:pt x="1440789" y="788697"/>
                                <a:pt x="1451221" y="774183"/>
                              </a:cubicBezTo>
                              <a:cubicBezTo>
                                <a:pt x="1461653" y="759669"/>
                                <a:pt x="1481157" y="738804"/>
                                <a:pt x="1481157" y="738804"/>
                              </a:cubicBezTo>
                              <a:cubicBezTo>
                                <a:pt x="1493403" y="724290"/>
                                <a:pt x="1511546" y="702065"/>
                                <a:pt x="1524699" y="687097"/>
                              </a:cubicBezTo>
                              <a:cubicBezTo>
                                <a:pt x="1537852" y="672129"/>
                                <a:pt x="1554182" y="659429"/>
                                <a:pt x="1560078" y="648997"/>
                              </a:cubicBezTo>
                              <a:cubicBezTo>
                                <a:pt x="1565975" y="638565"/>
                                <a:pt x="1560985" y="630854"/>
                                <a:pt x="1560078" y="624504"/>
                              </a:cubicBezTo>
                              <a:cubicBezTo>
                                <a:pt x="1559171" y="618154"/>
                                <a:pt x="1565067" y="611804"/>
                                <a:pt x="1554635" y="610897"/>
                              </a:cubicBezTo>
                              <a:cubicBezTo>
                                <a:pt x="1544203" y="609990"/>
                                <a:pt x="1520164" y="616340"/>
                                <a:pt x="1497485" y="619062"/>
                              </a:cubicBezTo>
                              <a:cubicBezTo>
                                <a:pt x="1474806" y="621784"/>
                                <a:pt x="1435800" y="625865"/>
                                <a:pt x="1418564" y="627226"/>
                              </a:cubicBezTo>
                              <a:cubicBezTo>
                                <a:pt x="1401328" y="628587"/>
                                <a:pt x="1394071" y="627226"/>
                                <a:pt x="1394071" y="627226"/>
                              </a:cubicBezTo>
                              <a:cubicBezTo>
                                <a:pt x="1387267" y="627226"/>
                                <a:pt x="1380917" y="628587"/>
                                <a:pt x="1377742" y="627226"/>
                              </a:cubicBezTo>
                              <a:cubicBezTo>
                                <a:pt x="1374567" y="625865"/>
                                <a:pt x="1377742" y="626319"/>
                                <a:pt x="1375021" y="619062"/>
                              </a:cubicBezTo>
                              <a:cubicBezTo>
                                <a:pt x="1372300" y="611805"/>
                                <a:pt x="1369578" y="595930"/>
                                <a:pt x="1361414" y="583683"/>
                              </a:cubicBezTo>
                              <a:cubicBezTo>
                                <a:pt x="1353250" y="571436"/>
                                <a:pt x="1335560" y="554654"/>
                                <a:pt x="1326035" y="545583"/>
                              </a:cubicBezTo>
                              <a:cubicBezTo>
                                <a:pt x="1316510" y="536512"/>
                                <a:pt x="1313335" y="537872"/>
                                <a:pt x="1304264" y="529254"/>
                              </a:cubicBezTo>
                              <a:cubicBezTo>
                                <a:pt x="1295193" y="520636"/>
                                <a:pt x="1281586" y="507030"/>
                                <a:pt x="1271607" y="493876"/>
                              </a:cubicBezTo>
                              <a:cubicBezTo>
                                <a:pt x="1261628" y="480722"/>
                                <a:pt x="1250289" y="463487"/>
                                <a:pt x="1244392" y="450333"/>
                              </a:cubicBezTo>
                              <a:cubicBezTo>
                                <a:pt x="1238495" y="437179"/>
                                <a:pt x="1239403" y="427200"/>
                                <a:pt x="1236228" y="414954"/>
                              </a:cubicBezTo>
                              <a:cubicBezTo>
                                <a:pt x="1233053" y="402708"/>
                                <a:pt x="1229878" y="387740"/>
                                <a:pt x="1225342" y="376854"/>
                              </a:cubicBezTo>
                              <a:cubicBezTo>
                                <a:pt x="1220806" y="365968"/>
                                <a:pt x="1216271" y="361433"/>
                                <a:pt x="1209014" y="349640"/>
                              </a:cubicBezTo>
                              <a:cubicBezTo>
                                <a:pt x="1201757" y="337847"/>
                                <a:pt x="1189963" y="321065"/>
                                <a:pt x="1181799" y="306097"/>
                              </a:cubicBezTo>
                              <a:cubicBezTo>
                                <a:pt x="1173635" y="291129"/>
                                <a:pt x="1164564" y="271626"/>
                                <a:pt x="1160028" y="259833"/>
                              </a:cubicBezTo>
                              <a:cubicBezTo>
                                <a:pt x="1155492" y="248040"/>
                                <a:pt x="1155492" y="240783"/>
                                <a:pt x="1154585" y="235340"/>
                              </a:cubicBezTo>
                              <a:cubicBezTo>
                                <a:pt x="1153678" y="229897"/>
                                <a:pt x="1151410" y="229897"/>
                                <a:pt x="1154585" y="227176"/>
                              </a:cubicBezTo>
                              <a:cubicBezTo>
                                <a:pt x="1157760" y="224455"/>
                                <a:pt x="1170460" y="224455"/>
                                <a:pt x="1173635" y="219012"/>
                              </a:cubicBezTo>
                              <a:cubicBezTo>
                                <a:pt x="1176810" y="213569"/>
                                <a:pt x="1175449" y="205858"/>
                                <a:pt x="1173635" y="194519"/>
                              </a:cubicBezTo>
                              <a:cubicBezTo>
                                <a:pt x="1171821" y="183180"/>
                                <a:pt x="1168192" y="159594"/>
                                <a:pt x="1162749" y="150976"/>
                              </a:cubicBezTo>
                              <a:cubicBezTo>
                                <a:pt x="1157306" y="142358"/>
                                <a:pt x="1149596" y="144173"/>
                                <a:pt x="1140978" y="142812"/>
                              </a:cubicBezTo>
                              <a:cubicBezTo>
                                <a:pt x="1132360" y="141451"/>
                                <a:pt x="1111042" y="142812"/>
                                <a:pt x="1111042" y="142812"/>
                              </a:cubicBezTo>
                              <a:cubicBezTo>
                                <a:pt x="1102424" y="142812"/>
                                <a:pt x="1093807" y="144173"/>
                                <a:pt x="1089271" y="142812"/>
                              </a:cubicBezTo>
                              <a:cubicBezTo>
                                <a:pt x="1084735" y="141451"/>
                                <a:pt x="1087457" y="131472"/>
                                <a:pt x="1083828" y="134647"/>
                              </a:cubicBezTo>
                              <a:cubicBezTo>
                                <a:pt x="1080199" y="137822"/>
                                <a:pt x="1073395" y="157780"/>
                                <a:pt x="1067499" y="161862"/>
                              </a:cubicBezTo>
                              <a:cubicBezTo>
                                <a:pt x="1061603" y="165944"/>
                                <a:pt x="1056613" y="162315"/>
                                <a:pt x="1048449" y="159140"/>
                              </a:cubicBezTo>
                              <a:cubicBezTo>
                                <a:pt x="1040285" y="155965"/>
                                <a:pt x="1030307" y="148708"/>
                                <a:pt x="1018514" y="142812"/>
                              </a:cubicBezTo>
                              <a:cubicBezTo>
                                <a:pt x="1006721" y="136916"/>
                                <a:pt x="989938" y="125576"/>
                                <a:pt x="977692" y="123762"/>
                              </a:cubicBezTo>
                              <a:cubicBezTo>
                                <a:pt x="965446" y="121948"/>
                                <a:pt x="955013" y="133740"/>
                                <a:pt x="945035" y="131926"/>
                              </a:cubicBezTo>
                              <a:cubicBezTo>
                                <a:pt x="935057" y="130112"/>
                                <a:pt x="927346" y="117412"/>
                                <a:pt x="917821" y="112876"/>
                              </a:cubicBezTo>
                              <a:cubicBezTo>
                                <a:pt x="908296" y="108340"/>
                                <a:pt x="899678" y="106526"/>
                                <a:pt x="887885" y="104712"/>
                              </a:cubicBezTo>
                              <a:cubicBezTo>
                                <a:pt x="876092" y="102898"/>
                                <a:pt x="855682" y="101083"/>
                                <a:pt x="847064" y="101990"/>
                              </a:cubicBezTo>
                              <a:cubicBezTo>
                                <a:pt x="838446" y="102897"/>
                                <a:pt x="837539" y="102443"/>
                                <a:pt x="836178" y="110154"/>
                              </a:cubicBezTo>
                              <a:cubicBezTo>
                                <a:pt x="834817" y="117865"/>
                                <a:pt x="837538" y="137822"/>
                                <a:pt x="838899" y="148254"/>
                              </a:cubicBezTo>
                              <a:cubicBezTo>
                                <a:pt x="840260" y="158686"/>
                                <a:pt x="844342" y="168665"/>
                                <a:pt x="844342" y="172747"/>
                              </a:cubicBezTo>
                              <a:cubicBezTo>
                                <a:pt x="844342" y="176829"/>
                                <a:pt x="846156" y="175015"/>
                                <a:pt x="838899" y="172747"/>
                              </a:cubicBezTo>
                              <a:cubicBezTo>
                                <a:pt x="831642" y="170479"/>
                                <a:pt x="811231" y="161861"/>
                                <a:pt x="800799" y="159140"/>
                              </a:cubicBezTo>
                              <a:cubicBezTo>
                                <a:pt x="790367" y="156419"/>
                                <a:pt x="782657" y="157780"/>
                                <a:pt x="776307" y="156419"/>
                              </a:cubicBezTo>
                              <a:cubicBezTo>
                                <a:pt x="769957" y="155058"/>
                                <a:pt x="768595" y="157780"/>
                                <a:pt x="762699" y="150976"/>
                              </a:cubicBezTo>
                              <a:cubicBezTo>
                                <a:pt x="756803" y="144172"/>
                                <a:pt x="752721" y="122854"/>
                                <a:pt x="740928" y="115597"/>
                              </a:cubicBezTo>
                              <a:cubicBezTo>
                                <a:pt x="729135" y="108340"/>
                                <a:pt x="691942" y="107433"/>
                                <a:pt x="691942" y="107433"/>
                              </a:cubicBezTo>
                              <a:cubicBezTo>
                                <a:pt x="676067" y="104712"/>
                                <a:pt x="655203" y="102897"/>
                                <a:pt x="645678" y="99269"/>
                              </a:cubicBezTo>
                              <a:cubicBezTo>
                                <a:pt x="636153" y="95640"/>
                                <a:pt x="637513" y="91105"/>
                                <a:pt x="634792" y="85662"/>
                              </a:cubicBezTo>
                              <a:cubicBezTo>
                                <a:pt x="632070" y="80219"/>
                                <a:pt x="630256" y="76591"/>
                                <a:pt x="629349" y="66612"/>
                              </a:cubicBezTo>
                              <a:cubicBezTo>
                                <a:pt x="628442" y="56633"/>
                                <a:pt x="629349" y="25790"/>
                                <a:pt x="629349" y="25790"/>
                              </a:cubicBezTo>
                              <a:cubicBezTo>
                                <a:pt x="629349" y="14904"/>
                                <a:pt x="632977" y="4925"/>
                                <a:pt x="629349" y="1297"/>
                              </a:cubicBezTo>
                              <a:cubicBezTo>
                                <a:pt x="625721" y="-2331"/>
                                <a:pt x="625721" y="2658"/>
                                <a:pt x="607578" y="4019"/>
                              </a:cubicBezTo>
                              <a:cubicBezTo>
                                <a:pt x="589435" y="5380"/>
                                <a:pt x="520492" y="9462"/>
                                <a:pt x="520492" y="9462"/>
                              </a:cubicBezTo>
                              <a:cubicBezTo>
                                <a:pt x="499174" y="10823"/>
                                <a:pt x="490103" y="9915"/>
                                <a:pt x="479671" y="12183"/>
                              </a:cubicBezTo>
                              <a:cubicBezTo>
                                <a:pt x="469239" y="14451"/>
                                <a:pt x="472413" y="19894"/>
                                <a:pt x="457899" y="23069"/>
                              </a:cubicBezTo>
                              <a:cubicBezTo>
                                <a:pt x="443385" y="26244"/>
                                <a:pt x="413903" y="28965"/>
                                <a:pt x="392585" y="31233"/>
                              </a:cubicBezTo>
                              <a:cubicBezTo>
                                <a:pt x="371267" y="33501"/>
                                <a:pt x="348135" y="32594"/>
                                <a:pt x="329992" y="36676"/>
                              </a:cubicBezTo>
                              <a:cubicBezTo>
                                <a:pt x="311849" y="40758"/>
                                <a:pt x="283728" y="55726"/>
                                <a:pt x="283728" y="55726"/>
                              </a:cubicBezTo>
                              <a:cubicBezTo>
                                <a:pt x="265132" y="63437"/>
                                <a:pt x="232928" y="77951"/>
                                <a:pt x="218414" y="82940"/>
                              </a:cubicBezTo>
                              <a:cubicBezTo>
                                <a:pt x="203900" y="87929"/>
                                <a:pt x="203899" y="81126"/>
                                <a:pt x="196642" y="85662"/>
                              </a:cubicBezTo>
                              <a:cubicBezTo>
                                <a:pt x="189385" y="90198"/>
                                <a:pt x="178046" y="101083"/>
                                <a:pt x="174871" y="110154"/>
                              </a:cubicBezTo>
                              <a:cubicBezTo>
                                <a:pt x="171696" y="119225"/>
                                <a:pt x="175324" y="128751"/>
                                <a:pt x="177592" y="140090"/>
                              </a:cubicBezTo>
                              <a:cubicBezTo>
                                <a:pt x="179860" y="151429"/>
                                <a:pt x="190746" y="168211"/>
                                <a:pt x="188478" y="178190"/>
                              </a:cubicBezTo>
                              <a:cubicBezTo>
                                <a:pt x="186210" y="188169"/>
                                <a:pt x="180314" y="184540"/>
                                <a:pt x="163985" y="199962"/>
                              </a:cubicBezTo>
                              <a:cubicBezTo>
                                <a:pt x="147656" y="215384"/>
                                <a:pt x="107289" y="252576"/>
                                <a:pt x="90507" y="270719"/>
                              </a:cubicBezTo>
                              <a:cubicBezTo>
                                <a:pt x="73725" y="288862"/>
                                <a:pt x="74178" y="291130"/>
                                <a:pt x="63292" y="308819"/>
                              </a:cubicBezTo>
                              <a:cubicBezTo>
                                <a:pt x="52406" y="326508"/>
                                <a:pt x="33356" y="361433"/>
                                <a:pt x="25192" y="376854"/>
                              </a:cubicBezTo>
                              <a:cubicBezTo>
                                <a:pt x="17028" y="392275"/>
                                <a:pt x="13853" y="394997"/>
                                <a:pt x="14307" y="401347"/>
                              </a:cubicBezTo>
                              <a:cubicBezTo>
                                <a:pt x="14761" y="407697"/>
                                <a:pt x="26100" y="407243"/>
                                <a:pt x="27914" y="414954"/>
                              </a:cubicBezTo>
                              <a:cubicBezTo>
                                <a:pt x="29728" y="422665"/>
                                <a:pt x="28821" y="430376"/>
                                <a:pt x="25192" y="447612"/>
                              </a:cubicBezTo>
                              <a:cubicBezTo>
                                <a:pt x="21563" y="464848"/>
                                <a:pt x="10224" y="497505"/>
                                <a:pt x="6142" y="518369"/>
                              </a:cubicBezTo>
                              <a:cubicBezTo>
                                <a:pt x="2060" y="539233"/>
                                <a:pt x="-1569" y="557829"/>
                                <a:pt x="699" y="572797"/>
                              </a:cubicBezTo>
                              <a:cubicBezTo>
                                <a:pt x="2967" y="587765"/>
                                <a:pt x="9770" y="599558"/>
                                <a:pt x="19749" y="608176"/>
                              </a:cubicBezTo>
                              <a:cubicBezTo>
                                <a:pt x="29728" y="616794"/>
                                <a:pt x="50139" y="618154"/>
                                <a:pt x="60571" y="624504"/>
                              </a:cubicBezTo>
                              <a:cubicBezTo>
                                <a:pt x="71003" y="630854"/>
                                <a:pt x="75538" y="634937"/>
                                <a:pt x="82342" y="646276"/>
                              </a:cubicBezTo>
                              <a:cubicBezTo>
                                <a:pt x="89145" y="657615"/>
                                <a:pt x="91413" y="678479"/>
                                <a:pt x="101392" y="692540"/>
                              </a:cubicBezTo>
                              <a:cubicBezTo>
                                <a:pt x="111371" y="706601"/>
                                <a:pt x="129514" y="723836"/>
                                <a:pt x="142214" y="730640"/>
                              </a:cubicBezTo>
                              <a:cubicBezTo>
                                <a:pt x="154914" y="737444"/>
                                <a:pt x="166706" y="727919"/>
                                <a:pt x="177592" y="733362"/>
                              </a:cubicBezTo>
                              <a:cubicBezTo>
                                <a:pt x="188478" y="738805"/>
                                <a:pt x="198457" y="756947"/>
                                <a:pt x="207528" y="763297"/>
                              </a:cubicBezTo>
                              <a:cubicBezTo>
                                <a:pt x="216599" y="769647"/>
                                <a:pt x="220682" y="772823"/>
                                <a:pt x="232021" y="771462"/>
                              </a:cubicBezTo>
                              <a:cubicBezTo>
                                <a:pt x="243360" y="770101"/>
                                <a:pt x="260143" y="757854"/>
                                <a:pt x="275564" y="755133"/>
                              </a:cubicBezTo>
                              <a:cubicBezTo>
                                <a:pt x="290985" y="752412"/>
                                <a:pt x="324549" y="755133"/>
                                <a:pt x="324549" y="755133"/>
                              </a:cubicBezTo>
                              <a:lnTo>
                                <a:pt x="419799" y="752412"/>
                              </a:lnTo>
                              <a:cubicBezTo>
                                <a:pt x="438849" y="747876"/>
                                <a:pt x="427056" y="731548"/>
                                <a:pt x="438849" y="727919"/>
                              </a:cubicBezTo>
                              <a:cubicBezTo>
                                <a:pt x="450642" y="724290"/>
                                <a:pt x="479671" y="730187"/>
                                <a:pt x="490557" y="730640"/>
                              </a:cubicBezTo>
                              <a:cubicBezTo>
                                <a:pt x="501443" y="731093"/>
                                <a:pt x="500536" y="725197"/>
                                <a:pt x="504164" y="730640"/>
                              </a:cubicBezTo>
                              <a:cubicBezTo>
                                <a:pt x="507792" y="736083"/>
                                <a:pt x="497360" y="757400"/>
                                <a:pt x="512328" y="763297"/>
                              </a:cubicBezTo>
                              <a:cubicBezTo>
                                <a:pt x="527296" y="769194"/>
                                <a:pt x="576282" y="762390"/>
                                <a:pt x="593971" y="766019"/>
                              </a:cubicBezTo>
                              <a:cubicBezTo>
                                <a:pt x="611660" y="769648"/>
                                <a:pt x="616650" y="775544"/>
                                <a:pt x="618464" y="785069"/>
                              </a:cubicBezTo>
                              <a:cubicBezTo>
                                <a:pt x="620278" y="794594"/>
                                <a:pt x="608486" y="810923"/>
                                <a:pt x="604857" y="823169"/>
                              </a:cubicBezTo>
                              <a:cubicBezTo>
                                <a:pt x="601228" y="835415"/>
                                <a:pt x="595785" y="846301"/>
                                <a:pt x="596692" y="858547"/>
                              </a:cubicBezTo>
                              <a:cubicBezTo>
                                <a:pt x="597599" y="870793"/>
                                <a:pt x="600774" y="877143"/>
                                <a:pt x="610299" y="896647"/>
                              </a:cubicBezTo>
                              <a:cubicBezTo>
                                <a:pt x="619824" y="916151"/>
                                <a:pt x="638874" y="954705"/>
                                <a:pt x="653842" y="975569"/>
                              </a:cubicBezTo>
                              <a:cubicBezTo>
                                <a:pt x="668810" y="996433"/>
                                <a:pt x="695118" y="1000969"/>
                                <a:pt x="700107" y="1021833"/>
                              </a:cubicBezTo>
                              <a:cubicBezTo>
                                <a:pt x="705096" y="1042697"/>
                                <a:pt x="689674" y="1068097"/>
                                <a:pt x="683778" y="1100754"/>
                              </a:cubicBezTo>
                              <a:cubicBezTo>
                                <a:pt x="677881" y="1133411"/>
                                <a:pt x="668810" y="1191469"/>
                                <a:pt x="664728" y="1217776"/>
                              </a:cubicBezTo>
                              <a:cubicBezTo>
                                <a:pt x="660646" y="1244083"/>
                                <a:pt x="656110" y="1246804"/>
                                <a:pt x="659285" y="1258597"/>
                              </a:cubicBezTo>
                              <a:cubicBezTo>
                                <a:pt x="662460" y="1270390"/>
                                <a:pt x="676521" y="1276286"/>
                                <a:pt x="683778" y="1288533"/>
                              </a:cubicBezTo>
                              <a:cubicBezTo>
                                <a:pt x="691035" y="1300780"/>
                                <a:pt x="696025" y="1317562"/>
                                <a:pt x="702828" y="1332076"/>
                              </a:cubicBezTo>
                              <a:cubicBezTo>
                                <a:pt x="709631" y="1346590"/>
                                <a:pt x="720971" y="1357476"/>
                                <a:pt x="724599" y="1375619"/>
                              </a:cubicBezTo>
                              <a:cubicBezTo>
                                <a:pt x="728227" y="1393762"/>
                                <a:pt x="717342" y="1419162"/>
                                <a:pt x="724599" y="1440933"/>
                              </a:cubicBezTo>
                              <a:cubicBezTo>
                                <a:pt x="731856" y="1462704"/>
                                <a:pt x="758617" y="1489465"/>
                                <a:pt x="768142" y="1506247"/>
                              </a:cubicBezTo>
                              <a:cubicBezTo>
                                <a:pt x="777667" y="1523029"/>
                                <a:pt x="774492" y="1523937"/>
                                <a:pt x="781749" y="1541626"/>
                              </a:cubicBezTo>
                              <a:cubicBezTo>
                                <a:pt x="789006" y="1559315"/>
                                <a:pt x="808510" y="1592426"/>
                                <a:pt x="811685" y="1612383"/>
                              </a:cubicBezTo>
                              <a:cubicBezTo>
                                <a:pt x="814860" y="1632340"/>
                                <a:pt x="794449" y="1655019"/>
                                <a:pt x="800799" y="1661369"/>
                              </a:cubicBezTo>
                              <a:cubicBezTo>
                                <a:pt x="807149" y="1667719"/>
                                <a:pt x="833456" y="1652751"/>
                                <a:pt x="849785" y="1650483"/>
                              </a:cubicBezTo>
                              <a:cubicBezTo>
                                <a:pt x="866114" y="1648215"/>
                                <a:pt x="872917" y="1651844"/>
                                <a:pt x="898771" y="1647762"/>
                              </a:cubicBezTo>
                              <a:cubicBezTo>
                                <a:pt x="924625" y="1643680"/>
                                <a:pt x="969528" y="1635515"/>
                                <a:pt x="999464" y="1620547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6" name="Freeform 95"/>
                        <p:cNvSpPr/>
                        <p:nvPr/>
                      </p:nvSpPr>
                      <p:spPr>
                        <a:xfrm>
                          <a:off x="4028688" y="198806"/>
                          <a:ext cx="1826948" cy="1869411"/>
                        </a:xfrm>
                        <a:custGeom>
                          <a:avLst/>
                          <a:gdLst>
                            <a:gd name="connsiteX0" fmla="*/ 722154 w 1826948"/>
                            <a:gd name="connsiteY0" fmla="*/ 513676 h 1869411"/>
                            <a:gd name="connsiteX1" fmla="*/ 814459 w 1826948"/>
                            <a:gd name="connsiteY1" fmla="*/ 476177 h 1869411"/>
                            <a:gd name="connsiteX2" fmla="*/ 854843 w 1826948"/>
                            <a:gd name="connsiteY2" fmla="*/ 470408 h 1869411"/>
                            <a:gd name="connsiteX3" fmla="*/ 918303 w 1826948"/>
                            <a:gd name="connsiteY3" fmla="*/ 496369 h 1869411"/>
                            <a:gd name="connsiteX4" fmla="*/ 944263 w 1826948"/>
                            <a:gd name="connsiteY4" fmla="*/ 539637 h 1869411"/>
                            <a:gd name="connsiteX5" fmla="*/ 935610 w 1826948"/>
                            <a:gd name="connsiteY5" fmla="*/ 562713 h 1869411"/>
                            <a:gd name="connsiteX6" fmla="*/ 978878 w 1826948"/>
                            <a:gd name="connsiteY6" fmla="*/ 580020 h 1869411"/>
                            <a:gd name="connsiteX7" fmla="*/ 1048107 w 1826948"/>
                            <a:gd name="connsiteY7" fmla="*/ 600212 h 1869411"/>
                            <a:gd name="connsiteX8" fmla="*/ 1091375 w 1826948"/>
                            <a:gd name="connsiteY8" fmla="*/ 623289 h 1869411"/>
                            <a:gd name="connsiteX9" fmla="*/ 1140412 w 1826948"/>
                            <a:gd name="connsiteY9" fmla="*/ 655019 h 1869411"/>
                            <a:gd name="connsiteX10" fmla="*/ 1172142 w 1826948"/>
                            <a:gd name="connsiteY10" fmla="*/ 701171 h 1869411"/>
                            <a:gd name="connsiteX11" fmla="*/ 1166373 w 1826948"/>
                            <a:gd name="connsiteY11" fmla="*/ 755978 h 1869411"/>
                            <a:gd name="connsiteX12" fmla="*/ 1134643 w 1826948"/>
                            <a:gd name="connsiteY12" fmla="*/ 776169 h 1869411"/>
                            <a:gd name="connsiteX13" fmla="*/ 1102913 w 1826948"/>
                            <a:gd name="connsiteY13" fmla="*/ 773285 h 1869411"/>
                            <a:gd name="connsiteX14" fmla="*/ 1045222 w 1826948"/>
                            <a:gd name="connsiteY14" fmla="*/ 750209 h 1869411"/>
                            <a:gd name="connsiteX15" fmla="*/ 1036569 w 1826948"/>
                            <a:gd name="connsiteY15" fmla="*/ 741555 h 1869411"/>
                            <a:gd name="connsiteX16" fmla="*/ 1016377 w 1826948"/>
                            <a:gd name="connsiteY16" fmla="*/ 761747 h 1869411"/>
                            <a:gd name="connsiteX17" fmla="*/ 1027915 w 1826948"/>
                            <a:gd name="connsiteY17" fmla="*/ 779054 h 1869411"/>
                            <a:gd name="connsiteX18" fmla="*/ 1042338 w 1826948"/>
                            <a:gd name="connsiteY18" fmla="*/ 796361 h 1869411"/>
                            <a:gd name="connsiteX19" fmla="*/ 1033684 w 1826948"/>
                            <a:gd name="connsiteY19" fmla="*/ 813668 h 1869411"/>
                            <a:gd name="connsiteX20" fmla="*/ 1033684 w 1826948"/>
                            <a:gd name="connsiteY20" fmla="*/ 842514 h 1869411"/>
                            <a:gd name="connsiteX21" fmla="*/ 1079837 w 1826948"/>
                            <a:gd name="connsiteY21" fmla="*/ 877128 h 1869411"/>
                            <a:gd name="connsiteX22" fmla="*/ 1082721 w 1826948"/>
                            <a:gd name="connsiteY22" fmla="*/ 859821 h 1869411"/>
                            <a:gd name="connsiteX23" fmla="*/ 1079837 w 1826948"/>
                            <a:gd name="connsiteY23" fmla="*/ 810784 h 1869411"/>
                            <a:gd name="connsiteX24" fmla="*/ 1111567 w 1826948"/>
                            <a:gd name="connsiteY24" fmla="*/ 833860 h 1869411"/>
                            <a:gd name="connsiteX25" fmla="*/ 1140412 w 1826948"/>
                            <a:gd name="connsiteY25" fmla="*/ 856937 h 1869411"/>
                            <a:gd name="connsiteX26" fmla="*/ 1143297 w 1826948"/>
                            <a:gd name="connsiteY26" fmla="*/ 830976 h 1869411"/>
                            <a:gd name="connsiteX27" fmla="*/ 1143297 w 1826948"/>
                            <a:gd name="connsiteY27" fmla="*/ 802130 h 1869411"/>
                            <a:gd name="connsiteX28" fmla="*/ 1154835 w 1826948"/>
                            <a:gd name="connsiteY28" fmla="*/ 773285 h 1869411"/>
                            <a:gd name="connsiteX29" fmla="*/ 1203872 w 1826948"/>
                            <a:gd name="connsiteY29" fmla="*/ 744439 h 1869411"/>
                            <a:gd name="connsiteX30" fmla="*/ 1221180 w 1826948"/>
                            <a:gd name="connsiteY30" fmla="*/ 764631 h 1869411"/>
                            <a:gd name="connsiteX31" fmla="*/ 1226949 w 1826948"/>
                            <a:gd name="connsiteY31" fmla="*/ 721363 h 1869411"/>
                            <a:gd name="connsiteX32" fmla="*/ 1235602 w 1826948"/>
                            <a:gd name="connsiteY32" fmla="*/ 672326 h 1869411"/>
                            <a:gd name="connsiteX33" fmla="*/ 1226949 w 1826948"/>
                            <a:gd name="connsiteY33" fmla="*/ 649250 h 1869411"/>
                            <a:gd name="connsiteX34" fmla="*/ 1252909 w 1826948"/>
                            <a:gd name="connsiteY34" fmla="*/ 631942 h 1869411"/>
                            <a:gd name="connsiteX35" fmla="*/ 1293293 w 1826948"/>
                            <a:gd name="connsiteY35" fmla="*/ 629058 h 1869411"/>
                            <a:gd name="connsiteX36" fmla="*/ 1304831 w 1826948"/>
                            <a:gd name="connsiteY36" fmla="*/ 643480 h 1869411"/>
                            <a:gd name="connsiteX37" fmla="*/ 1304831 w 1826948"/>
                            <a:gd name="connsiteY37" fmla="*/ 680979 h 1869411"/>
                            <a:gd name="connsiteX38" fmla="*/ 1290409 w 1826948"/>
                            <a:gd name="connsiteY38" fmla="*/ 701171 h 1869411"/>
                            <a:gd name="connsiteX39" fmla="*/ 1284639 w 1826948"/>
                            <a:gd name="connsiteY39" fmla="*/ 730017 h 1869411"/>
                            <a:gd name="connsiteX40" fmla="*/ 1293293 w 1826948"/>
                            <a:gd name="connsiteY40" fmla="*/ 738670 h 1869411"/>
                            <a:gd name="connsiteX41" fmla="*/ 1356753 w 1826948"/>
                            <a:gd name="connsiteY41" fmla="*/ 669441 h 1869411"/>
                            <a:gd name="connsiteX42" fmla="*/ 1382714 w 1826948"/>
                            <a:gd name="connsiteY42" fmla="*/ 631942 h 1869411"/>
                            <a:gd name="connsiteX43" fmla="*/ 1443289 w 1826948"/>
                            <a:gd name="connsiteY43" fmla="*/ 611750 h 1869411"/>
                            <a:gd name="connsiteX44" fmla="*/ 1469250 w 1826948"/>
                            <a:gd name="connsiteY44" fmla="*/ 600212 h 1869411"/>
                            <a:gd name="connsiteX45" fmla="*/ 1469250 w 1826948"/>
                            <a:gd name="connsiteY45" fmla="*/ 620404 h 1869411"/>
                            <a:gd name="connsiteX46" fmla="*/ 1512518 w 1826948"/>
                            <a:gd name="connsiteY46" fmla="*/ 620404 h 1869411"/>
                            <a:gd name="connsiteX47" fmla="*/ 1567325 w 1826948"/>
                            <a:gd name="connsiteY47" fmla="*/ 617520 h 1869411"/>
                            <a:gd name="connsiteX48" fmla="*/ 1587516 w 1826948"/>
                            <a:gd name="connsiteY48" fmla="*/ 608866 h 1869411"/>
                            <a:gd name="connsiteX49" fmla="*/ 1599055 w 1826948"/>
                            <a:gd name="connsiteY49" fmla="*/ 594443 h 1869411"/>
                            <a:gd name="connsiteX50" fmla="*/ 1587516 w 1826948"/>
                            <a:gd name="connsiteY50" fmla="*/ 568482 h 1869411"/>
                            <a:gd name="connsiteX51" fmla="*/ 1570209 w 1826948"/>
                            <a:gd name="connsiteY51" fmla="*/ 545406 h 1869411"/>
                            <a:gd name="connsiteX52" fmla="*/ 1529826 w 1826948"/>
                            <a:gd name="connsiteY52" fmla="*/ 522330 h 1869411"/>
                            <a:gd name="connsiteX53" fmla="*/ 1506749 w 1826948"/>
                            <a:gd name="connsiteY53" fmla="*/ 516561 h 1869411"/>
                            <a:gd name="connsiteX54" fmla="*/ 1469250 w 1826948"/>
                            <a:gd name="connsiteY54" fmla="*/ 519445 h 1869411"/>
                            <a:gd name="connsiteX55" fmla="*/ 1437520 w 1826948"/>
                            <a:gd name="connsiteY55" fmla="*/ 499253 h 1869411"/>
                            <a:gd name="connsiteX56" fmla="*/ 1411559 w 1826948"/>
                            <a:gd name="connsiteY56" fmla="*/ 467523 h 1869411"/>
                            <a:gd name="connsiteX57" fmla="*/ 1408675 w 1826948"/>
                            <a:gd name="connsiteY57" fmla="*/ 406948 h 1869411"/>
                            <a:gd name="connsiteX58" fmla="*/ 1451943 w 1826948"/>
                            <a:gd name="connsiteY58" fmla="*/ 340603 h 1869411"/>
                            <a:gd name="connsiteX59" fmla="*/ 1486557 w 1826948"/>
                            <a:gd name="connsiteY59" fmla="*/ 282913 h 1869411"/>
                            <a:gd name="connsiteX60" fmla="*/ 1500980 w 1826948"/>
                            <a:gd name="connsiteY60" fmla="*/ 230991 h 1869411"/>
                            <a:gd name="connsiteX61" fmla="*/ 1526941 w 1826948"/>
                            <a:gd name="connsiteY61" fmla="*/ 167531 h 1869411"/>
                            <a:gd name="connsiteX62" fmla="*/ 1584632 w 1826948"/>
                            <a:gd name="connsiteY62" fmla="*/ 106956 h 1869411"/>
                            <a:gd name="connsiteX63" fmla="*/ 1645207 w 1826948"/>
                            <a:gd name="connsiteY63" fmla="*/ 83879 h 1869411"/>
                            <a:gd name="connsiteX64" fmla="*/ 1685591 w 1826948"/>
                            <a:gd name="connsiteY64" fmla="*/ 69456 h 1869411"/>
                            <a:gd name="connsiteX65" fmla="*/ 1734628 w 1826948"/>
                            <a:gd name="connsiteY65" fmla="*/ 20419 h 1869411"/>
                            <a:gd name="connsiteX66" fmla="*/ 1800973 w 1826948"/>
                            <a:gd name="connsiteY66" fmla="*/ 227 h 1869411"/>
                            <a:gd name="connsiteX67" fmla="*/ 1826933 w 1826948"/>
                            <a:gd name="connsiteY67" fmla="*/ 31957 h 1869411"/>
                            <a:gd name="connsiteX68" fmla="*/ 1798088 w 1826948"/>
                            <a:gd name="connsiteY68" fmla="*/ 83879 h 1869411"/>
                            <a:gd name="connsiteX69" fmla="*/ 1751935 w 1826948"/>
                            <a:gd name="connsiteY69" fmla="*/ 121378 h 1869411"/>
                            <a:gd name="connsiteX70" fmla="*/ 1702898 w 1826948"/>
                            <a:gd name="connsiteY70" fmla="*/ 132916 h 1869411"/>
                            <a:gd name="connsiteX71" fmla="*/ 1674053 w 1826948"/>
                            <a:gd name="connsiteY71" fmla="*/ 144455 h 1869411"/>
                            <a:gd name="connsiteX72" fmla="*/ 1656745 w 1826948"/>
                            <a:gd name="connsiteY72" fmla="*/ 164646 h 1869411"/>
                            <a:gd name="connsiteX73" fmla="*/ 1584632 w 1826948"/>
                            <a:gd name="connsiteY73" fmla="*/ 245414 h 1869411"/>
                            <a:gd name="connsiteX74" fmla="*/ 1564440 w 1826948"/>
                            <a:gd name="connsiteY74" fmla="*/ 291566 h 1869411"/>
                            <a:gd name="connsiteX75" fmla="*/ 1532710 w 1826948"/>
                            <a:gd name="connsiteY75" fmla="*/ 343488 h 1869411"/>
                            <a:gd name="connsiteX76" fmla="*/ 1529826 w 1826948"/>
                            <a:gd name="connsiteY76" fmla="*/ 418486 h 1869411"/>
                            <a:gd name="connsiteX77" fmla="*/ 1561556 w 1826948"/>
                            <a:gd name="connsiteY77" fmla="*/ 487715 h 1869411"/>
                            <a:gd name="connsiteX78" fmla="*/ 1573094 w 1826948"/>
                            <a:gd name="connsiteY78" fmla="*/ 525214 h 1869411"/>
                            <a:gd name="connsiteX79" fmla="*/ 1604824 w 1826948"/>
                            <a:gd name="connsiteY79" fmla="*/ 554060 h 1869411"/>
                            <a:gd name="connsiteX80" fmla="*/ 1688475 w 1826948"/>
                            <a:gd name="connsiteY80" fmla="*/ 565598 h 1869411"/>
                            <a:gd name="connsiteX81" fmla="*/ 1723090 w 1826948"/>
                            <a:gd name="connsiteY81" fmla="*/ 591559 h 1869411"/>
                            <a:gd name="connsiteX82" fmla="*/ 1731744 w 1826948"/>
                            <a:gd name="connsiteY82" fmla="*/ 649250 h 1869411"/>
                            <a:gd name="connsiteX83" fmla="*/ 1754820 w 1826948"/>
                            <a:gd name="connsiteY83" fmla="*/ 695402 h 1869411"/>
                            <a:gd name="connsiteX84" fmla="*/ 1731744 w 1826948"/>
                            <a:gd name="connsiteY84" fmla="*/ 721363 h 1869411"/>
                            <a:gd name="connsiteX85" fmla="*/ 1691360 w 1826948"/>
                            <a:gd name="connsiteY85" fmla="*/ 776169 h 1869411"/>
                            <a:gd name="connsiteX86" fmla="*/ 1627900 w 1826948"/>
                            <a:gd name="connsiteY86" fmla="*/ 830976 h 1869411"/>
                            <a:gd name="connsiteX87" fmla="*/ 1616362 w 1826948"/>
                            <a:gd name="connsiteY87" fmla="*/ 908858 h 1869411"/>
                            <a:gd name="connsiteX88" fmla="*/ 1613477 w 1826948"/>
                            <a:gd name="connsiteY88" fmla="*/ 960780 h 1869411"/>
                            <a:gd name="connsiteX89" fmla="*/ 1613477 w 1826948"/>
                            <a:gd name="connsiteY89" fmla="*/ 1009817 h 1869411"/>
                            <a:gd name="connsiteX90" fmla="*/ 1604824 w 1826948"/>
                            <a:gd name="connsiteY90" fmla="*/ 1081931 h 1869411"/>
                            <a:gd name="connsiteX91" fmla="*/ 1587516 w 1826948"/>
                            <a:gd name="connsiteY91" fmla="*/ 1090585 h 1869411"/>
                            <a:gd name="connsiteX92" fmla="*/ 1601939 w 1826948"/>
                            <a:gd name="connsiteY92" fmla="*/ 1107892 h 1869411"/>
                            <a:gd name="connsiteX93" fmla="*/ 1599055 w 1826948"/>
                            <a:gd name="connsiteY93" fmla="*/ 1151160 h 1869411"/>
                            <a:gd name="connsiteX94" fmla="*/ 1567325 w 1826948"/>
                            <a:gd name="connsiteY94" fmla="*/ 1180005 h 1869411"/>
                            <a:gd name="connsiteX95" fmla="*/ 1552902 w 1826948"/>
                            <a:gd name="connsiteY95" fmla="*/ 1182890 h 1869411"/>
                            <a:gd name="connsiteX96" fmla="*/ 1570209 w 1826948"/>
                            <a:gd name="connsiteY96" fmla="*/ 1234812 h 1869411"/>
                            <a:gd name="connsiteX97" fmla="*/ 1581747 w 1826948"/>
                            <a:gd name="connsiteY97" fmla="*/ 1255003 h 1869411"/>
                            <a:gd name="connsiteX98" fmla="*/ 1581747 w 1826948"/>
                            <a:gd name="connsiteY98" fmla="*/ 1266542 h 1869411"/>
                            <a:gd name="connsiteX99" fmla="*/ 1564440 w 1826948"/>
                            <a:gd name="connsiteY99" fmla="*/ 1272311 h 1869411"/>
                            <a:gd name="connsiteX100" fmla="*/ 1607708 w 1826948"/>
                            <a:gd name="connsiteY100" fmla="*/ 1298272 h 1869411"/>
                            <a:gd name="connsiteX101" fmla="*/ 1607708 w 1826948"/>
                            <a:gd name="connsiteY101" fmla="*/ 1301156 h 1869411"/>
                            <a:gd name="connsiteX102" fmla="*/ 1604824 w 1826948"/>
                            <a:gd name="connsiteY102" fmla="*/ 1347309 h 1869411"/>
                            <a:gd name="connsiteX103" fmla="*/ 1622131 w 1826948"/>
                            <a:gd name="connsiteY103" fmla="*/ 1367501 h 1869411"/>
                            <a:gd name="connsiteX104" fmla="*/ 1650976 w 1826948"/>
                            <a:gd name="connsiteY104" fmla="*/ 1384808 h 1869411"/>
                            <a:gd name="connsiteX105" fmla="*/ 1627900 w 1826948"/>
                            <a:gd name="connsiteY105" fmla="*/ 1399231 h 1869411"/>
                            <a:gd name="connsiteX106" fmla="*/ 1601939 w 1826948"/>
                            <a:gd name="connsiteY106" fmla="*/ 1393462 h 1869411"/>
                            <a:gd name="connsiteX107" fmla="*/ 1587516 w 1826948"/>
                            <a:gd name="connsiteY107" fmla="*/ 1379039 h 1869411"/>
                            <a:gd name="connsiteX108" fmla="*/ 1564440 w 1826948"/>
                            <a:gd name="connsiteY108" fmla="*/ 1387692 h 1869411"/>
                            <a:gd name="connsiteX109" fmla="*/ 1550017 w 1826948"/>
                            <a:gd name="connsiteY109" fmla="*/ 1393462 h 1869411"/>
                            <a:gd name="connsiteX110" fmla="*/ 1521172 w 1826948"/>
                            <a:gd name="connsiteY110" fmla="*/ 1393462 h 1869411"/>
                            <a:gd name="connsiteX111" fmla="*/ 1500980 w 1826948"/>
                            <a:gd name="connsiteY111" fmla="*/ 1387692 h 1869411"/>
                            <a:gd name="connsiteX112" fmla="*/ 1457712 w 1826948"/>
                            <a:gd name="connsiteY112" fmla="*/ 1370385 h 1869411"/>
                            <a:gd name="connsiteX113" fmla="*/ 1402906 w 1826948"/>
                            <a:gd name="connsiteY113" fmla="*/ 1393462 h 1869411"/>
                            <a:gd name="connsiteX114" fmla="*/ 1342330 w 1826948"/>
                            <a:gd name="connsiteY114" fmla="*/ 1416538 h 1869411"/>
                            <a:gd name="connsiteX115" fmla="*/ 1319254 w 1826948"/>
                            <a:gd name="connsiteY115" fmla="*/ 1436730 h 1869411"/>
                            <a:gd name="connsiteX116" fmla="*/ 1327908 w 1826948"/>
                            <a:gd name="connsiteY116" fmla="*/ 1482882 h 1869411"/>
                            <a:gd name="connsiteX117" fmla="*/ 1356753 w 1826948"/>
                            <a:gd name="connsiteY117" fmla="*/ 1546342 h 1869411"/>
                            <a:gd name="connsiteX118" fmla="*/ 1353868 w 1826948"/>
                            <a:gd name="connsiteY118" fmla="*/ 1560765 h 1869411"/>
                            <a:gd name="connsiteX119" fmla="*/ 1327908 w 1826948"/>
                            <a:gd name="connsiteY119" fmla="*/ 1589610 h 1869411"/>
                            <a:gd name="connsiteX120" fmla="*/ 1330792 w 1826948"/>
                            <a:gd name="connsiteY120" fmla="*/ 1641532 h 1869411"/>
                            <a:gd name="connsiteX121" fmla="*/ 1342330 w 1826948"/>
                            <a:gd name="connsiteY121" fmla="*/ 1676147 h 1869411"/>
                            <a:gd name="connsiteX122" fmla="*/ 1342330 w 1826948"/>
                            <a:gd name="connsiteY122" fmla="*/ 1687685 h 1869411"/>
                            <a:gd name="connsiteX123" fmla="*/ 1293293 w 1826948"/>
                            <a:gd name="connsiteY123" fmla="*/ 1687685 h 1869411"/>
                            <a:gd name="connsiteX124" fmla="*/ 1215410 w 1826948"/>
                            <a:gd name="connsiteY124" fmla="*/ 1667493 h 1869411"/>
                            <a:gd name="connsiteX125" fmla="*/ 1160604 w 1826948"/>
                            <a:gd name="connsiteY125" fmla="*/ 1641532 h 1869411"/>
                            <a:gd name="connsiteX126" fmla="*/ 1091375 w 1826948"/>
                            <a:gd name="connsiteY126" fmla="*/ 1615571 h 1869411"/>
                            <a:gd name="connsiteX127" fmla="*/ 1100029 w 1826948"/>
                            <a:gd name="connsiteY127" fmla="*/ 1575188 h 1869411"/>
                            <a:gd name="connsiteX128" fmla="*/ 1102913 w 1826948"/>
                            <a:gd name="connsiteY128" fmla="*/ 1554996 h 1869411"/>
                            <a:gd name="connsiteX129" fmla="*/ 1085606 w 1826948"/>
                            <a:gd name="connsiteY129" fmla="*/ 1549227 h 1869411"/>
                            <a:gd name="connsiteX130" fmla="*/ 1059645 w 1826948"/>
                            <a:gd name="connsiteY130" fmla="*/ 1560765 h 1869411"/>
                            <a:gd name="connsiteX131" fmla="*/ 1027915 w 1826948"/>
                            <a:gd name="connsiteY131" fmla="*/ 1595379 h 1869411"/>
                            <a:gd name="connsiteX132" fmla="*/ 1010608 w 1826948"/>
                            <a:gd name="connsiteY132" fmla="*/ 1624225 h 1869411"/>
                            <a:gd name="connsiteX133" fmla="*/ 987532 w 1826948"/>
                            <a:gd name="connsiteY133" fmla="*/ 1572303 h 1869411"/>
                            <a:gd name="connsiteX134" fmla="*/ 935610 w 1826948"/>
                            <a:gd name="connsiteY134" fmla="*/ 1569419 h 1869411"/>
                            <a:gd name="connsiteX135" fmla="*/ 926956 w 1826948"/>
                            <a:gd name="connsiteY135" fmla="*/ 1647301 h 1869411"/>
                            <a:gd name="connsiteX136" fmla="*/ 895226 w 1826948"/>
                            <a:gd name="connsiteY136" fmla="*/ 1679031 h 1869411"/>
                            <a:gd name="connsiteX137" fmla="*/ 840420 w 1826948"/>
                            <a:gd name="connsiteY137" fmla="*/ 1713646 h 1869411"/>
                            <a:gd name="connsiteX138" fmla="*/ 794267 w 1826948"/>
                            <a:gd name="connsiteY138" fmla="*/ 1707877 h 1869411"/>
                            <a:gd name="connsiteX139" fmla="*/ 750999 w 1826948"/>
                            <a:gd name="connsiteY139" fmla="*/ 1785759 h 1869411"/>
                            <a:gd name="connsiteX140" fmla="*/ 719269 w 1826948"/>
                            <a:gd name="connsiteY140" fmla="*/ 1768452 h 1869411"/>
                            <a:gd name="connsiteX141" fmla="*/ 693308 w 1826948"/>
                            <a:gd name="connsiteY141" fmla="*/ 1759798 h 1869411"/>
                            <a:gd name="connsiteX142" fmla="*/ 681770 w 1826948"/>
                            <a:gd name="connsiteY142" fmla="*/ 1725184 h 1869411"/>
                            <a:gd name="connsiteX143" fmla="*/ 670232 w 1826948"/>
                            <a:gd name="connsiteY143" fmla="*/ 1693454 h 1869411"/>
                            <a:gd name="connsiteX144" fmla="*/ 606772 w 1826948"/>
                            <a:gd name="connsiteY144" fmla="*/ 1661724 h 1869411"/>
                            <a:gd name="connsiteX145" fmla="*/ 575042 w 1826948"/>
                            <a:gd name="connsiteY145" fmla="*/ 1629994 h 1869411"/>
                            <a:gd name="connsiteX146" fmla="*/ 551966 w 1826948"/>
                            <a:gd name="connsiteY146" fmla="*/ 1592495 h 1869411"/>
                            <a:gd name="connsiteX147" fmla="*/ 517351 w 1826948"/>
                            <a:gd name="connsiteY147" fmla="*/ 1606918 h 1869411"/>
                            <a:gd name="connsiteX148" fmla="*/ 526005 w 1826948"/>
                            <a:gd name="connsiteY148" fmla="*/ 1635763 h 1869411"/>
                            <a:gd name="connsiteX149" fmla="*/ 583696 w 1826948"/>
                            <a:gd name="connsiteY149" fmla="*/ 1696338 h 1869411"/>
                            <a:gd name="connsiteX150" fmla="*/ 626964 w 1826948"/>
                            <a:gd name="connsiteY150" fmla="*/ 1728068 h 1869411"/>
                            <a:gd name="connsiteX151" fmla="*/ 583696 w 1826948"/>
                            <a:gd name="connsiteY151" fmla="*/ 1754029 h 1869411"/>
                            <a:gd name="connsiteX152" fmla="*/ 526005 w 1826948"/>
                            <a:gd name="connsiteY152" fmla="*/ 1687685 h 1869411"/>
                            <a:gd name="connsiteX153" fmla="*/ 471198 w 1826948"/>
                            <a:gd name="connsiteY153" fmla="*/ 1635763 h 1869411"/>
                            <a:gd name="connsiteX154" fmla="*/ 448122 w 1826948"/>
                            <a:gd name="connsiteY154" fmla="*/ 1612687 h 1869411"/>
                            <a:gd name="connsiteX155" fmla="*/ 416392 w 1826948"/>
                            <a:gd name="connsiteY155" fmla="*/ 1635763 h 1869411"/>
                            <a:gd name="connsiteX156" fmla="*/ 376009 w 1826948"/>
                            <a:gd name="connsiteY156" fmla="*/ 1664609 h 1869411"/>
                            <a:gd name="connsiteX157" fmla="*/ 326971 w 1826948"/>
                            <a:gd name="connsiteY157" fmla="*/ 1647301 h 1869411"/>
                            <a:gd name="connsiteX158" fmla="*/ 301010 w 1826948"/>
                            <a:gd name="connsiteY158" fmla="*/ 1644417 h 1869411"/>
                            <a:gd name="connsiteX159" fmla="*/ 303895 w 1826948"/>
                            <a:gd name="connsiteY159" fmla="*/ 1661724 h 1869411"/>
                            <a:gd name="connsiteX160" fmla="*/ 303895 w 1826948"/>
                            <a:gd name="connsiteY160" fmla="*/ 1679031 h 1869411"/>
                            <a:gd name="connsiteX161" fmla="*/ 251973 w 1826948"/>
                            <a:gd name="connsiteY161" fmla="*/ 1739607 h 1869411"/>
                            <a:gd name="connsiteX162" fmla="*/ 226012 w 1826948"/>
                            <a:gd name="connsiteY162" fmla="*/ 1805951 h 1869411"/>
                            <a:gd name="connsiteX163" fmla="*/ 214474 w 1826948"/>
                            <a:gd name="connsiteY163" fmla="*/ 1823258 h 1869411"/>
                            <a:gd name="connsiteX164" fmla="*/ 168321 w 1826948"/>
                            <a:gd name="connsiteY164" fmla="*/ 1829027 h 1869411"/>
                            <a:gd name="connsiteX165" fmla="*/ 142361 w 1826948"/>
                            <a:gd name="connsiteY165" fmla="*/ 1834797 h 1869411"/>
                            <a:gd name="connsiteX166" fmla="*/ 107746 w 1826948"/>
                            <a:gd name="connsiteY166" fmla="*/ 1869411 h 1869411"/>
                            <a:gd name="connsiteX167" fmla="*/ 96208 w 1826948"/>
                            <a:gd name="connsiteY167" fmla="*/ 1834797 h 1869411"/>
                            <a:gd name="connsiteX168" fmla="*/ 64478 w 1826948"/>
                            <a:gd name="connsiteY168" fmla="*/ 1820374 h 1869411"/>
                            <a:gd name="connsiteX169" fmla="*/ 21210 w 1826948"/>
                            <a:gd name="connsiteY169" fmla="*/ 1823258 h 1869411"/>
                            <a:gd name="connsiteX170" fmla="*/ 6787 w 1826948"/>
                            <a:gd name="connsiteY170" fmla="*/ 1768452 h 1869411"/>
                            <a:gd name="connsiteX171" fmla="*/ 1018 w 1826948"/>
                            <a:gd name="connsiteY171" fmla="*/ 1751145 h 1869411"/>
                            <a:gd name="connsiteX172" fmla="*/ 26979 w 1826948"/>
                            <a:gd name="connsiteY172" fmla="*/ 1739607 h 1869411"/>
                            <a:gd name="connsiteX173" fmla="*/ 15441 w 1826948"/>
                            <a:gd name="connsiteY173" fmla="*/ 1670378 h 1869411"/>
                            <a:gd name="connsiteX174" fmla="*/ 24094 w 1826948"/>
                            <a:gd name="connsiteY174" fmla="*/ 1658839 h 1869411"/>
                            <a:gd name="connsiteX175" fmla="*/ 58709 w 1826948"/>
                            <a:gd name="connsiteY175" fmla="*/ 1653070 h 1869411"/>
                            <a:gd name="connsiteX176" fmla="*/ 130822 w 1826948"/>
                            <a:gd name="connsiteY176" fmla="*/ 1653070 h 1869411"/>
                            <a:gd name="connsiteX177" fmla="*/ 182744 w 1826948"/>
                            <a:gd name="connsiteY177" fmla="*/ 1653070 h 1869411"/>
                            <a:gd name="connsiteX178" fmla="*/ 214474 w 1826948"/>
                            <a:gd name="connsiteY178" fmla="*/ 1641532 h 1869411"/>
                            <a:gd name="connsiteX179" fmla="*/ 220243 w 1826948"/>
                            <a:gd name="connsiteY179" fmla="*/ 1612687 h 1869411"/>
                            <a:gd name="connsiteX180" fmla="*/ 191398 w 1826948"/>
                            <a:gd name="connsiteY180" fmla="*/ 1578072 h 1869411"/>
                            <a:gd name="connsiteX181" fmla="*/ 136591 w 1826948"/>
                            <a:gd name="connsiteY181" fmla="*/ 1517497 h 1869411"/>
                            <a:gd name="connsiteX182" fmla="*/ 125053 w 1826948"/>
                            <a:gd name="connsiteY182" fmla="*/ 1494420 h 1869411"/>
                            <a:gd name="connsiteX183" fmla="*/ 148130 w 1826948"/>
                            <a:gd name="connsiteY183" fmla="*/ 1456921 h 1869411"/>
                            <a:gd name="connsiteX184" fmla="*/ 174091 w 1826948"/>
                            <a:gd name="connsiteY184" fmla="*/ 1465575 h 1869411"/>
                            <a:gd name="connsiteX185" fmla="*/ 185629 w 1826948"/>
                            <a:gd name="connsiteY185" fmla="*/ 1448268 h 1869411"/>
                            <a:gd name="connsiteX186" fmla="*/ 211590 w 1826948"/>
                            <a:gd name="connsiteY186" fmla="*/ 1445383 h 1869411"/>
                            <a:gd name="connsiteX187" fmla="*/ 223128 w 1826948"/>
                            <a:gd name="connsiteY187" fmla="*/ 1445383 h 1869411"/>
                            <a:gd name="connsiteX188" fmla="*/ 251973 w 1826948"/>
                            <a:gd name="connsiteY188" fmla="*/ 1416538 h 1869411"/>
                            <a:gd name="connsiteX189" fmla="*/ 306780 w 1826948"/>
                            <a:gd name="connsiteY189" fmla="*/ 1376154 h 1869411"/>
                            <a:gd name="connsiteX190" fmla="*/ 332740 w 1826948"/>
                            <a:gd name="connsiteY190" fmla="*/ 1332886 h 1869411"/>
                            <a:gd name="connsiteX191" fmla="*/ 376009 w 1826948"/>
                            <a:gd name="connsiteY191" fmla="*/ 1318463 h 1869411"/>
                            <a:gd name="connsiteX192" fmla="*/ 422161 w 1826948"/>
                            <a:gd name="connsiteY192" fmla="*/ 1301156 h 1869411"/>
                            <a:gd name="connsiteX193" fmla="*/ 413508 w 1826948"/>
                            <a:gd name="connsiteY193" fmla="*/ 1266542 h 1869411"/>
                            <a:gd name="connsiteX194" fmla="*/ 399085 w 1826948"/>
                            <a:gd name="connsiteY194" fmla="*/ 1205966 h 1869411"/>
                            <a:gd name="connsiteX195" fmla="*/ 430815 w 1826948"/>
                            <a:gd name="connsiteY195" fmla="*/ 1182890 h 1869411"/>
                            <a:gd name="connsiteX196" fmla="*/ 459660 w 1826948"/>
                            <a:gd name="connsiteY196" fmla="*/ 1162698 h 1869411"/>
                            <a:gd name="connsiteX197" fmla="*/ 468314 w 1826948"/>
                            <a:gd name="connsiteY197" fmla="*/ 1182890 h 1869411"/>
                            <a:gd name="connsiteX198" fmla="*/ 474083 w 1826948"/>
                            <a:gd name="connsiteY198" fmla="*/ 1203082 h 1869411"/>
                            <a:gd name="connsiteX199" fmla="*/ 497159 w 1826948"/>
                            <a:gd name="connsiteY199" fmla="*/ 1217504 h 1869411"/>
                            <a:gd name="connsiteX200" fmla="*/ 479852 w 1826948"/>
                            <a:gd name="connsiteY200" fmla="*/ 1266542 h 1869411"/>
                            <a:gd name="connsiteX201" fmla="*/ 485621 w 1826948"/>
                            <a:gd name="connsiteY201" fmla="*/ 1289618 h 1869411"/>
                            <a:gd name="connsiteX202" fmla="*/ 537543 w 1826948"/>
                            <a:gd name="connsiteY202" fmla="*/ 1286733 h 1869411"/>
                            <a:gd name="connsiteX203" fmla="*/ 563504 w 1826948"/>
                            <a:gd name="connsiteY203" fmla="*/ 1275195 h 1869411"/>
                            <a:gd name="connsiteX204" fmla="*/ 580811 w 1826948"/>
                            <a:gd name="connsiteY204" fmla="*/ 1298272 h 1869411"/>
                            <a:gd name="connsiteX205" fmla="*/ 632733 w 1826948"/>
                            <a:gd name="connsiteY205" fmla="*/ 1289618 h 1869411"/>
                            <a:gd name="connsiteX206" fmla="*/ 678886 w 1826948"/>
                            <a:gd name="connsiteY206" fmla="*/ 1272311 h 1869411"/>
                            <a:gd name="connsiteX207" fmla="*/ 704846 w 1826948"/>
                            <a:gd name="connsiteY207" fmla="*/ 1237696 h 1869411"/>
                            <a:gd name="connsiteX208" fmla="*/ 707731 w 1826948"/>
                            <a:gd name="connsiteY208" fmla="*/ 1203082 h 1869411"/>
                            <a:gd name="connsiteX209" fmla="*/ 722154 w 1826948"/>
                            <a:gd name="connsiteY209" fmla="*/ 1171352 h 1869411"/>
                            <a:gd name="connsiteX210" fmla="*/ 750999 w 1826948"/>
                            <a:gd name="connsiteY210" fmla="*/ 1165583 h 1869411"/>
                            <a:gd name="connsiteX211" fmla="*/ 779844 w 1826948"/>
                            <a:gd name="connsiteY211" fmla="*/ 1185774 h 1869411"/>
                            <a:gd name="connsiteX212" fmla="*/ 800036 w 1826948"/>
                            <a:gd name="connsiteY212" fmla="*/ 1182890 h 1869411"/>
                            <a:gd name="connsiteX213" fmla="*/ 779844 w 1826948"/>
                            <a:gd name="connsiteY213" fmla="*/ 1154044 h 1869411"/>
                            <a:gd name="connsiteX214" fmla="*/ 753884 w 1826948"/>
                            <a:gd name="connsiteY214" fmla="*/ 1113661 h 1869411"/>
                            <a:gd name="connsiteX215" fmla="*/ 756768 w 1826948"/>
                            <a:gd name="connsiteY215" fmla="*/ 1102123 h 1869411"/>
                            <a:gd name="connsiteX216" fmla="*/ 785614 w 1826948"/>
                            <a:gd name="connsiteY216" fmla="*/ 1093469 h 1869411"/>
                            <a:gd name="connsiteX217" fmla="*/ 837535 w 1826948"/>
                            <a:gd name="connsiteY217" fmla="*/ 1079046 h 1869411"/>
                            <a:gd name="connsiteX218" fmla="*/ 892342 w 1826948"/>
                            <a:gd name="connsiteY218" fmla="*/ 1061739 h 1869411"/>
                            <a:gd name="connsiteX219" fmla="*/ 800036 w 1826948"/>
                            <a:gd name="connsiteY219" fmla="*/ 1076162 h 1869411"/>
                            <a:gd name="connsiteX220" fmla="*/ 736576 w 1826948"/>
                            <a:gd name="connsiteY220" fmla="*/ 1050201 h 1869411"/>
                            <a:gd name="connsiteX221" fmla="*/ 699077 w 1826948"/>
                            <a:gd name="connsiteY221" fmla="*/ 972318 h 1869411"/>
                            <a:gd name="connsiteX222" fmla="*/ 719269 w 1826948"/>
                            <a:gd name="connsiteY222" fmla="*/ 931935 h 1869411"/>
                            <a:gd name="connsiteX223" fmla="*/ 768306 w 1826948"/>
                            <a:gd name="connsiteY223" fmla="*/ 871359 h 1869411"/>
                            <a:gd name="connsiteX224" fmla="*/ 788498 w 1826948"/>
                            <a:gd name="connsiteY224" fmla="*/ 819438 h 1869411"/>
                            <a:gd name="connsiteX225" fmla="*/ 785614 w 1826948"/>
                            <a:gd name="connsiteY225" fmla="*/ 796361 h 1869411"/>
                            <a:gd name="connsiteX226" fmla="*/ 759653 w 1826948"/>
                            <a:gd name="connsiteY226" fmla="*/ 793477 h 1869411"/>
                            <a:gd name="connsiteX227" fmla="*/ 736576 w 1826948"/>
                            <a:gd name="connsiteY227" fmla="*/ 819438 h 1869411"/>
                            <a:gd name="connsiteX228" fmla="*/ 730807 w 1826948"/>
                            <a:gd name="connsiteY228" fmla="*/ 859821 h 1869411"/>
                            <a:gd name="connsiteX229" fmla="*/ 713500 w 1826948"/>
                            <a:gd name="connsiteY229" fmla="*/ 891551 h 1869411"/>
                            <a:gd name="connsiteX230" fmla="*/ 673116 w 1826948"/>
                            <a:gd name="connsiteY230" fmla="*/ 917512 h 1869411"/>
                            <a:gd name="connsiteX231" fmla="*/ 650040 w 1826948"/>
                            <a:gd name="connsiteY231" fmla="*/ 949242 h 1869411"/>
                            <a:gd name="connsiteX232" fmla="*/ 635617 w 1826948"/>
                            <a:gd name="connsiteY232" fmla="*/ 995395 h 1869411"/>
                            <a:gd name="connsiteX233" fmla="*/ 644271 w 1826948"/>
                            <a:gd name="connsiteY233" fmla="*/ 1053085 h 1869411"/>
                            <a:gd name="connsiteX234" fmla="*/ 655809 w 1826948"/>
                            <a:gd name="connsiteY234" fmla="*/ 1076162 h 1869411"/>
                            <a:gd name="connsiteX235" fmla="*/ 652925 w 1826948"/>
                            <a:gd name="connsiteY235" fmla="*/ 1105007 h 1869411"/>
                            <a:gd name="connsiteX236" fmla="*/ 626964 w 1826948"/>
                            <a:gd name="connsiteY236" fmla="*/ 1125199 h 1869411"/>
                            <a:gd name="connsiteX237" fmla="*/ 609656 w 1826948"/>
                            <a:gd name="connsiteY237" fmla="*/ 1162698 h 1869411"/>
                            <a:gd name="connsiteX238" fmla="*/ 618310 w 1826948"/>
                            <a:gd name="connsiteY238" fmla="*/ 1217504 h 1869411"/>
                            <a:gd name="connsiteX239" fmla="*/ 598118 w 1826948"/>
                            <a:gd name="connsiteY239" fmla="*/ 1226158 h 1869411"/>
                            <a:gd name="connsiteX240" fmla="*/ 563504 w 1826948"/>
                            <a:gd name="connsiteY240" fmla="*/ 1237696 h 1869411"/>
                            <a:gd name="connsiteX241" fmla="*/ 517351 w 1826948"/>
                            <a:gd name="connsiteY241" fmla="*/ 1257888 h 1869411"/>
                            <a:gd name="connsiteX242" fmla="*/ 523120 w 1826948"/>
                            <a:gd name="connsiteY242" fmla="*/ 1197313 h 1869411"/>
                            <a:gd name="connsiteX243" fmla="*/ 497159 w 1826948"/>
                            <a:gd name="connsiteY243" fmla="*/ 1099238 h 1869411"/>
                            <a:gd name="connsiteX244" fmla="*/ 459660 w 1826948"/>
                            <a:gd name="connsiteY244" fmla="*/ 1122315 h 1869411"/>
                            <a:gd name="connsiteX245" fmla="*/ 396200 w 1826948"/>
                            <a:gd name="connsiteY245" fmla="*/ 1159814 h 1869411"/>
                            <a:gd name="connsiteX246" fmla="*/ 361586 w 1826948"/>
                            <a:gd name="connsiteY246" fmla="*/ 1145391 h 1869411"/>
                            <a:gd name="connsiteX247" fmla="*/ 358701 w 1826948"/>
                            <a:gd name="connsiteY247" fmla="*/ 1090585 h 1869411"/>
                            <a:gd name="connsiteX248" fmla="*/ 355817 w 1826948"/>
                            <a:gd name="connsiteY248" fmla="*/ 978087 h 1869411"/>
                            <a:gd name="connsiteX249" fmla="*/ 373124 w 1826948"/>
                            <a:gd name="connsiteY249" fmla="*/ 934819 h 1869411"/>
                            <a:gd name="connsiteX250" fmla="*/ 456776 w 1826948"/>
                            <a:gd name="connsiteY250" fmla="*/ 900205 h 1869411"/>
                            <a:gd name="connsiteX251" fmla="*/ 479852 w 1826948"/>
                            <a:gd name="connsiteY251" fmla="*/ 839629 h 1869411"/>
                            <a:gd name="connsiteX252" fmla="*/ 523120 w 1826948"/>
                            <a:gd name="connsiteY252" fmla="*/ 767516 h 1869411"/>
                            <a:gd name="connsiteX253" fmla="*/ 540427 w 1826948"/>
                            <a:gd name="connsiteY253" fmla="*/ 747324 h 1869411"/>
                            <a:gd name="connsiteX254" fmla="*/ 549081 w 1826948"/>
                            <a:gd name="connsiteY254" fmla="*/ 715594 h 1869411"/>
                            <a:gd name="connsiteX255" fmla="*/ 569273 w 1826948"/>
                            <a:gd name="connsiteY255" fmla="*/ 678095 h 1869411"/>
                            <a:gd name="connsiteX256" fmla="*/ 520236 w 1826948"/>
                            <a:gd name="connsiteY256" fmla="*/ 689633 h 1869411"/>
                            <a:gd name="connsiteX257" fmla="*/ 572157 w 1826948"/>
                            <a:gd name="connsiteY257" fmla="*/ 605981 h 1869411"/>
                            <a:gd name="connsiteX258" fmla="*/ 603887 w 1826948"/>
                            <a:gd name="connsiteY258" fmla="*/ 605981 h 1869411"/>
                            <a:gd name="connsiteX259" fmla="*/ 612541 w 1826948"/>
                            <a:gd name="connsiteY259" fmla="*/ 605981 h 1869411"/>
                            <a:gd name="connsiteX260" fmla="*/ 650040 w 1826948"/>
                            <a:gd name="connsiteY260" fmla="*/ 554060 h 1869411"/>
                            <a:gd name="connsiteX261" fmla="*/ 661578 w 1826948"/>
                            <a:gd name="connsiteY261" fmla="*/ 539637 h 1869411"/>
                            <a:gd name="connsiteX262" fmla="*/ 722154 w 1826948"/>
                            <a:gd name="connsiteY262" fmla="*/ 513676 h 1869411"/>
                            <a:gd name="connsiteX0" fmla="*/ 722154 w 1826948"/>
                            <a:gd name="connsiteY0" fmla="*/ 513676 h 1869411"/>
                            <a:gd name="connsiteX1" fmla="*/ 814459 w 1826948"/>
                            <a:gd name="connsiteY1" fmla="*/ 476177 h 1869411"/>
                            <a:gd name="connsiteX2" fmla="*/ 854843 w 1826948"/>
                            <a:gd name="connsiteY2" fmla="*/ 470408 h 1869411"/>
                            <a:gd name="connsiteX3" fmla="*/ 918303 w 1826948"/>
                            <a:gd name="connsiteY3" fmla="*/ 496369 h 1869411"/>
                            <a:gd name="connsiteX4" fmla="*/ 944263 w 1826948"/>
                            <a:gd name="connsiteY4" fmla="*/ 539637 h 1869411"/>
                            <a:gd name="connsiteX5" fmla="*/ 935610 w 1826948"/>
                            <a:gd name="connsiteY5" fmla="*/ 562713 h 1869411"/>
                            <a:gd name="connsiteX6" fmla="*/ 978878 w 1826948"/>
                            <a:gd name="connsiteY6" fmla="*/ 580020 h 1869411"/>
                            <a:gd name="connsiteX7" fmla="*/ 1048107 w 1826948"/>
                            <a:gd name="connsiteY7" fmla="*/ 600212 h 1869411"/>
                            <a:gd name="connsiteX8" fmla="*/ 1091375 w 1826948"/>
                            <a:gd name="connsiteY8" fmla="*/ 623289 h 1869411"/>
                            <a:gd name="connsiteX9" fmla="*/ 1140412 w 1826948"/>
                            <a:gd name="connsiteY9" fmla="*/ 655019 h 1869411"/>
                            <a:gd name="connsiteX10" fmla="*/ 1172142 w 1826948"/>
                            <a:gd name="connsiteY10" fmla="*/ 701171 h 1869411"/>
                            <a:gd name="connsiteX11" fmla="*/ 1166373 w 1826948"/>
                            <a:gd name="connsiteY11" fmla="*/ 755978 h 1869411"/>
                            <a:gd name="connsiteX12" fmla="*/ 1134643 w 1826948"/>
                            <a:gd name="connsiteY12" fmla="*/ 776169 h 1869411"/>
                            <a:gd name="connsiteX13" fmla="*/ 1102913 w 1826948"/>
                            <a:gd name="connsiteY13" fmla="*/ 773285 h 1869411"/>
                            <a:gd name="connsiteX14" fmla="*/ 1045222 w 1826948"/>
                            <a:gd name="connsiteY14" fmla="*/ 750209 h 1869411"/>
                            <a:gd name="connsiteX15" fmla="*/ 1036569 w 1826948"/>
                            <a:gd name="connsiteY15" fmla="*/ 741555 h 1869411"/>
                            <a:gd name="connsiteX16" fmla="*/ 1016377 w 1826948"/>
                            <a:gd name="connsiteY16" fmla="*/ 761747 h 1869411"/>
                            <a:gd name="connsiteX17" fmla="*/ 1027915 w 1826948"/>
                            <a:gd name="connsiteY17" fmla="*/ 779054 h 1869411"/>
                            <a:gd name="connsiteX18" fmla="*/ 1042338 w 1826948"/>
                            <a:gd name="connsiteY18" fmla="*/ 796361 h 1869411"/>
                            <a:gd name="connsiteX19" fmla="*/ 1033684 w 1826948"/>
                            <a:gd name="connsiteY19" fmla="*/ 813668 h 1869411"/>
                            <a:gd name="connsiteX20" fmla="*/ 1033684 w 1826948"/>
                            <a:gd name="connsiteY20" fmla="*/ 842514 h 1869411"/>
                            <a:gd name="connsiteX21" fmla="*/ 1079837 w 1826948"/>
                            <a:gd name="connsiteY21" fmla="*/ 877128 h 1869411"/>
                            <a:gd name="connsiteX22" fmla="*/ 1082721 w 1826948"/>
                            <a:gd name="connsiteY22" fmla="*/ 859821 h 1869411"/>
                            <a:gd name="connsiteX23" fmla="*/ 1079837 w 1826948"/>
                            <a:gd name="connsiteY23" fmla="*/ 810784 h 1869411"/>
                            <a:gd name="connsiteX24" fmla="*/ 1111567 w 1826948"/>
                            <a:gd name="connsiteY24" fmla="*/ 833860 h 1869411"/>
                            <a:gd name="connsiteX25" fmla="*/ 1140412 w 1826948"/>
                            <a:gd name="connsiteY25" fmla="*/ 856937 h 1869411"/>
                            <a:gd name="connsiteX26" fmla="*/ 1143297 w 1826948"/>
                            <a:gd name="connsiteY26" fmla="*/ 830976 h 1869411"/>
                            <a:gd name="connsiteX27" fmla="*/ 1143297 w 1826948"/>
                            <a:gd name="connsiteY27" fmla="*/ 802130 h 1869411"/>
                            <a:gd name="connsiteX28" fmla="*/ 1154835 w 1826948"/>
                            <a:gd name="connsiteY28" fmla="*/ 773285 h 1869411"/>
                            <a:gd name="connsiteX29" fmla="*/ 1203872 w 1826948"/>
                            <a:gd name="connsiteY29" fmla="*/ 744439 h 1869411"/>
                            <a:gd name="connsiteX30" fmla="*/ 1221180 w 1826948"/>
                            <a:gd name="connsiteY30" fmla="*/ 764631 h 1869411"/>
                            <a:gd name="connsiteX31" fmla="*/ 1226949 w 1826948"/>
                            <a:gd name="connsiteY31" fmla="*/ 721363 h 1869411"/>
                            <a:gd name="connsiteX32" fmla="*/ 1235602 w 1826948"/>
                            <a:gd name="connsiteY32" fmla="*/ 672326 h 1869411"/>
                            <a:gd name="connsiteX33" fmla="*/ 1226949 w 1826948"/>
                            <a:gd name="connsiteY33" fmla="*/ 649250 h 1869411"/>
                            <a:gd name="connsiteX34" fmla="*/ 1252909 w 1826948"/>
                            <a:gd name="connsiteY34" fmla="*/ 631942 h 1869411"/>
                            <a:gd name="connsiteX35" fmla="*/ 1293293 w 1826948"/>
                            <a:gd name="connsiteY35" fmla="*/ 629058 h 1869411"/>
                            <a:gd name="connsiteX36" fmla="*/ 1304831 w 1826948"/>
                            <a:gd name="connsiteY36" fmla="*/ 643480 h 1869411"/>
                            <a:gd name="connsiteX37" fmla="*/ 1304831 w 1826948"/>
                            <a:gd name="connsiteY37" fmla="*/ 680979 h 1869411"/>
                            <a:gd name="connsiteX38" fmla="*/ 1290409 w 1826948"/>
                            <a:gd name="connsiteY38" fmla="*/ 701171 h 1869411"/>
                            <a:gd name="connsiteX39" fmla="*/ 1284639 w 1826948"/>
                            <a:gd name="connsiteY39" fmla="*/ 730017 h 1869411"/>
                            <a:gd name="connsiteX40" fmla="*/ 1293293 w 1826948"/>
                            <a:gd name="connsiteY40" fmla="*/ 738670 h 1869411"/>
                            <a:gd name="connsiteX41" fmla="*/ 1356753 w 1826948"/>
                            <a:gd name="connsiteY41" fmla="*/ 669441 h 1869411"/>
                            <a:gd name="connsiteX42" fmla="*/ 1382714 w 1826948"/>
                            <a:gd name="connsiteY42" fmla="*/ 631942 h 1869411"/>
                            <a:gd name="connsiteX43" fmla="*/ 1443289 w 1826948"/>
                            <a:gd name="connsiteY43" fmla="*/ 611750 h 1869411"/>
                            <a:gd name="connsiteX44" fmla="*/ 1469250 w 1826948"/>
                            <a:gd name="connsiteY44" fmla="*/ 600212 h 1869411"/>
                            <a:gd name="connsiteX45" fmla="*/ 1469250 w 1826948"/>
                            <a:gd name="connsiteY45" fmla="*/ 620404 h 1869411"/>
                            <a:gd name="connsiteX46" fmla="*/ 1512518 w 1826948"/>
                            <a:gd name="connsiteY46" fmla="*/ 620404 h 1869411"/>
                            <a:gd name="connsiteX47" fmla="*/ 1567325 w 1826948"/>
                            <a:gd name="connsiteY47" fmla="*/ 617520 h 1869411"/>
                            <a:gd name="connsiteX48" fmla="*/ 1587516 w 1826948"/>
                            <a:gd name="connsiteY48" fmla="*/ 608866 h 1869411"/>
                            <a:gd name="connsiteX49" fmla="*/ 1599055 w 1826948"/>
                            <a:gd name="connsiteY49" fmla="*/ 594443 h 1869411"/>
                            <a:gd name="connsiteX50" fmla="*/ 1587516 w 1826948"/>
                            <a:gd name="connsiteY50" fmla="*/ 568482 h 1869411"/>
                            <a:gd name="connsiteX51" fmla="*/ 1570209 w 1826948"/>
                            <a:gd name="connsiteY51" fmla="*/ 545406 h 1869411"/>
                            <a:gd name="connsiteX52" fmla="*/ 1529826 w 1826948"/>
                            <a:gd name="connsiteY52" fmla="*/ 522330 h 1869411"/>
                            <a:gd name="connsiteX53" fmla="*/ 1506749 w 1826948"/>
                            <a:gd name="connsiteY53" fmla="*/ 516561 h 1869411"/>
                            <a:gd name="connsiteX54" fmla="*/ 1469250 w 1826948"/>
                            <a:gd name="connsiteY54" fmla="*/ 519445 h 1869411"/>
                            <a:gd name="connsiteX55" fmla="*/ 1437520 w 1826948"/>
                            <a:gd name="connsiteY55" fmla="*/ 499253 h 1869411"/>
                            <a:gd name="connsiteX56" fmla="*/ 1411559 w 1826948"/>
                            <a:gd name="connsiteY56" fmla="*/ 467523 h 1869411"/>
                            <a:gd name="connsiteX57" fmla="*/ 1408675 w 1826948"/>
                            <a:gd name="connsiteY57" fmla="*/ 406948 h 1869411"/>
                            <a:gd name="connsiteX58" fmla="*/ 1451943 w 1826948"/>
                            <a:gd name="connsiteY58" fmla="*/ 340603 h 1869411"/>
                            <a:gd name="connsiteX59" fmla="*/ 1486557 w 1826948"/>
                            <a:gd name="connsiteY59" fmla="*/ 282913 h 1869411"/>
                            <a:gd name="connsiteX60" fmla="*/ 1500980 w 1826948"/>
                            <a:gd name="connsiteY60" fmla="*/ 230991 h 1869411"/>
                            <a:gd name="connsiteX61" fmla="*/ 1526941 w 1826948"/>
                            <a:gd name="connsiteY61" fmla="*/ 167531 h 1869411"/>
                            <a:gd name="connsiteX62" fmla="*/ 1584632 w 1826948"/>
                            <a:gd name="connsiteY62" fmla="*/ 106956 h 1869411"/>
                            <a:gd name="connsiteX63" fmla="*/ 1645207 w 1826948"/>
                            <a:gd name="connsiteY63" fmla="*/ 83879 h 1869411"/>
                            <a:gd name="connsiteX64" fmla="*/ 1685591 w 1826948"/>
                            <a:gd name="connsiteY64" fmla="*/ 69456 h 1869411"/>
                            <a:gd name="connsiteX65" fmla="*/ 1734628 w 1826948"/>
                            <a:gd name="connsiteY65" fmla="*/ 20419 h 1869411"/>
                            <a:gd name="connsiteX66" fmla="*/ 1800973 w 1826948"/>
                            <a:gd name="connsiteY66" fmla="*/ 227 h 1869411"/>
                            <a:gd name="connsiteX67" fmla="*/ 1826933 w 1826948"/>
                            <a:gd name="connsiteY67" fmla="*/ 31957 h 1869411"/>
                            <a:gd name="connsiteX68" fmla="*/ 1798088 w 1826948"/>
                            <a:gd name="connsiteY68" fmla="*/ 83879 h 1869411"/>
                            <a:gd name="connsiteX69" fmla="*/ 1751935 w 1826948"/>
                            <a:gd name="connsiteY69" fmla="*/ 121378 h 1869411"/>
                            <a:gd name="connsiteX70" fmla="*/ 1702898 w 1826948"/>
                            <a:gd name="connsiteY70" fmla="*/ 132916 h 1869411"/>
                            <a:gd name="connsiteX71" fmla="*/ 1674053 w 1826948"/>
                            <a:gd name="connsiteY71" fmla="*/ 144455 h 1869411"/>
                            <a:gd name="connsiteX72" fmla="*/ 1656745 w 1826948"/>
                            <a:gd name="connsiteY72" fmla="*/ 164646 h 1869411"/>
                            <a:gd name="connsiteX73" fmla="*/ 1584632 w 1826948"/>
                            <a:gd name="connsiteY73" fmla="*/ 245414 h 1869411"/>
                            <a:gd name="connsiteX74" fmla="*/ 1564440 w 1826948"/>
                            <a:gd name="connsiteY74" fmla="*/ 291566 h 1869411"/>
                            <a:gd name="connsiteX75" fmla="*/ 1532710 w 1826948"/>
                            <a:gd name="connsiteY75" fmla="*/ 343488 h 1869411"/>
                            <a:gd name="connsiteX76" fmla="*/ 1529826 w 1826948"/>
                            <a:gd name="connsiteY76" fmla="*/ 418486 h 1869411"/>
                            <a:gd name="connsiteX77" fmla="*/ 1561556 w 1826948"/>
                            <a:gd name="connsiteY77" fmla="*/ 487715 h 1869411"/>
                            <a:gd name="connsiteX78" fmla="*/ 1573094 w 1826948"/>
                            <a:gd name="connsiteY78" fmla="*/ 525214 h 1869411"/>
                            <a:gd name="connsiteX79" fmla="*/ 1604824 w 1826948"/>
                            <a:gd name="connsiteY79" fmla="*/ 554060 h 1869411"/>
                            <a:gd name="connsiteX80" fmla="*/ 1688475 w 1826948"/>
                            <a:gd name="connsiteY80" fmla="*/ 565598 h 1869411"/>
                            <a:gd name="connsiteX81" fmla="*/ 1723090 w 1826948"/>
                            <a:gd name="connsiteY81" fmla="*/ 591559 h 1869411"/>
                            <a:gd name="connsiteX82" fmla="*/ 1731744 w 1826948"/>
                            <a:gd name="connsiteY82" fmla="*/ 649250 h 1869411"/>
                            <a:gd name="connsiteX83" fmla="*/ 1754820 w 1826948"/>
                            <a:gd name="connsiteY83" fmla="*/ 695402 h 1869411"/>
                            <a:gd name="connsiteX84" fmla="*/ 1731744 w 1826948"/>
                            <a:gd name="connsiteY84" fmla="*/ 721363 h 1869411"/>
                            <a:gd name="connsiteX85" fmla="*/ 1691360 w 1826948"/>
                            <a:gd name="connsiteY85" fmla="*/ 776169 h 1869411"/>
                            <a:gd name="connsiteX86" fmla="*/ 1627900 w 1826948"/>
                            <a:gd name="connsiteY86" fmla="*/ 830976 h 1869411"/>
                            <a:gd name="connsiteX87" fmla="*/ 1616362 w 1826948"/>
                            <a:gd name="connsiteY87" fmla="*/ 908858 h 1869411"/>
                            <a:gd name="connsiteX88" fmla="*/ 1613477 w 1826948"/>
                            <a:gd name="connsiteY88" fmla="*/ 960780 h 1869411"/>
                            <a:gd name="connsiteX89" fmla="*/ 1613477 w 1826948"/>
                            <a:gd name="connsiteY89" fmla="*/ 1009817 h 1869411"/>
                            <a:gd name="connsiteX90" fmla="*/ 1604824 w 1826948"/>
                            <a:gd name="connsiteY90" fmla="*/ 1081931 h 1869411"/>
                            <a:gd name="connsiteX91" fmla="*/ 1587516 w 1826948"/>
                            <a:gd name="connsiteY91" fmla="*/ 1090585 h 1869411"/>
                            <a:gd name="connsiteX92" fmla="*/ 1601939 w 1826948"/>
                            <a:gd name="connsiteY92" fmla="*/ 1107892 h 1869411"/>
                            <a:gd name="connsiteX93" fmla="*/ 1599055 w 1826948"/>
                            <a:gd name="connsiteY93" fmla="*/ 1151160 h 1869411"/>
                            <a:gd name="connsiteX94" fmla="*/ 1567325 w 1826948"/>
                            <a:gd name="connsiteY94" fmla="*/ 1180005 h 1869411"/>
                            <a:gd name="connsiteX95" fmla="*/ 1552902 w 1826948"/>
                            <a:gd name="connsiteY95" fmla="*/ 1182890 h 1869411"/>
                            <a:gd name="connsiteX96" fmla="*/ 1570209 w 1826948"/>
                            <a:gd name="connsiteY96" fmla="*/ 1234812 h 1869411"/>
                            <a:gd name="connsiteX97" fmla="*/ 1581747 w 1826948"/>
                            <a:gd name="connsiteY97" fmla="*/ 1255003 h 1869411"/>
                            <a:gd name="connsiteX98" fmla="*/ 1581747 w 1826948"/>
                            <a:gd name="connsiteY98" fmla="*/ 1266542 h 1869411"/>
                            <a:gd name="connsiteX99" fmla="*/ 1564440 w 1826948"/>
                            <a:gd name="connsiteY99" fmla="*/ 1272311 h 1869411"/>
                            <a:gd name="connsiteX100" fmla="*/ 1607708 w 1826948"/>
                            <a:gd name="connsiteY100" fmla="*/ 1298272 h 1869411"/>
                            <a:gd name="connsiteX101" fmla="*/ 1607708 w 1826948"/>
                            <a:gd name="connsiteY101" fmla="*/ 1301156 h 1869411"/>
                            <a:gd name="connsiteX102" fmla="*/ 1604824 w 1826948"/>
                            <a:gd name="connsiteY102" fmla="*/ 1347309 h 1869411"/>
                            <a:gd name="connsiteX103" fmla="*/ 1622131 w 1826948"/>
                            <a:gd name="connsiteY103" fmla="*/ 1367501 h 1869411"/>
                            <a:gd name="connsiteX104" fmla="*/ 1650976 w 1826948"/>
                            <a:gd name="connsiteY104" fmla="*/ 1384808 h 1869411"/>
                            <a:gd name="connsiteX105" fmla="*/ 1627900 w 1826948"/>
                            <a:gd name="connsiteY105" fmla="*/ 1399231 h 1869411"/>
                            <a:gd name="connsiteX106" fmla="*/ 1601939 w 1826948"/>
                            <a:gd name="connsiteY106" fmla="*/ 1393462 h 1869411"/>
                            <a:gd name="connsiteX107" fmla="*/ 1587516 w 1826948"/>
                            <a:gd name="connsiteY107" fmla="*/ 1379039 h 1869411"/>
                            <a:gd name="connsiteX108" fmla="*/ 1564440 w 1826948"/>
                            <a:gd name="connsiteY108" fmla="*/ 1387692 h 1869411"/>
                            <a:gd name="connsiteX109" fmla="*/ 1550017 w 1826948"/>
                            <a:gd name="connsiteY109" fmla="*/ 1393462 h 1869411"/>
                            <a:gd name="connsiteX110" fmla="*/ 1521172 w 1826948"/>
                            <a:gd name="connsiteY110" fmla="*/ 1393462 h 1869411"/>
                            <a:gd name="connsiteX111" fmla="*/ 1500980 w 1826948"/>
                            <a:gd name="connsiteY111" fmla="*/ 1387692 h 1869411"/>
                            <a:gd name="connsiteX112" fmla="*/ 1457712 w 1826948"/>
                            <a:gd name="connsiteY112" fmla="*/ 1370385 h 1869411"/>
                            <a:gd name="connsiteX113" fmla="*/ 1402906 w 1826948"/>
                            <a:gd name="connsiteY113" fmla="*/ 1393462 h 1869411"/>
                            <a:gd name="connsiteX114" fmla="*/ 1342330 w 1826948"/>
                            <a:gd name="connsiteY114" fmla="*/ 1416538 h 1869411"/>
                            <a:gd name="connsiteX115" fmla="*/ 1319254 w 1826948"/>
                            <a:gd name="connsiteY115" fmla="*/ 1436730 h 1869411"/>
                            <a:gd name="connsiteX116" fmla="*/ 1327908 w 1826948"/>
                            <a:gd name="connsiteY116" fmla="*/ 1482882 h 1869411"/>
                            <a:gd name="connsiteX117" fmla="*/ 1356753 w 1826948"/>
                            <a:gd name="connsiteY117" fmla="*/ 1546342 h 1869411"/>
                            <a:gd name="connsiteX118" fmla="*/ 1353868 w 1826948"/>
                            <a:gd name="connsiteY118" fmla="*/ 1560765 h 1869411"/>
                            <a:gd name="connsiteX119" fmla="*/ 1327908 w 1826948"/>
                            <a:gd name="connsiteY119" fmla="*/ 1589610 h 1869411"/>
                            <a:gd name="connsiteX120" fmla="*/ 1330792 w 1826948"/>
                            <a:gd name="connsiteY120" fmla="*/ 1641532 h 1869411"/>
                            <a:gd name="connsiteX121" fmla="*/ 1342330 w 1826948"/>
                            <a:gd name="connsiteY121" fmla="*/ 1676147 h 1869411"/>
                            <a:gd name="connsiteX122" fmla="*/ 1356617 w 1826948"/>
                            <a:gd name="connsiteY122" fmla="*/ 1701973 h 1869411"/>
                            <a:gd name="connsiteX123" fmla="*/ 1293293 w 1826948"/>
                            <a:gd name="connsiteY123" fmla="*/ 1687685 h 1869411"/>
                            <a:gd name="connsiteX124" fmla="*/ 1215410 w 1826948"/>
                            <a:gd name="connsiteY124" fmla="*/ 1667493 h 1869411"/>
                            <a:gd name="connsiteX125" fmla="*/ 1160604 w 1826948"/>
                            <a:gd name="connsiteY125" fmla="*/ 1641532 h 1869411"/>
                            <a:gd name="connsiteX126" fmla="*/ 1091375 w 1826948"/>
                            <a:gd name="connsiteY126" fmla="*/ 1615571 h 1869411"/>
                            <a:gd name="connsiteX127" fmla="*/ 1100029 w 1826948"/>
                            <a:gd name="connsiteY127" fmla="*/ 1575188 h 1869411"/>
                            <a:gd name="connsiteX128" fmla="*/ 1102913 w 1826948"/>
                            <a:gd name="connsiteY128" fmla="*/ 1554996 h 1869411"/>
                            <a:gd name="connsiteX129" fmla="*/ 1085606 w 1826948"/>
                            <a:gd name="connsiteY129" fmla="*/ 1549227 h 1869411"/>
                            <a:gd name="connsiteX130" fmla="*/ 1059645 w 1826948"/>
                            <a:gd name="connsiteY130" fmla="*/ 1560765 h 1869411"/>
                            <a:gd name="connsiteX131" fmla="*/ 1027915 w 1826948"/>
                            <a:gd name="connsiteY131" fmla="*/ 1595379 h 1869411"/>
                            <a:gd name="connsiteX132" fmla="*/ 1010608 w 1826948"/>
                            <a:gd name="connsiteY132" fmla="*/ 1624225 h 1869411"/>
                            <a:gd name="connsiteX133" fmla="*/ 987532 w 1826948"/>
                            <a:gd name="connsiteY133" fmla="*/ 1572303 h 1869411"/>
                            <a:gd name="connsiteX134" fmla="*/ 935610 w 1826948"/>
                            <a:gd name="connsiteY134" fmla="*/ 1569419 h 1869411"/>
                            <a:gd name="connsiteX135" fmla="*/ 926956 w 1826948"/>
                            <a:gd name="connsiteY135" fmla="*/ 1647301 h 1869411"/>
                            <a:gd name="connsiteX136" fmla="*/ 895226 w 1826948"/>
                            <a:gd name="connsiteY136" fmla="*/ 1679031 h 1869411"/>
                            <a:gd name="connsiteX137" fmla="*/ 840420 w 1826948"/>
                            <a:gd name="connsiteY137" fmla="*/ 1713646 h 1869411"/>
                            <a:gd name="connsiteX138" fmla="*/ 794267 w 1826948"/>
                            <a:gd name="connsiteY138" fmla="*/ 1707877 h 1869411"/>
                            <a:gd name="connsiteX139" fmla="*/ 750999 w 1826948"/>
                            <a:gd name="connsiteY139" fmla="*/ 1785759 h 1869411"/>
                            <a:gd name="connsiteX140" fmla="*/ 719269 w 1826948"/>
                            <a:gd name="connsiteY140" fmla="*/ 1768452 h 1869411"/>
                            <a:gd name="connsiteX141" fmla="*/ 693308 w 1826948"/>
                            <a:gd name="connsiteY141" fmla="*/ 1759798 h 1869411"/>
                            <a:gd name="connsiteX142" fmla="*/ 681770 w 1826948"/>
                            <a:gd name="connsiteY142" fmla="*/ 1725184 h 1869411"/>
                            <a:gd name="connsiteX143" fmla="*/ 670232 w 1826948"/>
                            <a:gd name="connsiteY143" fmla="*/ 1693454 h 1869411"/>
                            <a:gd name="connsiteX144" fmla="*/ 606772 w 1826948"/>
                            <a:gd name="connsiteY144" fmla="*/ 1661724 h 1869411"/>
                            <a:gd name="connsiteX145" fmla="*/ 575042 w 1826948"/>
                            <a:gd name="connsiteY145" fmla="*/ 1629994 h 1869411"/>
                            <a:gd name="connsiteX146" fmla="*/ 551966 w 1826948"/>
                            <a:gd name="connsiteY146" fmla="*/ 1592495 h 1869411"/>
                            <a:gd name="connsiteX147" fmla="*/ 517351 w 1826948"/>
                            <a:gd name="connsiteY147" fmla="*/ 1606918 h 1869411"/>
                            <a:gd name="connsiteX148" fmla="*/ 526005 w 1826948"/>
                            <a:gd name="connsiteY148" fmla="*/ 1635763 h 1869411"/>
                            <a:gd name="connsiteX149" fmla="*/ 583696 w 1826948"/>
                            <a:gd name="connsiteY149" fmla="*/ 1696338 h 1869411"/>
                            <a:gd name="connsiteX150" fmla="*/ 626964 w 1826948"/>
                            <a:gd name="connsiteY150" fmla="*/ 1728068 h 1869411"/>
                            <a:gd name="connsiteX151" fmla="*/ 583696 w 1826948"/>
                            <a:gd name="connsiteY151" fmla="*/ 1754029 h 1869411"/>
                            <a:gd name="connsiteX152" fmla="*/ 526005 w 1826948"/>
                            <a:gd name="connsiteY152" fmla="*/ 1687685 h 1869411"/>
                            <a:gd name="connsiteX153" fmla="*/ 471198 w 1826948"/>
                            <a:gd name="connsiteY153" fmla="*/ 1635763 h 1869411"/>
                            <a:gd name="connsiteX154" fmla="*/ 448122 w 1826948"/>
                            <a:gd name="connsiteY154" fmla="*/ 1612687 h 1869411"/>
                            <a:gd name="connsiteX155" fmla="*/ 416392 w 1826948"/>
                            <a:gd name="connsiteY155" fmla="*/ 1635763 h 1869411"/>
                            <a:gd name="connsiteX156" fmla="*/ 376009 w 1826948"/>
                            <a:gd name="connsiteY156" fmla="*/ 1664609 h 1869411"/>
                            <a:gd name="connsiteX157" fmla="*/ 326971 w 1826948"/>
                            <a:gd name="connsiteY157" fmla="*/ 1647301 h 1869411"/>
                            <a:gd name="connsiteX158" fmla="*/ 301010 w 1826948"/>
                            <a:gd name="connsiteY158" fmla="*/ 1644417 h 1869411"/>
                            <a:gd name="connsiteX159" fmla="*/ 303895 w 1826948"/>
                            <a:gd name="connsiteY159" fmla="*/ 1661724 h 1869411"/>
                            <a:gd name="connsiteX160" fmla="*/ 303895 w 1826948"/>
                            <a:gd name="connsiteY160" fmla="*/ 1679031 h 1869411"/>
                            <a:gd name="connsiteX161" fmla="*/ 251973 w 1826948"/>
                            <a:gd name="connsiteY161" fmla="*/ 1739607 h 1869411"/>
                            <a:gd name="connsiteX162" fmla="*/ 226012 w 1826948"/>
                            <a:gd name="connsiteY162" fmla="*/ 1805951 h 1869411"/>
                            <a:gd name="connsiteX163" fmla="*/ 214474 w 1826948"/>
                            <a:gd name="connsiteY163" fmla="*/ 1823258 h 1869411"/>
                            <a:gd name="connsiteX164" fmla="*/ 168321 w 1826948"/>
                            <a:gd name="connsiteY164" fmla="*/ 1829027 h 1869411"/>
                            <a:gd name="connsiteX165" fmla="*/ 142361 w 1826948"/>
                            <a:gd name="connsiteY165" fmla="*/ 1834797 h 1869411"/>
                            <a:gd name="connsiteX166" fmla="*/ 107746 w 1826948"/>
                            <a:gd name="connsiteY166" fmla="*/ 1869411 h 1869411"/>
                            <a:gd name="connsiteX167" fmla="*/ 96208 w 1826948"/>
                            <a:gd name="connsiteY167" fmla="*/ 1834797 h 1869411"/>
                            <a:gd name="connsiteX168" fmla="*/ 64478 w 1826948"/>
                            <a:gd name="connsiteY168" fmla="*/ 1820374 h 1869411"/>
                            <a:gd name="connsiteX169" fmla="*/ 21210 w 1826948"/>
                            <a:gd name="connsiteY169" fmla="*/ 1823258 h 1869411"/>
                            <a:gd name="connsiteX170" fmla="*/ 6787 w 1826948"/>
                            <a:gd name="connsiteY170" fmla="*/ 1768452 h 1869411"/>
                            <a:gd name="connsiteX171" fmla="*/ 1018 w 1826948"/>
                            <a:gd name="connsiteY171" fmla="*/ 1751145 h 1869411"/>
                            <a:gd name="connsiteX172" fmla="*/ 26979 w 1826948"/>
                            <a:gd name="connsiteY172" fmla="*/ 1739607 h 1869411"/>
                            <a:gd name="connsiteX173" fmla="*/ 15441 w 1826948"/>
                            <a:gd name="connsiteY173" fmla="*/ 1670378 h 1869411"/>
                            <a:gd name="connsiteX174" fmla="*/ 24094 w 1826948"/>
                            <a:gd name="connsiteY174" fmla="*/ 1658839 h 1869411"/>
                            <a:gd name="connsiteX175" fmla="*/ 58709 w 1826948"/>
                            <a:gd name="connsiteY175" fmla="*/ 1653070 h 1869411"/>
                            <a:gd name="connsiteX176" fmla="*/ 130822 w 1826948"/>
                            <a:gd name="connsiteY176" fmla="*/ 1653070 h 1869411"/>
                            <a:gd name="connsiteX177" fmla="*/ 182744 w 1826948"/>
                            <a:gd name="connsiteY177" fmla="*/ 1653070 h 1869411"/>
                            <a:gd name="connsiteX178" fmla="*/ 214474 w 1826948"/>
                            <a:gd name="connsiteY178" fmla="*/ 1641532 h 1869411"/>
                            <a:gd name="connsiteX179" fmla="*/ 220243 w 1826948"/>
                            <a:gd name="connsiteY179" fmla="*/ 1612687 h 1869411"/>
                            <a:gd name="connsiteX180" fmla="*/ 191398 w 1826948"/>
                            <a:gd name="connsiteY180" fmla="*/ 1578072 h 1869411"/>
                            <a:gd name="connsiteX181" fmla="*/ 136591 w 1826948"/>
                            <a:gd name="connsiteY181" fmla="*/ 1517497 h 1869411"/>
                            <a:gd name="connsiteX182" fmla="*/ 125053 w 1826948"/>
                            <a:gd name="connsiteY182" fmla="*/ 1494420 h 1869411"/>
                            <a:gd name="connsiteX183" fmla="*/ 148130 w 1826948"/>
                            <a:gd name="connsiteY183" fmla="*/ 1456921 h 1869411"/>
                            <a:gd name="connsiteX184" fmla="*/ 174091 w 1826948"/>
                            <a:gd name="connsiteY184" fmla="*/ 1465575 h 1869411"/>
                            <a:gd name="connsiteX185" fmla="*/ 185629 w 1826948"/>
                            <a:gd name="connsiteY185" fmla="*/ 1448268 h 1869411"/>
                            <a:gd name="connsiteX186" fmla="*/ 211590 w 1826948"/>
                            <a:gd name="connsiteY186" fmla="*/ 1445383 h 1869411"/>
                            <a:gd name="connsiteX187" fmla="*/ 223128 w 1826948"/>
                            <a:gd name="connsiteY187" fmla="*/ 1445383 h 1869411"/>
                            <a:gd name="connsiteX188" fmla="*/ 251973 w 1826948"/>
                            <a:gd name="connsiteY188" fmla="*/ 1416538 h 1869411"/>
                            <a:gd name="connsiteX189" fmla="*/ 306780 w 1826948"/>
                            <a:gd name="connsiteY189" fmla="*/ 1376154 h 1869411"/>
                            <a:gd name="connsiteX190" fmla="*/ 332740 w 1826948"/>
                            <a:gd name="connsiteY190" fmla="*/ 1332886 h 1869411"/>
                            <a:gd name="connsiteX191" fmla="*/ 376009 w 1826948"/>
                            <a:gd name="connsiteY191" fmla="*/ 1318463 h 1869411"/>
                            <a:gd name="connsiteX192" fmla="*/ 422161 w 1826948"/>
                            <a:gd name="connsiteY192" fmla="*/ 1301156 h 1869411"/>
                            <a:gd name="connsiteX193" fmla="*/ 413508 w 1826948"/>
                            <a:gd name="connsiteY193" fmla="*/ 1266542 h 1869411"/>
                            <a:gd name="connsiteX194" fmla="*/ 399085 w 1826948"/>
                            <a:gd name="connsiteY194" fmla="*/ 1205966 h 1869411"/>
                            <a:gd name="connsiteX195" fmla="*/ 430815 w 1826948"/>
                            <a:gd name="connsiteY195" fmla="*/ 1182890 h 1869411"/>
                            <a:gd name="connsiteX196" fmla="*/ 459660 w 1826948"/>
                            <a:gd name="connsiteY196" fmla="*/ 1162698 h 1869411"/>
                            <a:gd name="connsiteX197" fmla="*/ 468314 w 1826948"/>
                            <a:gd name="connsiteY197" fmla="*/ 1182890 h 1869411"/>
                            <a:gd name="connsiteX198" fmla="*/ 474083 w 1826948"/>
                            <a:gd name="connsiteY198" fmla="*/ 1203082 h 1869411"/>
                            <a:gd name="connsiteX199" fmla="*/ 497159 w 1826948"/>
                            <a:gd name="connsiteY199" fmla="*/ 1217504 h 1869411"/>
                            <a:gd name="connsiteX200" fmla="*/ 479852 w 1826948"/>
                            <a:gd name="connsiteY200" fmla="*/ 1266542 h 1869411"/>
                            <a:gd name="connsiteX201" fmla="*/ 485621 w 1826948"/>
                            <a:gd name="connsiteY201" fmla="*/ 1289618 h 1869411"/>
                            <a:gd name="connsiteX202" fmla="*/ 537543 w 1826948"/>
                            <a:gd name="connsiteY202" fmla="*/ 1286733 h 1869411"/>
                            <a:gd name="connsiteX203" fmla="*/ 563504 w 1826948"/>
                            <a:gd name="connsiteY203" fmla="*/ 1275195 h 1869411"/>
                            <a:gd name="connsiteX204" fmla="*/ 580811 w 1826948"/>
                            <a:gd name="connsiteY204" fmla="*/ 1298272 h 1869411"/>
                            <a:gd name="connsiteX205" fmla="*/ 632733 w 1826948"/>
                            <a:gd name="connsiteY205" fmla="*/ 1289618 h 1869411"/>
                            <a:gd name="connsiteX206" fmla="*/ 678886 w 1826948"/>
                            <a:gd name="connsiteY206" fmla="*/ 1272311 h 1869411"/>
                            <a:gd name="connsiteX207" fmla="*/ 704846 w 1826948"/>
                            <a:gd name="connsiteY207" fmla="*/ 1237696 h 1869411"/>
                            <a:gd name="connsiteX208" fmla="*/ 707731 w 1826948"/>
                            <a:gd name="connsiteY208" fmla="*/ 1203082 h 1869411"/>
                            <a:gd name="connsiteX209" fmla="*/ 722154 w 1826948"/>
                            <a:gd name="connsiteY209" fmla="*/ 1171352 h 1869411"/>
                            <a:gd name="connsiteX210" fmla="*/ 750999 w 1826948"/>
                            <a:gd name="connsiteY210" fmla="*/ 1165583 h 1869411"/>
                            <a:gd name="connsiteX211" fmla="*/ 779844 w 1826948"/>
                            <a:gd name="connsiteY211" fmla="*/ 1185774 h 1869411"/>
                            <a:gd name="connsiteX212" fmla="*/ 800036 w 1826948"/>
                            <a:gd name="connsiteY212" fmla="*/ 1182890 h 1869411"/>
                            <a:gd name="connsiteX213" fmla="*/ 779844 w 1826948"/>
                            <a:gd name="connsiteY213" fmla="*/ 1154044 h 1869411"/>
                            <a:gd name="connsiteX214" fmla="*/ 753884 w 1826948"/>
                            <a:gd name="connsiteY214" fmla="*/ 1113661 h 1869411"/>
                            <a:gd name="connsiteX215" fmla="*/ 756768 w 1826948"/>
                            <a:gd name="connsiteY215" fmla="*/ 1102123 h 1869411"/>
                            <a:gd name="connsiteX216" fmla="*/ 785614 w 1826948"/>
                            <a:gd name="connsiteY216" fmla="*/ 1093469 h 1869411"/>
                            <a:gd name="connsiteX217" fmla="*/ 837535 w 1826948"/>
                            <a:gd name="connsiteY217" fmla="*/ 1079046 h 1869411"/>
                            <a:gd name="connsiteX218" fmla="*/ 892342 w 1826948"/>
                            <a:gd name="connsiteY218" fmla="*/ 1061739 h 1869411"/>
                            <a:gd name="connsiteX219" fmla="*/ 800036 w 1826948"/>
                            <a:gd name="connsiteY219" fmla="*/ 1076162 h 1869411"/>
                            <a:gd name="connsiteX220" fmla="*/ 736576 w 1826948"/>
                            <a:gd name="connsiteY220" fmla="*/ 1050201 h 1869411"/>
                            <a:gd name="connsiteX221" fmla="*/ 699077 w 1826948"/>
                            <a:gd name="connsiteY221" fmla="*/ 972318 h 1869411"/>
                            <a:gd name="connsiteX222" fmla="*/ 719269 w 1826948"/>
                            <a:gd name="connsiteY222" fmla="*/ 931935 h 1869411"/>
                            <a:gd name="connsiteX223" fmla="*/ 768306 w 1826948"/>
                            <a:gd name="connsiteY223" fmla="*/ 871359 h 1869411"/>
                            <a:gd name="connsiteX224" fmla="*/ 788498 w 1826948"/>
                            <a:gd name="connsiteY224" fmla="*/ 819438 h 1869411"/>
                            <a:gd name="connsiteX225" fmla="*/ 785614 w 1826948"/>
                            <a:gd name="connsiteY225" fmla="*/ 796361 h 1869411"/>
                            <a:gd name="connsiteX226" fmla="*/ 759653 w 1826948"/>
                            <a:gd name="connsiteY226" fmla="*/ 793477 h 1869411"/>
                            <a:gd name="connsiteX227" fmla="*/ 736576 w 1826948"/>
                            <a:gd name="connsiteY227" fmla="*/ 819438 h 1869411"/>
                            <a:gd name="connsiteX228" fmla="*/ 730807 w 1826948"/>
                            <a:gd name="connsiteY228" fmla="*/ 859821 h 1869411"/>
                            <a:gd name="connsiteX229" fmla="*/ 713500 w 1826948"/>
                            <a:gd name="connsiteY229" fmla="*/ 891551 h 1869411"/>
                            <a:gd name="connsiteX230" fmla="*/ 673116 w 1826948"/>
                            <a:gd name="connsiteY230" fmla="*/ 917512 h 1869411"/>
                            <a:gd name="connsiteX231" fmla="*/ 650040 w 1826948"/>
                            <a:gd name="connsiteY231" fmla="*/ 949242 h 1869411"/>
                            <a:gd name="connsiteX232" fmla="*/ 635617 w 1826948"/>
                            <a:gd name="connsiteY232" fmla="*/ 995395 h 1869411"/>
                            <a:gd name="connsiteX233" fmla="*/ 644271 w 1826948"/>
                            <a:gd name="connsiteY233" fmla="*/ 1053085 h 1869411"/>
                            <a:gd name="connsiteX234" fmla="*/ 655809 w 1826948"/>
                            <a:gd name="connsiteY234" fmla="*/ 1076162 h 1869411"/>
                            <a:gd name="connsiteX235" fmla="*/ 652925 w 1826948"/>
                            <a:gd name="connsiteY235" fmla="*/ 1105007 h 1869411"/>
                            <a:gd name="connsiteX236" fmla="*/ 626964 w 1826948"/>
                            <a:gd name="connsiteY236" fmla="*/ 1125199 h 1869411"/>
                            <a:gd name="connsiteX237" fmla="*/ 609656 w 1826948"/>
                            <a:gd name="connsiteY237" fmla="*/ 1162698 h 1869411"/>
                            <a:gd name="connsiteX238" fmla="*/ 618310 w 1826948"/>
                            <a:gd name="connsiteY238" fmla="*/ 1217504 h 1869411"/>
                            <a:gd name="connsiteX239" fmla="*/ 598118 w 1826948"/>
                            <a:gd name="connsiteY239" fmla="*/ 1226158 h 1869411"/>
                            <a:gd name="connsiteX240" fmla="*/ 563504 w 1826948"/>
                            <a:gd name="connsiteY240" fmla="*/ 1237696 h 1869411"/>
                            <a:gd name="connsiteX241" fmla="*/ 517351 w 1826948"/>
                            <a:gd name="connsiteY241" fmla="*/ 1257888 h 1869411"/>
                            <a:gd name="connsiteX242" fmla="*/ 523120 w 1826948"/>
                            <a:gd name="connsiteY242" fmla="*/ 1197313 h 1869411"/>
                            <a:gd name="connsiteX243" fmla="*/ 497159 w 1826948"/>
                            <a:gd name="connsiteY243" fmla="*/ 1099238 h 1869411"/>
                            <a:gd name="connsiteX244" fmla="*/ 459660 w 1826948"/>
                            <a:gd name="connsiteY244" fmla="*/ 1122315 h 1869411"/>
                            <a:gd name="connsiteX245" fmla="*/ 396200 w 1826948"/>
                            <a:gd name="connsiteY245" fmla="*/ 1159814 h 1869411"/>
                            <a:gd name="connsiteX246" fmla="*/ 361586 w 1826948"/>
                            <a:gd name="connsiteY246" fmla="*/ 1145391 h 1869411"/>
                            <a:gd name="connsiteX247" fmla="*/ 358701 w 1826948"/>
                            <a:gd name="connsiteY247" fmla="*/ 1090585 h 1869411"/>
                            <a:gd name="connsiteX248" fmla="*/ 355817 w 1826948"/>
                            <a:gd name="connsiteY248" fmla="*/ 978087 h 1869411"/>
                            <a:gd name="connsiteX249" fmla="*/ 373124 w 1826948"/>
                            <a:gd name="connsiteY249" fmla="*/ 934819 h 1869411"/>
                            <a:gd name="connsiteX250" fmla="*/ 456776 w 1826948"/>
                            <a:gd name="connsiteY250" fmla="*/ 900205 h 1869411"/>
                            <a:gd name="connsiteX251" fmla="*/ 479852 w 1826948"/>
                            <a:gd name="connsiteY251" fmla="*/ 839629 h 1869411"/>
                            <a:gd name="connsiteX252" fmla="*/ 523120 w 1826948"/>
                            <a:gd name="connsiteY252" fmla="*/ 767516 h 1869411"/>
                            <a:gd name="connsiteX253" fmla="*/ 540427 w 1826948"/>
                            <a:gd name="connsiteY253" fmla="*/ 747324 h 1869411"/>
                            <a:gd name="connsiteX254" fmla="*/ 549081 w 1826948"/>
                            <a:gd name="connsiteY254" fmla="*/ 715594 h 1869411"/>
                            <a:gd name="connsiteX255" fmla="*/ 569273 w 1826948"/>
                            <a:gd name="connsiteY255" fmla="*/ 678095 h 1869411"/>
                            <a:gd name="connsiteX256" fmla="*/ 520236 w 1826948"/>
                            <a:gd name="connsiteY256" fmla="*/ 689633 h 1869411"/>
                            <a:gd name="connsiteX257" fmla="*/ 572157 w 1826948"/>
                            <a:gd name="connsiteY257" fmla="*/ 605981 h 1869411"/>
                            <a:gd name="connsiteX258" fmla="*/ 603887 w 1826948"/>
                            <a:gd name="connsiteY258" fmla="*/ 605981 h 1869411"/>
                            <a:gd name="connsiteX259" fmla="*/ 612541 w 1826948"/>
                            <a:gd name="connsiteY259" fmla="*/ 605981 h 1869411"/>
                            <a:gd name="connsiteX260" fmla="*/ 650040 w 1826948"/>
                            <a:gd name="connsiteY260" fmla="*/ 554060 h 1869411"/>
                            <a:gd name="connsiteX261" fmla="*/ 661578 w 1826948"/>
                            <a:gd name="connsiteY261" fmla="*/ 539637 h 1869411"/>
                            <a:gd name="connsiteX262" fmla="*/ 722154 w 1826948"/>
                            <a:gd name="connsiteY262" fmla="*/ 513676 h 1869411"/>
                            <a:gd name="connsiteX0" fmla="*/ 722154 w 1826948"/>
                            <a:gd name="connsiteY0" fmla="*/ 513676 h 1869411"/>
                            <a:gd name="connsiteX1" fmla="*/ 814459 w 1826948"/>
                            <a:gd name="connsiteY1" fmla="*/ 476177 h 1869411"/>
                            <a:gd name="connsiteX2" fmla="*/ 854843 w 1826948"/>
                            <a:gd name="connsiteY2" fmla="*/ 470408 h 1869411"/>
                            <a:gd name="connsiteX3" fmla="*/ 918303 w 1826948"/>
                            <a:gd name="connsiteY3" fmla="*/ 496369 h 1869411"/>
                            <a:gd name="connsiteX4" fmla="*/ 944263 w 1826948"/>
                            <a:gd name="connsiteY4" fmla="*/ 539637 h 1869411"/>
                            <a:gd name="connsiteX5" fmla="*/ 935610 w 1826948"/>
                            <a:gd name="connsiteY5" fmla="*/ 562713 h 1869411"/>
                            <a:gd name="connsiteX6" fmla="*/ 978878 w 1826948"/>
                            <a:gd name="connsiteY6" fmla="*/ 580020 h 1869411"/>
                            <a:gd name="connsiteX7" fmla="*/ 1048107 w 1826948"/>
                            <a:gd name="connsiteY7" fmla="*/ 600212 h 1869411"/>
                            <a:gd name="connsiteX8" fmla="*/ 1091375 w 1826948"/>
                            <a:gd name="connsiteY8" fmla="*/ 623289 h 1869411"/>
                            <a:gd name="connsiteX9" fmla="*/ 1140412 w 1826948"/>
                            <a:gd name="connsiteY9" fmla="*/ 655019 h 1869411"/>
                            <a:gd name="connsiteX10" fmla="*/ 1172142 w 1826948"/>
                            <a:gd name="connsiteY10" fmla="*/ 701171 h 1869411"/>
                            <a:gd name="connsiteX11" fmla="*/ 1166373 w 1826948"/>
                            <a:gd name="connsiteY11" fmla="*/ 755978 h 1869411"/>
                            <a:gd name="connsiteX12" fmla="*/ 1134643 w 1826948"/>
                            <a:gd name="connsiteY12" fmla="*/ 776169 h 1869411"/>
                            <a:gd name="connsiteX13" fmla="*/ 1102913 w 1826948"/>
                            <a:gd name="connsiteY13" fmla="*/ 773285 h 1869411"/>
                            <a:gd name="connsiteX14" fmla="*/ 1045222 w 1826948"/>
                            <a:gd name="connsiteY14" fmla="*/ 750209 h 1869411"/>
                            <a:gd name="connsiteX15" fmla="*/ 1036569 w 1826948"/>
                            <a:gd name="connsiteY15" fmla="*/ 741555 h 1869411"/>
                            <a:gd name="connsiteX16" fmla="*/ 1016377 w 1826948"/>
                            <a:gd name="connsiteY16" fmla="*/ 761747 h 1869411"/>
                            <a:gd name="connsiteX17" fmla="*/ 1027915 w 1826948"/>
                            <a:gd name="connsiteY17" fmla="*/ 779054 h 1869411"/>
                            <a:gd name="connsiteX18" fmla="*/ 1042338 w 1826948"/>
                            <a:gd name="connsiteY18" fmla="*/ 796361 h 1869411"/>
                            <a:gd name="connsiteX19" fmla="*/ 1033684 w 1826948"/>
                            <a:gd name="connsiteY19" fmla="*/ 813668 h 1869411"/>
                            <a:gd name="connsiteX20" fmla="*/ 1033684 w 1826948"/>
                            <a:gd name="connsiteY20" fmla="*/ 842514 h 1869411"/>
                            <a:gd name="connsiteX21" fmla="*/ 1079837 w 1826948"/>
                            <a:gd name="connsiteY21" fmla="*/ 877128 h 1869411"/>
                            <a:gd name="connsiteX22" fmla="*/ 1082721 w 1826948"/>
                            <a:gd name="connsiteY22" fmla="*/ 859821 h 1869411"/>
                            <a:gd name="connsiteX23" fmla="*/ 1079837 w 1826948"/>
                            <a:gd name="connsiteY23" fmla="*/ 810784 h 1869411"/>
                            <a:gd name="connsiteX24" fmla="*/ 1111567 w 1826948"/>
                            <a:gd name="connsiteY24" fmla="*/ 833860 h 1869411"/>
                            <a:gd name="connsiteX25" fmla="*/ 1140412 w 1826948"/>
                            <a:gd name="connsiteY25" fmla="*/ 856937 h 1869411"/>
                            <a:gd name="connsiteX26" fmla="*/ 1143297 w 1826948"/>
                            <a:gd name="connsiteY26" fmla="*/ 830976 h 1869411"/>
                            <a:gd name="connsiteX27" fmla="*/ 1143297 w 1826948"/>
                            <a:gd name="connsiteY27" fmla="*/ 802130 h 1869411"/>
                            <a:gd name="connsiteX28" fmla="*/ 1154835 w 1826948"/>
                            <a:gd name="connsiteY28" fmla="*/ 773285 h 1869411"/>
                            <a:gd name="connsiteX29" fmla="*/ 1203872 w 1826948"/>
                            <a:gd name="connsiteY29" fmla="*/ 744439 h 1869411"/>
                            <a:gd name="connsiteX30" fmla="*/ 1221180 w 1826948"/>
                            <a:gd name="connsiteY30" fmla="*/ 764631 h 1869411"/>
                            <a:gd name="connsiteX31" fmla="*/ 1226949 w 1826948"/>
                            <a:gd name="connsiteY31" fmla="*/ 721363 h 1869411"/>
                            <a:gd name="connsiteX32" fmla="*/ 1235602 w 1826948"/>
                            <a:gd name="connsiteY32" fmla="*/ 672326 h 1869411"/>
                            <a:gd name="connsiteX33" fmla="*/ 1226949 w 1826948"/>
                            <a:gd name="connsiteY33" fmla="*/ 649250 h 1869411"/>
                            <a:gd name="connsiteX34" fmla="*/ 1252909 w 1826948"/>
                            <a:gd name="connsiteY34" fmla="*/ 631942 h 1869411"/>
                            <a:gd name="connsiteX35" fmla="*/ 1293293 w 1826948"/>
                            <a:gd name="connsiteY35" fmla="*/ 629058 h 1869411"/>
                            <a:gd name="connsiteX36" fmla="*/ 1304831 w 1826948"/>
                            <a:gd name="connsiteY36" fmla="*/ 643480 h 1869411"/>
                            <a:gd name="connsiteX37" fmla="*/ 1304831 w 1826948"/>
                            <a:gd name="connsiteY37" fmla="*/ 680979 h 1869411"/>
                            <a:gd name="connsiteX38" fmla="*/ 1290409 w 1826948"/>
                            <a:gd name="connsiteY38" fmla="*/ 701171 h 1869411"/>
                            <a:gd name="connsiteX39" fmla="*/ 1284639 w 1826948"/>
                            <a:gd name="connsiteY39" fmla="*/ 730017 h 1869411"/>
                            <a:gd name="connsiteX40" fmla="*/ 1293293 w 1826948"/>
                            <a:gd name="connsiteY40" fmla="*/ 738670 h 1869411"/>
                            <a:gd name="connsiteX41" fmla="*/ 1356753 w 1826948"/>
                            <a:gd name="connsiteY41" fmla="*/ 669441 h 1869411"/>
                            <a:gd name="connsiteX42" fmla="*/ 1382714 w 1826948"/>
                            <a:gd name="connsiteY42" fmla="*/ 631942 h 1869411"/>
                            <a:gd name="connsiteX43" fmla="*/ 1443289 w 1826948"/>
                            <a:gd name="connsiteY43" fmla="*/ 611750 h 1869411"/>
                            <a:gd name="connsiteX44" fmla="*/ 1469250 w 1826948"/>
                            <a:gd name="connsiteY44" fmla="*/ 600212 h 1869411"/>
                            <a:gd name="connsiteX45" fmla="*/ 1469250 w 1826948"/>
                            <a:gd name="connsiteY45" fmla="*/ 620404 h 1869411"/>
                            <a:gd name="connsiteX46" fmla="*/ 1512518 w 1826948"/>
                            <a:gd name="connsiteY46" fmla="*/ 620404 h 1869411"/>
                            <a:gd name="connsiteX47" fmla="*/ 1567325 w 1826948"/>
                            <a:gd name="connsiteY47" fmla="*/ 617520 h 1869411"/>
                            <a:gd name="connsiteX48" fmla="*/ 1587516 w 1826948"/>
                            <a:gd name="connsiteY48" fmla="*/ 608866 h 1869411"/>
                            <a:gd name="connsiteX49" fmla="*/ 1599055 w 1826948"/>
                            <a:gd name="connsiteY49" fmla="*/ 594443 h 1869411"/>
                            <a:gd name="connsiteX50" fmla="*/ 1587516 w 1826948"/>
                            <a:gd name="connsiteY50" fmla="*/ 568482 h 1869411"/>
                            <a:gd name="connsiteX51" fmla="*/ 1570209 w 1826948"/>
                            <a:gd name="connsiteY51" fmla="*/ 545406 h 1869411"/>
                            <a:gd name="connsiteX52" fmla="*/ 1529826 w 1826948"/>
                            <a:gd name="connsiteY52" fmla="*/ 522330 h 1869411"/>
                            <a:gd name="connsiteX53" fmla="*/ 1506749 w 1826948"/>
                            <a:gd name="connsiteY53" fmla="*/ 516561 h 1869411"/>
                            <a:gd name="connsiteX54" fmla="*/ 1469250 w 1826948"/>
                            <a:gd name="connsiteY54" fmla="*/ 519445 h 1869411"/>
                            <a:gd name="connsiteX55" fmla="*/ 1437520 w 1826948"/>
                            <a:gd name="connsiteY55" fmla="*/ 499253 h 1869411"/>
                            <a:gd name="connsiteX56" fmla="*/ 1411559 w 1826948"/>
                            <a:gd name="connsiteY56" fmla="*/ 467523 h 1869411"/>
                            <a:gd name="connsiteX57" fmla="*/ 1408675 w 1826948"/>
                            <a:gd name="connsiteY57" fmla="*/ 406948 h 1869411"/>
                            <a:gd name="connsiteX58" fmla="*/ 1451943 w 1826948"/>
                            <a:gd name="connsiteY58" fmla="*/ 340603 h 1869411"/>
                            <a:gd name="connsiteX59" fmla="*/ 1486557 w 1826948"/>
                            <a:gd name="connsiteY59" fmla="*/ 282913 h 1869411"/>
                            <a:gd name="connsiteX60" fmla="*/ 1500980 w 1826948"/>
                            <a:gd name="connsiteY60" fmla="*/ 230991 h 1869411"/>
                            <a:gd name="connsiteX61" fmla="*/ 1526941 w 1826948"/>
                            <a:gd name="connsiteY61" fmla="*/ 167531 h 1869411"/>
                            <a:gd name="connsiteX62" fmla="*/ 1584632 w 1826948"/>
                            <a:gd name="connsiteY62" fmla="*/ 106956 h 1869411"/>
                            <a:gd name="connsiteX63" fmla="*/ 1645207 w 1826948"/>
                            <a:gd name="connsiteY63" fmla="*/ 83879 h 1869411"/>
                            <a:gd name="connsiteX64" fmla="*/ 1685591 w 1826948"/>
                            <a:gd name="connsiteY64" fmla="*/ 69456 h 1869411"/>
                            <a:gd name="connsiteX65" fmla="*/ 1734628 w 1826948"/>
                            <a:gd name="connsiteY65" fmla="*/ 20419 h 1869411"/>
                            <a:gd name="connsiteX66" fmla="*/ 1800973 w 1826948"/>
                            <a:gd name="connsiteY66" fmla="*/ 227 h 1869411"/>
                            <a:gd name="connsiteX67" fmla="*/ 1826933 w 1826948"/>
                            <a:gd name="connsiteY67" fmla="*/ 31957 h 1869411"/>
                            <a:gd name="connsiteX68" fmla="*/ 1798088 w 1826948"/>
                            <a:gd name="connsiteY68" fmla="*/ 83879 h 1869411"/>
                            <a:gd name="connsiteX69" fmla="*/ 1751935 w 1826948"/>
                            <a:gd name="connsiteY69" fmla="*/ 121378 h 1869411"/>
                            <a:gd name="connsiteX70" fmla="*/ 1702898 w 1826948"/>
                            <a:gd name="connsiteY70" fmla="*/ 132916 h 1869411"/>
                            <a:gd name="connsiteX71" fmla="*/ 1674053 w 1826948"/>
                            <a:gd name="connsiteY71" fmla="*/ 144455 h 1869411"/>
                            <a:gd name="connsiteX72" fmla="*/ 1656745 w 1826948"/>
                            <a:gd name="connsiteY72" fmla="*/ 164646 h 1869411"/>
                            <a:gd name="connsiteX73" fmla="*/ 1584632 w 1826948"/>
                            <a:gd name="connsiteY73" fmla="*/ 245414 h 1869411"/>
                            <a:gd name="connsiteX74" fmla="*/ 1564440 w 1826948"/>
                            <a:gd name="connsiteY74" fmla="*/ 291566 h 1869411"/>
                            <a:gd name="connsiteX75" fmla="*/ 1532710 w 1826948"/>
                            <a:gd name="connsiteY75" fmla="*/ 343488 h 1869411"/>
                            <a:gd name="connsiteX76" fmla="*/ 1529826 w 1826948"/>
                            <a:gd name="connsiteY76" fmla="*/ 418486 h 1869411"/>
                            <a:gd name="connsiteX77" fmla="*/ 1561556 w 1826948"/>
                            <a:gd name="connsiteY77" fmla="*/ 487715 h 1869411"/>
                            <a:gd name="connsiteX78" fmla="*/ 1573094 w 1826948"/>
                            <a:gd name="connsiteY78" fmla="*/ 525214 h 1869411"/>
                            <a:gd name="connsiteX79" fmla="*/ 1604824 w 1826948"/>
                            <a:gd name="connsiteY79" fmla="*/ 554060 h 1869411"/>
                            <a:gd name="connsiteX80" fmla="*/ 1688475 w 1826948"/>
                            <a:gd name="connsiteY80" fmla="*/ 565598 h 1869411"/>
                            <a:gd name="connsiteX81" fmla="*/ 1723090 w 1826948"/>
                            <a:gd name="connsiteY81" fmla="*/ 591559 h 1869411"/>
                            <a:gd name="connsiteX82" fmla="*/ 1731744 w 1826948"/>
                            <a:gd name="connsiteY82" fmla="*/ 649250 h 1869411"/>
                            <a:gd name="connsiteX83" fmla="*/ 1754820 w 1826948"/>
                            <a:gd name="connsiteY83" fmla="*/ 695402 h 1869411"/>
                            <a:gd name="connsiteX84" fmla="*/ 1731744 w 1826948"/>
                            <a:gd name="connsiteY84" fmla="*/ 721363 h 1869411"/>
                            <a:gd name="connsiteX85" fmla="*/ 1691360 w 1826948"/>
                            <a:gd name="connsiteY85" fmla="*/ 776169 h 1869411"/>
                            <a:gd name="connsiteX86" fmla="*/ 1627900 w 1826948"/>
                            <a:gd name="connsiteY86" fmla="*/ 830976 h 1869411"/>
                            <a:gd name="connsiteX87" fmla="*/ 1616362 w 1826948"/>
                            <a:gd name="connsiteY87" fmla="*/ 908858 h 1869411"/>
                            <a:gd name="connsiteX88" fmla="*/ 1613477 w 1826948"/>
                            <a:gd name="connsiteY88" fmla="*/ 960780 h 1869411"/>
                            <a:gd name="connsiteX89" fmla="*/ 1613477 w 1826948"/>
                            <a:gd name="connsiteY89" fmla="*/ 1009817 h 1869411"/>
                            <a:gd name="connsiteX90" fmla="*/ 1604824 w 1826948"/>
                            <a:gd name="connsiteY90" fmla="*/ 1081931 h 1869411"/>
                            <a:gd name="connsiteX91" fmla="*/ 1587516 w 1826948"/>
                            <a:gd name="connsiteY91" fmla="*/ 1090585 h 1869411"/>
                            <a:gd name="connsiteX92" fmla="*/ 1601939 w 1826948"/>
                            <a:gd name="connsiteY92" fmla="*/ 1107892 h 1869411"/>
                            <a:gd name="connsiteX93" fmla="*/ 1599055 w 1826948"/>
                            <a:gd name="connsiteY93" fmla="*/ 1151160 h 1869411"/>
                            <a:gd name="connsiteX94" fmla="*/ 1567325 w 1826948"/>
                            <a:gd name="connsiteY94" fmla="*/ 1180005 h 1869411"/>
                            <a:gd name="connsiteX95" fmla="*/ 1552902 w 1826948"/>
                            <a:gd name="connsiteY95" fmla="*/ 1182890 h 1869411"/>
                            <a:gd name="connsiteX96" fmla="*/ 1570209 w 1826948"/>
                            <a:gd name="connsiteY96" fmla="*/ 1234812 h 1869411"/>
                            <a:gd name="connsiteX97" fmla="*/ 1581747 w 1826948"/>
                            <a:gd name="connsiteY97" fmla="*/ 1255003 h 1869411"/>
                            <a:gd name="connsiteX98" fmla="*/ 1581747 w 1826948"/>
                            <a:gd name="connsiteY98" fmla="*/ 1266542 h 1869411"/>
                            <a:gd name="connsiteX99" fmla="*/ 1564440 w 1826948"/>
                            <a:gd name="connsiteY99" fmla="*/ 1272311 h 1869411"/>
                            <a:gd name="connsiteX100" fmla="*/ 1607708 w 1826948"/>
                            <a:gd name="connsiteY100" fmla="*/ 1298272 h 1869411"/>
                            <a:gd name="connsiteX101" fmla="*/ 1607708 w 1826948"/>
                            <a:gd name="connsiteY101" fmla="*/ 1301156 h 1869411"/>
                            <a:gd name="connsiteX102" fmla="*/ 1604824 w 1826948"/>
                            <a:gd name="connsiteY102" fmla="*/ 1347309 h 1869411"/>
                            <a:gd name="connsiteX103" fmla="*/ 1622131 w 1826948"/>
                            <a:gd name="connsiteY103" fmla="*/ 1367501 h 1869411"/>
                            <a:gd name="connsiteX104" fmla="*/ 1650976 w 1826948"/>
                            <a:gd name="connsiteY104" fmla="*/ 1384808 h 1869411"/>
                            <a:gd name="connsiteX105" fmla="*/ 1627900 w 1826948"/>
                            <a:gd name="connsiteY105" fmla="*/ 1399231 h 1869411"/>
                            <a:gd name="connsiteX106" fmla="*/ 1601939 w 1826948"/>
                            <a:gd name="connsiteY106" fmla="*/ 1393462 h 1869411"/>
                            <a:gd name="connsiteX107" fmla="*/ 1587516 w 1826948"/>
                            <a:gd name="connsiteY107" fmla="*/ 1379039 h 1869411"/>
                            <a:gd name="connsiteX108" fmla="*/ 1564440 w 1826948"/>
                            <a:gd name="connsiteY108" fmla="*/ 1387692 h 1869411"/>
                            <a:gd name="connsiteX109" fmla="*/ 1550017 w 1826948"/>
                            <a:gd name="connsiteY109" fmla="*/ 1393462 h 1869411"/>
                            <a:gd name="connsiteX110" fmla="*/ 1521172 w 1826948"/>
                            <a:gd name="connsiteY110" fmla="*/ 1393462 h 1869411"/>
                            <a:gd name="connsiteX111" fmla="*/ 1500980 w 1826948"/>
                            <a:gd name="connsiteY111" fmla="*/ 1387692 h 1869411"/>
                            <a:gd name="connsiteX112" fmla="*/ 1457712 w 1826948"/>
                            <a:gd name="connsiteY112" fmla="*/ 1370385 h 1869411"/>
                            <a:gd name="connsiteX113" fmla="*/ 1402906 w 1826948"/>
                            <a:gd name="connsiteY113" fmla="*/ 1393462 h 1869411"/>
                            <a:gd name="connsiteX114" fmla="*/ 1342330 w 1826948"/>
                            <a:gd name="connsiteY114" fmla="*/ 1416538 h 1869411"/>
                            <a:gd name="connsiteX115" fmla="*/ 1319254 w 1826948"/>
                            <a:gd name="connsiteY115" fmla="*/ 1436730 h 1869411"/>
                            <a:gd name="connsiteX116" fmla="*/ 1327908 w 1826948"/>
                            <a:gd name="connsiteY116" fmla="*/ 1482882 h 1869411"/>
                            <a:gd name="connsiteX117" fmla="*/ 1356753 w 1826948"/>
                            <a:gd name="connsiteY117" fmla="*/ 1546342 h 1869411"/>
                            <a:gd name="connsiteX118" fmla="*/ 1353868 w 1826948"/>
                            <a:gd name="connsiteY118" fmla="*/ 1560765 h 1869411"/>
                            <a:gd name="connsiteX119" fmla="*/ 1327908 w 1826948"/>
                            <a:gd name="connsiteY119" fmla="*/ 1589610 h 1869411"/>
                            <a:gd name="connsiteX120" fmla="*/ 1330792 w 1826948"/>
                            <a:gd name="connsiteY120" fmla="*/ 1641532 h 1869411"/>
                            <a:gd name="connsiteX121" fmla="*/ 1342330 w 1826948"/>
                            <a:gd name="connsiteY121" fmla="*/ 1676147 h 1869411"/>
                            <a:gd name="connsiteX122" fmla="*/ 1356617 w 1826948"/>
                            <a:gd name="connsiteY122" fmla="*/ 1701973 h 1869411"/>
                            <a:gd name="connsiteX123" fmla="*/ 1293293 w 1826948"/>
                            <a:gd name="connsiteY123" fmla="*/ 1709117 h 1869411"/>
                            <a:gd name="connsiteX124" fmla="*/ 1215410 w 1826948"/>
                            <a:gd name="connsiteY124" fmla="*/ 1667493 h 1869411"/>
                            <a:gd name="connsiteX125" fmla="*/ 1160604 w 1826948"/>
                            <a:gd name="connsiteY125" fmla="*/ 1641532 h 1869411"/>
                            <a:gd name="connsiteX126" fmla="*/ 1091375 w 1826948"/>
                            <a:gd name="connsiteY126" fmla="*/ 1615571 h 1869411"/>
                            <a:gd name="connsiteX127" fmla="*/ 1100029 w 1826948"/>
                            <a:gd name="connsiteY127" fmla="*/ 1575188 h 1869411"/>
                            <a:gd name="connsiteX128" fmla="*/ 1102913 w 1826948"/>
                            <a:gd name="connsiteY128" fmla="*/ 1554996 h 1869411"/>
                            <a:gd name="connsiteX129" fmla="*/ 1085606 w 1826948"/>
                            <a:gd name="connsiteY129" fmla="*/ 1549227 h 1869411"/>
                            <a:gd name="connsiteX130" fmla="*/ 1059645 w 1826948"/>
                            <a:gd name="connsiteY130" fmla="*/ 1560765 h 1869411"/>
                            <a:gd name="connsiteX131" fmla="*/ 1027915 w 1826948"/>
                            <a:gd name="connsiteY131" fmla="*/ 1595379 h 1869411"/>
                            <a:gd name="connsiteX132" fmla="*/ 1010608 w 1826948"/>
                            <a:gd name="connsiteY132" fmla="*/ 1624225 h 1869411"/>
                            <a:gd name="connsiteX133" fmla="*/ 987532 w 1826948"/>
                            <a:gd name="connsiteY133" fmla="*/ 1572303 h 1869411"/>
                            <a:gd name="connsiteX134" fmla="*/ 935610 w 1826948"/>
                            <a:gd name="connsiteY134" fmla="*/ 1569419 h 1869411"/>
                            <a:gd name="connsiteX135" fmla="*/ 926956 w 1826948"/>
                            <a:gd name="connsiteY135" fmla="*/ 1647301 h 1869411"/>
                            <a:gd name="connsiteX136" fmla="*/ 895226 w 1826948"/>
                            <a:gd name="connsiteY136" fmla="*/ 1679031 h 1869411"/>
                            <a:gd name="connsiteX137" fmla="*/ 840420 w 1826948"/>
                            <a:gd name="connsiteY137" fmla="*/ 1713646 h 1869411"/>
                            <a:gd name="connsiteX138" fmla="*/ 794267 w 1826948"/>
                            <a:gd name="connsiteY138" fmla="*/ 1707877 h 1869411"/>
                            <a:gd name="connsiteX139" fmla="*/ 750999 w 1826948"/>
                            <a:gd name="connsiteY139" fmla="*/ 1785759 h 1869411"/>
                            <a:gd name="connsiteX140" fmla="*/ 719269 w 1826948"/>
                            <a:gd name="connsiteY140" fmla="*/ 1768452 h 1869411"/>
                            <a:gd name="connsiteX141" fmla="*/ 693308 w 1826948"/>
                            <a:gd name="connsiteY141" fmla="*/ 1759798 h 1869411"/>
                            <a:gd name="connsiteX142" fmla="*/ 681770 w 1826948"/>
                            <a:gd name="connsiteY142" fmla="*/ 1725184 h 1869411"/>
                            <a:gd name="connsiteX143" fmla="*/ 670232 w 1826948"/>
                            <a:gd name="connsiteY143" fmla="*/ 1693454 h 1869411"/>
                            <a:gd name="connsiteX144" fmla="*/ 606772 w 1826948"/>
                            <a:gd name="connsiteY144" fmla="*/ 1661724 h 1869411"/>
                            <a:gd name="connsiteX145" fmla="*/ 575042 w 1826948"/>
                            <a:gd name="connsiteY145" fmla="*/ 1629994 h 1869411"/>
                            <a:gd name="connsiteX146" fmla="*/ 551966 w 1826948"/>
                            <a:gd name="connsiteY146" fmla="*/ 1592495 h 1869411"/>
                            <a:gd name="connsiteX147" fmla="*/ 517351 w 1826948"/>
                            <a:gd name="connsiteY147" fmla="*/ 1606918 h 1869411"/>
                            <a:gd name="connsiteX148" fmla="*/ 526005 w 1826948"/>
                            <a:gd name="connsiteY148" fmla="*/ 1635763 h 1869411"/>
                            <a:gd name="connsiteX149" fmla="*/ 583696 w 1826948"/>
                            <a:gd name="connsiteY149" fmla="*/ 1696338 h 1869411"/>
                            <a:gd name="connsiteX150" fmla="*/ 626964 w 1826948"/>
                            <a:gd name="connsiteY150" fmla="*/ 1728068 h 1869411"/>
                            <a:gd name="connsiteX151" fmla="*/ 583696 w 1826948"/>
                            <a:gd name="connsiteY151" fmla="*/ 1754029 h 1869411"/>
                            <a:gd name="connsiteX152" fmla="*/ 526005 w 1826948"/>
                            <a:gd name="connsiteY152" fmla="*/ 1687685 h 1869411"/>
                            <a:gd name="connsiteX153" fmla="*/ 471198 w 1826948"/>
                            <a:gd name="connsiteY153" fmla="*/ 1635763 h 1869411"/>
                            <a:gd name="connsiteX154" fmla="*/ 448122 w 1826948"/>
                            <a:gd name="connsiteY154" fmla="*/ 1612687 h 1869411"/>
                            <a:gd name="connsiteX155" fmla="*/ 416392 w 1826948"/>
                            <a:gd name="connsiteY155" fmla="*/ 1635763 h 1869411"/>
                            <a:gd name="connsiteX156" fmla="*/ 376009 w 1826948"/>
                            <a:gd name="connsiteY156" fmla="*/ 1664609 h 1869411"/>
                            <a:gd name="connsiteX157" fmla="*/ 326971 w 1826948"/>
                            <a:gd name="connsiteY157" fmla="*/ 1647301 h 1869411"/>
                            <a:gd name="connsiteX158" fmla="*/ 301010 w 1826948"/>
                            <a:gd name="connsiteY158" fmla="*/ 1644417 h 1869411"/>
                            <a:gd name="connsiteX159" fmla="*/ 303895 w 1826948"/>
                            <a:gd name="connsiteY159" fmla="*/ 1661724 h 1869411"/>
                            <a:gd name="connsiteX160" fmla="*/ 303895 w 1826948"/>
                            <a:gd name="connsiteY160" fmla="*/ 1679031 h 1869411"/>
                            <a:gd name="connsiteX161" fmla="*/ 251973 w 1826948"/>
                            <a:gd name="connsiteY161" fmla="*/ 1739607 h 1869411"/>
                            <a:gd name="connsiteX162" fmla="*/ 226012 w 1826948"/>
                            <a:gd name="connsiteY162" fmla="*/ 1805951 h 1869411"/>
                            <a:gd name="connsiteX163" fmla="*/ 214474 w 1826948"/>
                            <a:gd name="connsiteY163" fmla="*/ 1823258 h 1869411"/>
                            <a:gd name="connsiteX164" fmla="*/ 168321 w 1826948"/>
                            <a:gd name="connsiteY164" fmla="*/ 1829027 h 1869411"/>
                            <a:gd name="connsiteX165" fmla="*/ 142361 w 1826948"/>
                            <a:gd name="connsiteY165" fmla="*/ 1834797 h 1869411"/>
                            <a:gd name="connsiteX166" fmla="*/ 107746 w 1826948"/>
                            <a:gd name="connsiteY166" fmla="*/ 1869411 h 1869411"/>
                            <a:gd name="connsiteX167" fmla="*/ 96208 w 1826948"/>
                            <a:gd name="connsiteY167" fmla="*/ 1834797 h 1869411"/>
                            <a:gd name="connsiteX168" fmla="*/ 64478 w 1826948"/>
                            <a:gd name="connsiteY168" fmla="*/ 1820374 h 1869411"/>
                            <a:gd name="connsiteX169" fmla="*/ 21210 w 1826948"/>
                            <a:gd name="connsiteY169" fmla="*/ 1823258 h 1869411"/>
                            <a:gd name="connsiteX170" fmla="*/ 6787 w 1826948"/>
                            <a:gd name="connsiteY170" fmla="*/ 1768452 h 1869411"/>
                            <a:gd name="connsiteX171" fmla="*/ 1018 w 1826948"/>
                            <a:gd name="connsiteY171" fmla="*/ 1751145 h 1869411"/>
                            <a:gd name="connsiteX172" fmla="*/ 26979 w 1826948"/>
                            <a:gd name="connsiteY172" fmla="*/ 1739607 h 1869411"/>
                            <a:gd name="connsiteX173" fmla="*/ 15441 w 1826948"/>
                            <a:gd name="connsiteY173" fmla="*/ 1670378 h 1869411"/>
                            <a:gd name="connsiteX174" fmla="*/ 24094 w 1826948"/>
                            <a:gd name="connsiteY174" fmla="*/ 1658839 h 1869411"/>
                            <a:gd name="connsiteX175" fmla="*/ 58709 w 1826948"/>
                            <a:gd name="connsiteY175" fmla="*/ 1653070 h 1869411"/>
                            <a:gd name="connsiteX176" fmla="*/ 130822 w 1826948"/>
                            <a:gd name="connsiteY176" fmla="*/ 1653070 h 1869411"/>
                            <a:gd name="connsiteX177" fmla="*/ 182744 w 1826948"/>
                            <a:gd name="connsiteY177" fmla="*/ 1653070 h 1869411"/>
                            <a:gd name="connsiteX178" fmla="*/ 214474 w 1826948"/>
                            <a:gd name="connsiteY178" fmla="*/ 1641532 h 1869411"/>
                            <a:gd name="connsiteX179" fmla="*/ 220243 w 1826948"/>
                            <a:gd name="connsiteY179" fmla="*/ 1612687 h 1869411"/>
                            <a:gd name="connsiteX180" fmla="*/ 191398 w 1826948"/>
                            <a:gd name="connsiteY180" fmla="*/ 1578072 h 1869411"/>
                            <a:gd name="connsiteX181" fmla="*/ 136591 w 1826948"/>
                            <a:gd name="connsiteY181" fmla="*/ 1517497 h 1869411"/>
                            <a:gd name="connsiteX182" fmla="*/ 125053 w 1826948"/>
                            <a:gd name="connsiteY182" fmla="*/ 1494420 h 1869411"/>
                            <a:gd name="connsiteX183" fmla="*/ 148130 w 1826948"/>
                            <a:gd name="connsiteY183" fmla="*/ 1456921 h 1869411"/>
                            <a:gd name="connsiteX184" fmla="*/ 174091 w 1826948"/>
                            <a:gd name="connsiteY184" fmla="*/ 1465575 h 1869411"/>
                            <a:gd name="connsiteX185" fmla="*/ 185629 w 1826948"/>
                            <a:gd name="connsiteY185" fmla="*/ 1448268 h 1869411"/>
                            <a:gd name="connsiteX186" fmla="*/ 211590 w 1826948"/>
                            <a:gd name="connsiteY186" fmla="*/ 1445383 h 1869411"/>
                            <a:gd name="connsiteX187" fmla="*/ 223128 w 1826948"/>
                            <a:gd name="connsiteY187" fmla="*/ 1445383 h 1869411"/>
                            <a:gd name="connsiteX188" fmla="*/ 251973 w 1826948"/>
                            <a:gd name="connsiteY188" fmla="*/ 1416538 h 1869411"/>
                            <a:gd name="connsiteX189" fmla="*/ 306780 w 1826948"/>
                            <a:gd name="connsiteY189" fmla="*/ 1376154 h 1869411"/>
                            <a:gd name="connsiteX190" fmla="*/ 332740 w 1826948"/>
                            <a:gd name="connsiteY190" fmla="*/ 1332886 h 1869411"/>
                            <a:gd name="connsiteX191" fmla="*/ 376009 w 1826948"/>
                            <a:gd name="connsiteY191" fmla="*/ 1318463 h 1869411"/>
                            <a:gd name="connsiteX192" fmla="*/ 422161 w 1826948"/>
                            <a:gd name="connsiteY192" fmla="*/ 1301156 h 1869411"/>
                            <a:gd name="connsiteX193" fmla="*/ 413508 w 1826948"/>
                            <a:gd name="connsiteY193" fmla="*/ 1266542 h 1869411"/>
                            <a:gd name="connsiteX194" fmla="*/ 399085 w 1826948"/>
                            <a:gd name="connsiteY194" fmla="*/ 1205966 h 1869411"/>
                            <a:gd name="connsiteX195" fmla="*/ 430815 w 1826948"/>
                            <a:gd name="connsiteY195" fmla="*/ 1182890 h 1869411"/>
                            <a:gd name="connsiteX196" fmla="*/ 459660 w 1826948"/>
                            <a:gd name="connsiteY196" fmla="*/ 1162698 h 1869411"/>
                            <a:gd name="connsiteX197" fmla="*/ 468314 w 1826948"/>
                            <a:gd name="connsiteY197" fmla="*/ 1182890 h 1869411"/>
                            <a:gd name="connsiteX198" fmla="*/ 474083 w 1826948"/>
                            <a:gd name="connsiteY198" fmla="*/ 1203082 h 1869411"/>
                            <a:gd name="connsiteX199" fmla="*/ 497159 w 1826948"/>
                            <a:gd name="connsiteY199" fmla="*/ 1217504 h 1869411"/>
                            <a:gd name="connsiteX200" fmla="*/ 479852 w 1826948"/>
                            <a:gd name="connsiteY200" fmla="*/ 1266542 h 1869411"/>
                            <a:gd name="connsiteX201" fmla="*/ 485621 w 1826948"/>
                            <a:gd name="connsiteY201" fmla="*/ 1289618 h 1869411"/>
                            <a:gd name="connsiteX202" fmla="*/ 537543 w 1826948"/>
                            <a:gd name="connsiteY202" fmla="*/ 1286733 h 1869411"/>
                            <a:gd name="connsiteX203" fmla="*/ 563504 w 1826948"/>
                            <a:gd name="connsiteY203" fmla="*/ 1275195 h 1869411"/>
                            <a:gd name="connsiteX204" fmla="*/ 580811 w 1826948"/>
                            <a:gd name="connsiteY204" fmla="*/ 1298272 h 1869411"/>
                            <a:gd name="connsiteX205" fmla="*/ 632733 w 1826948"/>
                            <a:gd name="connsiteY205" fmla="*/ 1289618 h 1869411"/>
                            <a:gd name="connsiteX206" fmla="*/ 678886 w 1826948"/>
                            <a:gd name="connsiteY206" fmla="*/ 1272311 h 1869411"/>
                            <a:gd name="connsiteX207" fmla="*/ 704846 w 1826948"/>
                            <a:gd name="connsiteY207" fmla="*/ 1237696 h 1869411"/>
                            <a:gd name="connsiteX208" fmla="*/ 707731 w 1826948"/>
                            <a:gd name="connsiteY208" fmla="*/ 1203082 h 1869411"/>
                            <a:gd name="connsiteX209" fmla="*/ 722154 w 1826948"/>
                            <a:gd name="connsiteY209" fmla="*/ 1171352 h 1869411"/>
                            <a:gd name="connsiteX210" fmla="*/ 750999 w 1826948"/>
                            <a:gd name="connsiteY210" fmla="*/ 1165583 h 1869411"/>
                            <a:gd name="connsiteX211" fmla="*/ 779844 w 1826948"/>
                            <a:gd name="connsiteY211" fmla="*/ 1185774 h 1869411"/>
                            <a:gd name="connsiteX212" fmla="*/ 800036 w 1826948"/>
                            <a:gd name="connsiteY212" fmla="*/ 1182890 h 1869411"/>
                            <a:gd name="connsiteX213" fmla="*/ 779844 w 1826948"/>
                            <a:gd name="connsiteY213" fmla="*/ 1154044 h 1869411"/>
                            <a:gd name="connsiteX214" fmla="*/ 753884 w 1826948"/>
                            <a:gd name="connsiteY214" fmla="*/ 1113661 h 1869411"/>
                            <a:gd name="connsiteX215" fmla="*/ 756768 w 1826948"/>
                            <a:gd name="connsiteY215" fmla="*/ 1102123 h 1869411"/>
                            <a:gd name="connsiteX216" fmla="*/ 785614 w 1826948"/>
                            <a:gd name="connsiteY216" fmla="*/ 1093469 h 1869411"/>
                            <a:gd name="connsiteX217" fmla="*/ 837535 w 1826948"/>
                            <a:gd name="connsiteY217" fmla="*/ 1079046 h 1869411"/>
                            <a:gd name="connsiteX218" fmla="*/ 892342 w 1826948"/>
                            <a:gd name="connsiteY218" fmla="*/ 1061739 h 1869411"/>
                            <a:gd name="connsiteX219" fmla="*/ 800036 w 1826948"/>
                            <a:gd name="connsiteY219" fmla="*/ 1076162 h 1869411"/>
                            <a:gd name="connsiteX220" fmla="*/ 736576 w 1826948"/>
                            <a:gd name="connsiteY220" fmla="*/ 1050201 h 1869411"/>
                            <a:gd name="connsiteX221" fmla="*/ 699077 w 1826948"/>
                            <a:gd name="connsiteY221" fmla="*/ 972318 h 1869411"/>
                            <a:gd name="connsiteX222" fmla="*/ 719269 w 1826948"/>
                            <a:gd name="connsiteY222" fmla="*/ 931935 h 1869411"/>
                            <a:gd name="connsiteX223" fmla="*/ 768306 w 1826948"/>
                            <a:gd name="connsiteY223" fmla="*/ 871359 h 1869411"/>
                            <a:gd name="connsiteX224" fmla="*/ 788498 w 1826948"/>
                            <a:gd name="connsiteY224" fmla="*/ 819438 h 1869411"/>
                            <a:gd name="connsiteX225" fmla="*/ 785614 w 1826948"/>
                            <a:gd name="connsiteY225" fmla="*/ 796361 h 1869411"/>
                            <a:gd name="connsiteX226" fmla="*/ 759653 w 1826948"/>
                            <a:gd name="connsiteY226" fmla="*/ 793477 h 1869411"/>
                            <a:gd name="connsiteX227" fmla="*/ 736576 w 1826948"/>
                            <a:gd name="connsiteY227" fmla="*/ 819438 h 1869411"/>
                            <a:gd name="connsiteX228" fmla="*/ 730807 w 1826948"/>
                            <a:gd name="connsiteY228" fmla="*/ 859821 h 1869411"/>
                            <a:gd name="connsiteX229" fmla="*/ 713500 w 1826948"/>
                            <a:gd name="connsiteY229" fmla="*/ 891551 h 1869411"/>
                            <a:gd name="connsiteX230" fmla="*/ 673116 w 1826948"/>
                            <a:gd name="connsiteY230" fmla="*/ 917512 h 1869411"/>
                            <a:gd name="connsiteX231" fmla="*/ 650040 w 1826948"/>
                            <a:gd name="connsiteY231" fmla="*/ 949242 h 1869411"/>
                            <a:gd name="connsiteX232" fmla="*/ 635617 w 1826948"/>
                            <a:gd name="connsiteY232" fmla="*/ 995395 h 1869411"/>
                            <a:gd name="connsiteX233" fmla="*/ 644271 w 1826948"/>
                            <a:gd name="connsiteY233" fmla="*/ 1053085 h 1869411"/>
                            <a:gd name="connsiteX234" fmla="*/ 655809 w 1826948"/>
                            <a:gd name="connsiteY234" fmla="*/ 1076162 h 1869411"/>
                            <a:gd name="connsiteX235" fmla="*/ 652925 w 1826948"/>
                            <a:gd name="connsiteY235" fmla="*/ 1105007 h 1869411"/>
                            <a:gd name="connsiteX236" fmla="*/ 626964 w 1826948"/>
                            <a:gd name="connsiteY236" fmla="*/ 1125199 h 1869411"/>
                            <a:gd name="connsiteX237" fmla="*/ 609656 w 1826948"/>
                            <a:gd name="connsiteY237" fmla="*/ 1162698 h 1869411"/>
                            <a:gd name="connsiteX238" fmla="*/ 618310 w 1826948"/>
                            <a:gd name="connsiteY238" fmla="*/ 1217504 h 1869411"/>
                            <a:gd name="connsiteX239" fmla="*/ 598118 w 1826948"/>
                            <a:gd name="connsiteY239" fmla="*/ 1226158 h 1869411"/>
                            <a:gd name="connsiteX240" fmla="*/ 563504 w 1826948"/>
                            <a:gd name="connsiteY240" fmla="*/ 1237696 h 1869411"/>
                            <a:gd name="connsiteX241" fmla="*/ 517351 w 1826948"/>
                            <a:gd name="connsiteY241" fmla="*/ 1257888 h 1869411"/>
                            <a:gd name="connsiteX242" fmla="*/ 523120 w 1826948"/>
                            <a:gd name="connsiteY242" fmla="*/ 1197313 h 1869411"/>
                            <a:gd name="connsiteX243" fmla="*/ 497159 w 1826948"/>
                            <a:gd name="connsiteY243" fmla="*/ 1099238 h 1869411"/>
                            <a:gd name="connsiteX244" fmla="*/ 459660 w 1826948"/>
                            <a:gd name="connsiteY244" fmla="*/ 1122315 h 1869411"/>
                            <a:gd name="connsiteX245" fmla="*/ 396200 w 1826948"/>
                            <a:gd name="connsiteY245" fmla="*/ 1159814 h 1869411"/>
                            <a:gd name="connsiteX246" fmla="*/ 361586 w 1826948"/>
                            <a:gd name="connsiteY246" fmla="*/ 1145391 h 1869411"/>
                            <a:gd name="connsiteX247" fmla="*/ 358701 w 1826948"/>
                            <a:gd name="connsiteY247" fmla="*/ 1090585 h 1869411"/>
                            <a:gd name="connsiteX248" fmla="*/ 355817 w 1826948"/>
                            <a:gd name="connsiteY248" fmla="*/ 978087 h 1869411"/>
                            <a:gd name="connsiteX249" fmla="*/ 373124 w 1826948"/>
                            <a:gd name="connsiteY249" fmla="*/ 934819 h 1869411"/>
                            <a:gd name="connsiteX250" fmla="*/ 456776 w 1826948"/>
                            <a:gd name="connsiteY250" fmla="*/ 900205 h 1869411"/>
                            <a:gd name="connsiteX251" fmla="*/ 479852 w 1826948"/>
                            <a:gd name="connsiteY251" fmla="*/ 839629 h 1869411"/>
                            <a:gd name="connsiteX252" fmla="*/ 523120 w 1826948"/>
                            <a:gd name="connsiteY252" fmla="*/ 767516 h 1869411"/>
                            <a:gd name="connsiteX253" fmla="*/ 540427 w 1826948"/>
                            <a:gd name="connsiteY253" fmla="*/ 747324 h 1869411"/>
                            <a:gd name="connsiteX254" fmla="*/ 549081 w 1826948"/>
                            <a:gd name="connsiteY254" fmla="*/ 715594 h 1869411"/>
                            <a:gd name="connsiteX255" fmla="*/ 569273 w 1826948"/>
                            <a:gd name="connsiteY255" fmla="*/ 678095 h 1869411"/>
                            <a:gd name="connsiteX256" fmla="*/ 520236 w 1826948"/>
                            <a:gd name="connsiteY256" fmla="*/ 689633 h 1869411"/>
                            <a:gd name="connsiteX257" fmla="*/ 572157 w 1826948"/>
                            <a:gd name="connsiteY257" fmla="*/ 605981 h 1869411"/>
                            <a:gd name="connsiteX258" fmla="*/ 603887 w 1826948"/>
                            <a:gd name="connsiteY258" fmla="*/ 605981 h 1869411"/>
                            <a:gd name="connsiteX259" fmla="*/ 612541 w 1826948"/>
                            <a:gd name="connsiteY259" fmla="*/ 605981 h 1869411"/>
                            <a:gd name="connsiteX260" fmla="*/ 650040 w 1826948"/>
                            <a:gd name="connsiteY260" fmla="*/ 554060 h 1869411"/>
                            <a:gd name="connsiteX261" fmla="*/ 661578 w 1826948"/>
                            <a:gd name="connsiteY261" fmla="*/ 539637 h 1869411"/>
                            <a:gd name="connsiteX262" fmla="*/ 722154 w 1826948"/>
                            <a:gd name="connsiteY262" fmla="*/ 513676 h 1869411"/>
                            <a:gd name="connsiteX0" fmla="*/ 722154 w 1826948"/>
                            <a:gd name="connsiteY0" fmla="*/ 513676 h 1869411"/>
                            <a:gd name="connsiteX1" fmla="*/ 814459 w 1826948"/>
                            <a:gd name="connsiteY1" fmla="*/ 476177 h 1869411"/>
                            <a:gd name="connsiteX2" fmla="*/ 854843 w 1826948"/>
                            <a:gd name="connsiteY2" fmla="*/ 470408 h 1869411"/>
                            <a:gd name="connsiteX3" fmla="*/ 918303 w 1826948"/>
                            <a:gd name="connsiteY3" fmla="*/ 496369 h 1869411"/>
                            <a:gd name="connsiteX4" fmla="*/ 944263 w 1826948"/>
                            <a:gd name="connsiteY4" fmla="*/ 539637 h 1869411"/>
                            <a:gd name="connsiteX5" fmla="*/ 935610 w 1826948"/>
                            <a:gd name="connsiteY5" fmla="*/ 562713 h 1869411"/>
                            <a:gd name="connsiteX6" fmla="*/ 978878 w 1826948"/>
                            <a:gd name="connsiteY6" fmla="*/ 580020 h 1869411"/>
                            <a:gd name="connsiteX7" fmla="*/ 1048107 w 1826948"/>
                            <a:gd name="connsiteY7" fmla="*/ 600212 h 1869411"/>
                            <a:gd name="connsiteX8" fmla="*/ 1091375 w 1826948"/>
                            <a:gd name="connsiteY8" fmla="*/ 623289 h 1869411"/>
                            <a:gd name="connsiteX9" fmla="*/ 1140412 w 1826948"/>
                            <a:gd name="connsiteY9" fmla="*/ 655019 h 1869411"/>
                            <a:gd name="connsiteX10" fmla="*/ 1172142 w 1826948"/>
                            <a:gd name="connsiteY10" fmla="*/ 701171 h 1869411"/>
                            <a:gd name="connsiteX11" fmla="*/ 1166373 w 1826948"/>
                            <a:gd name="connsiteY11" fmla="*/ 755978 h 1869411"/>
                            <a:gd name="connsiteX12" fmla="*/ 1134643 w 1826948"/>
                            <a:gd name="connsiteY12" fmla="*/ 776169 h 1869411"/>
                            <a:gd name="connsiteX13" fmla="*/ 1102913 w 1826948"/>
                            <a:gd name="connsiteY13" fmla="*/ 773285 h 1869411"/>
                            <a:gd name="connsiteX14" fmla="*/ 1045222 w 1826948"/>
                            <a:gd name="connsiteY14" fmla="*/ 750209 h 1869411"/>
                            <a:gd name="connsiteX15" fmla="*/ 1036569 w 1826948"/>
                            <a:gd name="connsiteY15" fmla="*/ 741555 h 1869411"/>
                            <a:gd name="connsiteX16" fmla="*/ 1016377 w 1826948"/>
                            <a:gd name="connsiteY16" fmla="*/ 761747 h 1869411"/>
                            <a:gd name="connsiteX17" fmla="*/ 1027915 w 1826948"/>
                            <a:gd name="connsiteY17" fmla="*/ 779054 h 1869411"/>
                            <a:gd name="connsiteX18" fmla="*/ 1042338 w 1826948"/>
                            <a:gd name="connsiteY18" fmla="*/ 796361 h 1869411"/>
                            <a:gd name="connsiteX19" fmla="*/ 1033684 w 1826948"/>
                            <a:gd name="connsiteY19" fmla="*/ 813668 h 1869411"/>
                            <a:gd name="connsiteX20" fmla="*/ 1033684 w 1826948"/>
                            <a:gd name="connsiteY20" fmla="*/ 842514 h 1869411"/>
                            <a:gd name="connsiteX21" fmla="*/ 1079837 w 1826948"/>
                            <a:gd name="connsiteY21" fmla="*/ 877128 h 1869411"/>
                            <a:gd name="connsiteX22" fmla="*/ 1082721 w 1826948"/>
                            <a:gd name="connsiteY22" fmla="*/ 859821 h 1869411"/>
                            <a:gd name="connsiteX23" fmla="*/ 1079837 w 1826948"/>
                            <a:gd name="connsiteY23" fmla="*/ 810784 h 1869411"/>
                            <a:gd name="connsiteX24" fmla="*/ 1111567 w 1826948"/>
                            <a:gd name="connsiteY24" fmla="*/ 833860 h 1869411"/>
                            <a:gd name="connsiteX25" fmla="*/ 1140412 w 1826948"/>
                            <a:gd name="connsiteY25" fmla="*/ 856937 h 1869411"/>
                            <a:gd name="connsiteX26" fmla="*/ 1143297 w 1826948"/>
                            <a:gd name="connsiteY26" fmla="*/ 830976 h 1869411"/>
                            <a:gd name="connsiteX27" fmla="*/ 1143297 w 1826948"/>
                            <a:gd name="connsiteY27" fmla="*/ 802130 h 1869411"/>
                            <a:gd name="connsiteX28" fmla="*/ 1154835 w 1826948"/>
                            <a:gd name="connsiteY28" fmla="*/ 773285 h 1869411"/>
                            <a:gd name="connsiteX29" fmla="*/ 1203872 w 1826948"/>
                            <a:gd name="connsiteY29" fmla="*/ 744439 h 1869411"/>
                            <a:gd name="connsiteX30" fmla="*/ 1221180 w 1826948"/>
                            <a:gd name="connsiteY30" fmla="*/ 764631 h 1869411"/>
                            <a:gd name="connsiteX31" fmla="*/ 1226949 w 1826948"/>
                            <a:gd name="connsiteY31" fmla="*/ 721363 h 1869411"/>
                            <a:gd name="connsiteX32" fmla="*/ 1235602 w 1826948"/>
                            <a:gd name="connsiteY32" fmla="*/ 672326 h 1869411"/>
                            <a:gd name="connsiteX33" fmla="*/ 1226949 w 1826948"/>
                            <a:gd name="connsiteY33" fmla="*/ 649250 h 1869411"/>
                            <a:gd name="connsiteX34" fmla="*/ 1252909 w 1826948"/>
                            <a:gd name="connsiteY34" fmla="*/ 631942 h 1869411"/>
                            <a:gd name="connsiteX35" fmla="*/ 1293293 w 1826948"/>
                            <a:gd name="connsiteY35" fmla="*/ 629058 h 1869411"/>
                            <a:gd name="connsiteX36" fmla="*/ 1304831 w 1826948"/>
                            <a:gd name="connsiteY36" fmla="*/ 643480 h 1869411"/>
                            <a:gd name="connsiteX37" fmla="*/ 1304831 w 1826948"/>
                            <a:gd name="connsiteY37" fmla="*/ 680979 h 1869411"/>
                            <a:gd name="connsiteX38" fmla="*/ 1290409 w 1826948"/>
                            <a:gd name="connsiteY38" fmla="*/ 701171 h 1869411"/>
                            <a:gd name="connsiteX39" fmla="*/ 1284639 w 1826948"/>
                            <a:gd name="connsiteY39" fmla="*/ 730017 h 1869411"/>
                            <a:gd name="connsiteX40" fmla="*/ 1293293 w 1826948"/>
                            <a:gd name="connsiteY40" fmla="*/ 738670 h 1869411"/>
                            <a:gd name="connsiteX41" fmla="*/ 1356753 w 1826948"/>
                            <a:gd name="connsiteY41" fmla="*/ 669441 h 1869411"/>
                            <a:gd name="connsiteX42" fmla="*/ 1382714 w 1826948"/>
                            <a:gd name="connsiteY42" fmla="*/ 631942 h 1869411"/>
                            <a:gd name="connsiteX43" fmla="*/ 1443289 w 1826948"/>
                            <a:gd name="connsiteY43" fmla="*/ 611750 h 1869411"/>
                            <a:gd name="connsiteX44" fmla="*/ 1469250 w 1826948"/>
                            <a:gd name="connsiteY44" fmla="*/ 600212 h 1869411"/>
                            <a:gd name="connsiteX45" fmla="*/ 1469250 w 1826948"/>
                            <a:gd name="connsiteY45" fmla="*/ 620404 h 1869411"/>
                            <a:gd name="connsiteX46" fmla="*/ 1512518 w 1826948"/>
                            <a:gd name="connsiteY46" fmla="*/ 620404 h 1869411"/>
                            <a:gd name="connsiteX47" fmla="*/ 1567325 w 1826948"/>
                            <a:gd name="connsiteY47" fmla="*/ 617520 h 1869411"/>
                            <a:gd name="connsiteX48" fmla="*/ 1587516 w 1826948"/>
                            <a:gd name="connsiteY48" fmla="*/ 608866 h 1869411"/>
                            <a:gd name="connsiteX49" fmla="*/ 1599055 w 1826948"/>
                            <a:gd name="connsiteY49" fmla="*/ 594443 h 1869411"/>
                            <a:gd name="connsiteX50" fmla="*/ 1587516 w 1826948"/>
                            <a:gd name="connsiteY50" fmla="*/ 568482 h 1869411"/>
                            <a:gd name="connsiteX51" fmla="*/ 1570209 w 1826948"/>
                            <a:gd name="connsiteY51" fmla="*/ 545406 h 1869411"/>
                            <a:gd name="connsiteX52" fmla="*/ 1529826 w 1826948"/>
                            <a:gd name="connsiteY52" fmla="*/ 522330 h 1869411"/>
                            <a:gd name="connsiteX53" fmla="*/ 1506749 w 1826948"/>
                            <a:gd name="connsiteY53" fmla="*/ 516561 h 1869411"/>
                            <a:gd name="connsiteX54" fmla="*/ 1469250 w 1826948"/>
                            <a:gd name="connsiteY54" fmla="*/ 519445 h 1869411"/>
                            <a:gd name="connsiteX55" fmla="*/ 1437520 w 1826948"/>
                            <a:gd name="connsiteY55" fmla="*/ 499253 h 1869411"/>
                            <a:gd name="connsiteX56" fmla="*/ 1411559 w 1826948"/>
                            <a:gd name="connsiteY56" fmla="*/ 467523 h 1869411"/>
                            <a:gd name="connsiteX57" fmla="*/ 1408675 w 1826948"/>
                            <a:gd name="connsiteY57" fmla="*/ 406948 h 1869411"/>
                            <a:gd name="connsiteX58" fmla="*/ 1451943 w 1826948"/>
                            <a:gd name="connsiteY58" fmla="*/ 340603 h 1869411"/>
                            <a:gd name="connsiteX59" fmla="*/ 1486557 w 1826948"/>
                            <a:gd name="connsiteY59" fmla="*/ 282913 h 1869411"/>
                            <a:gd name="connsiteX60" fmla="*/ 1500980 w 1826948"/>
                            <a:gd name="connsiteY60" fmla="*/ 230991 h 1869411"/>
                            <a:gd name="connsiteX61" fmla="*/ 1526941 w 1826948"/>
                            <a:gd name="connsiteY61" fmla="*/ 167531 h 1869411"/>
                            <a:gd name="connsiteX62" fmla="*/ 1584632 w 1826948"/>
                            <a:gd name="connsiteY62" fmla="*/ 106956 h 1869411"/>
                            <a:gd name="connsiteX63" fmla="*/ 1645207 w 1826948"/>
                            <a:gd name="connsiteY63" fmla="*/ 83879 h 1869411"/>
                            <a:gd name="connsiteX64" fmla="*/ 1685591 w 1826948"/>
                            <a:gd name="connsiteY64" fmla="*/ 69456 h 1869411"/>
                            <a:gd name="connsiteX65" fmla="*/ 1734628 w 1826948"/>
                            <a:gd name="connsiteY65" fmla="*/ 20419 h 1869411"/>
                            <a:gd name="connsiteX66" fmla="*/ 1800973 w 1826948"/>
                            <a:gd name="connsiteY66" fmla="*/ 227 h 1869411"/>
                            <a:gd name="connsiteX67" fmla="*/ 1826933 w 1826948"/>
                            <a:gd name="connsiteY67" fmla="*/ 31957 h 1869411"/>
                            <a:gd name="connsiteX68" fmla="*/ 1798088 w 1826948"/>
                            <a:gd name="connsiteY68" fmla="*/ 83879 h 1869411"/>
                            <a:gd name="connsiteX69" fmla="*/ 1751935 w 1826948"/>
                            <a:gd name="connsiteY69" fmla="*/ 121378 h 1869411"/>
                            <a:gd name="connsiteX70" fmla="*/ 1702898 w 1826948"/>
                            <a:gd name="connsiteY70" fmla="*/ 132916 h 1869411"/>
                            <a:gd name="connsiteX71" fmla="*/ 1674053 w 1826948"/>
                            <a:gd name="connsiteY71" fmla="*/ 144455 h 1869411"/>
                            <a:gd name="connsiteX72" fmla="*/ 1656745 w 1826948"/>
                            <a:gd name="connsiteY72" fmla="*/ 164646 h 1869411"/>
                            <a:gd name="connsiteX73" fmla="*/ 1584632 w 1826948"/>
                            <a:gd name="connsiteY73" fmla="*/ 245414 h 1869411"/>
                            <a:gd name="connsiteX74" fmla="*/ 1564440 w 1826948"/>
                            <a:gd name="connsiteY74" fmla="*/ 291566 h 1869411"/>
                            <a:gd name="connsiteX75" fmla="*/ 1532710 w 1826948"/>
                            <a:gd name="connsiteY75" fmla="*/ 343488 h 1869411"/>
                            <a:gd name="connsiteX76" fmla="*/ 1529826 w 1826948"/>
                            <a:gd name="connsiteY76" fmla="*/ 418486 h 1869411"/>
                            <a:gd name="connsiteX77" fmla="*/ 1561556 w 1826948"/>
                            <a:gd name="connsiteY77" fmla="*/ 487715 h 1869411"/>
                            <a:gd name="connsiteX78" fmla="*/ 1573094 w 1826948"/>
                            <a:gd name="connsiteY78" fmla="*/ 525214 h 1869411"/>
                            <a:gd name="connsiteX79" fmla="*/ 1604824 w 1826948"/>
                            <a:gd name="connsiteY79" fmla="*/ 554060 h 1869411"/>
                            <a:gd name="connsiteX80" fmla="*/ 1688475 w 1826948"/>
                            <a:gd name="connsiteY80" fmla="*/ 565598 h 1869411"/>
                            <a:gd name="connsiteX81" fmla="*/ 1723090 w 1826948"/>
                            <a:gd name="connsiteY81" fmla="*/ 591559 h 1869411"/>
                            <a:gd name="connsiteX82" fmla="*/ 1731744 w 1826948"/>
                            <a:gd name="connsiteY82" fmla="*/ 649250 h 1869411"/>
                            <a:gd name="connsiteX83" fmla="*/ 1754820 w 1826948"/>
                            <a:gd name="connsiteY83" fmla="*/ 695402 h 1869411"/>
                            <a:gd name="connsiteX84" fmla="*/ 1731744 w 1826948"/>
                            <a:gd name="connsiteY84" fmla="*/ 721363 h 1869411"/>
                            <a:gd name="connsiteX85" fmla="*/ 1691360 w 1826948"/>
                            <a:gd name="connsiteY85" fmla="*/ 776169 h 1869411"/>
                            <a:gd name="connsiteX86" fmla="*/ 1627900 w 1826948"/>
                            <a:gd name="connsiteY86" fmla="*/ 830976 h 1869411"/>
                            <a:gd name="connsiteX87" fmla="*/ 1616362 w 1826948"/>
                            <a:gd name="connsiteY87" fmla="*/ 908858 h 1869411"/>
                            <a:gd name="connsiteX88" fmla="*/ 1613477 w 1826948"/>
                            <a:gd name="connsiteY88" fmla="*/ 960780 h 1869411"/>
                            <a:gd name="connsiteX89" fmla="*/ 1613477 w 1826948"/>
                            <a:gd name="connsiteY89" fmla="*/ 1009817 h 1869411"/>
                            <a:gd name="connsiteX90" fmla="*/ 1604824 w 1826948"/>
                            <a:gd name="connsiteY90" fmla="*/ 1081931 h 1869411"/>
                            <a:gd name="connsiteX91" fmla="*/ 1587516 w 1826948"/>
                            <a:gd name="connsiteY91" fmla="*/ 1090585 h 1869411"/>
                            <a:gd name="connsiteX92" fmla="*/ 1601939 w 1826948"/>
                            <a:gd name="connsiteY92" fmla="*/ 1107892 h 1869411"/>
                            <a:gd name="connsiteX93" fmla="*/ 1599055 w 1826948"/>
                            <a:gd name="connsiteY93" fmla="*/ 1151160 h 1869411"/>
                            <a:gd name="connsiteX94" fmla="*/ 1567325 w 1826948"/>
                            <a:gd name="connsiteY94" fmla="*/ 1180005 h 1869411"/>
                            <a:gd name="connsiteX95" fmla="*/ 1552902 w 1826948"/>
                            <a:gd name="connsiteY95" fmla="*/ 1182890 h 1869411"/>
                            <a:gd name="connsiteX96" fmla="*/ 1570209 w 1826948"/>
                            <a:gd name="connsiteY96" fmla="*/ 1234812 h 1869411"/>
                            <a:gd name="connsiteX97" fmla="*/ 1581747 w 1826948"/>
                            <a:gd name="connsiteY97" fmla="*/ 1255003 h 1869411"/>
                            <a:gd name="connsiteX98" fmla="*/ 1581747 w 1826948"/>
                            <a:gd name="connsiteY98" fmla="*/ 1266542 h 1869411"/>
                            <a:gd name="connsiteX99" fmla="*/ 1564440 w 1826948"/>
                            <a:gd name="connsiteY99" fmla="*/ 1272311 h 1869411"/>
                            <a:gd name="connsiteX100" fmla="*/ 1607708 w 1826948"/>
                            <a:gd name="connsiteY100" fmla="*/ 1298272 h 1869411"/>
                            <a:gd name="connsiteX101" fmla="*/ 1607708 w 1826948"/>
                            <a:gd name="connsiteY101" fmla="*/ 1301156 h 1869411"/>
                            <a:gd name="connsiteX102" fmla="*/ 1604824 w 1826948"/>
                            <a:gd name="connsiteY102" fmla="*/ 1347309 h 1869411"/>
                            <a:gd name="connsiteX103" fmla="*/ 1622131 w 1826948"/>
                            <a:gd name="connsiteY103" fmla="*/ 1367501 h 1869411"/>
                            <a:gd name="connsiteX104" fmla="*/ 1650976 w 1826948"/>
                            <a:gd name="connsiteY104" fmla="*/ 1384808 h 1869411"/>
                            <a:gd name="connsiteX105" fmla="*/ 1627900 w 1826948"/>
                            <a:gd name="connsiteY105" fmla="*/ 1399231 h 1869411"/>
                            <a:gd name="connsiteX106" fmla="*/ 1601939 w 1826948"/>
                            <a:gd name="connsiteY106" fmla="*/ 1393462 h 1869411"/>
                            <a:gd name="connsiteX107" fmla="*/ 1587516 w 1826948"/>
                            <a:gd name="connsiteY107" fmla="*/ 1379039 h 1869411"/>
                            <a:gd name="connsiteX108" fmla="*/ 1564440 w 1826948"/>
                            <a:gd name="connsiteY108" fmla="*/ 1387692 h 1869411"/>
                            <a:gd name="connsiteX109" fmla="*/ 1550017 w 1826948"/>
                            <a:gd name="connsiteY109" fmla="*/ 1393462 h 1869411"/>
                            <a:gd name="connsiteX110" fmla="*/ 1521172 w 1826948"/>
                            <a:gd name="connsiteY110" fmla="*/ 1393462 h 1869411"/>
                            <a:gd name="connsiteX111" fmla="*/ 1500980 w 1826948"/>
                            <a:gd name="connsiteY111" fmla="*/ 1387692 h 1869411"/>
                            <a:gd name="connsiteX112" fmla="*/ 1457712 w 1826948"/>
                            <a:gd name="connsiteY112" fmla="*/ 1370385 h 1869411"/>
                            <a:gd name="connsiteX113" fmla="*/ 1402906 w 1826948"/>
                            <a:gd name="connsiteY113" fmla="*/ 1393462 h 1869411"/>
                            <a:gd name="connsiteX114" fmla="*/ 1342330 w 1826948"/>
                            <a:gd name="connsiteY114" fmla="*/ 1416538 h 1869411"/>
                            <a:gd name="connsiteX115" fmla="*/ 1319254 w 1826948"/>
                            <a:gd name="connsiteY115" fmla="*/ 1436730 h 1869411"/>
                            <a:gd name="connsiteX116" fmla="*/ 1327908 w 1826948"/>
                            <a:gd name="connsiteY116" fmla="*/ 1482882 h 1869411"/>
                            <a:gd name="connsiteX117" fmla="*/ 1356753 w 1826948"/>
                            <a:gd name="connsiteY117" fmla="*/ 1546342 h 1869411"/>
                            <a:gd name="connsiteX118" fmla="*/ 1353868 w 1826948"/>
                            <a:gd name="connsiteY118" fmla="*/ 1560765 h 1869411"/>
                            <a:gd name="connsiteX119" fmla="*/ 1327908 w 1826948"/>
                            <a:gd name="connsiteY119" fmla="*/ 1589610 h 1869411"/>
                            <a:gd name="connsiteX120" fmla="*/ 1330792 w 1826948"/>
                            <a:gd name="connsiteY120" fmla="*/ 1641532 h 1869411"/>
                            <a:gd name="connsiteX121" fmla="*/ 1342330 w 1826948"/>
                            <a:gd name="connsiteY121" fmla="*/ 1676147 h 1869411"/>
                            <a:gd name="connsiteX122" fmla="*/ 1356617 w 1826948"/>
                            <a:gd name="connsiteY122" fmla="*/ 1701973 h 1869411"/>
                            <a:gd name="connsiteX123" fmla="*/ 1293293 w 1826948"/>
                            <a:gd name="connsiteY123" fmla="*/ 1709117 h 1869411"/>
                            <a:gd name="connsiteX124" fmla="*/ 1232079 w 1826948"/>
                            <a:gd name="connsiteY124" fmla="*/ 1715118 h 1869411"/>
                            <a:gd name="connsiteX125" fmla="*/ 1160604 w 1826948"/>
                            <a:gd name="connsiteY125" fmla="*/ 1641532 h 1869411"/>
                            <a:gd name="connsiteX126" fmla="*/ 1091375 w 1826948"/>
                            <a:gd name="connsiteY126" fmla="*/ 1615571 h 1869411"/>
                            <a:gd name="connsiteX127" fmla="*/ 1100029 w 1826948"/>
                            <a:gd name="connsiteY127" fmla="*/ 1575188 h 1869411"/>
                            <a:gd name="connsiteX128" fmla="*/ 1102913 w 1826948"/>
                            <a:gd name="connsiteY128" fmla="*/ 1554996 h 1869411"/>
                            <a:gd name="connsiteX129" fmla="*/ 1085606 w 1826948"/>
                            <a:gd name="connsiteY129" fmla="*/ 1549227 h 1869411"/>
                            <a:gd name="connsiteX130" fmla="*/ 1059645 w 1826948"/>
                            <a:gd name="connsiteY130" fmla="*/ 1560765 h 1869411"/>
                            <a:gd name="connsiteX131" fmla="*/ 1027915 w 1826948"/>
                            <a:gd name="connsiteY131" fmla="*/ 1595379 h 1869411"/>
                            <a:gd name="connsiteX132" fmla="*/ 1010608 w 1826948"/>
                            <a:gd name="connsiteY132" fmla="*/ 1624225 h 1869411"/>
                            <a:gd name="connsiteX133" fmla="*/ 987532 w 1826948"/>
                            <a:gd name="connsiteY133" fmla="*/ 1572303 h 1869411"/>
                            <a:gd name="connsiteX134" fmla="*/ 935610 w 1826948"/>
                            <a:gd name="connsiteY134" fmla="*/ 1569419 h 1869411"/>
                            <a:gd name="connsiteX135" fmla="*/ 926956 w 1826948"/>
                            <a:gd name="connsiteY135" fmla="*/ 1647301 h 1869411"/>
                            <a:gd name="connsiteX136" fmla="*/ 895226 w 1826948"/>
                            <a:gd name="connsiteY136" fmla="*/ 1679031 h 1869411"/>
                            <a:gd name="connsiteX137" fmla="*/ 840420 w 1826948"/>
                            <a:gd name="connsiteY137" fmla="*/ 1713646 h 1869411"/>
                            <a:gd name="connsiteX138" fmla="*/ 794267 w 1826948"/>
                            <a:gd name="connsiteY138" fmla="*/ 1707877 h 1869411"/>
                            <a:gd name="connsiteX139" fmla="*/ 750999 w 1826948"/>
                            <a:gd name="connsiteY139" fmla="*/ 1785759 h 1869411"/>
                            <a:gd name="connsiteX140" fmla="*/ 719269 w 1826948"/>
                            <a:gd name="connsiteY140" fmla="*/ 1768452 h 1869411"/>
                            <a:gd name="connsiteX141" fmla="*/ 693308 w 1826948"/>
                            <a:gd name="connsiteY141" fmla="*/ 1759798 h 1869411"/>
                            <a:gd name="connsiteX142" fmla="*/ 681770 w 1826948"/>
                            <a:gd name="connsiteY142" fmla="*/ 1725184 h 1869411"/>
                            <a:gd name="connsiteX143" fmla="*/ 670232 w 1826948"/>
                            <a:gd name="connsiteY143" fmla="*/ 1693454 h 1869411"/>
                            <a:gd name="connsiteX144" fmla="*/ 606772 w 1826948"/>
                            <a:gd name="connsiteY144" fmla="*/ 1661724 h 1869411"/>
                            <a:gd name="connsiteX145" fmla="*/ 575042 w 1826948"/>
                            <a:gd name="connsiteY145" fmla="*/ 1629994 h 1869411"/>
                            <a:gd name="connsiteX146" fmla="*/ 551966 w 1826948"/>
                            <a:gd name="connsiteY146" fmla="*/ 1592495 h 1869411"/>
                            <a:gd name="connsiteX147" fmla="*/ 517351 w 1826948"/>
                            <a:gd name="connsiteY147" fmla="*/ 1606918 h 1869411"/>
                            <a:gd name="connsiteX148" fmla="*/ 526005 w 1826948"/>
                            <a:gd name="connsiteY148" fmla="*/ 1635763 h 1869411"/>
                            <a:gd name="connsiteX149" fmla="*/ 583696 w 1826948"/>
                            <a:gd name="connsiteY149" fmla="*/ 1696338 h 1869411"/>
                            <a:gd name="connsiteX150" fmla="*/ 626964 w 1826948"/>
                            <a:gd name="connsiteY150" fmla="*/ 1728068 h 1869411"/>
                            <a:gd name="connsiteX151" fmla="*/ 583696 w 1826948"/>
                            <a:gd name="connsiteY151" fmla="*/ 1754029 h 1869411"/>
                            <a:gd name="connsiteX152" fmla="*/ 526005 w 1826948"/>
                            <a:gd name="connsiteY152" fmla="*/ 1687685 h 1869411"/>
                            <a:gd name="connsiteX153" fmla="*/ 471198 w 1826948"/>
                            <a:gd name="connsiteY153" fmla="*/ 1635763 h 1869411"/>
                            <a:gd name="connsiteX154" fmla="*/ 448122 w 1826948"/>
                            <a:gd name="connsiteY154" fmla="*/ 1612687 h 1869411"/>
                            <a:gd name="connsiteX155" fmla="*/ 416392 w 1826948"/>
                            <a:gd name="connsiteY155" fmla="*/ 1635763 h 1869411"/>
                            <a:gd name="connsiteX156" fmla="*/ 376009 w 1826948"/>
                            <a:gd name="connsiteY156" fmla="*/ 1664609 h 1869411"/>
                            <a:gd name="connsiteX157" fmla="*/ 326971 w 1826948"/>
                            <a:gd name="connsiteY157" fmla="*/ 1647301 h 1869411"/>
                            <a:gd name="connsiteX158" fmla="*/ 301010 w 1826948"/>
                            <a:gd name="connsiteY158" fmla="*/ 1644417 h 1869411"/>
                            <a:gd name="connsiteX159" fmla="*/ 303895 w 1826948"/>
                            <a:gd name="connsiteY159" fmla="*/ 1661724 h 1869411"/>
                            <a:gd name="connsiteX160" fmla="*/ 303895 w 1826948"/>
                            <a:gd name="connsiteY160" fmla="*/ 1679031 h 1869411"/>
                            <a:gd name="connsiteX161" fmla="*/ 251973 w 1826948"/>
                            <a:gd name="connsiteY161" fmla="*/ 1739607 h 1869411"/>
                            <a:gd name="connsiteX162" fmla="*/ 226012 w 1826948"/>
                            <a:gd name="connsiteY162" fmla="*/ 1805951 h 1869411"/>
                            <a:gd name="connsiteX163" fmla="*/ 214474 w 1826948"/>
                            <a:gd name="connsiteY163" fmla="*/ 1823258 h 1869411"/>
                            <a:gd name="connsiteX164" fmla="*/ 168321 w 1826948"/>
                            <a:gd name="connsiteY164" fmla="*/ 1829027 h 1869411"/>
                            <a:gd name="connsiteX165" fmla="*/ 142361 w 1826948"/>
                            <a:gd name="connsiteY165" fmla="*/ 1834797 h 1869411"/>
                            <a:gd name="connsiteX166" fmla="*/ 107746 w 1826948"/>
                            <a:gd name="connsiteY166" fmla="*/ 1869411 h 1869411"/>
                            <a:gd name="connsiteX167" fmla="*/ 96208 w 1826948"/>
                            <a:gd name="connsiteY167" fmla="*/ 1834797 h 1869411"/>
                            <a:gd name="connsiteX168" fmla="*/ 64478 w 1826948"/>
                            <a:gd name="connsiteY168" fmla="*/ 1820374 h 1869411"/>
                            <a:gd name="connsiteX169" fmla="*/ 21210 w 1826948"/>
                            <a:gd name="connsiteY169" fmla="*/ 1823258 h 1869411"/>
                            <a:gd name="connsiteX170" fmla="*/ 6787 w 1826948"/>
                            <a:gd name="connsiteY170" fmla="*/ 1768452 h 1869411"/>
                            <a:gd name="connsiteX171" fmla="*/ 1018 w 1826948"/>
                            <a:gd name="connsiteY171" fmla="*/ 1751145 h 1869411"/>
                            <a:gd name="connsiteX172" fmla="*/ 26979 w 1826948"/>
                            <a:gd name="connsiteY172" fmla="*/ 1739607 h 1869411"/>
                            <a:gd name="connsiteX173" fmla="*/ 15441 w 1826948"/>
                            <a:gd name="connsiteY173" fmla="*/ 1670378 h 1869411"/>
                            <a:gd name="connsiteX174" fmla="*/ 24094 w 1826948"/>
                            <a:gd name="connsiteY174" fmla="*/ 1658839 h 1869411"/>
                            <a:gd name="connsiteX175" fmla="*/ 58709 w 1826948"/>
                            <a:gd name="connsiteY175" fmla="*/ 1653070 h 1869411"/>
                            <a:gd name="connsiteX176" fmla="*/ 130822 w 1826948"/>
                            <a:gd name="connsiteY176" fmla="*/ 1653070 h 1869411"/>
                            <a:gd name="connsiteX177" fmla="*/ 182744 w 1826948"/>
                            <a:gd name="connsiteY177" fmla="*/ 1653070 h 1869411"/>
                            <a:gd name="connsiteX178" fmla="*/ 214474 w 1826948"/>
                            <a:gd name="connsiteY178" fmla="*/ 1641532 h 1869411"/>
                            <a:gd name="connsiteX179" fmla="*/ 220243 w 1826948"/>
                            <a:gd name="connsiteY179" fmla="*/ 1612687 h 1869411"/>
                            <a:gd name="connsiteX180" fmla="*/ 191398 w 1826948"/>
                            <a:gd name="connsiteY180" fmla="*/ 1578072 h 1869411"/>
                            <a:gd name="connsiteX181" fmla="*/ 136591 w 1826948"/>
                            <a:gd name="connsiteY181" fmla="*/ 1517497 h 1869411"/>
                            <a:gd name="connsiteX182" fmla="*/ 125053 w 1826948"/>
                            <a:gd name="connsiteY182" fmla="*/ 1494420 h 1869411"/>
                            <a:gd name="connsiteX183" fmla="*/ 148130 w 1826948"/>
                            <a:gd name="connsiteY183" fmla="*/ 1456921 h 1869411"/>
                            <a:gd name="connsiteX184" fmla="*/ 174091 w 1826948"/>
                            <a:gd name="connsiteY184" fmla="*/ 1465575 h 1869411"/>
                            <a:gd name="connsiteX185" fmla="*/ 185629 w 1826948"/>
                            <a:gd name="connsiteY185" fmla="*/ 1448268 h 1869411"/>
                            <a:gd name="connsiteX186" fmla="*/ 211590 w 1826948"/>
                            <a:gd name="connsiteY186" fmla="*/ 1445383 h 1869411"/>
                            <a:gd name="connsiteX187" fmla="*/ 223128 w 1826948"/>
                            <a:gd name="connsiteY187" fmla="*/ 1445383 h 1869411"/>
                            <a:gd name="connsiteX188" fmla="*/ 251973 w 1826948"/>
                            <a:gd name="connsiteY188" fmla="*/ 1416538 h 1869411"/>
                            <a:gd name="connsiteX189" fmla="*/ 306780 w 1826948"/>
                            <a:gd name="connsiteY189" fmla="*/ 1376154 h 1869411"/>
                            <a:gd name="connsiteX190" fmla="*/ 332740 w 1826948"/>
                            <a:gd name="connsiteY190" fmla="*/ 1332886 h 1869411"/>
                            <a:gd name="connsiteX191" fmla="*/ 376009 w 1826948"/>
                            <a:gd name="connsiteY191" fmla="*/ 1318463 h 1869411"/>
                            <a:gd name="connsiteX192" fmla="*/ 422161 w 1826948"/>
                            <a:gd name="connsiteY192" fmla="*/ 1301156 h 1869411"/>
                            <a:gd name="connsiteX193" fmla="*/ 413508 w 1826948"/>
                            <a:gd name="connsiteY193" fmla="*/ 1266542 h 1869411"/>
                            <a:gd name="connsiteX194" fmla="*/ 399085 w 1826948"/>
                            <a:gd name="connsiteY194" fmla="*/ 1205966 h 1869411"/>
                            <a:gd name="connsiteX195" fmla="*/ 430815 w 1826948"/>
                            <a:gd name="connsiteY195" fmla="*/ 1182890 h 1869411"/>
                            <a:gd name="connsiteX196" fmla="*/ 459660 w 1826948"/>
                            <a:gd name="connsiteY196" fmla="*/ 1162698 h 1869411"/>
                            <a:gd name="connsiteX197" fmla="*/ 468314 w 1826948"/>
                            <a:gd name="connsiteY197" fmla="*/ 1182890 h 1869411"/>
                            <a:gd name="connsiteX198" fmla="*/ 474083 w 1826948"/>
                            <a:gd name="connsiteY198" fmla="*/ 1203082 h 1869411"/>
                            <a:gd name="connsiteX199" fmla="*/ 497159 w 1826948"/>
                            <a:gd name="connsiteY199" fmla="*/ 1217504 h 1869411"/>
                            <a:gd name="connsiteX200" fmla="*/ 479852 w 1826948"/>
                            <a:gd name="connsiteY200" fmla="*/ 1266542 h 1869411"/>
                            <a:gd name="connsiteX201" fmla="*/ 485621 w 1826948"/>
                            <a:gd name="connsiteY201" fmla="*/ 1289618 h 1869411"/>
                            <a:gd name="connsiteX202" fmla="*/ 537543 w 1826948"/>
                            <a:gd name="connsiteY202" fmla="*/ 1286733 h 1869411"/>
                            <a:gd name="connsiteX203" fmla="*/ 563504 w 1826948"/>
                            <a:gd name="connsiteY203" fmla="*/ 1275195 h 1869411"/>
                            <a:gd name="connsiteX204" fmla="*/ 580811 w 1826948"/>
                            <a:gd name="connsiteY204" fmla="*/ 1298272 h 1869411"/>
                            <a:gd name="connsiteX205" fmla="*/ 632733 w 1826948"/>
                            <a:gd name="connsiteY205" fmla="*/ 1289618 h 1869411"/>
                            <a:gd name="connsiteX206" fmla="*/ 678886 w 1826948"/>
                            <a:gd name="connsiteY206" fmla="*/ 1272311 h 1869411"/>
                            <a:gd name="connsiteX207" fmla="*/ 704846 w 1826948"/>
                            <a:gd name="connsiteY207" fmla="*/ 1237696 h 1869411"/>
                            <a:gd name="connsiteX208" fmla="*/ 707731 w 1826948"/>
                            <a:gd name="connsiteY208" fmla="*/ 1203082 h 1869411"/>
                            <a:gd name="connsiteX209" fmla="*/ 722154 w 1826948"/>
                            <a:gd name="connsiteY209" fmla="*/ 1171352 h 1869411"/>
                            <a:gd name="connsiteX210" fmla="*/ 750999 w 1826948"/>
                            <a:gd name="connsiteY210" fmla="*/ 1165583 h 1869411"/>
                            <a:gd name="connsiteX211" fmla="*/ 779844 w 1826948"/>
                            <a:gd name="connsiteY211" fmla="*/ 1185774 h 1869411"/>
                            <a:gd name="connsiteX212" fmla="*/ 800036 w 1826948"/>
                            <a:gd name="connsiteY212" fmla="*/ 1182890 h 1869411"/>
                            <a:gd name="connsiteX213" fmla="*/ 779844 w 1826948"/>
                            <a:gd name="connsiteY213" fmla="*/ 1154044 h 1869411"/>
                            <a:gd name="connsiteX214" fmla="*/ 753884 w 1826948"/>
                            <a:gd name="connsiteY214" fmla="*/ 1113661 h 1869411"/>
                            <a:gd name="connsiteX215" fmla="*/ 756768 w 1826948"/>
                            <a:gd name="connsiteY215" fmla="*/ 1102123 h 1869411"/>
                            <a:gd name="connsiteX216" fmla="*/ 785614 w 1826948"/>
                            <a:gd name="connsiteY216" fmla="*/ 1093469 h 1869411"/>
                            <a:gd name="connsiteX217" fmla="*/ 837535 w 1826948"/>
                            <a:gd name="connsiteY217" fmla="*/ 1079046 h 1869411"/>
                            <a:gd name="connsiteX218" fmla="*/ 892342 w 1826948"/>
                            <a:gd name="connsiteY218" fmla="*/ 1061739 h 1869411"/>
                            <a:gd name="connsiteX219" fmla="*/ 800036 w 1826948"/>
                            <a:gd name="connsiteY219" fmla="*/ 1076162 h 1869411"/>
                            <a:gd name="connsiteX220" fmla="*/ 736576 w 1826948"/>
                            <a:gd name="connsiteY220" fmla="*/ 1050201 h 1869411"/>
                            <a:gd name="connsiteX221" fmla="*/ 699077 w 1826948"/>
                            <a:gd name="connsiteY221" fmla="*/ 972318 h 1869411"/>
                            <a:gd name="connsiteX222" fmla="*/ 719269 w 1826948"/>
                            <a:gd name="connsiteY222" fmla="*/ 931935 h 1869411"/>
                            <a:gd name="connsiteX223" fmla="*/ 768306 w 1826948"/>
                            <a:gd name="connsiteY223" fmla="*/ 871359 h 1869411"/>
                            <a:gd name="connsiteX224" fmla="*/ 788498 w 1826948"/>
                            <a:gd name="connsiteY224" fmla="*/ 819438 h 1869411"/>
                            <a:gd name="connsiteX225" fmla="*/ 785614 w 1826948"/>
                            <a:gd name="connsiteY225" fmla="*/ 796361 h 1869411"/>
                            <a:gd name="connsiteX226" fmla="*/ 759653 w 1826948"/>
                            <a:gd name="connsiteY226" fmla="*/ 793477 h 1869411"/>
                            <a:gd name="connsiteX227" fmla="*/ 736576 w 1826948"/>
                            <a:gd name="connsiteY227" fmla="*/ 819438 h 1869411"/>
                            <a:gd name="connsiteX228" fmla="*/ 730807 w 1826948"/>
                            <a:gd name="connsiteY228" fmla="*/ 859821 h 1869411"/>
                            <a:gd name="connsiteX229" fmla="*/ 713500 w 1826948"/>
                            <a:gd name="connsiteY229" fmla="*/ 891551 h 1869411"/>
                            <a:gd name="connsiteX230" fmla="*/ 673116 w 1826948"/>
                            <a:gd name="connsiteY230" fmla="*/ 917512 h 1869411"/>
                            <a:gd name="connsiteX231" fmla="*/ 650040 w 1826948"/>
                            <a:gd name="connsiteY231" fmla="*/ 949242 h 1869411"/>
                            <a:gd name="connsiteX232" fmla="*/ 635617 w 1826948"/>
                            <a:gd name="connsiteY232" fmla="*/ 995395 h 1869411"/>
                            <a:gd name="connsiteX233" fmla="*/ 644271 w 1826948"/>
                            <a:gd name="connsiteY233" fmla="*/ 1053085 h 1869411"/>
                            <a:gd name="connsiteX234" fmla="*/ 655809 w 1826948"/>
                            <a:gd name="connsiteY234" fmla="*/ 1076162 h 1869411"/>
                            <a:gd name="connsiteX235" fmla="*/ 652925 w 1826948"/>
                            <a:gd name="connsiteY235" fmla="*/ 1105007 h 1869411"/>
                            <a:gd name="connsiteX236" fmla="*/ 626964 w 1826948"/>
                            <a:gd name="connsiteY236" fmla="*/ 1125199 h 1869411"/>
                            <a:gd name="connsiteX237" fmla="*/ 609656 w 1826948"/>
                            <a:gd name="connsiteY237" fmla="*/ 1162698 h 1869411"/>
                            <a:gd name="connsiteX238" fmla="*/ 618310 w 1826948"/>
                            <a:gd name="connsiteY238" fmla="*/ 1217504 h 1869411"/>
                            <a:gd name="connsiteX239" fmla="*/ 598118 w 1826948"/>
                            <a:gd name="connsiteY239" fmla="*/ 1226158 h 1869411"/>
                            <a:gd name="connsiteX240" fmla="*/ 563504 w 1826948"/>
                            <a:gd name="connsiteY240" fmla="*/ 1237696 h 1869411"/>
                            <a:gd name="connsiteX241" fmla="*/ 517351 w 1826948"/>
                            <a:gd name="connsiteY241" fmla="*/ 1257888 h 1869411"/>
                            <a:gd name="connsiteX242" fmla="*/ 523120 w 1826948"/>
                            <a:gd name="connsiteY242" fmla="*/ 1197313 h 1869411"/>
                            <a:gd name="connsiteX243" fmla="*/ 497159 w 1826948"/>
                            <a:gd name="connsiteY243" fmla="*/ 1099238 h 1869411"/>
                            <a:gd name="connsiteX244" fmla="*/ 459660 w 1826948"/>
                            <a:gd name="connsiteY244" fmla="*/ 1122315 h 1869411"/>
                            <a:gd name="connsiteX245" fmla="*/ 396200 w 1826948"/>
                            <a:gd name="connsiteY245" fmla="*/ 1159814 h 1869411"/>
                            <a:gd name="connsiteX246" fmla="*/ 361586 w 1826948"/>
                            <a:gd name="connsiteY246" fmla="*/ 1145391 h 1869411"/>
                            <a:gd name="connsiteX247" fmla="*/ 358701 w 1826948"/>
                            <a:gd name="connsiteY247" fmla="*/ 1090585 h 1869411"/>
                            <a:gd name="connsiteX248" fmla="*/ 355817 w 1826948"/>
                            <a:gd name="connsiteY248" fmla="*/ 978087 h 1869411"/>
                            <a:gd name="connsiteX249" fmla="*/ 373124 w 1826948"/>
                            <a:gd name="connsiteY249" fmla="*/ 934819 h 1869411"/>
                            <a:gd name="connsiteX250" fmla="*/ 456776 w 1826948"/>
                            <a:gd name="connsiteY250" fmla="*/ 900205 h 1869411"/>
                            <a:gd name="connsiteX251" fmla="*/ 479852 w 1826948"/>
                            <a:gd name="connsiteY251" fmla="*/ 839629 h 1869411"/>
                            <a:gd name="connsiteX252" fmla="*/ 523120 w 1826948"/>
                            <a:gd name="connsiteY252" fmla="*/ 767516 h 1869411"/>
                            <a:gd name="connsiteX253" fmla="*/ 540427 w 1826948"/>
                            <a:gd name="connsiteY253" fmla="*/ 747324 h 1869411"/>
                            <a:gd name="connsiteX254" fmla="*/ 549081 w 1826948"/>
                            <a:gd name="connsiteY254" fmla="*/ 715594 h 1869411"/>
                            <a:gd name="connsiteX255" fmla="*/ 569273 w 1826948"/>
                            <a:gd name="connsiteY255" fmla="*/ 678095 h 1869411"/>
                            <a:gd name="connsiteX256" fmla="*/ 520236 w 1826948"/>
                            <a:gd name="connsiteY256" fmla="*/ 689633 h 1869411"/>
                            <a:gd name="connsiteX257" fmla="*/ 572157 w 1826948"/>
                            <a:gd name="connsiteY257" fmla="*/ 605981 h 1869411"/>
                            <a:gd name="connsiteX258" fmla="*/ 603887 w 1826948"/>
                            <a:gd name="connsiteY258" fmla="*/ 605981 h 1869411"/>
                            <a:gd name="connsiteX259" fmla="*/ 612541 w 1826948"/>
                            <a:gd name="connsiteY259" fmla="*/ 605981 h 1869411"/>
                            <a:gd name="connsiteX260" fmla="*/ 650040 w 1826948"/>
                            <a:gd name="connsiteY260" fmla="*/ 554060 h 1869411"/>
                            <a:gd name="connsiteX261" fmla="*/ 661578 w 1826948"/>
                            <a:gd name="connsiteY261" fmla="*/ 539637 h 1869411"/>
                            <a:gd name="connsiteX262" fmla="*/ 722154 w 1826948"/>
                            <a:gd name="connsiteY262" fmla="*/ 513676 h 186941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  <a:cxn ang="0">
                              <a:pos x="connsiteX110" y="connsiteY110"/>
                            </a:cxn>
                            <a:cxn ang="0">
                              <a:pos x="connsiteX111" y="connsiteY111"/>
                            </a:cxn>
                            <a:cxn ang="0">
                              <a:pos x="connsiteX112" y="connsiteY112"/>
                            </a:cxn>
                            <a:cxn ang="0">
                              <a:pos x="connsiteX113" y="connsiteY113"/>
                            </a:cxn>
                            <a:cxn ang="0">
                              <a:pos x="connsiteX114" y="connsiteY114"/>
                            </a:cxn>
                            <a:cxn ang="0">
                              <a:pos x="connsiteX115" y="connsiteY115"/>
                            </a:cxn>
                            <a:cxn ang="0">
                              <a:pos x="connsiteX116" y="connsiteY116"/>
                            </a:cxn>
                            <a:cxn ang="0">
                              <a:pos x="connsiteX117" y="connsiteY117"/>
                            </a:cxn>
                            <a:cxn ang="0">
                              <a:pos x="connsiteX118" y="connsiteY118"/>
                            </a:cxn>
                            <a:cxn ang="0">
                              <a:pos x="connsiteX119" y="connsiteY119"/>
                            </a:cxn>
                            <a:cxn ang="0">
                              <a:pos x="connsiteX120" y="connsiteY120"/>
                            </a:cxn>
                            <a:cxn ang="0">
                              <a:pos x="connsiteX121" y="connsiteY121"/>
                            </a:cxn>
                            <a:cxn ang="0">
                              <a:pos x="connsiteX122" y="connsiteY122"/>
                            </a:cxn>
                            <a:cxn ang="0">
                              <a:pos x="connsiteX123" y="connsiteY123"/>
                            </a:cxn>
                            <a:cxn ang="0">
                              <a:pos x="connsiteX124" y="connsiteY124"/>
                            </a:cxn>
                            <a:cxn ang="0">
                              <a:pos x="connsiteX125" y="connsiteY125"/>
                            </a:cxn>
                            <a:cxn ang="0">
                              <a:pos x="connsiteX126" y="connsiteY126"/>
                            </a:cxn>
                            <a:cxn ang="0">
                              <a:pos x="connsiteX127" y="connsiteY127"/>
                            </a:cxn>
                            <a:cxn ang="0">
                              <a:pos x="connsiteX128" y="connsiteY128"/>
                            </a:cxn>
                            <a:cxn ang="0">
                              <a:pos x="connsiteX129" y="connsiteY129"/>
                            </a:cxn>
                            <a:cxn ang="0">
                              <a:pos x="connsiteX130" y="connsiteY130"/>
                            </a:cxn>
                            <a:cxn ang="0">
                              <a:pos x="connsiteX131" y="connsiteY131"/>
                            </a:cxn>
                            <a:cxn ang="0">
                              <a:pos x="connsiteX132" y="connsiteY132"/>
                            </a:cxn>
                            <a:cxn ang="0">
                              <a:pos x="connsiteX133" y="connsiteY133"/>
                            </a:cxn>
                            <a:cxn ang="0">
                              <a:pos x="connsiteX134" y="connsiteY134"/>
                            </a:cxn>
                            <a:cxn ang="0">
                              <a:pos x="connsiteX135" y="connsiteY135"/>
                            </a:cxn>
                            <a:cxn ang="0">
                              <a:pos x="connsiteX136" y="connsiteY136"/>
                            </a:cxn>
                            <a:cxn ang="0">
                              <a:pos x="connsiteX137" y="connsiteY137"/>
                            </a:cxn>
                            <a:cxn ang="0">
                              <a:pos x="connsiteX138" y="connsiteY138"/>
                            </a:cxn>
                            <a:cxn ang="0">
                              <a:pos x="connsiteX139" y="connsiteY139"/>
                            </a:cxn>
                            <a:cxn ang="0">
                              <a:pos x="connsiteX140" y="connsiteY140"/>
                            </a:cxn>
                            <a:cxn ang="0">
                              <a:pos x="connsiteX141" y="connsiteY141"/>
                            </a:cxn>
                            <a:cxn ang="0">
                              <a:pos x="connsiteX142" y="connsiteY142"/>
                            </a:cxn>
                            <a:cxn ang="0">
                              <a:pos x="connsiteX143" y="connsiteY143"/>
                            </a:cxn>
                            <a:cxn ang="0">
                              <a:pos x="connsiteX144" y="connsiteY144"/>
                            </a:cxn>
                            <a:cxn ang="0">
                              <a:pos x="connsiteX145" y="connsiteY145"/>
                            </a:cxn>
                            <a:cxn ang="0">
                              <a:pos x="connsiteX146" y="connsiteY146"/>
                            </a:cxn>
                            <a:cxn ang="0">
                              <a:pos x="connsiteX147" y="connsiteY147"/>
                            </a:cxn>
                            <a:cxn ang="0">
                              <a:pos x="connsiteX148" y="connsiteY148"/>
                            </a:cxn>
                            <a:cxn ang="0">
                              <a:pos x="connsiteX149" y="connsiteY149"/>
                            </a:cxn>
                            <a:cxn ang="0">
                              <a:pos x="connsiteX150" y="connsiteY150"/>
                            </a:cxn>
                            <a:cxn ang="0">
                              <a:pos x="connsiteX151" y="connsiteY151"/>
                            </a:cxn>
                            <a:cxn ang="0">
                              <a:pos x="connsiteX152" y="connsiteY152"/>
                            </a:cxn>
                            <a:cxn ang="0">
                              <a:pos x="connsiteX153" y="connsiteY153"/>
                            </a:cxn>
                            <a:cxn ang="0">
                              <a:pos x="connsiteX154" y="connsiteY154"/>
                            </a:cxn>
                            <a:cxn ang="0">
                              <a:pos x="connsiteX155" y="connsiteY155"/>
                            </a:cxn>
                            <a:cxn ang="0">
                              <a:pos x="connsiteX156" y="connsiteY156"/>
                            </a:cxn>
                            <a:cxn ang="0">
                              <a:pos x="connsiteX157" y="connsiteY157"/>
                            </a:cxn>
                            <a:cxn ang="0">
                              <a:pos x="connsiteX158" y="connsiteY158"/>
                            </a:cxn>
                            <a:cxn ang="0">
                              <a:pos x="connsiteX159" y="connsiteY159"/>
                            </a:cxn>
                            <a:cxn ang="0">
                              <a:pos x="connsiteX160" y="connsiteY160"/>
                            </a:cxn>
                            <a:cxn ang="0">
                              <a:pos x="connsiteX161" y="connsiteY161"/>
                            </a:cxn>
                            <a:cxn ang="0">
                              <a:pos x="connsiteX162" y="connsiteY162"/>
                            </a:cxn>
                            <a:cxn ang="0">
                              <a:pos x="connsiteX163" y="connsiteY163"/>
                            </a:cxn>
                            <a:cxn ang="0">
                              <a:pos x="connsiteX164" y="connsiteY164"/>
                            </a:cxn>
                            <a:cxn ang="0">
                              <a:pos x="connsiteX165" y="connsiteY165"/>
                            </a:cxn>
                            <a:cxn ang="0">
                              <a:pos x="connsiteX166" y="connsiteY166"/>
                            </a:cxn>
                            <a:cxn ang="0">
                              <a:pos x="connsiteX167" y="connsiteY167"/>
                            </a:cxn>
                            <a:cxn ang="0">
                              <a:pos x="connsiteX168" y="connsiteY168"/>
                            </a:cxn>
                            <a:cxn ang="0">
                              <a:pos x="connsiteX169" y="connsiteY169"/>
                            </a:cxn>
                            <a:cxn ang="0">
                              <a:pos x="connsiteX170" y="connsiteY170"/>
                            </a:cxn>
                            <a:cxn ang="0">
                              <a:pos x="connsiteX171" y="connsiteY171"/>
                            </a:cxn>
                            <a:cxn ang="0">
                              <a:pos x="connsiteX172" y="connsiteY172"/>
                            </a:cxn>
                            <a:cxn ang="0">
                              <a:pos x="connsiteX173" y="connsiteY173"/>
                            </a:cxn>
                            <a:cxn ang="0">
                              <a:pos x="connsiteX174" y="connsiteY174"/>
                            </a:cxn>
                            <a:cxn ang="0">
                              <a:pos x="connsiteX175" y="connsiteY175"/>
                            </a:cxn>
                            <a:cxn ang="0">
                              <a:pos x="connsiteX176" y="connsiteY176"/>
                            </a:cxn>
                            <a:cxn ang="0">
                              <a:pos x="connsiteX177" y="connsiteY177"/>
                            </a:cxn>
                            <a:cxn ang="0">
                              <a:pos x="connsiteX178" y="connsiteY178"/>
                            </a:cxn>
                            <a:cxn ang="0">
                              <a:pos x="connsiteX179" y="connsiteY179"/>
                            </a:cxn>
                            <a:cxn ang="0">
                              <a:pos x="connsiteX180" y="connsiteY180"/>
                            </a:cxn>
                            <a:cxn ang="0">
                              <a:pos x="connsiteX181" y="connsiteY181"/>
                            </a:cxn>
                            <a:cxn ang="0">
                              <a:pos x="connsiteX182" y="connsiteY182"/>
                            </a:cxn>
                            <a:cxn ang="0">
                              <a:pos x="connsiteX183" y="connsiteY183"/>
                            </a:cxn>
                            <a:cxn ang="0">
                              <a:pos x="connsiteX184" y="connsiteY184"/>
                            </a:cxn>
                            <a:cxn ang="0">
                              <a:pos x="connsiteX185" y="connsiteY185"/>
                            </a:cxn>
                            <a:cxn ang="0">
                              <a:pos x="connsiteX186" y="connsiteY186"/>
                            </a:cxn>
                            <a:cxn ang="0">
                              <a:pos x="connsiteX187" y="connsiteY187"/>
                            </a:cxn>
                            <a:cxn ang="0">
                              <a:pos x="connsiteX188" y="connsiteY188"/>
                            </a:cxn>
                            <a:cxn ang="0">
                              <a:pos x="connsiteX189" y="connsiteY189"/>
                            </a:cxn>
                            <a:cxn ang="0">
                              <a:pos x="connsiteX190" y="connsiteY190"/>
                            </a:cxn>
                            <a:cxn ang="0">
                              <a:pos x="connsiteX191" y="connsiteY191"/>
                            </a:cxn>
                            <a:cxn ang="0">
                              <a:pos x="connsiteX192" y="connsiteY192"/>
                            </a:cxn>
                            <a:cxn ang="0">
                              <a:pos x="connsiteX193" y="connsiteY193"/>
                            </a:cxn>
                            <a:cxn ang="0">
                              <a:pos x="connsiteX194" y="connsiteY194"/>
                            </a:cxn>
                            <a:cxn ang="0">
                              <a:pos x="connsiteX195" y="connsiteY195"/>
                            </a:cxn>
                            <a:cxn ang="0">
                              <a:pos x="connsiteX196" y="connsiteY196"/>
                            </a:cxn>
                            <a:cxn ang="0">
                              <a:pos x="connsiteX197" y="connsiteY197"/>
                            </a:cxn>
                            <a:cxn ang="0">
                              <a:pos x="connsiteX198" y="connsiteY198"/>
                            </a:cxn>
                            <a:cxn ang="0">
                              <a:pos x="connsiteX199" y="connsiteY199"/>
                            </a:cxn>
                            <a:cxn ang="0">
                              <a:pos x="connsiteX200" y="connsiteY200"/>
                            </a:cxn>
                            <a:cxn ang="0">
                              <a:pos x="connsiteX201" y="connsiteY201"/>
                            </a:cxn>
                            <a:cxn ang="0">
                              <a:pos x="connsiteX202" y="connsiteY202"/>
                            </a:cxn>
                            <a:cxn ang="0">
                              <a:pos x="connsiteX203" y="connsiteY203"/>
                            </a:cxn>
                            <a:cxn ang="0">
                              <a:pos x="connsiteX204" y="connsiteY204"/>
                            </a:cxn>
                            <a:cxn ang="0">
                              <a:pos x="connsiteX205" y="connsiteY205"/>
                            </a:cxn>
                            <a:cxn ang="0">
                              <a:pos x="connsiteX206" y="connsiteY206"/>
                            </a:cxn>
                            <a:cxn ang="0">
                              <a:pos x="connsiteX207" y="connsiteY207"/>
                            </a:cxn>
                            <a:cxn ang="0">
                              <a:pos x="connsiteX208" y="connsiteY208"/>
                            </a:cxn>
                            <a:cxn ang="0">
                              <a:pos x="connsiteX209" y="connsiteY209"/>
                            </a:cxn>
                            <a:cxn ang="0">
                              <a:pos x="connsiteX210" y="connsiteY210"/>
                            </a:cxn>
                            <a:cxn ang="0">
                              <a:pos x="connsiteX211" y="connsiteY211"/>
                            </a:cxn>
                            <a:cxn ang="0">
                              <a:pos x="connsiteX212" y="connsiteY212"/>
                            </a:cxn>
                            <a:cxn ang="0">
                              <a:pos x="connsiteX213" y="connsiteY213"/>
                            </a:cxn>
                            <a:cxn ang="0">
                              <a:pos x="connsiteX214" y="connsiteY214"/>
                            </a:cxn>
                            <a:cxn ang="0">
                              <a:pos x="connsiteX215" y="connsiteY215"/>
                            </a:cxn>
                            <a:cxn ang="0">
                              <a:pos x="connsiteX216" y="connsiteY216"/>
                            </a:cxn>
                            <a:cxn ang="0">
                              <a:pos x="connsiteX217" y="connsiteY217"/>
                            </a:cxn>
                            <a:cxn ang="0">
                              <a:pos x="connsiteX218" y="connsiteY218"/>
                            </a:cxn>
                            <a:cxn ang="0">
                              <a:pos x="connsiteX219" y="connsiteY219"/>
                            </a:cxn>
                            <a:cxn ang="0">
                              <a:pos x="connsiteX220" y="connsiteY220"/>
                            </a:cxn>
                            <a:cxn ang="0">
                              <a:pos x="connsiteX221" y="connsiteY221"/>
                            </a:cxn>
                            <a:cxn ang="0">
                              <a:pos x="connsiteX222" y="connsiteY222"/>
                            </a:cxn>
                            <a:cxn ang="0">
                              <a:pos x="connsiteX223" y="connsiteY223"/>
                            </a:cxn>
                            <a:cxn ang="0">
                              <a:pos x="connsiteX224" y="connsiteY224"/>
                            </a:cxn>
                            <a:cxn ang="0">
                              <a:pos x="connsiteX225" y="connsiteY225"/>
                            </a:cxn>
                            <a:cxn ang="0">
                              <a:pos x="connsiteX226" y="connsiteY226"/>
                            </a:cxn>
                            <a:cxn ang="0">
                              <a:pos x="connsiteX227" y="connsiteY227"/>
                            </a:cxn>
                            <a:cxn ang="0">
                              <a:pos x="connsiteX228" y="connsiteY228"/>
                            </a:cxn>
                            <a:cxn ang="0">
                              <a:pos x="connsiteX229" y="connsiteY229"/>
                            </a:cxn>
                            <a:cxn ang="0">
                              <a:pos x="connsiteX230" y="connsiteY230"/>
                            </a:cxn>
                            <a:cxn ang="0">
                              <a:pos x="connsiteX231" y="connsiteY231"/>
                            </a:cxn>
                            <a:cxn ang="0">
                              <a:pos x="connsiteX232" y="connsiteY232"/>
                            </a:cxn>
                            <a:cxn ang="0">
                              <a:pos x="connsiteX233" y="connsiteY233"/>
                            </a:cxn>
                            <a:cxn ang="0">
                              <a:pos x="connsiteX234" y="connsiteY234"/>
                            </a:cxn>
                            <a:cxn ang="0">
                              <a:pos x="connsiteX235" y="connsiteY235"/>
                            </a:cxn>
                            <a:cxn ang="0">
                              <a:pos x="connsiteX236" y="connsiteY236"/>
                            </a:cxn>
                            <a:cxn ang="0">
                              <a:pos x="connsiteX237" y="connsiteY237"/>
                            </a:cxn>
                            <a:cxn ang="0">
                              <a:pos x="connsiteX238" y="connsiteY238"/>
                            </a:cxn>
                            <a:cxn ang="0">
                              <a:pos x="connsiteX239" y="connsiteY239"/>
                            </a:cxn>
                            <a:cxn ang="0">
                              <a:pos x="connsiteX240" y="connsiteY240"/>
                            </a:cxn>
                            <a:cxn ang="0">
                              <a:pos x="connsiteX241" y="connsiteY241"/>
                            </a:cxn>
                            <a:cxn ang="0">
                              <a:pos x="connsiteX242" y="connsiteY242"/>
                            </a:cxn>
                            <a:cxn ang="0">
                              <a:pos x="connsiteX243" y="connsiteY243"/>
                            </a:cxn>
                            <a:cxn ang="0">
                              <a:pos x="connsiteX244" y="connsiteY244"/>
                            </a:cxn>
                            <a:cxn ang="0">
                              <a:pos x="connsiteX245" y="connsiteY245"/>
                            </a:cxn>
                            <a:cxn ang="0">
                              <a:pos x="connsiteX246" y="connsiteY246"/>
                            </a:cxn>
                            <a:cxn ang="0">
                              <a:pos x="connsiteX247" y="connsiteY247"/>
                            </a:cxn>
                            <a:cxn ang="0">
                              <a:pos x="connsiteX248" y="connsiteY248"/>
                            </a:cxn>
                            <a:cxn ang="0">
                              <a:pos x="connsiteX249" y="connsiteY249"/>
                            </a:cxn>
                            <a:cxn ang="0">
                              <a:pos x="connsiteX250" y="connsiteY250"/>
                            </a:cxn>
                            <a:cxn ang="0">
                              <a:pos x="connsiteX251" y="connsiteY251"/>
                            </a:cxn>
                            <a:cxn ang="0">
                              <a:pos x="connsiteX252" y="connsiteY252"/>
                            </a:cxn>
                            <a:cxn ang="0">
                              <a:pos x="connsiteX253" y="connsiteY253"/>
                            </a:cxn>
                            <a:cxn ang="0">
                              <a:pos x="connsiteX254" y="connsiteY254"/>
                            </a:cxn>
                            <a:cxn ang="0">
                              <a:pos x="connsiteX255" y="connsiteY255"/>
                            </a:cxn>
                            <a:cxn ang="0">
                              <a:pos x="connsiteX256" y="connsiteY256"/>
                            </a:cxn>
                            <a:cxn ang="0">
                              <a:pos x="connsiteX257" y="connsiteY257"/>
                            </a:cxn>
                            <a:cxn ang="0">
                              <a:pos x="connsiteX258" y="connsiteY258"/>
                            </a:cxn>
                            <a:cxn ang="0">
                              <a:pos x="connsiteX259" y="connsiteY259"/>
                            </a:cxn>
                            <a:cxn ang="0">
                              <a:pos x="connsiteX260" y="connsiteY260"/>
                            </a:cxn>
                            <a:cxn ang="0">
                              <a:pos x="connsiteX261" y="connsiteY261"/>
                            </a:cxn>
                            <a:cxn ang="0">
                              <a:pos x="connsiteX262" y="connsiteY262"/>
                            </a:cxn>
                          </a:cxnLst>
                          <a:rect l="l" t="t" r="r" b="b"/>
                          <a:pathLst>
                            <a:path w="1826948" h="1869411">
                              <a:moveTo>
                                <a:pt x="722154" y="513676"/>
                              </a:moveTo>
                              <a:cubicBezTo>
                                <a:pt x="747634" y="503099"/>
                                <a:pt x="792344" y="483388"/>
                                <a:pt x="814459" y="476177"/>
                              </a:cubicBezTo>
                              <a:cubicBezTo>
                                <a:pt x="836574" y="468966"/>
                                <a:pt x="837536" y="467043"/>
                                <a:pt x="854843" y="470408"/>
                              </a:cubicBezTo>
                              <a:cubicBezTo>
                                <a:pt x="872150" y="473773"/>
                                <a:pt x="903400" y="484831"/>
                                <a:pt x="918303" y="496369"/>
                              </a:cubicBezTo>
                              <a:cubicBezTo>
                                <a:pt x="933206" y="507907"/>
                                <a:pt x="941379" y="528580"/>
                                <a:pt x="944263" y="539637"/>
                              </a:cubicBezTo>
                              <a:cubicBezTo>
                                <a:pt x="947147" y="550694"/>
                                <a:pt x="929841" y="555983"/>
                                <a:pt x="935610" y="562713"/>
                              </a:cubicBezTo>
                              <a:cubicBezTo>
                                <a:pt x="941379" y="569444"/>
                                <a:pt x="960129" y="573770"/>
                                <a:pt x="978878" y="580020"/>
                              </a:cubicBezTo>
                              <a:cubicBezTo>
                                <a:pt x="997628" y="586270"/>
                                <a:pt x="1029358" y="593001"/>
                                <a:pt x="1048107" y="600212"/>
                              </a:cubicBezTo>
                              <a:cubicBezTo>
                                <a:pt x="1066856" y="607423"/>
                                <a:pt x="1075991" y="614155"/>
                                <a:pt x="1091375" y="623289"/>
                              </a:cubicBezTo>
                              <a:cubicBezTo>
                                <a:pt x="1106759" y="632423"/>
                                <a:pt x="1126951" y="642039"/>
                                <a:pt x="1140412" y="655019"/>
                              </a:cubicBezTo>
                              <a:cubicBezTo>
                                <a:pt x="1153873" y="667999"/>
                                <a:pt x="1167815" y="684345"/>
                                <a:pt x="1172142" y="701171"/>
                              </a:cubicBezTo>
                              <a:cubicBezTo>
                                <a:pt x="1176469" y="717998"/>
                                <a:pt x="1172623" y="743478"/>
                                <a:pt x="1166373" y="755978"/>
                              </a:cubicBezTo>
                              <a:cubicBezTo>
                                <a:pt x="1160123" y="768478"/>
                                <a:pt x="1145220" y="773285"/>
                                <a:pt x="1134643" y="776169"/>
                              </a:cubicBezTo>
                              <a:cubicBezTo>
                                <a:pt x="1124066" y="779053"/>
                                <a:pt x="1117817" y="777612"/>
                                <a:pt x="1102913" y="773285"/>
                              </a:cubicBezTo>
                              <a:cubicBezTo>
                                <a:pt x="1088010" y="768958"/>
                                <a:pt x="1056279" y="755497"/>
                                <a:pt x="1045222" y="750209"/>
                              </a:cubicBezTo>
                              <a:cubicBezTo>
                                <a:pt x="1034165" y="744921"/>
                                <a:pt x="1041377" y="739632"/>
                                <a:pt x="1036569" y="741555"/>
                              </a:cubicBezTo>
                              <a:cubicBezTo>
                                <a:pt x="1031761" y="743478"/>
                                <a:pt x="1017819" y="755497"/>
                                <a:pt x="1016377" y="761747"/>
                              </a:cubicBezTo>
                              <a:cubicBezTo>
                                <a:pt x="1014935" y="767997"/>
                                <a:pt x="1023588" y="773285"/>
                                <a:pt x="1027915" y="779054"/>
                              </a:cubicBezTo>
                              <a:cubicBezTo>
                                <a:pt x="1032242" y="784823"/>
                                <a:pt x="1041377" y="790592"/>
                                <a:pt x="1042338" y="796361"/>
                              </a:cubicBezTo>
                              <a:cubicBezTo>
                                <a:pt x="1043300" y="802130"/>
                                <a:pt x="1035126" y="805976"/>
                                <a:pt x="1033684" y="813668"/>
                              </a:cubicBezTo>
                              <a:cubicBezTo>
                                <a:pt x="1032242" y="821360"/>
                                <a:pt x="1025992" y="831937"/>
                                <a:pt x="1033684" y="842514"/>
                              </a:cubicBezTo>
                              <a:cubicBezTo>
                                <a:pt x="1041376" y="853091"/>
                                <a:pt x="1071664" y="874244"/>
                                <a:pt x="1079837" y="877128"/>
                              </a:cubicBezTo>
                              <a:cubicBezTo>
                                <a:pt x="1088010" y="880012"/>
                                <a:pt x="1082721" y="870878"/>
                                <a:pt x="1082721" y="859821"/>
                              </a:cubicBezTo>
                              <a:cubicBezTo>
                                <a:pt x="1082721" y="848764"/>
                                <a:pt x="1075029" y="815111"/>
                                <a:pt x="1079837" y="810784"/>
                              </a:cubicBezTo>
                              <a:cubicBezTo>
                                <a:pt x="1084645" y="806457"/>
                                <a:pt x="1101471" y="826168"/>
                                <a:pt x="1111567" y="833860"/>
                              </a:cubicBezTo>
                              <a:cubicBezTo>
                                <a:pt x="1121663" y="841552"/>
                                <a:pt x="1135124" y="857418"/>
                                <a:pt x="1140412" y="856937"/>
                              </a:cubicBezTo>
                              <a:cubicBezTo>
                                <a:pt x="1145700" y="856456"/>
                                <a:pt x="1142816" y="840110"/>
                                <a:pt x="1143297" y="830976"/>
                              </a:cubicBezTo>
                              <a:cubicBezTo>
                                <a:pt x="1143778" y="821842"/>
                                <a:pt x="1141374" y="811745"/>
                                <a:pt x="1143297" y="802130"/>
                              </a:cubicBezTo>
                              <a:cubicBezTo>
                                <a:pt x="1145220" y="792515"/>
                                <a:pt x="1144739" y="782900"/>
                                <a:pt x="1154835" y="773285"/>
                              </a:cubicBezTo>
                              <a:cubicBezTo>
                                <a:pt x="1164931" y="763670"/>
                                <a:pt x="1192815" y="745881"/>
                                <a:pt x="1203872" y="744439"/>
                              </a:cubicBezTo>
                              <a:cubicBezTo>
                                <a:pt x="1214929" y="742997"/>
                                <a:pt x="1217334" y="768477"/>
                                <a:pt x="1221180" y="764631"/>
                              </a:cubicBezTo>
                              <a:cubicBezTo>
                                <a:pt x="1225026" y="760785"/>
                                <a:pt x="1224545" y="736747"/>
                                <a:pt x="1226949" y="721363"/>
                              </a:cubicBezTo>
                              <a:cubicBezTo>
                                <a:pt x="1229353" y="705979"/>
                                <a:pt x="1235602" y="684345"/>
                                <a:pt x="1235602" y="672326"/>
                              </a:cubicBezTo>
                              <a:cubicBezTo>
                                <a:pt x="1235602" y="660307"/>
                                <a:pt x="1224065" y="655981"/>
                                <a:pt x="1226949" y="649250"/>
                              </a:cubicBezTo>
                              <a:cubicBezTo>
                                <a:pt x="1229834" y="642519"/>
                                <a:pt x="1241852" y="635307"/>
                                <a:pt x="1252909" y="631942"/>
                              </a:cubicBezTo>
                              <a:cubicBezTo>
                                <a:pt x="1263966" y="628577"/>
                                <a:pt x="1284639" y="627135"/>
                                <a:pt x="1293293" y="629058"/>
                              </a:cubicBezTo>
                              <a:cubicBezTo>
                                <a:pt x="1301947" y="630981"/>
                                <a:pt x="1302908" y="634827"/>
                                <a:pt x="1304831" y="643480"/>
                              </a:cubicBezTo>
                              <a:cubicBezTo>
                                <a:pt x="1306754" y="652133"/>
                                <a:pt x="1307235" y="671364"/>
                                <a:pt x="1304831" y="680979"/>
                              </a:cubicBezTo>
                              <a:cubicBezTo>
                                <a:pt x="1302427" y="690594"/>
                                <a:pt x="1293774" y="692998"/>
                                <a:pt x="1290409" y="701171"/>
                              </a:cubicBezTo>
                              <a:cubicBezTo>
                                <a:pt x="1287044" y="709344"/>
                                <a:pt x="1284158" y="723767"/>
                                <a:pt x="1284639" y="730017"/>
                              </a:cubicBezTo>
                              <a:cubicBezTo>
                                <a:pt x="1285120" y="736267"/>
                                <a:pt x="1281274" y="748766"/>
                                <a:pt x="1293293" y="738670"/>
                              </a:cubicBezTo>
                              <a:cubicBezTo>
                                <a:pt x="1305312" y="728574"/>
                                <a:pt x="1341850" y="687229"/>
                                <a:pt x="1356753" y="669441"/>
                              </a:cubicBezTo>
                              <a:cubicBezTo>
                                <a:pt x="1371657" y="651653"/>
                                <a:pt x="1368291" y="641557"/>
                                <a:pt x="1382714" y="631942"/>
                              </a:cubicBezTo>
                              <a:cubicBezTo>
                                <a:pt x="1397137" y="622327"/>
                                <a:pt x="1428866" y="617038"/>
                                <a:pt x="1443289" y="611750"/>
                              </a:cubicBezTo>
                              <a:cubicBezTo>
                                <a:pt x="1457712" y="606462"/>
                                <a:pt x="1464923" y="598770"/>
                                <a:pt x="1469250" y="600212"/>
                              </a:cubicBezTo>
                              <a:cubicBezTo>
                                <a:pt x="1473577" y="601654"/>
                                <a:pt x="1462039" y="617039"/>
                                <a:pt x="1469250" y="620404"/>
                              </a:cubicBezTo>
                              <a:cubicBezTo>
                                <a:pt x="1476461" y="623769"/>
                                <a:pt x="1496172" y="620885"/>
                                <a:pt x="1512518" y="620404"/>
                              </a:cubicBezTo>
                              <a:cubicBezTo>
                                <a:pt x="1528864" y="619923"/>
                                <a:pt x="1554825" y="619443"/>
                                <a:pt x="1567325" y="617520"/>
                              </a:cubicBezTo>
                              <a:cubicBezTo>
                                <a:pt x="1579825" y="615597"/>
                                <a:pt x="1582228" y="612712"/>
                                <a:pt x="1587516" y="608866"/>
                              </a:cubicBezTo>
                              <a:cubicBezTo>
                                <a:pt x="1592804" y="605020"/>
                                <a:pt x="1599055" y="601174"/>
                                <a:pt x="1599055" y="594443"/>
                              </a:cubicBezTo>
                              <a:cubicBezTo>
                                <a:pt x="1599055" y="587712"/>
                                <a:pt x="1592324" y="576655"/>
                                <a:pt x="1587516" y="568482"/>
                              </a:cubicBezTo>
                              <a:cubicBezTo>
                                <a:pt x="1582708" y="560309"/>
                                <a:pt x="1579824" y="553098"/>
                                <a:pt x="1570209" y="545406"/>
                              </a:cubicBezTo>
                              <a:cubicBezTo>
                                <a:pt x="1560594" y="537714"/>
                                <a:pt x="1540403" y="527138"/>
                                <a:pt x="1529826" y="522330"/>
                              </a:cubicBezTo>
                              <a:cubicBezTo>
                                <a:pt x="1519249" y="517523"/>
                                <a:pt x="1516845" y="517042"/>
                                <a:pt x="1506749" y="516561"/>
                              </a:cubicBezTo>
                              <a:cubicBezTo>
                                <a:pt x="1496653" y="516080"/>
                                <a:pt x="1480788" y="522330"/>
                                <a:pt x="1469250" y="519445"/>
                              </a:cubicBezTo>
                              <a:cubicBezTo>
                                <a:pt x="1457712" y="516560"/>
                                <a:pt x="1447135" y="507907"/>
                                <a:pt x="1437520" y="499253"/>
                              </a:cubicBezTo>
                              <a:cubicBezTo>
                                <a:pt x="1427905" y="490599"/>
                                <a:pt x="1416366" y="482907"/>
                                <a:pt x="1411559" y="467523"/>
                              </a:cubicBezTo>
                              <a:cubicBezTo>
                                <a:pt x="1406752" y="452139"/>
                                <a:pt x="1401944" y="428101"/>
                                <a:pt x="1408675" y="406948"/>
                              </a:cubicBezTo>
                              <a:cubicBezTo>
                                <a:pt x="1415406" y="385795"/>
                                <a:pt x="1438963" y="361275"/>
                                <a:pt x="1451943" y="340603"/>
                              </a:cubicBezTo>
                              <a:cubicBezTo>
                                <a:pt x="1464923" y="319931"/>
                                <a:pt x="1478384" y="301182"/>
                                <a:pt x="1486557" y="282913"/>
                              </a:cubicBezTo>
                              <a:cubicBezTo>
                                <a:pt x="1494730" y="264644"/>
                                <a:pt x="1494249" y="250221"/>
                                <a:pt x="1500980" y="230991"/>
                              </a:cubicBezTo>
                              <a:cubicBezTo>
                                <a:pt x="1507711" y="211761"/>
                                <a:pt x="1512999" y="188204"/>
                                <a:pt x="1526941" y="167531"/>
                              </a:cubicBezTo>
                              <a:cubicBezTo>
                                <a:pt x="1540883" y="146858"/>
                                <a:pt x="1564921" y="120898"/>
                                <a:pt x="1584632" y="106956"/>
                              </a:cubicBezTo>
                              <a:cubicBezTo>
                                <a:pt x="1604343" y="93014"/>
                                <a:pt x="1628381" y="90129"/>
                                <a:pt x="1645207" y="83879"/>
                              </a:cubicBezTo>
                              <a:cubicBezTo>
                                <a:pt x="1662033" y="77629"/>
                                <a:pt x="1670688" y="80033"/>
                                <a:pt x="1685591" y="69456"/>
                              </a:cubicBezTo>
                              <a:cubicBezTo>
                                <a:pt x="1700494" y="58879"/>
                                <a:pt x="1715398" y="31957"/>
                                <a:pt x="1734628" y="20419"/>
                              </a:cubicBezTo>
                              <a:cubicBezTo>
                                <a:pt x="1753858" y="8881"/>
                                <a:pt x="1785589" y="-1696"/>
                                <a:pt x="1800973" y="227"/>
                              </a:cubicBezTo>
                              <a:cubicBezTo>
                                <a:pt x="1816357" y="2150"/>
                                <a:pt x="1827414" y="18015"/>
                                <a:pt x="1826933" y="31957"/>
                              </a:cubicBezTo>
                              <a:cubicBezTo>
                                <a:pt x="1826452" y="45899"/>
                                <a:pt x="1810588" y="68976"/>
                                <a:pt x="1798088" y="83879"/>
                              </a:cubicBezTo>
                              <a:cubicBezTo>
                                <a:pt x="1785588" y="98782"/>
                                <a:pt x="1767800" y="113205"/>
                                <a:pt x="1751935" y="121378"/>
                              </a:cubicBezTo>
                              <a:cubicBezTo>
                                <a:pt x="1736070" y="129551"/>
                                <a:pt x="1715878" y="129070"/>
                                <a:pt x="1702898" y="132916"/>
                              </a:cubicBezTo>
                              <a:cubicBezTo>
                                <a:pt x="1689918" y="136762"/>
                                <a:pt x="1681745" y="139167"/>
                                <a:pt x="1674053" y="144455"/>
                              </a:cubicBezTo>
                              <a:cubicBezTo>
                                <a:pt x="1666361" y="149743"/>
                                <a:pt x="1656745" y="164646"/>
                                <a:pt x="1656745" y="164646"/>
                              </a:cubicBezTo>
                              <a:cubicBezTo>
                                <a:pt x="1641842" y="181472"/>
                                <a:pt x="1600016" y="224261"/>
                                <a:pt x="1584632" y="245414"/>
                              </a:cubicBezTo>
                              <a:cubicBezTo>
                                <a:pt x="1569248" y="266567"/>
                                <a:pt x="1573094" y="275220"/>
                                <a:pt x="1564440" y="291566"/>
                              </a:cubicBezTo>
                              <a:cubicBezTo>
                                <a:pt x="1555786" y="307912"/>
                                <a:pt x="1538479" y="322335"/>
                                <a:pt x="1532710" y="343488"/>
                              </a:cubicBezTo>
                              <a:cubicBezTo>
                                <a:pt x="1526941" y="364641"/>
                                <a:pt x="1525018" y="394448"/>
                                <a:pt x="1529826" y="418486"/>
                              </a:cubicBezTo>
                              <a:cubicBezTo>
                                <a:pt x="1534634" y="442524"/>
                                <a:pt x="1554345" y="469927"/>
                                <a:pt x="1561556" y="487715"/>
                              </a:cubicBezTo>
                              <a:cubicBezTo>
                                <a:pt x="1568767" y="505503"/>
                                <a:pt x="1565883" y="514157"/>
                                <a:pt x="1573094" y="525214"/>
                              </a:cubicBezTo>
                              <a:cubicBezTo>
                                <a:pt x="1580305" y="536271"/>
                                <a:pt x="1585594" y="547329"/>
                                <a:pt x="1604824" y="554060"/>
                              </a:cubicBezTo>
                              <a:cubicBezTo>
                                <a:pt x="1624054" y="560791"/>
                                <a:pt x="1668764" y="559348"/>
                                <a:pt x="1688475" y="565598"/>
                              </a:cubicBezTo>
                              <a:cubicBezTo>
                                <a:pt x="1708186" y="571848"/>
                                <a:pt x="1715879" y="577617"/>
                                <a:pt x="1723090" y="591559"/>
                              </a:cubicBezTo>
                              <a:cubicBezTo>
                                <a:pt x="1730302" y="605501"/>
                                <a:pt x="1726456" y="631943"/>
                                <a:pt x="1731744" y="649250"/>
                              </a:cubicBezTo>
                              <a:cubicBezTo>
                                <a:pt x="1737032" y="666557"/>
                                <a:pt x="1754820" y="683383"/>
                                <a:pt x="1754820" y="695402"/>
                              </a:cubicBezTo>
                              <a:cubicBezTo>
                                <a:pt x="1754820" y="707421"/>
                                <a:pt x="1742321" y="707902"/>
                                <a:pt x="1731744" y="721363"/>
                              </a:cubicBezTo>
                              <a:cubicBezTo>
                                <a:pt x="1721167" y="734824"/>
                                <a:pt x="1708667" y="757900"/>
                                <a:pt x="1691360" y="776169"/>
                              </a:cubicBezTo>
                              <a:cubicBezTo>
                                <a:pt x="1674053" y="794438"/>
                                <a:pt x="1640400" y="808861"/>
                                <a:pt x="1627900" y="830976"/>
                              </a:cubicBezTo>
                              <a:cubicBezTo>
                                <a:pt x="1615400" y="853091"/>
                                <a:pt x="1618766" y="887224"/>
                                <a:pt x="1616362" y="908858"/>
                              </a:cubicBezTo>
                              <a:cubicBezTo>
                                <a:pt x="1613958" y="930492"/>
                                <a:pt x="1613958" y="943954"/>
                                <a:pt x="1613477" y="960780"/>
                              </a:cubicBezTo>
                              <a:cubicBezTo>
                                <a:pt x="1612996" y="977606"/>
                                <a:pt x="1614919" y="989625"/>
                                <a:pt x="1613477" y="1009817"/>
                              </a:cubicBezTo>
                              <a:cubicBezTo>
                                <a:pt x="1612035" y="1030009"/>
                                <a:pt x="1609151" y="1068470"/>
                                <a:pt x="1604824" y="1081931"/>
                              </a:cubicBezTo>
                              <a:cubicBezTo>
                                <a:pt x="1600497" y="1095392"/>
                                <a:pt x="1587997" y="1086258"/>
                                <a:pt x="1587516" y="1090585"/>
                              </a:cubicBezTo>
                              <a:cubicBezTo>
                                <a:pt x="1587035" y="1094912"/>
                                <a:pt x="1600016" y="1097796"/>
                                <a:pt x="1601939" y="1107892"/>
                              </a:cubicBezTo>
                              <a:cubicBezTo>
                                <a:pt x="1603862" y="1117988"/>
                                <a:pt x="1604824" y="1139141"/>
                                <a:pt x="1599055" y="1151160"/>
                              </a:cubicBezTo>
                              <a:cubicBezTo>
                                <a:pt x="1593286" y="1163179"/>
                                <a:pt x="1575017" y="1174717"/>
                                <a:pt x="1567325" y="1180005"/>
                              </a:cubicBezTo>
                              <a:cubicBezTo>
                                <a:pt x="1559633" y="1185293"/>
                                <a:pt x="1552421" y="1173756"/>
                                <a:pt x="1552902" y="1182890"/>
                              </a:cubicBezTo>
                              <a:cubicBezTo>
                                <a:pt x="1553383" y="1192024"/>
                                <a:pt x="1565402" y="1222793"/>
                                <a:pt x="1570209" y="1234812"/>
                              </a:cubicBezTo>
                              <a:cubicBezTo>
                                <a:pt x="1575016" y="1246831"/>
                                <a:pt x="1579824" y="1249715"/>
                                <a:pt x="1581747" y="1255003"/>
                              </a:cubicBezTo>
                              <a:cubicBezTo>
                                <a:pt x="1583670" y="1260291"/>
                                <a:pt x="1584631" y="1263657"/>
                                <a:pt x="1581747" y="1266542"/>
                              </a:cubicBezTo>
                              <a:cubicBezTo>
                                <a:pt x="1578863" y="1269427"/>
                                <a:pt x="1560113" y="1267023"/>
                                <a:pt x="1564440" y="1272311"/>
                              </a:cubicBezTo>
                              <a:cubicBezTo>
                                <a:pt x="1568767" y="1277599"/>
                                <a:pt x="1600497" y="1293465"/>
                                <a:pt x="1607708" y="1298272"/>
                              </a:cubicBezTo>
                              <a:cubicBezTo>
                                <a:pt x="1614919" y="1303079"/>
                                <a:pt x="1608189" y="1292983"/>
                                <a:pt x="1607708" y="1301156"/>
                              </a:cubicBezTo>
                              <a:cubicBezTo>
                                <a:pt x="1607227" y="1309329"/>
                                <a:pt x="1602420" y="1336252"/>
                                <a:pt x="1604824" y="1347309"/>
                              </a:cubicBezTo>
                              <a:cubicBezTo>
                                <a:pt x="1607228" y="1358366"/>
                                <a:pt x="1614439" y="1361251"/>
                                <a:pt x="1622131" y="1367501"/>
                              </a:cubicBezTo>
                              <a:cubicBezTo>
                                <a:pt x="1629823" y="1373751"/>
                                <a:pt x="1650015" y="1379520"/>
                                <a:pt x="1650976" y="1384808"/>
                              </a:cubicBezTo>
                              <a:cubicBezTo>
                                <a:pt x="1651938" y="1390096"/>
                                <a:pt x="1636073" y="1397789"/>
                                <a:pt x="1627900" y="1399231"/>
                              </a:cubicBezTo>
                              <a:cubicBezTo>
                                <a:pt x="1619727" y="1400673"/>
                                <a:pt x="1608670" y="1396827"/>
                                <a:pt x="1601939" y="1393462"/>
                              </a:cubicBezTo>
                              <a:cubicBezTo>
                                <a:pt x="1595208" y="1390097"/>
                                <a:pt x="1593766" y="1380001"/>
                                <a:pt x="1587516" y="1379039"/>
                              </a:cubicBezTo>
                              <a:cubicBezTo>
                                <a:pt x="1581266" y="1378077"/>
                                <a:pt x="1570690" y="1385288"/>
                                <a:pt x="1564440" y="1387692"/>
                              </a:cubicBezTo>
                              <a:cubicBezTo>
                                <a:pt x="1558190" y="1390096"/>
                                <a:pt x="1557228" y="1392500"/>
                                <a:pt x="1550017" y="1393462"/>
                              </a:cubicBezTo>
                              <a:cubicBezTo>
                                <a:pt x="1542806" y="1394424"/>
                                <a:pt x="1529345" y="1394424"/>
                                <a:pt x="1521172" y="1393462"/>
                              </a:cubicBezTo>
                              <a:cubicBezTo>
                                <a:pt x="1512999" y="1392500"/>
                                <a:pt x="1511557" y="1391538"/>
                                <a:pt x="1500980" y="1387692"/>
                              </a:cubicBezTo>
                              <a:cubicBezTo>
                                <a:pt x="1490403" y="1383846"/>
                                <a:pt x="1474057" y="1369423"/>
                                <a:pt x="1457712" y="1370385"/>
                              </a:cubicBezTo>
                              <a:cubicBezTo>
                                <a:pt x="1441367" y="1371347"/>
                                <a:pt x="1422136" y="1385770"/>
                                <a:pt x="1402906" y="1393462"/>
                              </a:cubicBezTo>
                              <a:cubicBezTo>
                                <a:pt x="1383676" y="1401154"/>
                                <a:pt x="1356272" y="1409327"/>
                                <a:pt x="1342330" y="1416538"/>
                              </a:cubicBezTo>
                              <a:cubicBezTo>
                                <a:pt x="1328388" y="1423749"/>
                                <a:pt x="1321658" y="1425673"/>
                                <a:pt x="1319254" y="1436730"/>
                              </a:cubicBezTo>
                              <a:cubicBezTo>
                                <a:pt x="1316850" y="1447787"/>
                                <a:pt x="1321658" y="1464613"/>
                                <a:pt x="1327908" y="1482882"/>
                              </a:cubicBezTo>
                              <a:cubicBezTo>
                                <a:pt x="1334158" y="1501151"/>
                                <a:pt x="1352426" y="1533361"/>
                                <a:pt x="1356753" y="1546342"/>
                              </a:cubicBezTo>
                              <a:cubicBezTo>
                                <a:pt x="1361080" y="1559323"/>
                                <a:pt x="1358675" y="1553554"/>
                                <a:pt x="1353868" y="1560765"/>
                              </a:cubicBezTo>
                              <a:cubicBezTo>
                                <a:pt x="1349061" y="1567976"/>
                                <a:pt x="1331754" y="1576149"/>
                                <a:pt x="1327908" y="1589610"/>
                              </a:cubicBezTo>
                              <a:cubicBezTo>
                                <a:pt x="1324062" y="1603071"/>
                                <a:pt x="1328388" y="1627109"/>
                                <a:pt x="1330792" y="1641532"/>
                              </a:cubicBezTo>
                              <a:cubicBezTo>
                                <a:pt x="1333196" y="1655955"/>
                                <a:pt x="1338026" y="1666074"/>
                                <a:pt x="1342330" y="1676147"/>
                              </a:cubicBezTo>
                              <a:cubicBezTo>
                                <a:pt x="1346634" y="1686221"/>
                                <a:pt x="1364790" y="1696478"/>
                                <a:pt x="1356617" y="1701973"/>
                              </a:cubicBezTo>
                              <a:cubicBezTo>
                                <a:pt x="1348444" y="1707468"/>
                                <a:pt x="1314049" y="1706926"/>
                                <a:pt x="1293293" y="1709117"/>
                              </a:cubicBezTo>
                              <a:cubicBezTo>
                                <a:pt x="1272537" y="1711308"/>
                                <a:pt x="1254194" y="1726382"/>
                                <a:pt x="1232079" y="1715118"/>
                              </a:cubicBezTo>
                              <a:cubicBezTo>
                                <a:pt x="1209964" y="1703854"/>
                                <a:pt x="1184055" y="1658123"/>
                                <a:pt x="1160604" y="1641532"/>
                              </a:cubicBezTo>
                              <a:cubicBezTo>
                                <a:pt x="1137153" y="1624941"/>
                                <a:pt x="1101471" y="1626628"/>
                                <a:pt x="1091375" y="1615571"/>
                              </a:cubicBezTo>
                              <a:cubicBezTo>
                                <a:pt x="1081279" y="1604514"/>
                                <a:pt x="1098106" y="1585284"/>
                                <a:pt x="1100029" y="1575188"/>
                              </a:cubicBezTo>
                              <a:cubicBezTo>
                                <a:pt x="1101952" y="1565092"/>
                                <a:pt x="1105317" y="1559323"/>
                                <a:pt x="1102913" y="1554996"/>
                              </a:cubicBezTo>
                              <a:cubicBezTo>
                                <a:pt x="1100509" y="1550669"/>
                                <a:pt x="1092817" y="1548266"/>
                                <a:pt x="1085606" y="1549227"/>
                              </a:cubicBezTo>
                              <a:cubicBezTo>
                                <a:pt x="1078395" y="1550188"/>
                                <a:pt x="1069260" y="1553073"/>
                                <a:pt x="1059645" y="1560765"/>
                              </a:cubicBezTo>
                              <a:cubicBezTo>
                                <a:pt x="1050030" y="1568457"/>
                                <a:pt x="1036088" y="1584802"/>
                                <a:pt x="1027915" y="1595379"/>
                              </a:cubicBezTo>
                              <a:cubicBezTo>
                                <a:pt x="1019742" y="1605956"/>
                                <a:pt x="1017339" y="1628071"/>
                                <a:pt x="1010608" y="1624225"/>
                              </a:cubicBezTo>
                              <a:cubicBezTo>
                                <a:pt x="1003878" y="1620379"/>
                                <a:pt x="1000032" y="1581437"/>
                                <a:pt x="987532" y="1572303"/>
                              </a:cubicBezTo>
                              <a:cubicBezTo>
                                <a:pt x="975032" y="1563169"/>
                                <a:pt x="945706" y="1556919"/>
                                <a:pt x="935610" y="1569419"/>
                              </a:cubicBezTo>
                              <a:cubicBezTo>
                                <a:pt x="925514" y="1581919"/>
                                <a:pt x="933687" y="1629032"/>
                                <a:pt x="926956" y="1647301"/>
                              </a:cubicBezTo>
                              <a:cubicBezTo>
                                <a:pt x="920225" y="1665570"/>
                                <a:pt x="909649" y="1667973"/>
                                <a:pt x="895226" y="1679031"/>
                              </a:cubicBezTo>
                              <a:cubicBezTo>
                                <a:pt x="880803" y="1690089"/>
                                <a:pt x="857246" y="1708838"/>
                                <a:pt x="840420" y="1713646"/>
                              </a:cubicBezTo>
                              <a:cubicBezTo>
                                <a:pt x="823594" y="1718454"/>
                                <a:pt x="809170" y="1695858"/>
                                <a:pt x="794267" y="1707877"/>
                              </a:cubicBezTo>
                              <a:cubicBezTo>
                                <a:pt x="779364" y="1719896"/>
                                <a:pt x="763499" y="1775663"/>
                                <a:pt x="750999" y="1785759"/>
                              </a:cubicBezTo>
                              <a:cubicBezTo>
                                <a:pt x="738499" y="1795855"/>
                                <a:pt x="728884" y="1772779"/>
                                <a:pt x="719269" y="1768452"/>
                              </a:cubicBezTo>
                              <a:cubicBezTo>
                                <a:pt x="709654" y="1764125"/>
                                <a:pt x="699558" y="1767009"/>
                                <a:pt x="693308" y="1759798"/>
                              </a:cubicBezTo>
                              <a:cubicBezTo>
                                <a:pt x="687058" y="1752587"/>
                                <a:pt x="685616" y="1736241"/>
                                <a:pt x="681770" y="1725184"/>
                              </a:cubicBezTo>
                              <a:cubicBezTo>
                                <a:pt x="677924" y="1714127"/>
                                <a:pt x="682732" y="1704031"/>
                                <a:pt x="670232" y="1693454"/>
                              </a:cubicBezTo>
                              <a:cubicBezTo>
                                <a:pt x="657732" y="1682877"/>
                                <a:pt x="622637" y="1672301"/>
                                <a:pt x="606772" y="1661724"/>
                              </a:cubicBezTo>
                              <a:cubicBezTo>
                                <a:pt x="590907" y="1651147"/>
                                <a:pt x="584176" y="1641532"/>
                                <a:pt x="575042" y="1629994"/>
                              </a:cubicBezTo>
                              <a:cubicBezTo>
                                <a:pt x="565908" y="1618456"/>
                                <a:pt x="561581" y="1596341"/>
                                <a:pt x="551966" y="1592495"/>
                              </a:cubicBezTo>
                              <a:cubicBezTo>
                                <a:pt x="542351" y="1588649"/>
                                <a:pt x="521678" y="1599707"/>
                                <a:pt x="517351" y="1606918"/>
                              </a:cubicBezTo>
                              <a:cubicBezTo>
                                <a:pt x="513024" y="1614129"/>
                                <a:pt x="514947" y="1620860"/>
                                <a:pt x="526005" y="1635763"/>
                              </a:cubicBezTo>
                              <a:cubicBezTo>
                                <a:pt x="537062" y="1650666"/>
                                <a:pt x="566869" y="1680954"/>
                                <a:pt x="583696" y="1696338"/>
                              </a:cubicBezTo>
                              <a:cubicBezTo>
                                <a:pt x="600522" y="1711722"/>
                                <a:pt x="626964" y="1718453"/>
                                <a:pt x="626964" y="1728068"/>
                              </a:cubicBezTo>
                              <a:cubicBezTo>
                                <a:pt x="626964" y="1737683"/>
                                <a:pt x="600523" y="1760760"/>
                                <a:pt x="583696" y="1754029"/>
                              </a:cubicBezTo>
                              <a:cubicBezTo>
                                <a:pt x="566869" y="1747298"/>
                                <a:pt x="544755" y="1707396"/>
                                <a:pt x="526005" y="1687685"/>
                              </a:cubicBezTo>
                              <a:cubicBezTo>
                                <a:pt x="507255" y="1667974"/>
                                <a:pt x="484178" y="1648263"/>
                                <a:pt x="471198" y="1635763"/>
                              </a:cubicBezTo>
                              <a:cubicBezTo>
                                <a:pt x="458217" y="1623263"/>
                                <a:pt x="457256" y="1612687"/>
                                <a:pt x="448122" y="1612687"/>
                              </a:cubicBezTo>
                              <a:cubicBezTo>
                                <a:pt x="438988" y="1612687"/>
                                <a:pt x="416392" y="1635763"/>
                                <a:pt x="416392" y="1635763"/>
                              </a:cubicBezTo>
                              <a:cubicBezTo>
                                <a:pt x="404373" y="1644417"/>
                                <a:pt x="390912" y="1662686"/>
                                <a:pt x="376009" y="1664609"/>
                              </a:cubicBezTo>
                              <a:cubicBezTo>
                                <a:pt x="361105" y="1666532"/>
                                <a:pt x="339471" y="1650666"/>
                                <a:pt x="326971" y="1647301"/>
                              </a:cubicBezTo>
                              <a:cubicBezTo>
                                <a:pt x="314471" y="1643936"/>
                                <a:pt x="304856" y="1642013"/>
                                <a:pt x="301010" y="1644417"/>
                              </a:cubicBezTo>
                              <a:cubicBezTo>
                                <a:pt x="297164" y="1646821"/>
                                <a:pt x="303414" y="1655955"/>
                                <a:pt x="303895" y="1661724"/>
                              </a:cubicBezTo>
                              <a:cubicBezTo>
                                <a:pt x="304376" y="1667493"/>
                                <a:pt x="312549" y="1666051"/>
                                <a:pt x="303895" y="1679031"/>
                              </a:cubicBezTo>
                              <a:cubicBezTo>
                                <a:pt x="295241" y="1692011"/>
                                <a:pt x="264954" y="1718454"/>
                                <a:pt x="251973" y="1739607"/>
                              </a:cubicBezTo>
                              <a:cubicBezTo>
                                <a:pt x="238992" y="1760760"/>
                                <a:pt x="232262" y="1792009"/>
                                <a:pt x="226012" y="1805951"/>
                              </a:cubicBezTo>
                              <a:cubicBezTo>
                                <a:pt x="219762" y="1819893"/>
                                <a:pt x="224089" y="1819412"/>
                                <a:pt x="214474" y="1823258"/>
                              </a:cubicBezTo>
                              <a:cubicBezTo>
                                <a:pt x="204859" y="1827104"/>
                                <a:pt x="180340" y="1827104"/>
                                <a:pt x="168321" y="1829027"/>
                              </a:cubicBezTo>
                              <a:cubicBezTo>
                                <a:pt x="156302" y="1830950"/>
                                <a:pt x="152457" y="1828066"/>
                                <a:pt x="142361" y="1834797"/>
                              </a:cubicBezTo>
                              <a:cubicBezTo>
                                <a:pt x="132265" y="1841528"/>
                                <a:pt x="115438" y="1869411"/>
                                <a:pt x="107746" y="1869411"/>
                              </a:cubicBezTo>
                              <a:cubicBezTo>
                                <a:pt x="100054" y="1869411"/>
                                <a:pt x="103419" y="1842970"/>
                                <a:pt x="96208" y="1834797"/>
                              </a:cubicBezTo>
                              <a:cubicBezTo>
                                <a:pt x="88997" y="1826624"/>
                                <a:pt x="76978" y="1822297"/>
                                <a:pt x="64478" y="1820374"/>
                              </a:cubicBezTo>
                              <a:cubicBezTo>
                                <a:pt x="51978" y="1818451"/>
                                <a:pt x="30825" y="1831912"/>
                                <a:pt x="21210" y="1823258"/>
                              </a:cubicBezTo>
                              <a:cubicBezTo>
                                <a:pt x="11595" y="1814604"/>
                                <a:pt x="10152" y="1780471"/>
                                <a:pt x="6787" y="1768452"/>
                              </a:cubicBezTo>
                              <a:cubicBezTo>
                                <a:pt x="3422" y="1756433"/>
                                <a:pt x="-2347" y="1755952"/>
                                <a:pt x="1018" y="1751145"/>
                              </a:cubicBezTo>
                              <a:cubicBezTo>
                                <a:pt x="4383" y="1746338"/>
                                <a:pt x="24575" y="1753068"/>
                                <a:pt x="26979" y="1739607"/>
                              </a:cubicBezTo>
                              <a:cubicBezTo>
                                <a:pt x="29383" y="1726146"/>
                                <a:pt x="15922" y="1683839"/>
                                <a:pt x="15441" y="1670378"/>
                              </a:cubicBezTo>
                              <a:cubicBezTo>
                                <a:pt x="14960" y="1656917"/>
                                <a:pt x="16883" y="1661724"/>
                                <a:pt x="24094" y="1658839"/>
                              </a:cubicBezTo>
                              <a:cubicBezTo>
                                <a:pt x="31305" y="1655954"/>
                                <a:pt x="40921" y="1654031"/>
                                <a:pt x="58709" y="1653070"/>
                              </a:cubicBezTo>
                              <a:cubicBezTo>
                                <a:pt x="76497" y="1652109"/>
                                <a:pt x="130822" y="1653070"/>
                                <a:pt x="130822" y="1653070"/>
                              </a:cubicBezTo>
                              <a:cubicBezTo>
                                <a:pt x="151494" y="1653070"/>
                                <a:pt x="168802" y="1654993"/>
                                <a:pt x="182744" y="1653070"/>
                              </a:cubicBezTo>
                              <a:cubicBezTo>
                                <a:pt x="196686" y="1651147"/>
                                <a:pt x="208224" y="1648263"/>
                                <a:pt x="214474" y="1641532"/>
                              </a:cubicBezTo>
                              <a:cubicBezTo>
                                <a:pt x="220724" y="1634801"/>
                                <a:pt x="224089" y="1623264"/>
                                <a:pt x="220243" y="1612687"/>
                              </a:cubicBezTo>
                              <a:cubicBezTo>
                                <a:pt x="216397" y="1602110"/>
                                <a:pt x="205340" y="1593937"/>
                                <a:pt x="191398" y="1578072"/>
                              </a:cubicBezTo>
                              <a:cubicBezTo>
                                <a:pt x="177456" y="1562207"/>
                                <a:pt x="147648" y="1531439"/>
                                <a:pt x="136591" y="1517497"/>
                              </a:cubicBezTo>
                              <a:cubicBezTo>
                                <a:pt x="125534" y="1503555"/>
                                <a:pt x="123130" y="1504516"/>
                                <a:pt x="125053" y="1494420"/>
                              </a:cubicBezTo>
                              <a:cubicBezTo>
                                <a:pt x="126976" y="1484324"/>
                                <a:pt x="139957" y="1461729"/>
                                <a:pt x="148130" y="1456921"/>
                              </a:cubicBezTo>
                              <a:cubicBezTo>
                                <a:pt x="156303" y="1452114"/>
                                <a:pt x="167841" y="1467017"/>
                                <a:pt x="174091" y="1465575"/>
                              </a:cubicBezTo>
                              <a:cubicBezTo>
                                <a:pt x="180341" y="1464133"/>
                                <a:pt x="179379" y="1451633"/>
                                <a:pt x="185629" y="1448268"/>
                              </a:cubicBezTo>
                              <a:cubicBezTo>
                                <a:pt x="191879" y="1444903"/>
                                <a:pt x="205340" y="1445864"/>
                                <a:pt x="211590" y="1445383"/>
                              </a:cubicBezTo>
                              <a:cubicBezTo>
                                <a:pt x="217840" y="1444902"/>
                                <a:pt x="216397" y="1450191"/>
                                <a:pt x="223128" y="1445383"/>
                              </a:cubicBezTo>
                              <a:cubicBezTo>
                                <a:pt x="229859" y="1440575"/>
                                <a:pt x="238031" y="1428076"/>
                                <a:pt x="251973" y="1416538"/>
                              </a:cubicBezTo>
                              <a:cubicBezTo>
                                <a:pt x="265915" y="1405000"/>
                                <a:pt x="293319" y="1390096"/>
                                <a:pt x="306780" y="1376154"/>
                              </a:cubicBezTo>
                              <a:cubicBezTo>
                                <a:pt x="320241" y="1362212"/>
                                <a:pt x="321202" y="1342501"/>
                                <a:pt x="332740" y="1332886"/>
                              </a:cubicBezTo>
                              <a:cubicBezTo>
                                <a:pt x="344278" y="1323271"/>
                                <a:pt x="361106" y="1323751"/>
                                <a:pt x="376009" y="1318463"/>
                              </a:cubicBezTo>
                              <a:cubicBezTo>
                                <a:pt x="390912" y="1313175"/>
                                <a:pt x="415911" y="1309810"/>
                                <a:pt x="422161" y="1301156"/>
                              </a:cubicBezTo>
                              <a:cubicBezTo>
                                <a:pt x="428411" y="1292503"/>
                                <a:pt x="417354" y="1282407"/>
                                <a:pt x="413508" y="1266542"/>
                              </a:cubicBezTo>
                              <a:cubicBezTo>
                                <a:pt x="409662" y="1250677"/>
                                <a:pt x="396200" y="1219908"/>
                                <a:pt x="399085" y="1205966"/>
                              </a:cubicBezTo>
                              <a:cubicBezTo>
                                <a:pt x="401970" y="1192024"/>
                                <a:pt x="420719" y="1190101"/>
                                <a:pt x="430815" y="1182890"/>
                              </a:cubicBezTo>
                              <a:cubicBezTo>
                                <a:pt x="440911" y="1175679"/>
                                <a:pt x="453410" y="1162698"/>
                                <a:pt x="459660" y="1162698"/>
                              </a:cubicBezTo>
                              <a:cubicBezTo>
                                <a:pt x="465910" y="1162698"/>
                                <a:pt x="465910" y="1176159"/>
                                <a:pt x="468314" y="1182890"/>
                              </a:cubicBezTo>
                              <a:cubicBezTo>
                                <a:pt x="470718" y="1189621"/>
                                <a:pt x="469276" y="1197313"/>
                                <a:pt x="474083" y="1203082"/>
                              </a:cubicBezTo>
                              <a:cubicBezTo>
                                <a:pt x="478890" y="1208851"/>
                                <a:pt x="496198" y="1206927"/>
                                <a:pt x="497159" y="1217504"/>
                              </a:cubicBezTo>
                              <a:cubicBezTo>
                                <a:pt x="498120" y="1228081"/>
                                <a:pt x="481775" y="1254523"/>
                                <a:pt x="479852" y="1266542"/>
                              </a:cubicBezTo>
                              <a:cubicBezTo>
                                <a:pt x="477929" y="1278561"/>
                                <a:pt x="476006" y="1286253"/>
                                <a:pt x="485621" y="1289618"/>
                              </a:cubicBezTo>
                              <a:cubicBezTo>
                                <a:pt x="495236" y="1292983"/>
                                <a:pt x="524563" y="1289137"/>
                                <a:pt x="537543" y="1286733"/>
                              </a:cubicBezTo>
                              <a:cubicBezTo>
                                <a:pt x="550523" y="1284329"/>
                                <a:pt x="556293" y="1273272"/>
                                <a:pt x="563504" y="1275195"/>
                              </a:cubicBezTo>
                              <a:cubicBezTo>
                                <a:pt x="570715" y="1277118"/>
                                <a:pt x="569273" y="1295868"/>
                                <a:pt x="580811" y="1298272"/>
                              </a:cubicBezTo>
                              <a:cubicBezTo>
                                <a:pt x="592349" y="1300676"/>
                                <a:pt x="616387" y="1293945"/>
                                <a:pt x="632733" y="1289618"/>
                              </a:cubicBezTo>
                              <a:cubicBezTo>
                                <a:pt x="649079" y="1285291"/>
                                <a:pt x="666867" y="1280965"/>
                                <a:pt x="678886" y="1272311"/>
                              </a:cubicBezTo>
                              <a:cubicBezTo>
                                <a:pt x="690905" y="1263657"/>
                                <a:pt x="700039" y="1249234"/>
                                <a:pt x="704846" y="1237696"/>
                              </a:cubicBezTo>
                              <a:cubicBezTo>
                                <a:pt x="709653" y="1226158"/>
                                <a:pt x="704846" y="1214139"/>
                                <a:pt x="707731" y="1203082"/>
                              </a:cubicBezTo>
                              <a:cubicBezTo>
                                <a:pt x="710616" y="1192025"/>
                                <a:pt x="714943" y="1177602"/>
                                <a:pt x="722154" y="1171352"/>
                              </a:cubicBezTo>
                              <a:cubicBezTo>
                                <a:pt x="729365" y="1165102"/>
                                <a:pt x="741384" y="1163179"/>
                                <a:pt x="750999" y="1165583"/>
                              </a:cubicBezTo>
                              <a:cubicBezTo>
                                <a:pt x="760614" y="1167987"/>
                                <a:pt x="771671" y="1182890"/>
                                <a:pt x="779844" y="1185774"/>
                              </a:cubicBezTo>
                              <a:cubicBezTo>
                                <a:pt x="788017" y="1188658"/>
                                <a:pt x="800036" y="1188178"/>
                                <a:pt x="800036" y="1182890"/>
                              </a:cubicBezTo>
                              <a:cubicBezTo>
                                <a:pt x="800036" y="1177602"/>
                                <a:pt x="787536" y="1165582"/>
                                <a:pt x="779844" y="1154044"/>
                              </a:cubicBezTo>
                              <a:cubicBezTo>
                                <a:pt x="772152" y="1142506"/>
                                <a:pt x="757730" y="1122314"/>
                                <a:pt x="753884" y="1113661"/>
                              </a:cubicBezTo>
                              <a:cubicBezTo>
                                <a:pt x="750038" y="1105008"/>
                                <a:pt x="751480" y="1105488"/>
                                <a:pt x="756768" y="1102123"/>
                              </a:cubicBezTo>
                              <a:cubicBezTo>
                                <a:pt x="762056" y="1098758"/>
                                <a:pt x="785614" y="1093469"/>
                                <a:pt x="785614" y="1093469"/>
                              </a:cubicBezTo>
                              <a:cubicBezTo>
                                <a:pt x="799075" y="1089623"/>
                                <a:pt x="819747" y="1084334"/>
                                <a:pt x="837535" y="1079046"/>
                              </a:cubicBezTo>
                              <a:cubicBezTo>
                                <a:pt x="855323" y="1073758"/>
                                <a:pt x="898592" y="1062220"/>
                                <a:pt x="892342" y="1061739"/>
                              </a:cubicBezTo>
                              <a:cubicBezTo>
                                <a:pt x="886092" y="1061258"/>
                                <a:pt x="825997" y="1078085"/>
                                <a:pt x="800036" y="1076162"/>
                              </a:cubicBezTo>
                              <a:cubicBezTo>
                                <a:pt x="774075" y="1074239"/>
                                <a:pt x="753402" y="1067508"/>
                                <a:pt x="736576" y="1050201"/>
                              </a:cubicBezTo>
                              <a:cubicBezTo>
                                <a:pt x="719750" y="1032894"/>
                                <a:pt x="701961" y="992029"/>
                                <a:pt x="699077" y="972318"/>
                              </a:cubicBezTo>
                              <a:cubicBezTo>
                                <a:pt x="696193" y="952607"/>
                                <a:pt x="707731" y="948762"/>
                                <a:pt x="719269" y="931935"/>
                              </a:cubicBezTo>
                              <a:cubicBezTo>
                                <a:pt x="730807" y="915109"/>
                                <a:pt x="756768" y="890108"/>
                                <a:pt x="768306" y="871359"/>
                              </a:cubicBezTo>
                              <a:cubicBezTo>
                                <a:pt x="779844" y="852610"/>
                                <a:pt x="785613" y="831938"/>
                                <a:pt x="788498" y="819438"/>
                              </a:cubicBezTo>
                              <a:cubicBezTo>
                                <a:pt x="791383" y="806938"/>
                                <a:pt x="790421" y="800688"/>
                                <a:pt x="785614" y="796361"/>
                              </a:cubicBezTo>
                              <a:cubicBezTo>
                                <a:pt x="780807" y="792034"/>
                                <a:pt x="767826" y="789631"/>
                                <a:pt x="759653" y="793477"/>
                              </a:cubicBezTo>
                              <a:cubicBezTo>
                                <a:pt x="751480" y="797323"/>
                                <a:pt x="741384" y="808381"/>
                                <a:pt x="736576" y="819438"/>
                              </a:cubicBezTo>
                              <a:cubicBezTo>
                                <a:pt x="731768" y="830495"/>
                                <a:pt x="734653" y="847802"/>
                                <a:pt x="730807" y="859821"/>
                              </a:cubicBezTo>
                              <a:cubicBezTo>
                                <a:pt x="726961" y="871840"/>
                                <a:pt x="723115" y="881936"/>
                                <a:pt x="713500" y="891551"/>
                              </a:cubicBezTo>
                              <a:cubicBezTo>
                                <a:pt x="703885" y="901166"/>
                                <a:pt x="683693" y="907897"/>
                                <a:pt x="673116" y="917512"/>
                              </a:cubicBezTo>
                              <a:cubicBezTo>
                                <a:pt x="662539" y="927127"/>
                                <a:pt x="656290" y="936262"/>
                                <a:pt x="650040" y="949242"/>
                              </a:cubicBezTo>
                              <a:cubicBezTo>
                                <a:pt x="643790" y="962223"/>
                                <a:pt x="636578" y="978088"/>
                                <a:pt x="635617" y="995395"/>
                              </a:cubicBezTo>
                              <a:cubicBezTo>
                                <a:pt x="634656" y="1012702"/>
                                <a:pt x="640906" y="1039624"/>
                                <a:pt x="644271" y="1053085"/>
                              </a:cubicBezTo>
                              <a:cubicBezTo>
                                <a:pt x="647636" y="1066546"/>
                                <a:pt x="654367" y="1067508"/>
                                <a:pt x="655809" y="1076162"/>
                              </a:cubicBezTo>
                              <a:cubicBezTo>
                                <a:pt x="657251" y="1084816"/>
                                <a:pt x="657732" y="1096834"/>
                                <a:pt x="652925" y="1105007"/>
                              </a:cubicBezTo>
                              <a:cubicBezTo>
                                <a:pt x="648118" y="1113180"/>
                                <a:pt x="634175" y="1115584"/>
                                <a:pt x="626964" y="1125199"/>
                              </a:cubicBezTo>
                              <a:cubicBezTo>
                                <a:pt x="619753" y="1134814"/>
                                <a:pt x="611098" y="1147314"/>
                                <a:pt x="609656" y="1162698"/>
                              </a:cubicBezTo>
                              <a:cubicBezTo>
                                <a:pt x="608214" y="1178082"/>
                                <a:pt x="620233" y="1206927"/>
                                <a:pt x="618310" y="1217504"/>
                              </a:cubicBezTo>
                              <a:cubicBezTo>
                                <a:pt x="616387" y="1228081"/>
                                <a:pt x="607252" y="1222793"/>
                                <a:pt x="598118" y="1226158"/>
                              </a:cubicBezTo>
                              <a:cubicBezTo>
                                <a:pt x="588984" y="1229523"/>
                                <a:pt x="576965" y="1232408"/>
                                <a:pt x="563504" y="1237696"/>
                              </a:cubicBezTo>
                              <a:cubicBezTo>
                                <a:pt x="550043" y="1242984"/>
                                <a:pt x="524082" y="1264618"/>
                                <a:pt x="517351" y="1257888"/>
                              </a:cubicBezTo>
                              <a:cubicBezTo>
                                <a:pt x="510620" y="1251158"/>
                                <a:pt x="526485" y="1223754"/>
                                <a:pt x="523120" y="1197313"/>
                              </a:cubicBezTo>
                              <a:cubicBezTo>
                                <a:pt x="519755" y="1170872"/>
                                <a:pt x="507736" y="1111738"/>
                                <a:pt x="497159" y="1099238"/>
                              </a:cubicBezTo>
                              <a:cubicBezTo>
                                <a:pt x="486582" y="1086738"/>
                                <a:pt x="459660" y="1122315"/>
                                <a:pt x="459660" y="1122315"/>
                              </a:cubicBezTo>
                              <a:cubicBezTo>
                                <a:pt x="442834" y="1132411"/>
                                <a:pt x="412546" y="1155968"/>
                                <a:pt x="396200" y="1159814"/>
                              </a:cubicBezTo>
                              <a:cubicBezTo>
                                <a:pt x="379854" y="1163660"/>
                                <a:pt x="367836" y="1156929"/>
                                <a:pt x="361586" y="1145391"/>
                              </a:cubicBezTo>
                              <a:cubicBezTo>
                                <a:pt x="355336" y="1133853"/>
                                <a:pt x="359662" y="1118469"/>
                                <a:pt x="358701" y="1090585"/>
                              </a:cubicBezTo>
                              <a:cubicBezTo>
                                <a:pt x="357740" y="1062701"/>
                                <a:pt x="353413" y="1004048"/>
                                <a:pt x="355817" y="978087"/>
                              </a:cubicBezTo>
                              <a:cubicBezTo>
                                <a:pt x="358221" y="952126"/>
                                <a:pt x="356297" y="947799"/>
                                <a:pt x="373124" y="934819"/>
                              </a:cubicBezTo>
                              <a:cubicBezTo>
                                <a:pt x="389950" y="921839"/>
                                <a:pt x="438988" y="916070"/>
                                <a:pt x="456776" y="900205"/>
                              </a:cubicBezTo>
                              <a:cubicBezTo>
                                <a:pt x="474564" y="884340"/>
                                <a:pt x="468795" y="861744"/>
                                <a:pt x="479852" y="839629"/>
                              </a:cubicBezTo>
                              <a:cubicBezTo>
                                <a:pt x="490909" y="817514"/>
                                <a:pt x="513024" y="782900"/>
                                <a:pt x="523120" y="767516"/>
                              </a:cubicBezTo>
                              <a:cubicBezTo>
                                <a:pt x="533216" y="752132"/>
                                <a:pt x="536100" y="755978"/>
                                <a:pt x="540427" y="747324"/>
                              </a:cubicBezTo>
                              <a:cubicBezTo>
                                <a:pt x="544754" y="738670"/>
                                <a:pt x="544273" y="727132"/>
                                <a:pt x="549081" y="715594"/>
                              </a:cubicBezTo>
                              <a:cubicBezTo>
                                <a:pt x="553889" y="704056"/>
                                <a:pt x="574080" y="682422"/>
                                <a:pt x="569273" y="678095"/>
                              </a:cubicBezTo>
                              <a:cubicBezTo>
                                <a:pt x="564466" y="673768"/>
                                <a:pt x="519755" y="701652"/>
                                <a:pt x="520236" y="689633"/>
                              </a:cubicBezTo>
                              <a:cubicBezTo>
                                <a:pt x="520717" y="677614"/>
                                <a:pt x="558215" y="619923"/>
                                <a:pt x="572157" y="605981"/>
                              </a:cubicBezTo>
                              <a:cubicBezTo>
                                <a:pt x="586099" y="592039"/>
                                <a:pt x="603887" y="605981"/>
                                <a:pt x="603887" y="605981"/>
                              </a:cubicBezTo>
                              <a:cubicBezTo>
                                <a:pt x="610618" y="605981"/>
                                <a:pt x="604849" y="614635"/>
                                <a:pt x="612541" y="605981"/>
                              </a:cubicBezTo>
                              <a:cubicBezTo>
                                <a:pt x="620233" y="597328"/>
                                <a:pt x="641867" y="565117"/>
                                <a:pt x="650040" y="554060"/>
                              </a:cubicBezTo>
                              <a:cubicBezTo>
                                <a:pt x="658213" y="543003"/>
                                <a:pt x="651001" y="544925"/>
                                <a:pt x="661578" y="539637"/>
                              </a:cubicBezTo>
                              <a:cubicBezTo>
                                <a:pt x="672155" y="534349"/>
                                <a:pt x="696674" y="524253"/>
                                <a:pt x="722154" y="513676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7" name="Freeform 96"/>
                        <p:cNvSpPr/>
                        <p:nvPr/>
                      </p:nvSpPr>
                      <p:spPr>
                        <a:xfrm>
                          <a:off x="2301718" y="875332"/>
                          <a:ext cx="172241" cy="129662"/>
                        </a:xfrm>
                        <a:custGeom>
                          <a:avLst/>
                          <a:gdLst>
                            <a:gd name="connsiteX0" fmla="*/ 36670 w 172241"/>
                            <a:gd name="connsiteY0" fmla="*/ 968 h 129662"/>
                            <a:gd name="connsiteX1" fmla="*/ 3332 w 172241"/>
                            <a:gd name="connsiteY1" fmla="*/ 77168 h 129662"/>
                            <a:gd name="connsiteX2" fmla="*/ 3332 w 172241"/>
                            <a:gd name="connsiteY2" fmla="*/ 100981 h 129662"/>
                            <a:gd name="connsiteX3" fmla="*/ 22382 w 172241"/>
                            <a:gd name="connsiteY3" fmla="*/ 98599 h 129662"/>
                            <a:gd name="connsiteX4" fmla="*/ 29526 w 172241"/>
                            <a:gd name="connsiteY4" fmla="*/ 129556 h 129662"/>
                            <a:gd name="connsiteX5" fmla="*/ 74770 w 172241"/>
                            <a:gd name="connsiteY5" fmla="*/ 108124 h 129662"/>
                            <a:gd name="connsiteX6" fmla="*/ 91438 w 172241"/>
                            <a:gd name="connsiteY6" fmla="*/ 91456 h 129662"/>
                            <a:gd name="connsiteX7" fmla="*/ 103345 w 172241"/>
                            <a:gd name="connsiteY7" fmla="*/ 115268 h 129662"/>
                            <a:gd name="connsiteX8" fmla="*/ 139063 w 172241"/>
                            <a:gd name="connsiteY8" fmla="*/ 115268 h 129662"/>
                            <a:gd name="connsiteX9" fmla="*/ 165257 w 172241"/>
                            <a:gd name="connsiteY9" fmla="*/ 112887 h 129662"/>
                            <a:gd name="connsiteX10" fmla="*/ 170020 w 172241"/>
                            <a:gd name="connsiteY10" fmla="*/ 91456 h 129662"/>
                            <a:gd name="connsiteX11" fmla="*/ 134301 w 172241"/>
                            <a:gd name="connsiteY11" fmla="*/ 79549 h 129662"/>
                            <a:gd name="connsiteX12" fmla="*/ 122395 w 172241"/>
                            <a:gd name="connsiteY12" fmla="*/ 60499 h 129662"/>
                            <a:gd name="connsiteX13" fmla="*/ 120013 w 172241"/>
                            <a:gd name="connsiteY13" fmla="*/ 31924 h 129662"/>
                            <a:gd name="connsiteX14" fmla="*/ 100963 w 172241"/>
                            <a:gd name="connsiteY14" fmla="*/ 34306 h 129662"/>
                            <a:gd name="connsiteX15" fmla="*/ 36670 w 172241"/>
                            <a:gd name="connsiteY15" fmla="*/ 968 h 1296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</a:cxnLst>
                          <a:rect l="l" t="t" r="r" b="b"/>
                          <a:pathLst>
                            <a:path w="172241" h="129662">
                              <a:moveTo>
                                <a:pt x="36670" y="968"/>
                              </a:moveTo>
                              <a:cubicBezTo>
                                <a:pt x="20398" y="8112"/>
                                <a:pt x="8888" y="60499"/>
                                <a:pt x="3332" y="77168"/>
                              </a:cubicBezTo>
                              <a:cubicBezTo>
                                <a:pt x="-2224" y="93837"/>
                                <a:pt x="157" y="97409"/>
                                <a:pt x="3332" y="100981"/>
                              </a:cubicBezTo>
                              <a:cubicBezTo>
                                <a:pt x="6507" y="104553"/>
                                <a:pt x="18016" y="93837"/>
                                <a:pt x="22382" y="98599"/>
                              </a:cubicBezTo>
                              <a:cubicBezTo>
                                <a:pt x="26748" y="103361"/>
                                <a:pt x="20795" y="127968"/>
                                <a:pt x="29526" y="129556"/>
                              </a:cubicBezTo>
                              <a:cubicBezTo>
                                <a:pt x="38257" y="131144"/>
                                <a:pt x="64451" y="114474"/>
                                <a:pt x="74770" y="108124"/>
                              </a:cubicBezTo>
                              <a:cubicBezTo>
                                <a:pt x="85089" y="101774"/>
                                <a:pt x="86676" y="90265"/>
                                <a:pt x="91438" y="91456"/>
                              </a:cubicBezTo>
                              <a:cubicBezTo>
                                <a:pt x="96200" y="92647"/>
                                <a:pt x="95408" y="111299"/>
                                <a:pt x="103345" y="115268"/>
                              </a:cubicBezTo>
                              <a:cubicBezTo>
                                <a:pt x="111282" y="119237"/>
                                <a:pt x="128744" y="115665"/>
                                <a:pt x="139063" y="115268"/>
                              </a:cubicBezTo>
                              <a:cubicBezTo>
                                <a:pt x="149382" y="114871"/>
                                <a:pt x="160098" y="116856"/>
                                <a:pt x="165257" y="112887"/>
                              </a:cubicBezTo>
                              <a:cubicBezTo>
                                <a:pt x="170417" y="108918"/>
                                <a:pt x="175179" y="97012"/>
                                <a:pt x="170020" y="91456"/>
                              </a:cubicBezTo>
                              <a:cubicBezTo>
                                <a:pt x="164861" y="85900"/>
                                <a:pt x="142238" y="84708"/>
                                <a:pt x="134301" y="79549"/>
                              </a:cubicBezTo>
                              <a:cubicBezTo>
                                <a:pt x="126364" y="74390"/>
                                <a:pt x="124776" y="68436"/>
                                <a:pt x="122395" y="60499"/>
                              </a:cubicBezTo>
                              <a:cubicBezTo>
                                <a:pt x="120014" y="52562"/>
                                <a:pt x="123585" y="36289"/>
                                <a:pt x="120013" y="31924"/>
                              </a:cubicBezTo>
                              <a:cubicBezTo>
                                <a:pt x="116441" y="27559"/>
                                <a:pt x="112075" y="40259"/>
                                <a:pt x="100963" y="34306"/>
                              </a:cubicBezTo>
                              <a:cubicBezTo>
                                <a:pt x="89851" y="28353"/>
                                <a:pt x="52942" y="-6176"/>
                                <a:pt x="36670" y="968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98" name="Group 97"/>
                        <p:cNvGrpSpPr/>
                        <p:nvPr/>
                      </p:nvGrpSpPr>
                      <p:grpSpPr>
                        <a:xfrm>
                          <a:off x="4801979" y="101693"/>
                          <a:ext cx="3909315" cy="3151554"/>
                          <a:chOff x="4801979" y="101693"/>
                          <a:chExt cx="3909315" cy="3151554"/>
                        </a:xfrm>
                        <a:grpFill/>
                      </p:grpSpPr>
                      <p:sp>
                        <p:nvSpPr>
                          <p:cNvPr id="108" name="Freeform 107"/>
                          <p:cNvSpPr/>
                          <p:nvPr/>
                        </p:nvSpPr>
                        <p:spPr>
                          <a:xfrm>
                            <a:off x="7297489" y="2993117"/>
                            <a:ext cx="574023" cy="260130"/>
                          </a:xfrm>
                          <a:custGeom>
                            <a:avLst/>
                            <a:gdLst>
                              <a:gd name="connsiteX0" fmla="*/ 162967 w 574023"/>
                              <a:gd name="connsiteY0" fmla="*/ 23927 h 260130"/>
                              <a:gd name="connsiteX1" fmla="*/ 246311 w 574023"/>
                              <a:gd name="connsiteY1" fmla="*/ 57264 h 260130"/>
                              <a:gd name="connsiteX2" fmla="*/ 348705 w 574023"/>
                              <a:gd name="connsiteY2" fmla="*/ 92983 h 260130"/>
                              <a:gd name="connsiteX3" fmla="*/ 348705 w 574023"/>
                              <a:gd name="connsiteY3" fmla="*/ 116796 h 260130"/>
                              <a:gd name="connsiteX4" fmla="*/ 365374 w 574023"/>
                              <a:gd name="connsiteY4" fmla="*/ 126321 h 260130"/>
                              <a:gd name="connsiteX5" fmla="*/ 417761 w 574023"/>
                              <a:gd name="connsiteY5" fmla="*/ 159658 h 260130"/>
                              <a:gd name="connsiteX6" fmla="*/ 439192 w 574023"/>
                              <a:gd name="connsiteY6" fmla="*/ 190614 h 260130"/>
                              <a:gd name="connsiteX7" fmla="*/ 474911 w 574023"/>
                              <a:gd name="connsiteY7" fmla="*/ 216808 h 260130"/>
                              <a:gd name="connsiteX8" fmla="*/ 551111 w 574023"/>
                              <a:gd name="connsiteY8" fmla="*/ 240621 h 260130"/>
                              <a:gd name="connsiteX9" fmla="*/ 572542 w 574023"/>
                              <a:gd name="connsiteY9" fmla="*/ 247764 h 260130"/>
                              <a:gd name="connsiteX10" fmla="*/ 517774 w 574023"/>
                              <a:gd name="connsiteY10" fmla="*/ 252527 h 260130"/>
                              <a:gd name="connsiteX11" fmla="*/ 455861 w 574023"/>
                              <a:gd name="connsiteY11" fmla="*/ 259671 h 260130"/>
                              <a:gd name="connsiteX12" fmla="*/ 391567 w 574023"/>
                              <a:gd name="connsiteY12" fmla="*/ 238239 h 260130"/>
                              <a:gd name="connsiteX13" fmla="*/ 362992 w 574023"/>
                              <a:gd name="connsiteY13" fmla="*/ 207283 h 260130"/>
                              <a:gd name="connsiteX14" fmla="*/ 351086 w 574023"/>
                              <a:gd name="connsiteY14" fmla="*/ 178708 h 260130"/>
                              <a:gd name="connsiteX15" fmla="*/ 336799 w 574023"/>
                              <a:gd name="connsiteY15" fmla="*/ 176327 h 260130"/>
                              <a:gd name="connsiteX16" fmla="*/ 310605 w 574023"/>
                              <a:gd name="connsiteY16" fmla="*/ 178708 h 260130"/>
                              <a:gd name="connsiteX17" fmla="*/ 298699 w 574023"/>
                              <a:gd name="connsiteY17" fmla="*/ 190614 h 260130"/>
                              <a:gd name="connsiteX18" fmla="*/ 289174 w 574023"/>
                              <a:gd name="connsiteY18" fmla="*/ 209664 h 260130"/>
                              <a:gd name="connsiteX19" fmla="*/ 262980 w 574023"/>
                              <a:gd name="connsiteY19" fmla="*/ 212046 h 260130"/>
                              <a:gd name="connsiteX20" fmla="*/ 232024 w 574023"/>
                              <a:gd name="connsiteY20" fmla="*/ 209664 h 260130"/>
                              <a:gd name="connsiteX21" fmla="*/ 222499 w 574023"/>
                              <a:gd name="connsiteY21" fmla="*/ 192996 h 260130"/>
                              <a:gd name="connsiteX22" fmla="*/ 184399 w 574023"/>
                              <a:gd name="connsiteY22" fmla="*/ 195377 h 260130"/>
                              <a:gd name="connsiteX23" fmla="*/ 162967 w 574023"/>
                              <a:gd name="connsiteY23" fmla="*/ 188233 h 260130"/>
                              <a:gd name="connsiteX24" fmla="*/ 179636 w 574023"/>
                              <a:gd name="connsiteY24" fmla="*/ 159658 h 260130"/>
                              <a:gd name="connsiteX25" fmla="*/ 179636 w 574023"/>
                              <a:gd name="connsiteY25" fmla="*/ 140608 h 260130"/>
                              <a:gd name="connsiteX26" fmla="*/ 170111 w 574023"/>
                              <a:gd name="connsiteY26" fmla="*/ 116796 h 260130"/>
                              <a:gd name="connsiteX27" fmla="*/ 134392 w 574023"/>
                              <a:gd name="connsiteY27" fmla="*/ 107271 h 260130"/>
                              <a:gd name="connsiteX28" fmla="*/ 108199 w 574023"/>
                              <a:gd name="connsiteY28" fmla="*/ 104889 h 260130"/>
                              <a:gd name="connsiteX29" fmla="*/ 98674 w 574023"/>
                              <a:gd name="connsiteY29" fmla="*/ 90602 h 260130"/>
                              <a:gd name="connsiteX30" fmla="*/ 79624 w 574023"/>
                              <a:gd name="connsiteY30" fmla="*/ 81077 h 260130"/>
                              <a:gd name="connsiteX31" fmla="*/ 55811 w 574023"/>
                              <a:gd name="connsiteY31" fmla="*/ 90602 h 260130"/>
                              <a:gd name="connsiteX32" fmla="*/ 46286 w 574023"/>
                              <a:gd name="connsiteY32" fmla="*/ 73933 h 260130"/>
                              <a:gd name="connsiteX33" fmla="*/ 46286 w 574023"/>
                              <a:gd name="connsiteY33" fmla="*/ 54883 h 260130"/>
                              <a:gd name="connsiteX34" fmla="*/ 1042 w 574023"/>
                              <a:gd name="connsiteY34" fmla="*/ 21546 h 260130"/>
                              <a:gd name="connsiteX35" fmla="*/ 20092 w 574023"/>
                              <a:gd name="connsiteY35" fmla="*/ 114 h 260130"/>
                              <a:gd name="connsiteX36" fmla="*/ 82005 w 574023"/>
                              <a:gd name="connsiteY36" fmla="*/ 14402 h 260130"/>
                              <a:gd name="connsiteX37" fmla="*/ 82005 w 574023"/>
                              <a:gd name="connsiteY37" fmla="*/ 42977 h 260130"/>
                              <a:gd name="connsiteX38" fmla="*/ 101055 w 574023"/>
                              <a:gd name="connsiteY38" fmla="*/ 54883 h 260130"/>
                              <a:gd name="connsiteX39" fmla="*/ 162967 w 574023"/>
                              <a:gd name="connsiteY39" fmla="*/ 23927 h 26013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</a:cxnLst>
                            <a:rect l="l" t="t" r="r" b="b"/>
                            <a:pathLst>
                              <a:path w="574023" h="260130">
                                <a:moveTo>
                                  <a:pt x="162967" y="23927"/>
                                </a:moveTo>
                                <a:cubicBezTo>
                                  <a:pt x="187176" y="24324"/>
                                  <a:pt x="215355" y="45755"/>
                                  <a:pt x="246311" y="57264"/>
                                </a:cubicBezTo>
                                <a:cubicBezTo>
                                  <a:pt x="277267" y="68773"/>
                                  <a:pt x="331639" y="83061"/>
                                  <a:pt x="348705" y="92983"/>
                                </a:cubicBezTo>
                                <a:cubicBezTo>
                                  <a:pt x="365771" y="102905"/>
                                  <a:pt x="345927" y="111240"/>
                                  <a:pt x="348705" y="116796"/>
                                </a:cubicBezTo>
                                <a:cubicBezTo>
                                  <a:pt x="351483" y="122352"/>
                                  <a:pt x="353865" y="119177"/>
                                  <a:pt x="365374" y="126321"/>
                                </a:cubicBezTo>
                                <a:cubicBezTo>
                                  <a:pt x="376883" y="133465"/>
                                  <a:pt x="405458" y="148943"/>
                                  <a:pt x="417761" y="159658"/>
                                </a:cubicBezTo>
                                <a:cubicBezTo>
                                  <a:pt x="430064" y="170373"/>
                                  <a:pt x="429667" y="181089"/>
                                  <a:pt x="439192" y="190614"/>
                                </a:cubicBezTo>
                                <a:cubicBezTo>
                                  <a:pt x="448717" y="200139"/>
                                  <a:pt x="456258" y="208474"/>
                                  <a:pt x="474911" y="216808"/>
                                </a:cubicBezTo>
                                <a:cubicBezTo>
                                  <a:pt x="493564" y="225143"/>
                                  <a:pt x="534839" y="235462"/>
                                  <a:pt x="551111" y="240621"/>
                                </a:cubicBezTo>
                                <a:cubicBezTo>
                                  <a:pt x="567383" y="245780"/>
                                  <a:pt x="578098" y="245780"/>
                                  <a:pt x="572542" y="247764"/>
                                </a:cubicBezTo>
                                <a:cubicBezTo>
                                  <a:pt x="566986" y="249748"/>
                                  <a:pt x="537221" y="250543"/>
                                  <a:pt x="517774" y="252527"/>
                                </a:cubicBezTo>
                                <a:cubicBezTo>
                                  <a:pt x="498327" y="254511"/>
                                  <a:pt x="476895" y="262052"/>
                                  <a:pt x="455861" y="259671"/>
                                </a:cubicBezTo>
                                <a:cubicBezTo>
                                  <a:pt x="434827" y="257290"/>
                                  <a:pt x="407045" y="246970"/>
                                  <a:pt x="391567" y="238239"/>
                                </a:cubicBezTo>
                                <a:cubicBezTo>
                                  <a:pt x="376089" y="229508"/>
                                  <a:pt x="369739" y="217205"/>
                                  <a:pt x="362992" y="207283"/>
                                </a:cubicBezTo>
                                <a:cubicBezTo>
                                  <a:pt x="356245" y="197361"/>
                                  <a:pt x="355452" y="183867"/>
                                  <a:pt x="351086" y="178708"/>
                                </a:cubicBezTo>
                                <a:cubicBezTo>
                                  <a:pt x="346721" y="173549"/>
                                  <a:pt x="343546" y="176327"/>
                                  <a:pt x="336799" y="176327"/>
                                </a:cubicBezTo>
                                <a:cubicBezTo>
                                  <a:pt x="330052" y="176327"/>
                                  <a:pt x="316955" y="176327"/>
                                  <a:pt x="310605" y="178708"/>
                                </a:cubicBezTo>
                                <a:cubicBezTo>
                                  <a:pt x="304255" y="181089"/>
                                  <a:pt x="302271" y="185455"/>
                                  <a:pt x="298699" y="190614"/>
                                </a:cubicBezTo>
                                <a:cubicBezTo>
                                  <a:pt x="295127" y="195773"/>
                                  <a:pt x="295127" y="206092"/>
                                  <a:pt x="289174" y="209664"/>
                                </a:cubicBezTo>
                                <a:cubicBezTo>
                                  <a:pt x="283221" y="213236"/>
                                  <a:pt x="272505" y="212046"/>
                                  <a:pt x="262980" y="212046"/>
                                </a:cubicBezTo>
                                <a:cubicBezTo>
                                  <a:pt x="253455" y="212046"/>
                                  <a:pt x="238771" y="212839"/>
                                  <a:pt x="232024" y="209664"/>
                                </a:cubicBezTo>
                                <a:cubicBezTo>
                                  <a:pt x="225277" y="206489"/>
                                  <a:pt x="230436" y="195377"/>
                                  <a:pt x="222499" y="192996"/>
                                </a:cubicBezTo>
                                <a:cubicBezTo>
                                  <a:pt x="214562" y="190615"/>
                                  <a:pt x="194321" y="196171"/>
                                  <a:pt x="184399" y="195377"/>
                                </a:cubicBezTo>
                                <a:cubicBezTo>
                                  <a:pt x="174477" y="194583"/>
                                  <a:pt x="163761" y="194186"/>
                                  <a:pt x="162967" y="188233"/>
                                </a:cubicBezTo>
                                <a:cubicBezTo>
                                  <a:pt x="162173" y="182280"/>
                                  <a:pt x="176858" y="167595"/>
                                  <a:pt x="179636" y="159658"/>
                                </a:cubicBezTo>
                                <a:cubicBezTo>
                                  <a:pt x="182414" y="151721"/>
                                  <a:pt x="181224" y="147752"/>
                                  <a:pt x="179636" y="140608"/>
                                </a:cubicBezTo>
                                <a:cubicBezTo>
                                  <a:pt x="178049" y="133464"/>
                                  <a:pt x="177652" y="122352"/>
                                  <a:pt x="170111" y="116796"/>
                                </a:cubicBezTo>
                                <a:cubicBezTo>
                                  <a:pt x="162570" y="111240"/>
                                  <a:pt x="144711" y="109255"/>
                                  <a:pt x="134392" y="107271"/>
                                </a:cubicBezTo>
                                <a:cubicBezTo>
                                  <a:pt x="124073" y="105287"/>
                                  <a:pt x="114152" y="107667"/>
                                  <a:pt x="108199" y="104889"/>
                                </a:cubicBezTo>
                                <a:cubicBezTo>
                                  <a:pt x="102246" y="102111"/>
                                  <a:pt x="103436" y="94571"/>
                                  <a:pt x="98674" y="90602"/>
                                </a:cubicBezTo>
                                <a:cubicBezTo>
                                  <a:pt x="93912" y="86633"/>
                                  <a:pt x="86768" y="81077"/>
                                  <a:pt x="79624" y="81077"/>
                                </a:cubicBezTo>
                                <a:cubicBezTo>
                                  <a:pt x="72480" y="81077"/>
                                  <a:pt x="61367" y="91793"/>
                                  <a:pt x="55811" y="90602"/>
                                </a:cubicBezTo>
                                <a:cubicBezTo>
                                  <a:pt x="50255" y="89411"/>
                                  <a:pt x="47873" y="79886"/>
                                  <a:pt x="46286" y="73933"/>
                                </a:cubicBezTo>
                                <a:cubicBezTo>
                                  <a:pt x="44698" y="67980"/>
                                  <a:pt x="53827" y="63614"/>
                                  <a:pt x="46286" y="54883"/>
                                </a:cubicBezTo>
                                <a:cubicBezTo>
                                  <a:pt x="38745" y="46152"/>
                                  <a:pt x="5408" y="30674"/>
                                  <a:pt x="1042" y="21546"/>
                                </a:cubicBezTo>
                                <a:cubicBezTo>
                                  <a:pt x="-3324" y="12418"/>
                                  <a:pt x="6598" y="1305"/>
                                  <a:pt x="20092" y="114"/>
                                </a:cubicBezTo>
                                <a:cubicBezTo>
                                  <a:pt x="33586" y="-1077"/>
                                  <a:pt x="71686" y="7258"/>
                                  <a:pt x="82005" y="14402"/>
                                </a:cubicBezTo>
                                <a:cubicBezTo>
                                  <a:pt x="92324" y="21546"/>
                                  <a:pt x="78830" y="36230"/>
                                  <a:pt x="82005" y="42977"/>
                                </a:cubicBezTo>
                                <a:cubicBezTo>
                                  <a:pt x="85180" y="49724"/>
                                  <a:pt x="92721" y="56867"/>
                                  <a:pt x="101055" y="54883"/>
                                </a:cubicBezTo>
                                <a:cubicBezTo>
                                  <a:pt x="109389" y="52899"/>
                                  <a:pt x="138758" y="23530"/>
                                  <a:pt x="162967" y="23927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9" name="Freeform 108"/>
                          <p:cNvSpPr/>
                          <p:nvPr/>
                        </p:nvSpPr>
                        <p:spPr>
                          <a:xfrm>
                            <a:off x="7018074" y="2917029"/>
                            <a:ext cx="290712" cy="214050"/>
                          </a:xfrm>
                          <a:custGeom>
                            <a:avLst/>
                            <a:gdLst>
                              <a:gd name="connsiteX0" fmla="*/ 235214 w 290712"/>
                              <a:gd name="connsiteY0" fmla="*/ 2 h 214050"/>
                              <a:gd name="connsiteX1" fmla="*/ 251882 w 290712"/>
                              <a:gd name="connsiteY1" fmla="*/ 50009 h 214050"/>
                              <a:gd name="connsiteX2" fmla="*/ 268551 w 290712"/>
                              <a:gd name="connsiteY2" fmla="*/ 100015 h 214050"/>
                              <a:gd name="connsiteX3" fmla="*/ 289982 w 290712"/>
                              <a:gd name="connsiteY3" fmla="*/ 152402 h 214050"/>
                              <a:gd name="connsiteX4" fmla="*/ 239976 w 290712"/>
                              <a:gd name="connsiteY4" fmla="*/ 157165 h 214050"/>
                              <a:gd name="connsiteX5" fmla="*/ 175682 w 290712"/>
                              <a:gd name="connsiteY5" fmla="*/ 159546 h 214050"/>
                              <a:gd name="connsiteX6" fmla="*/ 106626 w 290712"/>
                              <a:gd name="connsiteY6" fmla="*/ 100015 h 214050"/>
                              <a:gd name="connsiteX7" fmla="*/ 73289 w 290712"/>
                              <a:gd name="connsiteY7" fmla="*/ 116684 h 214050"/>
                              <a:gd name="connsiteX8" fmla="*/ 99482 w 290712"/>
                              <a:gd name="connsiteY8" fmla="*/ 135734 h 214050"/>
                              <a:gd name="connsiteX9" fmla="*/ 109007 w 290712"/>
                              <a:gd name="connsiteY9" fmla="*/ 164309 h 214050"/>
                              <a:gd name="connsiteX10" fmla="*/ 106626 w 290712"/>
                              <a:gd name="connsiteY10" fmla="*/ 207171 h 214050"/>
                              <a:gd name="connsiteX11" fmla="*/ 61382 w 290712"/>
                              <a:gd name="connsiteY11" fmla="*/ 157165 h 214050"/>
                              <a:gd name="connsiteX12" fmla="*/ 51857 w 290712"/>
                              <a:gd name="connsiteY12" fmla="*/ 142877 h 214050"/>
                              <a:gd name="connsiteX13" fmla="*/ 44714 w 290712"/>
                              <a:gd name="connsiteY13" fmla="*/ 195265 h 214050"/>
                              <a:gd name="connsiteX14" fmla="*/ 37570 w 290712"/>
                              <a:gd name="connsiteY14" fmla="*/ 211934 h 214050"/>
                              <a:gd name="connsiteX15" fmla="*/ 1851 w 290712"/>
                              <a:gd name="connsiteY15" fmla="*/ 152402 h 214050"/>
                              <a:gd name="connsiteX16" fmla="*/ 8995 w 290712"/>
                              <a:gd name="connsiteY16" fmla="*/ 111921 h 214050"/>
                              <a:gd name="connsiteX17" fmla="*/ 42332 w 290712"/>
                              <a:gd name="connsiteY17" fmla="*/ 38102 h 214050"/>
                              <a:gd name="connsiteX18" fmla="*/ 63764 w 290712"/>
                              <a:gd name="connsiteY18" fmla="*/ 33340 h 214050"/>
                              <a:gd name="connsiteX19" fmla="*/ 73289 w 290712"/>
                              <a:gd name="connsiteY19" fmla="*/ 38102 h 214050"/>
                              <a:gd name="connsiteX20" fmla="*/ 123295 w 290712"/>
                              <a:gd name="connsiteY20" fmla="*/ 42865 h 214050"/>
                              <a:gd name="connsiteX21" fmla="*/ 156632 w 290712"/>
                              <a:gd name="connsiteY21" fmla="*/ 23815 h 214050"/>
                              <a:gd name="connsiteX22" fmla="*/ 180445 w 290712"/>
                              <a:gd name="connsiteY22" fmla="*/ 71440 h 214050"/>
                              <a:gd name="connsiteX23" fmla="*/ 194732 w 290712"/>
                              <a:gd name="connsiteY23" fmla="*/ 92871 h 214050"/>
                              <a:gd name="connsiteX24" fmla="*/ 192351 w 290712"/>
                              <a:gd name="connsiteY24" fmla="*/ 52390 h 214050"/>
                              <a:gd name="connsiteX25" fmla="*/ 235214 w 290712"/>
                              <a:gd name="connsiteY25" fmla="*/ 2 h 2140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</a:cxnLst>
                            <a:rect l="l" t="t" r="r" b="b"/>
                            <a:pathLst>
                              <a:path w="290712" h="214050">
                                <a:moveTo>
                                  <a:pt x="235214" y="2"/>
                                </a:moveTo>
                                <a:cubicBezTo>
                                  <a:pt x="245136" y="-395"/>
                                  <a:pt x="251882" y="50009"/>
                                  <a:pt x="251882" y="50009"/>
                                </a:cubicBezTo>
                                <a:cubicBezTo>
                                  <a:pt x="257438" y="66678"/>
                                  <a:pt x="262201" y="82950"/>
                                  <a:pt x="268551" y="100015"/>
                                </a:cubicBezTo>
                                <a:cubicBezTo>
                                  <a:pt x="274901" y="117080"/>
                                  <a:pt x="294745" y="142877"/>
                                  <a:pt x="289982" y="152402"/>
                                </a:cubicBezTo>
                                <a:cubicBezTo>
                                  <a:pt x="285219" y="161927"/>
                                  <a:pt x="259026" y="155974"/>
                                  <a:pt x="239976" y="157165"/>
                                </a:cubicBezTo>
                                <a:cubicBezTo>
                                  <a:pt x="220926" y="158356"/>
                                  <a:pt x="197907" y="169071"/>
                                  <a:pt x="175682" y="159546"/>
                                </a:cubicBezTo>
                                <a:cubicBezTo>
                                  <a:pt x="153457" y="150021"/>
                                  <a:pt x="123691" y="107159"/>
                                  <a:pt x="106626" y="100015"/>
                                </a:cubicBezTo>
                                <a:cubicBezTo>
                                  <a:pt x="89561" y="92871"/>
                                  <a:pt x="74480" y="110731"/>
                                  <a:pt x="73289" y="116684"/>
                                </a:cubicBezTo>
                                <a:cubicBezTo>
                                  <a:pt x="72098" y="122637"/>
                                  <a:pt x="93529" y="127797"/>
                                  <a:pt x="99482" y="135734"/>
                                </a:cubicBezTo>
                                <a:cubicBezTo>
                                  <a:pt x="105435" y="143672"/>
                                  <a:pt x="107816" y="152403"/>
                                  <a:pt x="109007" y="164309"/>
                                </a:cubicBezTo>
                                <a:cubicBezTo>
                                  <a:pt x="110198" y="176215"/>
                                  <a:pt x="114564" y="208362"/>
                                  <a:pt x="106626" y="207171"/>
                                </a:cubicBezTo>
                                <a:cubicBezTo>
                                  <a:pt x="98688" y="205980"/>
                                  <a:pt x="70510" y="167881"/>
                                  <a:pt x="61382" y="157165"/>
                                </a:cubicBezTo>
                                <a:cubicBezTo>
                                  <a:pt x="52254" y="146449"/>
                                  <a:pt x="54635" y="136527"/>
                                  <a:pt x="51857" y="142877"/>
                                </a:cubicBezTo>
                                <a:cubicBezTo>
                                  <a:pt x="49079" y="149227"/>
                                  <a:pt x="47095" y="183756"/>
                                  <a:pt x="44714" y="195265"/>
                                </a:cubicBezTo>
                                <a:cubicBezTo>
                                  <a:pt x="42333" y="206774"/>
                                  <a:pt x="44714" y="219078"/>
                                  <a:pt x="37570" y="211934"/>
                                </a:cubicBezTo>
                                <a:cubicBezTo>
                                  <a:pt x="30426" y="204790"/>
                                  <a:pt x="6613" y="169071"/>
                                  <a:pt x="1851" y="152402"/>
                                </a:cubicBezTo>
                                <a:cubicBezTo>
                                  <a:pt x="-2912" y="135733"/>
                                  <a:pt x="2248" y="130971"/>
                                  <a:pt x="8995" y="111921"/>
                                </a:cubicBezTo>
                                <a:cubicBezTo>
                                  <a:pt x="15742" y="92871"/>
                                  <a:pt x="33204" y="51199"/>
                                  <a:pt x="42332" y="38102"/>
                                </a:cubicBezTo>
                                <a:cubicBezTo>
                                  <a:pt x="51460" y="25005"/>
                                  <a:pt x="58605" y="33340"/>
                                  <a:pt x="63764" y="33340"/>
                                </a:cubicBezTo>
                                <a:cubicBezTo>
                                  <a:pt x="68923" y="33340"/>
                                  <a:pt x="63367" y="36514"/>
                                  <a:pt x="73289" y="38102"/>
                                </a:cubicBezTo>
                                <a:cubicBezTo>
                                  <a:pt x="83211" y="39690"/>
                                  <a:pt x="109404" y="45246"/>
                                  <a:pt x="123295" y="42865"/>
                                </a:cubicBezTo>
                                <a:cubicBezTo>
                                  <a:pt x="137186" y="40484"/>
                                  <a:pt x="147107" y="19052"/>
                                  <a:pt x="156632" y="23815"/>
                                </a:cubicBezTo>
                                <a:cubicBezTo>
                                  <a:pt x="166157" y="28578"/>
                                  <a:pt x="174095" y="59931"/>
                                  <a:pt x="180445" y="71440"/>
                                </a:cubicBezTo>
                                <a:cubicBezTo>
                                  <a:pt x="186795" y="82949"/>
                                  <a:pt x="192748" y="96046"/>
                                  <a:pt x="194732" y="92871"/>
                                </a:cubicBezTo>
                                <a:cubicBezTo>
                                  <a:pt x="196716" y="89696"/>
                                  <a:pt x="191557" y="65090"/>
                                  <a:pt x="192351" y="52390"/>
                                </a:cubicBezTo>
                                <a:cubicBezTo>
                                  <a:pt x="193145" y="39690"/>
                                  <a:pt x="225292" y="399"/>
                                  <a:pt x="235214" y="2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0" name="Freeform 109"/>
                          <p:cNvSpPr/>
                          <p:nvPr/>
                        </p:nvSpPr>
                        <p:spPr>
                          <a:xfrm>
                            <a:off x="6714272" y="3135477"/>
                            <a:ext cx="499102" cy="77364"/>
                          </a:xfrm>
                          <a:custGeom>
                            <a:avLst/>
                            <a:gdLst>
                              <a:gd name="connsiteX0" fmla="*/ 110391 w 499102"/>
                              <a:gd name="connsiteY0" fmla="*/ 5392 h 77364"/>
                              <a:gd name="connsiteX1" fmla="*/ 179447 w 499102"/>
                              <a:gd name="connsiteY1" fmla="*/ 7773 h 77364"/>
                              <a:gd name="connsiteX2" fmla="*/ 200878 w 499102"/>
                              <a:gd name="connsiteY2" fmla="*/ 7773 h 77364"/>
                              <a:gd name="connsiteX3" fmla="*/ 188972 w 499102"/>
                              <a:gd name="connsiteY3" fmla="*/ 36348 h 77364"/>
                              <a:gd name="connsiteX4" fmla="*/ 236597 w 499102"/>
                              <a:gd name="connsiteY4" fmla="*/ 33967 h 77364"/>
                              <a:gd name="connsiteX5" fmla="*/ 288984 w 499102"/>
                              <a:gd name="connsiteY5" fmla="*/ 43492 h 77364"/>
                              <a:gd name="connsiteX6" fmla="*/ 369947 w 499102"/>
                              <a:gd name="connsiteY6" fmla="*/ 38729 h 77364"/>
                              <a:gd name="connsiteX7" fmla="*/ 446147 w 499102"/>
                              <a:gd name="connsiteY7" fmla="*/ 36348 h 77364"/>
                              <a:gd name="connsiteX8" fmla="*/ 498534 w 499102"/>
                              <a:gd name="connsiteY8" fmla="*/ 29204 h 77364"/>
                              <a:gd name="connsiteX9" fmla="*/ 412809 w 499102"/>
                              <a:gd name="connsiteY9" fmla="*/ 50636 h 77364"/>
                              <a:gd name="connsiteX10" fmla="*/ 369947 w 499102"/>
                              <a:gd name="connsiteY10" fmla="*/ 69686 h 77364"/>
                              <a:gd name="connsiteX11" fmla="*/ 334228 w 499102"/>
                              <a:gd name="connsiteY11" fmla="*/ 60161 h 77364"/>
                              <a:gd name="connsiteX12" fmla="*/ 284222 w 499102"/>
                              <a:gd name="connsiteY12" fmla="*/ 72067 h 77364"/>
                              <a:gd name="connsiteX13" fmla="*/ 274697 w 499102"/>
                              <a:gd name="connsiteY13" fmla="*/ 76829 h 77364"/>
                              <a:gd name="connsiteX14" fmla="*/ 234216 w 499102"/>
                              <a:gd name="connsiteY14" fmla="*/ 60161 h 77364"/>
                              <a:gd name="connsiteX15" fmla="*/ 210403 w 499102"/>
                              <a:gd name="connsiteY15" fmla="*/ 60161 h 77364"/>
                              <a:gd name="connsiteX16" fmla="*/ 127059 w 499102"/>
                              <a:gd name="connsiteY16" fmla="*/ 53017 h 77364"/>
                              <a:gd name="connsiteX17" fmla="*/ 72291 w 499102"/>
                              <a:gd name="connsiteY17" fmla="*/ 41111 h 77364"/>
                              <a:gd name="connsiteX18" fmla="*/ 5616 w 499102"/>
                              <a:gd name="connsiteY18" fmla="*/ 17298 h 77364"/>
                              <a:gd name="connsiteX19" fmla="*/ 5616 w 499102"/>
                              <a:gd name="connsiteY19" fmla="*/ 7773 h 77364"/>
                              <a:gd name="connsiteX20" fmla="*/ 22284 w 499102"/>
                              <a:gd name="connsiteY20" fmla="*/ 629 h 77364"/>
                              <a:gd name="connsiteX21" fmla="*/ 46097 w 499102"/>
                              <a:gd name="connsiteY21" fmla="*/ 629 h 77364"/>
                              <a:gd name="connsiteX22" fmla="*/ 60384 w 499102"/>
                              <a:gd name="connsiteY22" fmla="*/ 3011 h 77364"/>
                              <a:gd name="connsiteX23" fmla="*/ 110391 w 499102"/>
                              <a:gd name="connsiteY23" fmla="*/ 5392 h 7736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</a:cxnLst>
                            <a:rect l="l" t="t" r="r" b="b"/>
                            <a:pathLst>
                              <a:path w="499102" h="77364">
                                <a:moveTo>
                                  <a:pt x="110391" y="5392"/>
                                </a:moveTo>
                                <a:lnTo>
                                  <a:pt x="179447" y="7773"/>
                                </a:lnTo>
                                <a:cubicBezTo>
                                  <a:pt x="194528" y="8170"/>
                                  <a:pt x="199291" y="3011"/>
                                  <a:pt x="200878" y="7773"/>
                                </a:cubicBezTo>
                                <a:cubicBezTo>
                                  <a:pt x="202465" y="12535"/>
                                  <a:pt x="183019" y="31982"/>
                                  <a:pt x="188972" y="36348"/>
                                </a:cubicBezTo>
                                <a:cubicBezTo>
                                  <a:pt x="194925" y="40714"/>
                                  <a:pt x="219928" y="32776"/>
                                  <a:pt x="236597" y="33967"/>
                                </a:cubicBezTo>
                                <a:cubicBezTo>
                                  <a:pt x="253266" y="35158"/>
                                  <a:pt x="266759" y="42698"/>
                                  <a:pt x="288984" y="43492"/>
                                </a:cubicBezTo>
                                <a:cubicBezTo>
                                  <a:pt x="311209" y="44286"/>
                                  <a:pt x="343753" y="39920"/>
                                  <a:pt x="369947" y="38729"/>
                                </a:cubicBezTo>
                                <a:cubicBezTo>
                                  <a:pt x="396141" y="37538"/>
                                  <a:pt x="424716" y="37936"/>
                                  <a:pt x="446147" y="36348"/>
                                </a:cubicBezTo>
                                <a:cubicBezTo>
                                  <a:pt x="467578" y="34760"/>
                                  <a:pt x="504090" y="26823"/>
                                  <a:pt x="498534" y="29204"/>
                                </a:cubicBezTo>
                                <a:cubicBezTo>
                                  <a:pt x="492978" y="31585"/>
                                  <a:pt x="434240" y="43889"/>
                                  <a:pt x="412809" y="50636"/>
                                </a:cubicBezTo>
                                <a:cubicBezTo>
                                  <a:pt x="391378" y="57383"/>
                                  <a:pt x="383044" y="68099"/>
                                  <a:pt x="369947" y="69686"/>
                                </a:cubicBezTo>
                                <a:cubicBezTo>
                                  <a:pt x="356850" y="71273"/>
                                  <a:pt x="348515" y="59764"/>
                                  <a:pt x="334228" y="60161"/>
                                </a:cubicBezTo>
                                <a:cubicBezTo>
                                  <a:pt x="319941" y="60558"/>
                                  <a:pt x="294144" y="69289"/>
                                  <a:pt x="284222" y="72067"/>
                                </a:cubicBezTo>
                                <a:cubicBezTo>
                                  <a:pt x="274300" y="74845"/>
                                  <a:pt x="283031" y="78813"/>
                                  <a:pt x="274697" y="76829"/>
                                </a:cubicBezTo>
                                <a:cubicBezTo>
                                  <a:pt x="266363" y="74845"/>
                                  <a:pt x="244932" y="62939"/>
                                  <a:pt x="234216" y="60161"/>
                                </a:cubicBezTo>
                                <a:cubicBezTo>
                                  <a:pt x="223500" y="57383"/>
                                  <a:pt x="228262" y="61352"/>
                                  <a:pt x="210403" y="60161"/>
                                </a:cubicBezTo>
                                <a:cubicBezTo>
                                  <a:pt x="192544" y="58970"/>
                                  <a:pt x="150078" y="56192"/>
                                  <a:pt x="127059" y="53017"/>
                                </a:cubicBezTo>
                                <a:cubicBezTo>
                                  <a:pt x="104040" y="49842"/>
                                  <a:pt x="92531" y="47064"/>
                                  <a:pt x="72291" y="41111"/>
                                </a:cubicBezTo>
                                <a:cubicBezTo>
                                  <a:pt x="52051" y="35158"/>
                                  <a:pt x="16728" y="22854"/>
                                  <a:pt x="5616" y="17298"/>
                                </a:cubicBezTo>
                                <a:cubicBezTo>
                                  <a:pt x="-5497" y="11742"/>
                                  <a:pt x="2838" y="10551"/>
                                  <a:pt x="5616" y="7773"/>
                                </a:cubicBezTo>
                                <a:cubicBezTo>
                                  <a:pt x="8394" y="4995"/>
                                  <a:pt x="15537" y="1820"/>
                                  <a:pt x="22284" y="629"/>
                                </a:cubicBezTo>
                                <a:cubicBezTo>
                                  <a:pt x="29031" y="-562"/>
                                  <a:pt x="39747" y="232"/>
                                  <a:pt x="46097" y="629"/>
                                </a:cubicBezTo>
                                <a:cubicBezTo>
                                  <a:pt x="52447" y="1026"/>
                                  <a:pt x="47287" y="2614"/>
                                  <a:pt x="60384" y="3011"/>
                                </a:cubicBezTo>
                                <a:cubicBezTo>
                                  <a:pt x="73481" y="3408"/>
                                  <a:pt x="90547" y="4598"/>
                                  <a:pt x="110391" y="5392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1" name="Freeform 110"/>
                          <p:cNvSpPr/>
                          <p:nvPr/>
                        </p:nvSpPr>
                        <p:spPr>
                          <a:xfrm>
                            <a:off x="6800553" y="2535887"/>
                            <a:ext cx="406924" cy="551489"/>
                          </a:xfrm>
                          <a:custGeom>
                            <a:avLst/>
                            <a:gdLst>
                              <a:gd name="connsiteX0" fmla="*/ 393203 w 406924"/>
                              <a:gd name="connsiteY0" fmla="*/ 207313 h 551489"/>
                              <a:gd name="connsiteX1" fmla="*/ 405110 w 406924"/>
                              <a:gd name="connsiteY1" fmla="*/ 276369 h 551489"/>
                              <a:gd name="connsiteX2" fmla="*/ 352722 w 406924"/>
                              <a:gd name="connsiteY2" fmla="*/ 309707 h 551489"/>
                              <a:gd name="connsiteX3" fmla="*/ 347960 w 406924"/>
                              <a:gd name="connsiteY3" fmla="*/ 259701 h 551489"/>
                              <a:gd name="connsiteX4" fmla="*/ 331291 w 406924"/>
                              <a:gd name="connsiteY4" fmla="*/ 266844 h 551489"/>
                              <a:gd name="connsiteX5" fmla="*/ 314622 w 406924"/>
                              <a:gd name="connsiteY5" fmla="*/ 283513 h 551489"/>
                              <a:gd name="connsiteX6" fmla="*/ 269378 w 406924"/>
                              <a:gd name="connsiteY6" fmla="*/ 321613 h 551489"/>
                              <a:gd name="connsiteX7" fmla="*/ 195560 w 406924"/>
                              <a:gd name="connsiteY7" fmla="*/ 350188 h 551489"/>
                              <a:gd name="connsiteX8" fmla="*/ 209847 w 406924"/>
                              <a:gd name="connsiteY8" fmla="*/ 390669 h 551489"/>
                              <a:gd name="connsiteX9" fmla="*/ 231278 w 406924"/>
                              <a:gd name="connsiteY9" fmla="*/ 414482 h 551489"/>
                              <a:gd name="connsiteX10" fmla="*/ 209847 w 406924"/>
                              <a:gd name="connsiteY10" fmla="*/ 419244 h 551489"/>
                              <a:gd name="connsiteX11" fmla="*/ 176510 w 406924"/>
                              <a:gd name="connsiteY11" fmla="*/ 500207 h 551489"/>
                              <a:gd name="connsiteX12" fmla="*/ 164603 w 406924"/>
                              <a:gd name="connsiteY12" fmla="*/ 535926 h 551489"/>
                              <a:gd name="connsiteX13" fmla="*/ 150316 w 406924"/>
                              <a:gd name="connsiteY13" fmla="*/ 550213 h 551489"/>
                              <a:gd name="connsiteX14" fmla="*/ 133647 w 406924"/>
                              <a:gd name="connsiteY14" fmla="*/ 547832 h 551489"/>
                              <a:gd name="connsiteX15" fmla="*/ 102691 w 406924"/>
                              <a:gd name="connsiteY15" fmla="*/ 524019 h 551489"/>
                              <a:gd name="connsiteX16" fmla="*/ 28872 w 406924"/>
                              <a:gd name="connsiteY16" fmla="*/ 524019 h 551489"/>
                              <a:gd name="connsiteX17" fmla="*/ 38397 w 406924"/>
                              <a:gd name="connsiteY17" fmla="*/ 493063 h 551489"/>
                              <a:gd name="connsiteX18" fmla="*/ 19347 w 406924"/>
                              <a:gd name="connsiteY18" fmla="*/ 488301 h 551489"/>
                              <a:gd name="connsiteX19" fmla="*/ 7441 w 406924"/>
                              <a:gd name="connsiteY19" fmla="*/ 459726 h 551489"/>
                              <a:gd name="connsiteX20" fmla="*/ 297 w 406924"/>
                              <a:gd name="connsiteY20" fmla="*/ 424007 h 551489"/>
                              <a:gd name="connsiteX21" fmla="*/ 2678 w 406924"/>
                              <a:gd name="connsiteY21" fmla="*/ 412101 h 551489"/>
                              <a:gd name="connsiteX22" fmla="*/ 14585 w 406924"/>
                              <a:gd name="connsiteY22" fmla="*/ 409719 h 551489"/>
                              <a:gd name="connsiteX23" fmla="*/ 28872 w 406924"/>
                              <a:gd name="connsiteY23" fmla="*/ 412101 h 551489"/>
                              <a:gd name="connsiteX24" fmla="*/ 45541 w 406924"/>
                              <a:gd name="connsiteY24" fmla="*/ 395432 h 551489"/>
                              <a:gd name="connsiteX25" fmla="*/ 52685 w 406924"/>
                              <a:gd name="connsiteY25" fmla="*/ 385907 h 551489"/>
                              <a:gd name="connsiteX26" fmla="*/ 71735 w 406924"/>
                              <a:gd name="connsiteY26" fmla="*/ 388288 h 551489"/>
                              <a:gd name="connsiteX27" fmla="*/ 86022 w 406924"/>
                              <a:gd name="connsiteY27" fmla="*/ 362094 h 551489"/>
                              <a:gd name="connsiteX28" fmla="*/ 124122 w 406924"/>
                              <a:gd name="connsiteY28" fmla="*/ 326376 h 551489"/>
                              <a:gd name="connsiteX29" fmla="*/ 169366 w 406924"/>
                              <a:gd name="connsiteY29" fmla="*/ 290657 h 551489"/>
                              <a:gd name="connsiteX30" fmla="*/ 197941 w 406924"/>
                              <a:gd name="connsiteY30" fmla="*/ 283513 h 551489"/>
                              <a:gd name="connsiteX31" fmla="*/ 216991 w 406924"/>
                              <a:gd name="connsiteY31" fmla="*/ 307326 h 551489"/>
                              <a:gd name="connsiteX32" fmla="*/ 252710 w 406924"/>
                              <a:gd name="connsiteY32" fmla="*/ 293038 h 551489"/>
                              <a:gd name="connsiteX33" fmla="*/ 286047 w 406924"/>
                              <a:gd name="connsiteY33" fmla="*/ 264463 h 551489"/>
                              <a:gd name="connsiteX34" fmla="*/ 295572 w 406924"/>
                              <a:gd name="connsiteY34" fmla="*/ 204932 h 551489"/>
                              <a:gd name="connsiteX35" fmla="*/ 274141 w 406924"/>
                              <a:gd name="connsiteY35" fmla="*/ 152544 h 551489"/>
                              <a:gd name="connsiteX36" fmla="*/ 252710 w 406924"/>
                              <a:gd name="connsiteY36" fmla="*/ 116826 h 551489"/>
                              <a:gd name="connsiteX37" fmla="*/ 245566 w 406924"/>
                              <a:gd name="connsiteY37" fmla="*/ 93013 h 551489"/>
                              <a:gd name="connsiteX38" fmla="*/ 243185 w 406924"/>
                              <a:gd name="connsiteY38" fmla="*/ 76344 h 551489"/>
                              <a:gd name="connsiteX39" fmla="*/ 247947 w 406924"/>
                              <a:gd name="connsiteY39" fmla="*/ 40626 h 551489"/>
                              <a:gd name="connsiteX40" fmla="*/ 271760 w 406924"/>
                              <a:gd name="connsiteY40" fmla="*/ 12051 h 551489"/>
                              <a:gd name="connsiteX41" fmla="*/ 286047 w 406924"/>
                              <a:gd name="connsiteY41" fmla="*/ 144 h 551489"/>
                              <a:gd name="connsiteX42" fmla="*/ 305097 w 406924"/>
                              <a:gd name="connsiteY42" fmla="*/ 19194 h 551489"/>
                              <a:gd name="connsiteX43" fmla="*/ 290810 w 406924"/>
                              <a:gd name="connsiteY43" fmla="*/ 95394 h 551489"/>
                              <a:gd name="connsiteX44" fmla="*/ 293191 w 406924"/>
                              <a:gd name="connsiteY44" fmla="*/ 100157 h 551489"/>
                              <a:gd name="connsiteX45" fmla="*/ 338435 w 406924"/>
                              <a:gd name="connsiteY45" fmla="*/ 100157 h 551489"/>
                              <a:gd name="connsiteX46" fmla="*/ 376535 w 406924"/>
                              <a:gd name="connsiteY46" fmla="*/ 147782 h 551489"/>
                              <a:gd name="connsiteX47" fmla="*/ 393203 w 406924"/>
                              <a:gd name="connsiteY47" fmla="*/ 207313 h 55148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</a:cxnLst>
                            <a:rect l="l" t="t" r="r" b="b"/>
                            <a:pathLst>
                              <a:path w="406924" h="551489">
                                <a:moveTo>
                                  <a:pt x="393203" y="207313"/>
                                </a:moveTo>
                                <a:cubicBezTo>
                                  <a:pt x="397965" y="228744"/>
                                  <a:pt x="411857" y="259303"/>
                                  <a:pt x="405110" y="276369"/>
                                </a:cubicBezTo>
                                <a:cubicBezTo>
                                  <a:pt x="398363" y="293435"/>
                                  <a:pt x="362247" y="312485"/>
                                  <a:pt x="352722" y="309707"/>
                                </a:cubicBezTo>
                                <a:cubicBezTo>
                                  <a:pt x="343197" y="306929"/>
                                  <a:pt x="351532" y="266845"/>
                                  <a:pt x="347960" y="259701"/>
                                </a:cubicBezTo>
                                <a:cubicBezTo>
                                  <a:pt x="344388" y="252557"/>
                                  <a:pt x="336847" y="262875"/>
                                  <a:pt x="331291" y="266844"/>
                                </a:cubicBezTo>
                                <a:cubicBezTo>
                                  <a:pt x="325735" y="270813"/>
                                  <a:pt x="324941" y="274385"/>
                                  <a:pt x="314622" y="283513"/>
                                </a:cubicBezTo>
                                <a:cubicBezTo>
                                  <a:pt x="304303" y="292641"/>
                                  <a:pt x="289222" y="310501"/>
                                  <a:pt x="269378" y="321613"/>
                                </a:cubicBezTo>
                                <a:cubicBezTo>
                                  <a:pt x="249534" y="332725"/>
                                  <a:pt x="205482" y="338679"/>
                                  <a:pt x="195560" y="350188"/>
                                </a:cubicBezTo>
                                <a:cubicBezTo>
                                  <a:pt x="185638" y="361697"/>
                                  <a:pt x="203894" y="379953"/>
                                  <a:pt x="209847" y="390669"/>
                                </a:cubicBezTo>
                                <a:cubicBezTo>
                                  <a:pt x="215800" y="401385"/>
                                  <a:pt x="231278" y="409720"/>
                                  <a:pt x="231278" y="414482"/>
                                </a:cubicBezTo>
                                <a:cubicBezTo>
                                  <a:pt x="231278" y="419244"/>
                                  <a:pt x="218975" y="404957"/>
                                  <a:pt x="209847" y="419244"/>
                                </a:cubicBezTo>
                                <a:cubicBezTo>
                                  <a:pt x="200719" y="433532"/>
                                  <a:pt x="184051" y="480760"/>
                                  <a:pt x="176510" y="500207"/>
                                </a:cubicBezTo>
                                <a:cubicBezTo>
                                  <a:pt x="168969" y="519654"/>
                                  <a:pt x="168969" y="527592"/>
                                  <a:pt x="164603" y="535926"/>
                                </a:cubicBezTo>
                                <a:cubicBezTo>
                                  <a:pt x="160237" y="544260"/>
                                  <a:pt x="155475" y="548229"/>
                                  <a:pt x="150316" y="550213"/>
                                </a:cubicBezTo>
                                <a:cubicBezTo>
                                  <a:pt x="145157" y="552197"/>
                                  <a:pt x="141584" y="552198"/>
                                  <a:pt x="133647" y="547832"/>
                                </a:cubicBezTo>
                                <a:cubicBezTo>
                                  <a:pt x="125710" y="543466"/>
                                  <a:pt x="120153" y="527988"/>
                                  <a:pt x="102691" y="524019"/>
                                </a:cubicBezTo>
                                <a:cubicBezTo>
                                  <a:pt x="85228" y="520050"/>
                                  <a:pt x="39588" y="529178"/>
                                  <a:pt x="28872" y="524019"/>
                                </a:cubicBezTo>
                                <a:cubicBezTo>
                                  <a:pt x="18156" y="518860"/>
                                  <a:pt x="39984" y="499016"/>
                                  <a:pt x="38397" y="493063"/>
                                </a:cubicBezTo>
                                <a:cubicBezTo>
                                  <a:pt x="36809" y="487110"/>
                                  <a:pt x="24506" y="493857"/>
                                  <a:pt x="19347" y="488301"/>
                                </a:cubicBezTo>
                                <a:cubicBezTo>
                                  <a:pt x="14188" y="482745"/>
                                  <a:pt x="10616" y="470442"/>
                                  <a:pt x="7441" y="459726"/>
                                </a:cubicBezTo>
                                <a:cubicBezTo>
                                  <a:pt x="4266" y="449010"/>
                                  <a:pt x="1091" y="431944"/>
                                  <a:pt x="297" y="424007"/>
                                </a:cubicBezTo>
                                <a:cubicBezTo>
                                  <a:pt x="-497" y="416070"/>
                                  <a:pt x="297" y="414482"/>
                                  <a:pt x="2678" y="412101"/>
                                </a:cubicBezTo>
                                <a:cubicBezTo>
                                  <a:pt x="5059" y="409720"/>
                                  <a:pt x="10219" y="409719"/>
                                  <a:pt x="14585" y="409719"/>
                                </a:cubicBezTo>
                                <a:cubicBezTo>
                                  <a:pt x="18951" y="409719"/>
                                  <a:pt x="23713" y="414482"/>
                                  <a:pt x="28872" y="412101"/>
                                </a:cubicBezTo>
                                <a:cubicBezTo>
                                  <a:pt x="34031" y="409720"/>
                                  <a:pt x="41572" y="399798"/>
                                  <a:pt x="45541" y="395432"/>
                                </a:cubicBezTo>
                                <a:cubicBezTo>
                                  <a:pt x="49510" y="391066"/>
                                  <a:pt x="48319" y="387098"/>
                                  <a:pt x="52685" y="385907"/>
                                </a:cubicBezTo>
                                <a:cubicBezTo>
                                  <a:pt x="57051" y="384716"/>
                                  <a:pt x="66179" y="392257"/>
                                  <a:pt x="71735" y="388288"/>
                                </a:cubicBezTo>
                                <a:cubicBezTo>
                                  <a:pt x="77291" y="384319"/>
                                  <a:pt x="77291" y="372413"/>
                                  <a:pt x="86022" y="362094"/>
                                </a:cubicBezTo>
                                <a:cubicBezTo>
                                  <a:pt x="94753" y="351775"/>
                                  <a:pt x="110231" y="338282"/>
                                  <a:pt x="124122" y="326376"/>
                                </a:cubicBezTo>
                                <a:cubicBezTo>
                                  <a:pt x="138013" y="314470"/>
                                  <a:pt x="157063" y="297801"/>
                                  <a:pt x="169366" y="290657"/>
                                </a:cubicBezTo>
                                <a:cubicBezTo>
                                  <a:pt x="181669" y="283513"/>
                                  <a:pt x="190004" y="280735"/>
                                  <a:pt x="197941" y="283513"/>
                                </a:cubicBezTo>
                                <a:cubicBezTo>
                                  <a:pt x="205878" y="286291"/>
                                  <a:pt x="207863" y="305739"/>
                                  <a:pt x="216991" y="307326"/>
                                </a:cubicBezTo>
                                <a:cubicBezTo>
                                  <a:pt x="226119" y="308914"/>
                                  <a:pt x="241201" y="300182"/>
                                  <a:pt x="252710" y="293038"/>
                                </a:cubicBezTo>
                                <a:cubicBezTo>
                                  <a:pt x="264219" y="285894"/>
                                  <a:pt x="278903" y="279147"/>
                                  <a:pt x="286047" y="264463"/>
                                </a:cubicBezTo>
                                <a:cubicBezTo>
                                  <a:pt x="293191" y="249779"/>
                                  <a:pt x="297556" y="223585"/>
                                  <a:pt x="295572" y="204932"/>
                                </a:cubicBezTo>
                                <a:cubicBezTo>
                                  <a:pt x="293588" y="186279"/>
                                  <a:pt x="281285" y="167228"/>
                                  <a:pt x="274141" y="152544"/>
                                </a:cubicBezTo>
                                <a:cubicBezTo>
                                  <a:pt x="266997" y="137860"/>
                                  <a:pt x="257472" y="126748"/>
                                  <a:pt x="252710" y="116826"/>
                                </a:cubicBezTo>
                                <a:cubicBezTo>
                                  <a:pt x="247948" y="106904"/>
                                  <a:pt x="247153" y="99760"/>
                                  <a:pt x="245566" y="93013"/>
                                </a:cubicBezTo>
                                <a:cubicBezTo>
                                  <a:pt x="243978" y="86266"/>
                                  <a:pt x="242788" y="85075"/>
                                  <a:pt x="243185" y="76344"/>
                                </a:cubicBezTo>
                                <a:cubicBezTo>
                                  <a:pt x="243582" y="67613"/>
                                  <a:pt x="243185" y="51341"/>
                                  <a:pt x="247947" y="40626"/>
                                </a:cubicBezTo>
                                <a:cubicBezTo>
                                  <a:pt x="252709" y="29911"/>
                                  <a:pt x="265410" y="18798"/>
                                  <a:pt x="271760" y="12051"/>
                                </a:cubicBezTo>
                                <a:cubicBezTo>
                                  <a:pt x="278110" y="5304"/>
                                  <a:pt x="280491" y="-1046"/>
                                  <a:pt x="286047" y="144"/>
                                </a:cubicBezTo>
                                <a:cubicBezTo>
                                  <a:pt x="291603" y="1334"/>
                                  <a:pt x="304303" y="3319"/>
                                  <a:pt x="305097" y="19194"/>
                                </a:cubicBezTo>
                                <a:cubicBezTo>
                                  <a:pt x="305891" y="35069"/>
                                  <a:pt x="292794" y="81900"/>
                                  <a:pt x="290810" y="95394"/>
                                </a:cubicBezTo>
                                <a:cubicBezTo>
                                  <a:pt x="288826" y="108888"/>
                                  <a:pt x="285254" y="99363"/>
                                  <a:pt x="293191" y="100157"/>
                                </a:cubicBezTo>
                                <a:cubicBezTo>
                                  <a:pt x="301128" y="100951"/>
                                  <a:pt x="324544" y="92220"/>
                                  <a:pt x="338435" y="100157"/>
                                </a:cubicBezTo>
                                <a:cubicBezTo>
                                  <a:pt x="352326" y="108094"/>
                                  <a:pt x="368201" y="136669"/>
                                  <a:pt x="376535" y="147782"/>
                                </a:cubicBezTo>
                                <a:cubicBezTo>
                                  <a:pt x="384869" y="158894"/>
                                  <a:pt x="388441" y="185882"/>
                                  <a:pt x="393203" y="207313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2" name="Freeform 111"/>
                          <p:cNvSpPr/>
                          <p:nvPr/>
                        </p:nvSpPr>
                        <p:spPr>
                          <a:xfrm>
                            <a:off x="6476995" y="2844875"/>
                            <a:ext cx="304933" cy="274958"/>
                          </a:xfrm>
                          <a:custGeom>
                            <a:avLst/>
                            <a:gdLst>
                              <a:gd name="connsiteX0" fmla="*/ 188124 w 304933"/>
                              <a:gd name="connsiteY0" fmla="*/ 122163 h 274958"/>
                              <a:gd name="connsiteX1" fmla="*/ 219080 w 304933"/>
                              <a:gd name="connsiteY1" fmla="*/ 174550 h 274958"/>
                              <a:gd name="connsiteX2" fmla="*/ 250036 w 304933"/>
                              <a:gd name="connsiteY2" fmla="*/ 172169 h 274958"/>
                              <a:gd name="connsiteX3" fmla="*/ 276230 w 304933"/>
                              <a:gd name="connsiteY3" fmla="*/ 191219 h 274958"/>
                              <a:gd name="connsiteX4" fmla="*/ 304805 w 304933"/>
                              <a:gd name="connsiteY4" fmla="*/ 212650 h 274958"/>
                              <a:gd name="connsiteX5" fmla="*/ 264324 w 304933"/>
                              <a:gd name="connsiteY5" fmla="*/ 215031 h 274958"/>
                              <a:gd name="connsiteX6" fmla="*/ 261943 w 304933"/>
                              <a:gd name="connsiteY6" fmla="*/ 243606 h 274958"/>
                              <a:gd name="connsiteX7" fmla="*/ 238130 w 304933"/>
                              <a:gd name="connsiteY7" fmla="*/ 274563 h 274958"/>
                              <a:gd name="connsiteX8" fmla="*/ 188124 w 304933"/>
                              <a:gd name="connsiteY8" fmla="*/ 257894 h 274958"/>
                              <a:gd name="connsiteX9" fmla="*/ 147643 w 304933"/>
                              <a:gd name="connsiteY9" fmla="*/ 212650 h 274958"/>
                              <a:gd name="connsiteX10" fmla="*/ 111924 w 304933"/>
                              <a:gd name="connsiteY10" fmla="*/ 150738 h 274958"/>
                              <a:gd name="connsiteX11" fmla="*/ 95255 w 304933"/>
                              <a:gd name="connsiteY11" fmla="*/ 107875 h 274958"/>
                              <a:gd name="connsiteX12" fmla="*/ 71443 w 304933"/>
                              <a:gd name="connsiteY12" fmla="*/ 84063 h 274958"/>
                              <a:gd name="connsiteX13" fmla="*/ 59536 w 304933"/>
                              <a:gd name="connsiteY13" fmla="*/ 84063 h 274958"/>
                              <a:gd name="connsiteX14" fmla="*/ 57155 w 304933"/>
                              <a:gd name="connsiteY14" fmla="*/ 84063 h 274958"/>
                              <a:gd name="connsiteX15" fmla="*/ 28580 w 304933"/>
                              <a:gd name="connsiteY15" fmla="*/ 43581 h 274958"/>
                              <a:gd name="connsiteX16" fmla="*/ 5 w 304933"/>
                              <a:gd name="connsiteY16" fmla="*/ 12625 h 274958"/>
                              <a:gd name="connsiteX17" fmla="*/ 30961 w 304933"/>
                              <a:gd name="connsiteY17" fmla="*/ 719 h 274958"/>
                              <a:gd name="connsiteX18" fmla="*/ 78586 w 304933"/>
                              <a:gd name="connsiteY18" fmla="*/ 31675 h 274958"/>
                              <a:gd name="connsiteX19" fmla="*/ 119068 w 304933"/>
                              <a:gd name="connsiteY19" fmla="*/ 74538 h 274958"/>
                              <a:gd name="connsiteX20" fmla="*/ 145261 w 304933"/>
                              <a:gd name="connsiteY20" fmla="*/ 95969 h 274958"/>
                              <a:gd name="connsiteX21" fmla="*/ 188124 w 304933"/>
                              <a:gd name="connsiteY21" fmla="*/ 122163 h 27495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</a:cxnLst>
                            <a:rect l="l" t="t" r="r" b="b"/>
                            <a:pathLst>
                              <a:path w="304933" h="274958">
                                <a:moveTo>
                                  <a:pt x="188124" y="122163"/>
                                </a:moveTo>
                                <a:cubicBezTo>
                                  <a:pt x="200427" y="135260"/>
                                  <a:pt x="208761" y="166216"/>
                                  <a:pt x="219080" y="174550"/>
                                </a:cubicBezTo>
                                <a:cubicBezTo>
                                  <a:pt x="229399" y="182884"/>
                                  <a:pt x="240511" y="169391"/>
                                  <a:pt x="250036" y="172169"/>
                                </a:cubicBezTo>
                                <a:cubicBezTo>
                                  <a:pt x="259561" y="174947"/>
                                  <a:pt x="267102" y="184472"/>
                                  <a:pt x="276230" y="191219"/>
                                </a:cubicBezTo>
                                <a:cubicBezTo>
                                  <a:pt x="285358" y="197966"/>
                                  <a:pt x="306789" y="208681"/>
                                  <a:pt x="304805" y="212650"/>
                                </a:cubicBezTo>
                                <a:cubicBezTo>
                                  <a:pt x="302821" y="216619"/>
                                  <a:pt x="271468" y="209872"/>
                                  <a:pt x="264324" y="215031"/>
                                </a:cubicBezTo>
                                <a:cubicBezTo>
                                  <a:pt x="257180" y="220190"/>
                                  <a:pt x="266309" y="233684"/>
                                  <a:pt x="261943" y="243606"/>
                                </a:cubicBezTo>
                                <a:cubicBezTo>
                                  <a:pt x="257577" y="253528"/>
                                  <a:pt x="250433" y="272182"/>
                                  <a:pt x="238130" y="274563"/>
                                </a:cubicBezTo>
                                <a:cubicBezTo>
                                  <a:pt x="225827" y="276944"/>
                                  <a:pt x="203205" y="268213"/>
                                  <a:pt x="188124" y="257894"/>
                                </a:cubicBezTo>
                                <a:cubicBezTo>
                                  <a:pt x="173043" y="247575"/>
                                  <a:pt x="160343" y="230509"/>
                                  <a:pt x="147643" y="212650"/>
                                </a:cubicBezTo>
                                <a:cubicBezTo>
                                  <a:pt x="134943" y="194791"/>
                                  <a:pt x="120655" y="168200"/>
                                  <a:pt x="111924" y="150738"/>
                                </a:cubicBezTo>
                                <a:cubicBezTo>
                                  <a:pt x="103193" y="133276"/>
                                  <a:pt x="102002" y="118987"/>
                                  <a:pt x="95255" y="107875"/>
                                </a:cubicBezTo>
                                <a:cubicBezTo>
                                  <a:pt x="88508" y="96763"/>
                                  <a:pt x="77396" y="88032"/>
                                  <a:pt x="71443" y="84063"/>
                                </a:cubicBezTo>
                                <a:cubicBezTo>
                                  <a:pt x="65490" y="80094"/>
                                  <a:pt x="59536" y="84063"/>
                                  <a:pt x="59536" y="84063"/>
                                </a:cubicBezTo>
                                <a:cubicBezTo>
                                  <a:pt x="57155" y="84063"/>
                                  <a:pt x="62314" y="90810"/>
                                  <a:pt x="57155" y="84063"/>
                                </a:cubicBezTo>
                                <a:cubicBezTo>
                                  <a:pt x="51996" y="77316"/>
                                  <a:pt x="38105" y="55487"/>
                                  <a:pt x="28580" y="43581"/>
                                </a:cubicBezTo>
                                <a:cubicBezTo>
                                  <a:pt x="19055" y="31675"/>
                                  <a:pt x="-392" y="19769"/>
                                  <a:pt x="5" y="12625"/>
                                </a:cubicBezTo>
                                <a:cubicBezTo>
                                  <a:pt x="402" y="5481"/>
                                  <a:pt x="17864" y="-2456"/>
                                  <a:pt x="30961" y="719"/>
                                </a:cubicBezTo>
                                <a:cubicBezTo>
                                  <a:pt x="44058" y="3894"/>
                                  <a:pt x="63901" y="19372"/>
                                  <a:pt x="78586" y="31675"/>
                                </a:cubicBezTo>
                                <a:cubicBezTo>
                                  <a:pt x="93270" y="43978"/>
                                  <a:pt x="107956" y="63822"/>
                                  <a:pt x="119068" y="74538"/>
                                </a:cubicBezTo>
                                <a:cubicBezTo>
                                  <a:pt x="130180" y="85254"/>
                                  <a:pt x="132164" y="86841"/>
                                  <a:pt x="145261" y="95969"/>
                                </a:cubicBezTo>
                                <a:cubicBezTo>
                                  <a:pt x="158358" y="105097"/>
                                  <a:pt x="175821" y="109066"/>
                                  <a:pt x="188124" y="122163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3" name="Freeform 112"/>
                          <p:cNvSpPr/>
                          <p:nvPr/>
                        </p:nvSpPr>
                        <p:spPr>
                          <a:xfrm>
                            <a:off x="4801979" y="101693"/>
                            <a:ext cx="3909315" cy="2872095"/>
                          </a:xfrm>
                          <a:custGeom>
                            <a:avLst/>
                            <a:gdLst>
                              <a:gd name="connsiteX0" fmla="*/ 3658209 w 3909315"/>
                              <a:gd name="connsiteY0" fmla="*/ 737170 h 2872095"/>
                              <a:gd name="connsiteX1" fmla="*/ 3709892 w 3909315"/>
                              <a:gd name="connsiteY1" fmla="*/ 768975 h 2872095"/>
                              <a:gd name="connsiteX2" fmla="*/ 3773503 w 3909315"/>
                              <a:gd name="connsiteY2" fmla="*/ 824634 h 2872095"/>
                              <a:gd name="connsiteX3" fmla="*/ 3801332 w 3909315"/>
                              <a:gd name="connsiteY3" fmla="*/ 844512 h 2872095"/>
                              <a:gd name="connsiteX4" fmla="*/ 3841089 w 3909315"/>
                              <a:gd name="connsiteY4" fmla="*/ 864390 h 2872095"/>
                              <a:gd name="connsiteX5" fmla="*/ 3908675 w 3909315"/>
                              <a:gd name="connsiteY5" fmla="*/ 892220 h 2872095"/>
                              <a:gd name="connsiteX6" fmla="*/ 3797357 w 3909315"/>
                              <a:gd name="connsiteY6" fmla="*/ 924025 h 2872095"/>
                              <a:gd name="connsiteX7" fmla="*/ 3777478 w 3909315"/>
                              <a:gd name="connsiteY7" fmla="*/ 959806 h 2872095"/>
                              <a:gd name="connsiteX8" fmla="*/ 3757600 w 3909315"/>
                              <a:gd name="connsiteY8" fmla="*/ 979684 h 2872095"/>
                              <a:gd name="connsiteX9" fmla="*/ 3717844 w 3909315"/>
                              <a:gd name="connsiteY9" fmla="*/ 967757 h 2872095"/>
                              <a:gd name="connsiteX10" fmla="*/ 3678087 w 3909315"/>
                              <a:gd name="connsiteY10" fmla="*/ 939928 h 2872095"/>
                              <a:gd name="connsiteX11" fmla="*/ 3678087 w 3909315"/>
                              <a:gd name="connsiteY11" fmla="*/ 900171 h 2872095"/>
                              <a:gd name="connsiteX12" fmla="*/ 3646282 w 3909315"/>
                              <a:gd name="connsiteY12" fmla="*/ 924025 h 2872095"/>
                              <a:gd name="connsiteX13" fmla="*/ 3614477 w 3909315"/>
                              <a:gd name="connsiteY13" fmla="*/ 900171 h 2872095"/>
                              <a:gd name="connsiteX14" fmla="*/ 3598574 w 3909315"/>
                              <a:gd name="connsiteY14" fmla="*/ 935952 h 2872095"/>
                              <a:gd name="connsiteX15" fmla="*/ 3534964 w 3909315"/>
                              <a:gd name="connsiteY15" fmla="*/ 955830 h 2872095"/>
                              <a:gd name="connsiteX16" fmla="*/ 3578696 w 3909315"/>
                              <a:gd name="connsiteY16" fmla="*/ 983660 h 2872095"/>
                              <a:gd name="connsiteX17" fmla="*/ 3590623 w 3909315"/>
                              <a:gd name="connsiteY17" fmla="*/ 1007514 h 2872095"/>
                              <a:gd name="connsiteX18" fmla="*/ 3578696 w 3909315"/>
                              <a:gd name="connsiteY18" fmla="*/ 1059197 h 2872095"/>
                              <a:gd name="connsiteX19" fmla="*/ 3530988 w 3909315"/>
                              <a:gd name="connsiteY19" fmla="*/ 1091003 h 2872095"/>
                              <a:gd name="connsiteX20" fmla="*/ 3455451 w 3909315"/>
                              <a:gd name="connsiteY20" fmla="*/ 1106905 h 2872095"/>
                              <a:gd name="connsiteX21" fmla="*/ 3435572 w 3909315"/>
                              <a:gd name="connsiteY21" fmla="*/ 1126784 h 2872095"/>
                              <a:gd name="connsiteX22" fmla="*/ 3387864 w 3909315"/>
                              <a:gd name="connsiteY22" fmla="*/ 1166540 h 2872095"/>
                              <a:gd name="connsiteX23" fmla="*/ 3364011 w 3909315"/>
                              <a:gd name="connsiteY23" fmla="*/ 1166540 h 2872095"/>
                              <a:gd name="connsiteX24" fmla="*/ 3300400 w 3909315"/>
                              <a:gd name="connsiteY24" fmla="*/ 1158589 h 2872095"/>
                              <a:gd name="connsiteX25" fmla="*/ 3244741 w 3909315"/>
                              <a:gd name="connsiteY25" fmla="*/ 1162564 h 2872095"/>
                              <a:gd name="connsiteX26" fmla="*/ 3224863 w 3909315"/>
                              <a:gd name="connsiteY26" fmla="*/ 1202321 h 2872095"/>
                              <a:gd name="connsiteX27" fmla="*/ 3240765 w 3909315"/>
                              <a:gd name="connsiteY27" fmla="*/ 1234126 h 2872095"/>
                              <a:gd name="connsiteX28" fmla="*/ 3212936 w 3909315"/>
                              <a:gd name="connsiteY28" fmla="*/ 1250029 h 2872095"/>
                              <a:gd name="connsiteX29" fmla="*/ 3208960 w 3909315"/>
                              <a:gd name="connsiteY29" fmla="*/ 1321590 h 2872095"/>
                              <a:gd name="connsiteX30" fmla="*/ 3201009 w 3909315"/>
                              <a:gd name="connsiteY30" fmla="*/ 1353396 h 2872095"/>
                              <a:gd name="connsiteX31" fmla="*/ 3193058 w 3909315"/>
                              <a:gd name="connsiteY31" fmla="*/ 1377250 h 2872095"/>
                              <a:gd name="connsiteX32" fmla="*/ 3177155 w 3909315"/>
                              <a:gd name="connsiteY32" fmla="*/ 1405079 h 2872095"/>
                              <a:gd name="connsiteX33" fmla="*/ 3149325 w 3909315"/>
                              <a:gd name="connsiteY33" fmla="*/ 1405079 h 2872095"/>
                              <a:gd name="connsiteX34" fmla="*/ 3137398 w 3909315"/>
                              <a:gd name="connsiteY34" fmla="*/ 1424957 h 2872095"/>
                              <a:gd name="connsiteX35" fmla="*/ 3125471 w 3909315"/>
                              <a:gd name="connsiteY35" fmla="*/ 1448811 h 2872095"/>
                              <a:gd name="connsiteX36" fmla="*/ 3109569 w 3909315"/>
                              <a:gd name="connsiteY36" fmla="*/ 1464714 h 2872095"/>
                              <a:gd name="connsiteX37" fmla="*/ 3093666 w 3909315"/>
                              <a:gd name="connsiteY37" fmla="*/ 1496519 h 2872095"/>
                              <a:gd name="connsiteX38" fmla="*/ 3038007 w 3909315"/>
                              <a:gd name="connsiteY38" fmla="*/ 1580008 h 2872095"/>
                              <a:gd name="connsiteX39" fmla="*/ 2986324 w 3909315"/>
                              <a:gd name="connsiteY39" fmla="*/ 1591935 h 2872095"/>
                              <a:gd name="connsiteX40" fmla="*/ 3026080 w 3909315"/>
                              <a:gd name="connsiteY40" fmla="*/ 1540251 h 2872095"/>
                              <a:gd name="connsiteX41" fmla="*/ 3041983 w 3909315"/>
                              <a:gd name="connsiteY41" fmla="*/ 1508446 h 2872095"/>
                              <a:gd name="connsiteX42" fmla="*/ 3038007 w 3909315"/>
                              <a:gd name="connsiteY42" fmla="*/ 1444836 h 2872095"/>
                              <a:gd name="connsiteX43" fmla="*/ 3038007 w 3909315"/>
                              <a:gd name="connsiteY43" fmla="*/ 1373274 h 2872095"/>
                              <a:gd name="connsiteX44" fmla="*/ 3053910 w 3909315"/>
                              <a:gd name="connsiteY44" fmla="*/ 1297737 h 2872095"/>
                              <a:gd name="connsiteX45" fmla="*/ 3113544 w 3909315"/>
                              <a:gd name="connsiteY45" fmla="*/ 1218224 h 2872095"/>
                              <a:gd name="connsiteX46" fmla="*/ 3165228 w 3909315"/>
                              <a:gd name="connsiteY46" fmla="*/ 1178467 h 2872095"/>
                              <a:gd name="connsiteX47" fmla="*/ 3216911 w 3909315"/>
                              <a:gd name="connsiteY47" fmla="*/ 1126784 h 2872095"/>
                              <a:gd name="connsiteX48" fmla="*/ 3240765 w 3909315"/>
                              <a:gd name="connsiteY48" fmla="*/ 1098954 h 2872095"/>
                              <a:gd name="connsiteX49" fmla="*/ 3228838 w 3909315"/>
                              <a:gd name="connsiteY49" fmla="*/ 1063173 h 2872095"/>
                              <a:gd name="connsiteX50" fmla="*/ 3185106 w 3909315"/>
                              <a:gd name="connsiteY50" fmla="*/ 1098954 h 2872095"/>
                              <a:gd name="connsiteX51" fmla="*/ 3161252 w 3909315"/>
                              <a:gd name="connsiteY51" fmla="*/ 1122808 h 2872095"/>
                              <a:gd name="connsiteX52" fmla="*/ 3161252 w 3909315"/>
                              <a:gd name="connsiteY52" fmla="*/ 1146662 h 2872095"/>
                              <a:gd name="connsiteX53" fmla="*/ 3145350 w 3909315"/>
                              <a:gd name="connsiteY53" fmla="*/ 1146662 h 2872095"/>
                              <a:gd name="connsiteX54" fmla="*/ 3133423 w 3909315"/>
                              <a:gd name="connsiteY54" fmla="*/ 1154613 h 2872095"/>
                              <a:gd name="connsiteX55" fmla="*/ 3133423 w 3909315"/>
                              <a:gd name="connsiteY55" fmla="*/ 1102930 h 2872095"/>
                              <a:gd name="connsiteX56" fmla="*/ 3121496 w 3909315"/>
                              <a:gd name="connsiteY56" fmla="*/ 1091003 h 2872095"/>
                              <a:gd name="connsiteX57" fmla="*/ 3061861 w 3909315"/>
                              <a:gd name="connsiteY57" fmla="*/ 1110881 h 2872095"/>
                              <a:gd name="connsiteX58" fmla="*/ 3018129 w 3909315"/>
                              <a:gd name="connsiteY58" fmla="*/ 1166540 h 2872095"/>
                              <a:gd name="connsiteX59" fmla="*/ 3014153 w 3909315"/>
                              <a:gd name="connsiteY59" fmla="*/ 1186418 h 2872095"/>
                              <a:gd name="connsiteX60" fmla="*/ 2998251 w 3909315"/>
                              <a:gd name="connsiteY60" fmla="*/ 1226175 h 2872095"/>
                              <a:gd name="connsiteX61" fmla="*/ 2946567 w 3909315"/>
                              <a:gd name="connsiteY61" fmla="*/ 1222199 h 2872095"/>
                              <a:gd name="connsiteX62" fmla="*/ 2926689 w 3909315"/>
                              <a:gd name="connsiteY62" fmla="*/ 1226175 h 2872095"/>
                              <a:gd name="connsiteX63" fmla="*/ 2910786 w 3909315"/>
                              <a:gd name="connsiteY63" fmla="*/ 1194370 h 2872095"/>
                              <a:gd name="connsiteX64" fmla="*/ 2867054 w 3909315"/>
                              <a:gd name="connsiteY64" fmla="*/ 1214248 h 2872095"/>
                              <a:gd name="connsiteX65" fmla="*/ 2811395 w 3909315"/>
                              <a:gd name="connsiteY65" fmla="*/ 1198345 h 2872095"/>
                              <a:gd name="connsiteX66" fmla="*/ 2767663 w 3909315"/>
                              <a:gd name="connsiteY66" fmla="*/ 1210272 h 2872095"/>
                              <a:gd name="connsiteX67" fmla="*/ 2719955 w 3909315"/>
                              <a:gd name="connsiteY67" fmla="*/ 1234126 h 2872095"/>
                              <a:gd name="connsiteX68" fmla="*/ 2672247 w 3909315"/>
                              <a:gd name="connsiteY68" fmla="*/ 1301712 h 2872095"/>
                              <a:gd name="connsiteX69" fmla="*/ 2600685 w 3909315"/>
                              <a:gd name="connsiteY69" fmla="*/ 1365323 h 2872095"/>
                              <a:gd name="connsiteX70" fmla="*/ 2640442 w 3909315"/>
                              <a:gd name="connsiteY70" fmla="*/ 1369298 h 2872095"/>
                              <a:gd name="connsiteX71" fmla="*/ 2632491 w 3909315"/>
                              <a:gd name="connsiteY71" fmla="*/ 1417006 h 2872095"/>
                              <a:gd name="connsiteX72" fmla="*/ 2688150 w 3909315"/>
                              <a:gd name="connsiteY72" fmla="*/ 1409055 h 2872095"/>
                              <a:gd name="connsiteX73" fmla="*/ 2759711 w 3909315"/>
                              <a:gd name="connsiteY73" fmla="*/ 1420982 h 2872095"/>
                              <a:gd name="connsiteX74" fmla="*/ 2771638 w 3909315"/>
                              <a:gd name="connsiteY74" fmla="*/ 1409055 h 2872095"/>
                              <a:gd name="connsiteX75" fmla="*/ 2803444 w 3909315"/>
                              <a:gd name="connsiteY75" fmla="*/ 1448811 h 2872095"/>
                              <a:gd name="connsiteX76" fmla="*/ 2779590 w 3909315"/>
                              <a:gd name="connsiteY76" fmla="*/ 1472665 h 2872095"/>
                              <a:gd name="connsiteX77" fmla="*/ 2807419 w 3909315"/>
                              <a:gd name="connsiteY77" fmla="*/ 1548203 h 2872095"/>
                              <a:gd name="connsiteX78" fmla="*/ 2803444 w 3909315"/>
                              <a:gd name="connsiteY78" fmla="*/ 1568081 h 2872095"/>
                              <a:gd name="connsiteX79" fmla="*/ 2783565 w 3909315"/>
                              <a:gd name="connsiteY79" fmla="*/ 1583984 h 2872095"/>
                              <a:gd name="connsiteX80" fmla="*/ 2779590 w 3909315"/>
                              <a:gd name="connsiteY80" fmla="*/ 1615789 h 2872095"/>
                              <a:gd name="connsiteX81" fmla="*/ 2791517 w 3909315"/>
                              <a:gd name="connsiteY81" fmla="*/ 1651570 h 2872095"/>
                              <a:gd name="connsiteX82" fmla="*/ 2775614 w 3909315"/>
                              <a:gd name="connsiteY82" fmla="*/ 1663497 h 2872095"/>
                              <a:gd name="connsiteX83" fmla="*/ 2775614 w 3909315"/>
                              <a:gd name="connsiteY83" fmla="*/ 1687350 h 2872095"/>
                              <a:gd name="connsiteX84" fmla="*/ 2791517 w 3909315"/>
                              <a:gd name="connsiteY84" fmla="*/ 1707229 h 2872095"/>
                              <a:gd name="connsiteX85" fmla="*/ 2886932 w 3909315"/>
                              <a:gd name="connsiteY85" fmla="*/ 1687350 h 2872095"/>
                              <a:gd name="connsiteX86" fmla="*/ 2966445 w 3909315"/>
                              <a:gd name="connsiteY86" fmla="*/ 1639643 h 2872095"/>
                              <a:gd name="connsiteX87" fmla="*/ 2847176 w 3909315"/>
                              <a:gd name="connsiteY87" fmla="*/ 1754937 h 2872095"/>
                              <a:gd name="connsiteX88" fmla="*/ 2775614 w 3909315"/>
                              <a:gd name="connsiteY88" fmla="*/ 1786742 h 2872095"/>
                              <a:gd name="connsiteX89" fmla="*/ 2731882 w 3909315"/>
                              <a:gd name="connsiteY89" fmla="*/ 1770839 h 2872095"/>
                              <a:gd name="connsiteX90" fmla="*/ 2755736 w 3909315"/>
                              <a:gd name="connsiteY90" fmla="*/ 1858304 h 2872095"/>
                              <a:gd name="connsiteX91" fmla="*/ 2751760 w 3909315"/>
                              <a:gd name="connsiteY91" fmla="*/ 1902036 h 2872095"/>
                              <a:gd name="connsiteX92" fmla="*/ 2735858 w 3909315"/>
                              <a:gd name="connsiteY92" fmla="*/ 1973597 h 2872095"/>
                              <a:gd name="connsiteX93" fmla="*/ 2676223 w 3909315"/>
                              <a:gd name="connsiteY93" fmla="*/ 1989500 h 2872095"/>
                              <a:gd name="connsiteX94" fmla="*/ 2652369 w 3909315"/>
                              <a:gd name="connsiteY94" fmla="*/ 2001427 h 2872095"/>
                              <a:gd name="connsiteX95" fmla="*/ 2616588 w 3909315"/>
                              <a:gd name="connsiteY95" fmla="*/ 2029257 h 2872095"/>
                              <a:gd name="connsiteX96" fmla="*/ 2596710 w 3909315"/>
                              <a:gd name="connsiteY96" fmla="*/ 2029257 h 2872095"/>
                              <a:gd name="connsiteX97" fmla="*/ 2549002 w 3909315"/>
                              <a:gd name="connsiteY97" fmla="*/ 2049135 h 2872095"/>
                              <a:gd name="connsiteX98" fmla="*/ 2529124 w 3909315"/>
                              <a:gd name="connsiteY98" fmla="*/ 2072989 h 2872095"/>
                              <a:gd name="connsiteX99" fmla="*/ 2513221 w 3909315"/>
                              <a:gd name="connsiteY99" fmla="*/ 2100818 h 2872095"/>
                              <a:gd name="connsiteX100" fmla="*/ 2485391 w 3909315"/>
                              <a:gd name="connsiteY100" fmla="*/ 2069013 h 2872095"/>
                              <a:gd name="connsiteX101" fmla="*/ 2469489 w 3909315"/>
                              <a:gd name="connsiteY101" fmla="*/ 2049135 h 2872095"/>
                              <a:gd name="connsiteX102" fmla="*/ 2493343 w 3909315"/>
                              <a:gd name="connsiteY102" fmla="*/ 2013354 h 2872095"/>
                              <a:gd name="connsiteX103" fmla="*/ 2556953 w 3909315"/>
                              <a:gd name="connsiteY103" fmla="*/ 1957695 h 2872095"/>
                              <a:gd name="connsiteX104" fmla="*/ 2596710 w 3909315"/>
                              <a:gd name="connsiteY104" fmla="*/ 1957695 h 2872095"/>
                              <a:gd name="connsiteX105" fmla="*/ 2664296 w 3909315"/>
                              <a:gd name="connsiteY105" fmla="*/ 1925890 h 2872095"/>
                              <a:gd name="connsiteX106" fmla="*/ 2696101 w 3909315"/>
                              <a:gd name="connsiteY106" fmla="*/ 1874206 h 2872095"/>
                              <a:gd name="connsiteX107" fmla="*/ 2712004 w 3909315"/>
                              <a:gd name="connsiteY107" fmla="*/ 1818547 h 2872095"/>
                              <a:gd name="connsiteX108" fmla="*/ 2715979 w 3909315"/>
                              <a:gd name="connsiteY108" fmla="*/ 1774815 h 2872095"/>
                              <a:gd name="connsiteX109" fmla="*/ 2735858 w 3909315"/>
                              <a:gd name="connsiteY109" fmla="*/ 1731083 h 2872095"/>
                              <a:gd name="connsiteX110" fmla="*/ 2751760 w 3909315"/>
                              <a:gd name="connsiteY110" fmla="*/ 1683375 h 2872095"/>
                              <a:gd name="connsiteX111" fmla="*/ 2759711 w 3909315"/>
                              <a:gd name="connsiteY111" fmla="*/ 1635667 h 2872095"/>
                              <a:gd name="connsiteX112" fmla="*/ 2763687 w 3909315"/>
                              <a:gd name="connsiteY112" fmla="*/ 1552178 h 2872095"/>
                              <a:gd name="connsiteX113" fmla="*/ 2755736 w 3909315"/>
                              <a:gd name="connsiteY113" fmla="*/ 1476641 h 2872095"/>
                              <a:gd name="connsiteX114" fmla="*/ 2735858 w 3909315"/>
                              <a:gd name="connsiteY114" fmla="*/ 1504470 h 2872095"/>
                              <a:gd name="connsiteX115" fmla="*/ 2688150 w 3909315"/>
                              <a:gd name="connsiteY115" fmla="*/ 1599886 h 2872095"/>
                              <a:gd name="connsiteX116" fmla="*/ 2644418 w 3909315"/>
                              <a:gd name="connsiteY116" fmla="*/ 1707229 h 2872095"/>
                              <a:gd name="connsiteX117" fmla="*/ 2592734 w 3909315"/>
                              <a:gd name="connsiteY117" fmla="*/ 1758912 h 2872095"/>
                              <a:gd name="connsiteX118" fmla="*/ 2564904 w 3909315"/>
                              <a:gd name="connsiteY118" fmla="*/ 1766864 h 2872095"/>
                              <a:gd name="connsiteX119" fmla="*/ 2537075 w 3909315"/>
                              <a:gd name="connsiteY119" fmla="*/ 1746985 h 2872095"/>
                              <a:gd name="connsiteX120" fmla="*/ 2493343 w 3909315"/>
                              <a:gd name="connsiteY120" fmla="*/ 1778790 h 2872095"/>
                              <a:gd name="connsiteX121" fmla="*/ 2481416 w 3909315"/>
                              <a:gd name="connsiteY121" fmla="*/ 1790717 h 2872095"/>
                              <a:gd name="connsiteX122" fmla="*/ 2461538 w 3909315"/>
                              <a:gd name="connsiteY122" fmla="*/ 1810596 h 2872095"/>
                              <a:gd name="connsiteX123" fmla="*/ 2433708 w 3909315"/>
                              <a:gd name="connsiteY123" fmla="*/ 1858304 h 2872095"/>
                              <a:gd name="connsiteX124" fmla="*/ 2469489 w 3909315"/>
                              <a:gd name="connsiteY124" fmla="*/ 1917938 h 2872095"/>
                              <a:gd name="connsiteX125" fmla="*/ 2457562 w 3909315"/>
                              <a:gd name="connsiteY125" fmla="*/ 1969622 h 2872095"/>
                              <a:gd name="connsiteX126" fmla="*/ 2409854 w 3909315"/>
                              <a:gd name="connsiteY126" fmla="*/ 2013354 h 2872095"/>
                              <a:gd name="connsiteX127" fmla="*/ 2405878 w 3909315"/>
                              <a:gd name="connsiteY127" fmla="*/ 2001427 h 2872095"/>
                              <a:gd name="connsiteX128" fmla="*/ 2409854 w 3909315"/>
                              <a:gd name="connsiteY128" fmla="*/ 1965646 h 2872095"/>
                              <a:gd name="connsiteX129" fmla="*/ 2409854 w 3909315"/>
                              <a:gd name="connsiteY129" fmla="*/ 1929865 h 2872095"/>
                              <a:gd name="connsiteX130" fmla="*/ 2374073 w 3909315"/>
                              <a:gd name="connsiteY130" fmla="*/ 1890109 h 2872095"/>
                              <a:gd name="connsiteX131" fmla="*/ 2386000 w 3909315"/>
                              <a:gd name="connsiteY131" fmla="*/ 1850352 h 2872095"/>
                              <a:gd name="connsiteX132" fmla="*/ 2350219 w 3909315"/>
                              <a:gd name="connsiteY132" fmla="*/ 1850352 h 2872095"/>
                              <a:gd name="connsiteX133" fmla="*/ 2302511 w 3909315"/>
                              <a:gd name="connsiteY133" fmla="*/ 1874206 h 2872095"/>
                              <a:gd name="connsiteX134" fmla="*/ 2274682 w 3909315"/>
                              <a:gd name="connsiteY134" fmla="*/ 1818547 h 2872095"/>
                              <a:gd name="connsiteX135" fmla="*/ 2234925 w 3909315"/>
                              <a:gd name="connsiteY135" fmla="*/ 1862279 h 2872095"/>
                              <a:gd name="connsiteX136" fmla="*/ 2230950 w 3909315"/>
                              <a:gd name="connsiteY136" fmla="*/ 1902036 h 2872095"/>
                              <a:gd name="connsiteX137" fmla="*/ 2310463 w 3909315"/>
                              <a:gd name="connsiteY137" fmla="*/ 1921914 h 2872095"/>
                              <a:gd name="connsiteX138" fmla="*/ 2262755 w 3909315"/>
                              <a:gd name="connsiteY138" fmla="*/ 1949744 h 2872095"/>
                              <a:gd name="connsiteX139" fmla="*/ 2250828 w 3909315"/>
                              <a:gd name="connsiteY139" fmla="*/ 1993476 h 2872095"/>
                              <a:gd name="connsiteX140" fmla="*/ 2266731 w 3909315"/>
                              <a:gd name="connsiteY140" fmla="*/ 2017330 h 2872095"/>
                              <a:gd name="connsiteX141" fmla="*/ 2298536 w 3909315"/>
                              <a:gd name="connsiteY141" fmla="*/ 2069013 h 2872095"/>
                              <a:gd name="connsiteX142" fmla="*/ 2294560 w 3909315"/>
                              <a:gd name="connsiteY142" fmla="*/ 2112745 h 2872095"/>
                              <a:gd name="connsiteX143" fmla="*/ 2282633 w 3909315"/>
                              <a:gd name="connsiteY143" fmla="*/ 2176356 h 2872095"/>
                              <a:gd name="connsiteX144" fmla="*/ 2254804 w 3909315"/>
                              <a:gd name="connsiteY144" fmla="*/ 2208161 h 2872095"/>
                              <a:gd name="connsiteX145" fmla="*/ 2238901 w 3909315"/>
                              <a:gd name="connsiteY145" fmla="*/ 2239966 h 2872095"/>
                              <a:gd name="connsiteX146" fmla="*/ 2207096 w 3909315"/>
                              <a:gd name="connsiteY146" fmla="*/ 2295625 h 2872095"/>
                              <a:gd name="connsiteX147" fmla="*/ 2151437 w 3909315"/>
                              <a:gd name="connsiteY147" fmla="*/ 2315504 h 2872095"/>
                              <a:gd name="connsiteX148" fmla="*/ 2079875 w 3909315"/>
                              <a:gd name="connsiteY148" fmla="*/ 2327430 h 2872095"/>
                              <a:gd name="connsiteX149" fmla="*/ 2052045 w 3909315"/>
                              <a:gd name="connsiteY149" fmla="*/ 2327430 h 2872095"/>
                              <a:gd name="connsiteX150" fmla="*/ 2044094 w 3909315"/>
                              <a:gd name="connsiteY150" fmla="*/ 2339357 h 2872095"/>
                              <a:gd name="connsiteX151" fmla="*/ 2059997 w 3909315"/>
                              <a:gd name="connsiteY151" fmla="*/ 2375138 h 2872095"/>
                              <a:gd name="connsiteX152" fmla="*/ 2020240 w 3909315"/>
                              <a:gd name="connsiteY152" fmla="*/ 2418870 h 2872095"/>
                              <a:gd name="connsiteX153" fmla="*/ 1996386 w 3909315"/>
                              <a:gd name="connsiteY153" fmla="*/ 2442724 h 2872095"/>
                              <a:gd name="connsiteX154" fmla="*/ 1980484 w 3909315"/>
                              <a:gd name="connsiteY154" fmla="*/ 2387065 h 2872095"/>
                              <a:gd name="connsiteX155" fmla="*/ 1968557 w 3909315"/>
                              <a:gd name="connsiteY155" fmla="*/ 2343333 h 2872095"/>
                              <a:gd name="connsiteX156" fmla="*/ 1928800 w 3909315"/>
                              <a:gd name="connsiteY156" fmla="*/ 2371163 h 2872095"/>
                              <a:gd name="connsiteX157" fmla="*/ 1916873 w 3909315"/>
                              <a:gd name="connsiteY157" fmla="*/ 2414895 h 2872095"/>
                              <a:gd name="connsiteX158" fmla="*/ 1960605 w 3909315"/>
                              <a:gd name="connsiteY158" fmla="*/ 2466578 h 2872095"/>
                              <a:gd name="connsiteX159" fmla="*/ 2008313 w 3909315"/>
                              <a:gd name="connsiteY159" fmla="*/ 2530189 h 2872095"/>
                              <a:gd name="connsiteX160" fmla="*/ 2000362 w 3909315"/>
                              <a:gd name="connsiteY160" fmla="*/ 2609702 h 2872095"/>
                              <a:gd name="connsiteX161" fmla="*/ 1972532 w 3909315"/>
                              <a:gd name="connsiteY161" fmla="*/ 2625604 h 2872095"/>
                              <a:gd name="connsiteX162" fmla="*/ 1904946 w 3909315"/>
                              <a:gd name="connsiteY162" fmla="*/ 2673312 h 2872095"/>
                              <a:gd name="connsiteX163" fmla="*/ 1893019 w 3909315"/>
                              <a:gd name="connsiteY163" fmla="*/ 2645483 h 2872095"/>
                              <a:gd name="connsiteX164" fmla="*/ 1861214 w 3909315"/>
                              <a:gd name="connsiteY164" fmla="*/ 2609702 h 2872095"/>
                              <a:gd name="connsiteX165" fmla="*/ 1805555 w 3909315"/>
                              <a:gd name="connsiteY165" fmla="*/ 2565970 h 2872095"/>
                              <a:gd name="connsiteX166" fmla="*/ 1793628 w 3909315"/>
                              <a:gd name="connsiteY166" fmla="*/ 2561994 h 2872095"/>
                              <a:gd name="connsiteX167" fmla="*/ 1789652 w 3909315"/>
                              <a:gd name="connsiteY167" fmla="*/ 2585848 h 2872095"/>
                              <a:gd name="connsiteX168" fmla="*/ 1769774 w 3909315"/>
                              <a:gd name="connsiteY168" fmla="*/ 2609702 h 2872095"/>
                              <a:gd name="connsiteX169" fmla="*/ 1781701 w 3909315"/>
                              <a:gd name="connsiteY169" fmla="*/ 2653434 h 2872095"/>
                              <a:gd name="connsiteX170" fmla="*/ 1809531 w 3909315"/>
                              <a:gd name="connsiteY170" fmla="*/ 2705117 h 2872095"/>
                              <a:gd name="connsiteX171" fmla="*/ 1857238 w 3909315"/>
                              <a:gd name="connsiteY171" fmla="*/ 2748850 h 2872095"/>
                              <a:gd name="connsiteX172" fmla="*/ 1869165 w 3909315"/>
                              <a:gd name="connsiteY172" fmla="*/ 2792582 h 2872095"/>
                              <a:gd name="connsiteX173" fmla="*/ 1885068 w 3909315"/>
                              <a:gd name="connsiteY173" fmla="*/ 2828363 h 2872095"/>
                              <a:gd name="connsiteX174" fmla="*/ 1893019 w 3909315"/>
                              <a:gd name="connsiteY174" fmla="*/ 2844265 h 2872095"/>
                              <a:gd name="connsiteX175" fmla="*/ 1885068 w 3909315"/>
                              <a:gd name="connsiteY175" fmla="*/ 2872095 h 2872095"/>
                              <a:gd name="connsiteX176" fmla="*/ 1837360 w 3909315"/>
                              <a:gd name="connsiteY176" fmla="*/ 2844265 h 2872095"/>
                              <a:gd name="connsiteX177" fmla="*/ 1797604 w 3909315"/>
                              <a:gd name="connsiteY177" fmla="*/ 2784630 h 2872095"/>
                              <a:gd name="connsiteX178" fmla="*/ 1785677 w 3909315"/>
                              <a:gd name="connsiteY178" fmla="*/ 2713069 h 2872095"/>
                              <a:gd name="connsiteX179" fmla="*/ 1757847 w 3909315"/>
                              <a:gd name="connsiteY179" fmla="*/ 2697166 h 2872095"/>
                              <a:gd name="connsiteX180" fmla="*/ 1741944 w 3909315"/>
                              <a:gd name="connsiteY180" fmla="*/ 2665361 h 2872095"/>
                              <a:gd name="connsiteX181" fmla="*/ 1757847 w 3909315"/>
                              <a:gd name="connsiteY181" fmla="*/ 2625604 h 2872095"/>
                              <a:gd name="connsiteX182" fmla="*/ 1741944 w 3909315"/>
                              <a:gd name="connsiteY182" fmla="*/ 2534164 h 2872095"/>
                              <a:gd name="connsiteX183" fmla="*/ 1718091 w 3909315"/>
                              <a:gd name="connsiteY183" fmla="*/ 2458627 h 2872095"/>
                              <a:gd name="connsiteX184" fmla="*/ 1670383 w 3909315"/>
                              <a:gd name="connsiteY184" fmla="*/ 2506335 h 2872095"/>
                              <a:gd name="connsiteX185" fmla="*/ 1642553 w 3909315"/>
                              <a:gd name="connsiteY185" fmla="*/ 2498384 h 2872095"/>
                              <a:gd name="connsiteX186" fmla="*/ 1646529 w 3909315"/>
                              <a:gd name="connsiteY186" fmla="*/ 2442724 h 2872095"/>
                              <a:gd name="connsiteX187" fmla="*/ 1630626 w 3909315"/>
                              <a:gd name="connsiteY187" fmla="*/ 2391041 h 2872095"/>
                              <a:gd name="connsiteX188" fmla="*/ 1574967 w 3909315"/>
                              <a:gd name="connsiteY188" fmla="*/ 2335382 h 2872095"/>
                              <a:gd name="connsiteX189" fmla="*/ 1543162 w 3909315"/>
                              <a:gd name="connsiteY189" fmla="*/ 2351284 h 2872095"/>
                              <a:gd name="connsiteX190" fmla="*/ 1471600 w 3909315"/>
                              <a:gd name="connsiteY190" fmla="*/ 2343333 h 2872095"/>
                              <a:gd name="connsiteX191" fmla="*/ 1439795 w 3909315"/>
                              <a:gd name="connsiteY191" fmla="*/ 2391041 h 2872095"/>
                              <a:gd name="connsiteX192" fmla="*/ 1419917 w 3909315"/>
                              <a:gd name="connsiteY192" fmla="*/ 2387065 h 2872095"/>
                              <a:gd name="connsiteX193" fmla="*/ 1404014 w 3909315"/>
                              <a:gd name="connsiteY193" fmla="*/ 2430797 h 2872095"/>
                              <a:gd name="connsiteX194" fmla="*/ 1356306 w 3909315"/>
                              <a:gd name="connsiteY194" fmla="*/ 2446700 h 2872095"/>
                              <a:gd name="connsiteX195" fmla="*/ 1320525 w 3909315"/>
                              <a:gd name="connsiteY195" fmla="*/ 2474530 h 2872095"/>
                              <a:gd name="connsiteX196" fmla="*/ 1308598 w 3909315"/>
                              <a:gd name="connsiteY196" fmla="*/ 2534164 h 2872095"/>
                              <a:gd name="connsiteX197" fmla="*/ 1288720 w 3909315"/>
                              <a:gd name="connsiteY197" fmla="*/ 2589824 h 2872095"/>
                              <a:gd name="connsiteX198" fmla="*/ 1237037 w 3909315"/>
                              <a:gd name="connsiteY198" fmla="*/ 2649458 h 2872095"/>
                              <a:gd name="connsiteX199" fmla="*/ 1205231 w 3909315"/>
                              <a:gd name="connsiteY199" fmla="*/ 2585848 h 2872095"/>
                              <a:gd name="connsiteX200" fmla="*/ 1169451 w 3909315"/>
                              <a:gd name="connsiteY200" fmla="*/ 2522237 h 2872095"/>
                              <a:gd name="connsiteX201" fmla="*/ 1173426 w 3909315"/>
                              <a:gd name="connsiteY201" fmla="*/ 2474530 h 2872095"/>
                              <a:gd name="connsiteX202" fmla="*/ 1157524 w 3909315"/>
                              <a:gd name="connsiteY202" fmla="*/ 2446700 h 2872095"/>
                              <a:gd name="connsiteX203" fmla="*/ 1157524 w 3909315"/>
                              <a:gd name="connsiteY203" fmla="*/ 2391041 h 2872095"/>
                              <a:gd name="connsiteX204" fmla="*/ 1161499 w 3909315"/>
                              <a:gd name="connsiteY204" fmla="*/ 2347309 h 2872095"/>
                              <a:gd name="connsiteX205" fmla="*/ 1145597 w 3909315"/>
                              <a:gd name="connsiteY205" fmla="*/ 2303577 h 2872095"/>
                              <a:gd name="connsiteX206" fmla="*/ 1125718 w 3909315"/>
                              <a:gd name="connsiteY206" fmla="*/ 2343333 h 2872095"/>
                              <a:gd name="connsiteX207" fmla="*/ 1105840 w 3909315"/>
                              <a:gd name="connsiteY207" fmla="*/ 2331406 h 2872095"/>
                              <a:gd name="connsiteX208" fmla="*/ 1081986 w 3909315"/>
                              <a:gd name="connsiteY208" fmla="*/ 2303577 h 2872095"/>
                              <a:gd name="connsiteX209" fmla="*/ 1125718 w 3909315"/>
                              <a:gd name="connsiteY209" fmla="*/ 2283698 h 2872095"/>
                              <a:gd name="connsiteX210" fmla="*/ 1062108 w 3909315"/>
                              <a:gd name="connsiteY210" fmla="*/ 2299601 h 2872095"/>
                              <a:gd name="connsiteX211" fmla="*/ 1014400 w 3909315"/>
                              <a:gd name="connsiteY211" fmla="*/ 2299601 h 2872095"/>
                              <a:gd name="connsiteX212" fmla="*/ 994522 w 3909315"/>
                              <a:gd name="connsiteY212" fmla="*/ 2283698 h 2872095"/>
                              <a:gd name="connsiteX213" fmla="*/ 994522 w 3909315"/>
                              <a:gd name="connsiteY213" fmla="*/ 2259844 h 2872095"/>
                              <a:gd name="connsiteX214" fmla="*/ 879228 w 3909315"/>
                              <a:gd name="connsiteY214" fmla="*/ 2263820 h 2872095"/>
                              <a:gd name="connsiteX215" fmla="*/ 823569 w 3909315"/>
                              <a:gd name="connsiteY215" fmla="*/ 2255869 h 2872095"/>
                              <a:gd name="connsiteX216" fmla="*/ 791764 w 3909315"/>
                              <a:gd name="connsiteY216" fmla="*/ 2220088 h 2872095"/>
                              <a:gd name="connsiteX217" fmla="*/ 783812 w 3909315"/>
                              <a:gd name="connsiteY217" fmla="*/ 2216112 h 2872095"/>
                              <a:gd name="connsiteX218" fmla="*/ 716226 w 3909315"/>
                              <a:gd name="connsiteY218" fmla="*/ 2216112 h 2872095"/>
                              <a:gd name="connsiteX219" fmla="*/ 644664 w 3909315"/>
                              <a:gd name="connsiteY219" fmla="*/ 2168404 h 2872095"/>
                              <a:gd name="connsiteX220" fmla="*/ 604908 w 3909315"/>
                              <a:gd name="connsiteY220" fmla="*/ 2124672 h 2872095"/>
                              <a:gd name="connsiteX221" fmla="*/ 585030 w 3909315"/>
                              <a:gd name="connsiteY221" fmla="*/ 2136599 h 2872095"/>
                              <a:gd name="connsiteX222" fmla="*/ 608884 w 3909315"/>
                              <a:gd name="connsiteY222" fmla="*/ 2192258 h 2872095"/>
                              <a:gd name="connsiteX223" fmla="*/ 624786 w 3909315"/>
                              <a:gd name="connsiteY223" fmla="*/ 2235990 h 2872095"/>
                              <a:gd name="connsiteX224" fmla="*/ 652616 w 3909315"/>
                              <a:gd name="connsiteY224" fmla="*/ 2232015 h 2872095"/>
                              <a:gd name="connsiteX225" fmla="*/ 656591 w 3909315"/>
                              <a:gd name="connsiteY225" fmla="*/ 2275747 h 2872095"/>
                              <a:gd name="connsiteX226" fmla="*/ 712251 w 3909315"/>
                              <a:gd name="connsiteY226" fmla="*/ 2287674 h 2872095"/>
                              <a:gd name="connsiteX227" fmla="*/ 744056 w 3909315"/>
                              <a:gd name="connsiteY227" fmla="*/ 2239966 h 2872095"/>
                              <a:gd name="connsiteX228" fmla="*/ 779837 w 3909315"/>
                              <a:gd name="connsiteY228" fmla="*/ 2235990 h 2872095"/>
                              <a:gd name="connsiteX229" fmla="*/ 775861 w 3909315"/>
                              <a:gd name="connsiteY229" fmla="*/ 2267796 h 2872095"/>
                              <a:gd name="connsiteX230" fmla="*/ 791764 w 3909315"/>
                              <a:gd name="connsiteY230" fmla="*/ 2287674 h 2872095"/>
                              <a:gd name="connsiteX231" fmla="*/ 823569 w 3909315"/>
                              <a:gd name="connsiteY231" fmla="*/ 2291650 h 2872095"/>
                              <a:gd name="connsiteX232" fmla="*/ 839471 w 3909315"/>
                              <a:gd name="connsiteY232" fmla="*/ 2315504 h 2872095"/>
                              <a:gd name="connsiteX233" fmla="*/ 827544 w 3909315"/>
                              <a:gd name="connsiteY233" fmla="*/ 2371163 h 2872095"/>
                              <a:gd name="connsiteX234" fmla="*/ 807666 w 3909315"/>
                              <a:gd name="connsiteY234" fmla="*/ 2387065 h 2872095"/>
                              <a:gd name="connsiteX235" fmla="*/ 815618 w 3909315"/>
                              <a:gd name="connsiteY235" fmla="*/ 2438749 h 2872095"/>
                              <a:gd name="connsiteX236" fmla="*/ 799715 w 3909315"/>
                              <a:gd name="connsiteY236" fmla="*/ 2414895 h 2872095"/>
                              <a:gd name="connsiteX237" fmla="*/ 783812 w 3909315"/>
                              <a:gd name="connsiteY237" fmla="*/ 2438749 h 2872095"/>
                              <a:gd name="connsiteX238" fmla="*/ 755983 w 3909315"/>
                              <a:gd name="connsiteY238" fmla="*/ 2434773 h 2872095"/>
                              <a:gd name="connsiteX239" fmla="*/ 755983 w 3909315"/>
                              <a:gd name="connsiteY239" fmla="*/ 2462603 h 2872095"/>
                              <a:gd name="connsiteX240" fmla="*/ 696348 w 3909315"/>
                              <a:gd name="connsiteY240" fmla="*/ 2470554 h 2872095"/>
                              <a:gd name="connsiteX241" fmla="*/ 688397 w 3909315"/>
                              <a:gd name="connsiteY241" fmla="*/ 2482481 h 2872095"/>
                              <a:gd name="connsiteX242" fmla="*/ 648640 w 3909315"/>
                              <a:gd name="connsiteY242" fmla="*/ 2506335 h 2872095"/>
                              <a:gd name="connsiteX243" fmla="*/ 620811 w 3909315"/>
                              <a:gd name="connsiteY243" fmla="*/ 2522237 h 2872095"/>
                              <a:gd name="connsiteX244" fmla="*/ 545273 w 3909315"/>
                              <a:gd name="connsiteY244" fmla="*/ 2554043 h 2872095"/>
                              <a:gd name="connsiteX245" fmla="*/ 493590 w 3909315"/>
                              <a:gd name="connsiteY245" fmla="*/ 2565970 h 2872095"/>
                              <a:gd name="connsiteX246" fmla="*/ 489614 w 3909315"/>
                              <a:gd name="connsiteY246" fmla="*/ 2573921 h 2872095"/>
                              <a:gd name="connsiteX247" fmla="*/ 469736 w 3909315"/>
                              <a:gd name="connsiteY247" fmla="*/ 2502359 h 2872095"/>
                              <a:gd name="connsiteX248" fmla="*/ 449858 w 3909315"/>
                              <a:gd name="connsiteY248" fmla="*/ 2442724 h 2872095"/>
                              <a:gd name="connsiteX249" fmla="*/ 406125 w 3909315"/>
                              <a:gd name="connsiteY249" fmla="*/ 2383090 h 2872095"/>
                              <a:gd name="connsiteX250" fmla="*/ 386247 w 3909315"/>
                              <a:gd name="connsiteY250" fmla="*/ 2375138 h 2872095"/>
                              <a:gd name="connsiteX251" fmla="*/ 378296 w 3909315"/>
                              <a:gd name="connsiteY251" fmla="*/ 2371163 h 2872095"/>
                              <a:gd name="connsiteX252" fmla="*/ 378296 w 3909315"/>
                              <a:gd name="connsiteY252" fmla="*/ 2323455 h 2872095"/>
                              <a:gd name="connsiteX253" fmla="*/ 338539 w 3909315"/>
                              <a:gd name="connsiteY253" fmla="*/ 2279723 h 2872095"/>
                              <a:gd name="connsiteX254" fmla="*/ 310710 w 3909315"/>
                              <a:gd name="connsiteY254" fmla="*/ 2212137 h 2872095"/>
                              <a:gd name="connsiteX255" fmla="*/ 247099 w 3909315"/>
                              <a:gd name="connsiteY255" fmla="*/ 2172380 h 2872095"/>
                              <a:gd name="connsiteX256" fmla="*/ 270953 w 3909315"/>
                              <a:gd name="connsiteY256" fmla="*/ 2136599 h 2872095"/>
                              <a:gd name="connsiteX257" fmla="*/ 251075 w 3909315"/>
                              <a:gd name="connsiteY257" fmla="*/ 2084916 h 2872095"/>
                              <a:gd name="connsiteX258" fmla="*/ 286856 w 3909315"/>
                              <a:gd name="connsiteY258" fmla="*/ 2005403 h 2872095"/>
                              <a:gd name="connsiteX259" fmla="*/ 294807 w 3909315"/>
                              <a:gd name="connsiteY259" fmla="*/ 1973597 h 2872095"/>
                              <a:gd name="connsiteX260" fmla="*/ 175538 w 3909315"/>
                              <a:gd name="connsiteY260" fmla="*/ 1965646 h 2872095"/>
                              <a:gd name="connsiteX261" fmla="*/ 107951 w 3909315"/>
                              <a:gd name="connsiteY261" fmla="*/ 1989500 h 2872095"/>
                              <a:gd name="connsiteX262" fmla="*/ 68195 w 3909315"/>
                              <a:gd name="connsiteY262" fmla="*/ 1993476 h 2872095"/>
                              <a:gd name="connsiteX263" fmla="*/ 28438 w 3909315"/>
                              <a:gd name="connsiteY263" fmla="*/ 1965646 h 2872095"/>
                              <a:gd name="connsiteX264" fmla="*/ 609 w 3909315"/>
                              <a:gd name="connsiteY264" fmla="*/ 1913963 h 2872095"/>
                              <a:gd name="connsiteX265" fmla="*/ 8560 w 3909315"/>
                              <a:gd name="connsiteY265" fmla="*/ 1878182 h 2872095"/>
                              <a:gd name="connsiteX266" fmla="*/ 16511 w 3909315"/>
                              <a:gd name="connsiteY266" fmla="*/ 1842401 h 2872095"/>
                              <a:gd name="connsiteX267" fmla="*/ 96024 w 3909315"/>
                              <a:gd name="connsiteY267" fmla="*/ 1822523 h 2872095"/>
                              <a:gd name="connsiteX268" fmla="*/ 211318 w 3909315"/>
                              <a:gd name="connsiteY268" fmla="*/ 1810596 h 2872095"/>
                              <a:gd name="connsiteX269" fmla="*/ 255051 w 3909315"/>
                              <a:gd name="connsiteY269" fmla="*/ 1790717 h 2872095"/>
                              <a:gd name="connsiteX270" fmla="*/ 294807 w 3909315"/>
                              <a:gd name="connsiteY270" fmla="*/ 1790717 h 2872095"/>
                              <a:gd name="connsiteX271" fmla="*/ 350466 w 3909315"/>
                              <a:gd name="connsiteY271" fmla="*/ 1834450 h 2872095"/>
                              <a:gd name="connsiteX272" fmla="*/ 398174 w 3909315"/>
                              <a:gd name="connsiteY272" fmla="*/ 1822523 h 2872095"/>
                              <a:gd name="connsiteX273" fmla="*/ 441906 w 3909315"/>
                              <a:gd name="connsiteY273" fmla="*/ 1802644 h 2872095"/>
                              <a:gd name="connsiteX274" fmla="*/ 473711 w 3909315"/>
                              <a:gd name="connsiteY274" fmla="*/ 1802644 h 2872095"/>
                              <a:gd name="connsiteX275" fmla="*/ 565151 w 3909315"/>
                              <a:gd name="connsiteY275" fmla="*/ 1818547 h 2872095"/>
                              <a:gd name="connsiteX276" fmla="*/ 592981 w 3909315"/>
                              <a:gd name="connsiteY276" fmla="*/ 1790717 h 2872095"/>
                              <a:gd name="connsiteX277" fmla="*/ 600932 w 3909315"/>
                              <a:gd name="connsiteY277" fmla="*/ 1794693 h 2872095"/>
                              <a:gd name="connsiteX278" fmla="*/ 624786 w 3909315"/>
                              <a:gd name="connsiteY278" fmla="*/ 1838425 h 2872095"/>
                              <a:gd name="connsiteX279" fmla="*/ 604908 w 3909315"/>
                              <a:gd name="connsiteY279" fmla="*/ 1902036 h 2872095"/>
                              <a:gd name="connsiteX280" fmla="*/ 664543 w 3909315"/>
                              <a:gd name="connsiteY280" fmla="*/ 1937817 h 2872095"/>
                              <a:gd name="connsiteX281" fmla="*/ 708275 w 3909315"/>
                              <a:gd name="connsiteY281" fmla="*/ 1941792 h 2872095"/>
                              <a:gd name="connsiteX282" fmla="*/ 712251 w 3909315"/>
                              <a:gd name="connsiteY282" fmla="*/ 1921914 h 2872095"/>
                              <a:gd name="connsiteX283" fmla="*/ 712251 w 3909315"/>
                              <a:gd name="connsiteY283" fmla="*/ 1886133 h 2872095"/>
                              <a:gd name="connsiteX284" fmla="*/ 692372 w 3909315"/>
                              <a:gd name="connsiteY284" fmla="*/ 1846377 h 2872095"/>
                              <a:gd name="connsiteX285" fmla="*/ 684421 w 3909315"/>
                              <a:gd name="connsiteY285" fmla="*/ 1838425 h 2872095"/>
                              <a:gd name="connsiteX286" fmla="*/ 720202 w 3909315"/>
                              <a:gd name="connsiteY286" fmla="*/ 1830474 h 2872095"/>
                              <a:gd name="connsiteX287" fmla="*/ 704299 w 3909315"/>
                              <a:gd name="connsiteY287" fmla="*/ 1802644 h 2872095"/>
                              <a:gd name="connsiteX288" fmla="*/ 640689 w 3909315"/>
                              <a:gd name="connsiteY288" fmla="*/ 1731083 h 2872095"/>
                              <a:gd name="connsiteX289" fmla="*/ 644664 w 3909315"/>
                              <a:gd name="connsiteY289" fmla="*/ 1707229 h 2872095"/>
                              <a:gd name="connsiteX290" fmla="*/ 688397 w 3909315"/>
                              <a:gd name="connsiteY290" fmla="*/ 1687350 h 2872095"/>
                              <a:gd name="connsiteX291" fmla="*/ 692372 w 3909315"/>
                              <a:gd name="connsiteY291" fmla="*/ 1655545 h 2872095"/>
                              <a:gd name="connsiteX292" fmla="*/ 652616 w 3909315"/>
                              <a:gd name="connsiteY292" fmla="*/ 1643618 h 2872095"/>
                              <a:gd name="connsiteX293" fmla="*/ 596957 w 3909315"/>
                              <a:gd name="connsiteY293" fmla="*/ 1667472 h 2872095"/>
                              <a:gd name="connsiteX294" fmla="*/ 585030 w 3909315"/>
                              <a:gd name="connsiteY294" fmla="*/ 1647594 h 2872095"/>
                              <a:gd name="connsiteX295" fmla="*/ 565151 w 3909315"/>
                              <a:gd name="connsiteY295" fmla="*/ 1603862 h 2872095"/>
                              <a:gd name="connsiteX296" fmla="*/ 541298 w 3909315"/>
                              <a:gd name="connsiteY296" fmla="*/ 1540251 h 2872095"/>
                              <a:gd name="connsiteX297" fmla="*/ 577078 w 3909315"/>
                              <a:gd name="connsiteY297" fmla="*/ 1512422 h 2872095"/>
                              <a:gd name="connsiteX298" fmla="*/ 640689 w 3909315"/>
                              <a:gd name="connsiteY298" fmla="*/ 1488568 h 2872095"/>
                              <a:gd name="connsiteX299" fmla="*/ 704299 w 3909315"/>
                              <a:gd name="connsiteY299" fmla="*/ 1472665 h 2872095"/>
                              <a:gd name="connsiteX300" fmla="*/ 759958 w 3909315"/>
                              <a:gd name="connsiteY300" fmla="*/ 1496519 h 2872095"/>
                              <a:gd name="connsiteX301" fmla="*/ 819593 w 3909315"/>
                              <a:gd name="connsiteY301" fmla="*/ 1472665 h 2872095"/>
                              <a:gd name="connsiteX302" fmla="*/ 839471 w 3909315"/>
                              <a:gd name="connsiteY302" fmla="*/ 1496519 h 2872095"/>
                              <a:gd name="connsiteX303" fmla="*/ 879228 w 3909315"/>
                              <a:gd name="connsiteY303" fmla="*/ 1488568 h 2872095"/>
                              <a:gd name="connsiteX304" fmla="*/ 835496 w 3909315"/>
                              <a:gd name="connsiteY304" fmla="*/ 1464714 h 2872095"/>
                              <a:gd name="connsiteX305" fmla="*/ 835496 w 3909315"/>
                              <a:gd name="connsiteY305" fmla="*/ 1413030 h 2872095"/>
                              <a:gd name="connsiteX306" fmla="*/ 831520 w 3909315"/>
                              <a:gd name="connsiteY306" fmla="*/ 1397128 h 2872095"/>
                              <a:gd name="connsiteX307" fmla="*/ 795739 w 3909315"/>
                              <a:gd name="connsiteY307" fmla="*/ 1373274 h 2872095"/>
                              <a:gd name="connsiteX308" fmla="*/ 803691 w 3909315"/>
                              <a:gd name="connsiteY308" fmla="*/ 1361347 h 2872095"/>
                              <a:gd name="connsiteX309" fmla="*/ 779837 w 3909315"/>
                              <a:gd name="connsiteY309" fmla="*/ 1289785 h 2872095"/>
                              <a:gd name="connsiteX310" fmla="*/ 819593 w 3909315"/>
                              <a:gd name="connsiteY310" fmla="*/ 1254004 h 2872095"/>
                              <a:gd name="connsiteX311" fmla="*/ 831520 w 3909315"/>
                              <a:gd name="connsiteY311" fmla="*/ 1202321 h 2872095"/>
                              <a:gd name="connsiteX312" fmla="*/ 815618 w 3909315"/>
                              <a:gd name="connsiteY312" fmla="*/ 1178467 h 2872095"/>
                              <a:gd name="connsiteX313" fmla="*/ 831520 w 3909315"/>
                              <a:gd name="connsiteY313" fmla="*/ 1166540 h 2872095"/>
                              <a:gd name="connsiteX314" fmla="*/ 831520 w 3909315"/>
                              <a:gd name="connsiteY314" fmla="*/ 1114857 h 2872095"/>
                              <a:gd name="connsiteX315" fmla="*/ 847423 w 3909315"/>
                              <a:gd name="connsiteY315" fmla="*/ 983660 h 2872095"/>
                              <a:gd name="connsiteX316" fmla="*/ 867301 w 3909315"/>
                              <a:gd name="connsiteY316" fmla="*/ 924025 h 2872095"/>
                              <a:gd name="connsiteX317" fmla="*/ 915009 w 3909315"/>
                              <a:gd name="connsiteY317" fmla="*/ 880293 h 2872095"/>
                              <a:gd name="connsiteX318" fmla="*/ 970668 w 3909315"/>
                              <a:gd name="connsiteY318" fmla="*/ 812707 h 2872095"/>
                              <a:gd name="connsiteX319" fmla="*/ 982595 w 3909315"/>
                              <a:gd name="connsiteY319" fmla="*/ 796804 h 2872095"/>
                              <a:gd name="connsiteX320" fmla="*/ 962717 w 3909315"/>
                              <a:gd name="connsiteY320" fmla="*/ 749097 h 2872095"/>
                              <a:gd name="connsiteX321" fmla="*/ 966692 w 3909315"/>
                              <a:gd name="connsiteY321" fmla="*/ 701389 h 2872095"/>
                              <a:gd name="connsiteX322" fmla="*/ 1014400 w 3909315"/>
                              <a:gd name="connsiteY322" fmla="*/ 721267 h 2872095"/>
                              <a:gd name="connsiteX323" fmla="*/ 1050181 w 3909315"/>
                              <a:gd name="connsiteY323" fmla="*/ 725243 h 2872095"/>
                              <a:gd name="connsiteX324" fmla="*/ 1034278 w 3909315"/>
                              <a:gd name="connsiteY324" fmla="*/ 645730 h 2872095"/>
                              <a:gd name="connsiteX325" fmla="*/ 1010424 w 3909315"/>
                              <a:gd name="connsiteY325" fmla="*/ 554290 h 2872095"/>
                              <a:gd name="connsiteX326" fmla="*/ 1058132 w 3909315"/>
                              <a:gd name="connsiteY326" fmla="*/ 415142 h 2872095"/>
                              <a:gd name="connsiteX327" fmla="*/ 1097889 w 3909315"/>
                              <a:gd name="connsiteY327" fmla="*/ 375385 h 2872095"/>
                              <a:gd name="connsiteX328" fmla="*/ 1125718 w 3909315"/>
                              <a:gd name="connsiteY328" fmla="*/ 387312 h 2872095"/>
                              <a:gd name="connsiteX329" fmla="*/ 1141621 w 3909315"/>
                              <a:gd name="connsiteY329" fmla="*/ 438996 h 2872095"/>
                              <a:gd name="connsiteX330" fmla="*/ 1117767 w 3909315"/>
                              <a:gd name="connsiteY330" fmla="*/ 514533 h 2872095"/>
                              <a:gd name="connsiteX331" fmla="*/ 1121743 w 3909315"/>
                              <a:gd name="connsiteY331" fmla="*/ 566217 h 2872095"/>
                              <a:gd name="connsiteX332" fmla="*/ 1121743 w 3909315"/>
                              <a:gd name="connsiteY332" fmla="*/ 621876 h 2872095"/>
                              <a:gd name="connsiteX333" fmla="*/ 1125718 w 3909315"/>
                              <a:gd name="connsiteY333" fmla="*/ 729218 h 2872095"/>
                              <a:gd name="connsiteX334" fmla="*/ 1105840 w 3909315"/>
                              <a:gd name="connsiteY334" fmla="*/ 832585 h 2872095"/>
                              <a:gd name="connsiteX335" fmla="*/ 1153548 w 3909315"/>
                              <a:gd name="connsiteY335" fmla="*/ 788853 h 2872095"/>
                              <a:gd name="connsiteX336" fmla="*/ 1181378 w 3909315"/>
                              <a:gd name="connsiteY336" fmla="*/ 749097 h 2872095"/>
                              <a:gd name="connsiteX337" fmla="*/ 1153548 w 3909315"/>
                              <a:gd name="connsiteY337" fmla="*/ 685486 h 2872095"/>
                              <a:gd name="connsiteX338" fmla="*/ 1165475 w 3909315"/>
                              <a:gd name="connsiteY338" fmla="*/ 641754 h 2872095"/>
                              <a:gd name="connsiteX339" fmla="*/ 1149572 w 3909315"/>
                              <a:gd name="connsiteY339" fmla="*/ 582119 h 2872095"/>
                              <a:gd name="connsiteX340" fmla="*/ 1173426 w 3909315"/>
                              <a:gd name="connsiteY340" fmla="*/ 494655 h 2872095"/>
                              <a:gd name="connsiteX341" fmla="*/ 1173426 w 3909315"/>
                              <a:gd name="connsiteY341" fmla="*/ 411166 h 2872095"/>
                              <a:gd name="connsiteX342" fmla="*/ 1209207 w 3909315"/>
                              <a:gd name="connsiteY342" fmla="*/ 486704 h 2872095"/>
                              <a:gd name="connsiteX343" fmla="*/ 1221134 w 3909315"/>
                              <a:gd name="connsiteY343" fmla="*/ 558265 h 2872095"/>
                              <a:gd name="connsiteX344" fmla="*/ 1237037 w 3909315"/>
                              <a:gd name="connsiteY344" fmla="*/ 474777 h 2872095"/>
                              <a:gd name="connsiteX345" fmla="*/ 1237037 w 3909315"/>
                              <a:gd name="connsiteY345" fmla="*/ 442971 h 2872095"/>
                              <a:gd name="connsiteX346" fmla="*/ 1276793 w 3909315"/>
                              <a:gd name="connsiteY346" fmla="*/ 442971 h 2872095"/>
                              <a:gd name="connsiteX347" fmla="*/ 1316550 w 3909315"/>
                              <a:gd name="connsiteY347" fmla="*/ 466825 h 2872095"/>
                              <a:gd name="connsiteX348" fmla="*/ 1360282 w 3909315"/>
                              <a:gd name="connsiteY348" fmla="*/ 546338 h 2872095"/>
                              <a:gd name="connsiteX349" fmla="*/ 1324501 w 3909315"/>
                              <a:gd name="connsiteY349" fmla="*/ 454898 h 2872095"/>
                              <a:gd name="connsiteX350" fmla="*/ 1312574 w 3909315"/>
                              <a:gd name="connsiteY350" fmla="*/ 391288 h 2872095"/>
                              <a:gd name="connsiteX351" fmla="*/ 1427868 w 3909315"/>
                              <a:gd name="connsiteY351" fmla="*/ 371410 h 2872095"/>
                              <a:gd name="connsiteX352" fmla="*/ 1380160 w 3909315"/>
                              <a:gd name="connsiteY352" fmla="*/ 323702 h 2872095"/>
                              <a:gd name="connsiteX353" fmla="*/ 1404014 w 3909315"/>
                              <a:gd name="connsiteY353" fmla="*/ 295872 h 2872095"/>
                              <a:gd name="connsiteX354" fmla="*/ 1503405 w 3909315"/>
                              <a:gd name="connsiteY354" fmla="*/ 272018 h 2872095"/>
                              <a:gd name="connsiteX355" fmla="*/ 1570991 w 3909315"/>
                              <a:gd name="connsiteY355" fmla="*/ 216359 h 2872095"/>
                              <a:gd name="connsiteX356" fmla="*/ 1634602 w 3909315"/>
                              <a:gd name="connsiteY356" fmla="*/ 172627 h 2872095"/>
                              <a:gd name="connsiteX357" fmla="*/ 1666407 w 3909315"/>
                              <a:gd name="connsiteY357" fmla="*/ 144797 h 2872095"/>
                              <a:gd name="connsiteX358" fmla="*/ 1694237 w 3909315"/>
                              <a:gd name="connsiteY358" fmla="*/ 37455 h 2872095"/>
                              <a:gd name="connsiteX359" fmla="*/ 1686285 w 3909315"/>
                              <a:gd name="connsiteY359" fmla="*/ 144797 h 2872095"/>
                              <a:gd name="connsiteX360" fmla="*/ 1718091 w 3909315"/>
                              <a:gd name="connsiteY360" fmla="*/ 156724 h 2872095"/>
                              <a:gd name="connsiteX361" fmla="*/ 1773750 w 3909315"/>
                              <a:gd name="connsiteY361" fmla="*/ 128895 h 2872095"/>
                              <a:gd name="connsiteX362" fmla="*/ 1817482 w 3909315"/>
                              <a:gd name="connsiteY362" fmla="*/ 77211 h 2872095"/>
                              <a:gd name="connsiteX363" fmla="*/ 1845311 w 3909315"/>
                              <a:gd name="connsiteY363" fmla="*/ 1674 h 2872095"/>
                              <a:gd name="connsiteX364" fmla="*/ 1869165 w 3909315"/>
                              <a:gd name="connsiteY364" fmla="*/ 25528 h 2872095"/>
                              <a:gd name="connsiteX365" fmla="*/ 1924824 w 3909315"/>
                              <a:gd name="connsiteY365" fmla="*/ 33479 h 2872095"/>
                              <a:gd name="connsiteX366" fmla="*/ 1956630 w 3909315"/>
                              <a:gd name="connsiteY366" fmla="*/ 69260 h 2872095"/>
                              <a:gd name="connsiteX367" fmla="*/ 1932776 w 3909315"/>
                              <a:gd name="connsiteY367" fmla="*/ 101065 h 2872095"/>
                              <a:gd name="connsiteX368" fmla="*/ 1980484 w 3909315"/>
                              <a:gd name="connsiteY368" fmla="*/ 109017 h 2872095"/>
                              <a:gd name="connsiteX369" fmla="*/ 2044094 w 3909315"/>
                              <a:gd name="connsiteY369" fmla="*/ 136846 h 2872095"/>
                              <a:gd name="connsiteX370" fmla="*/ 2075899 w 3909315"/>
                              <a:gd name="connsiteY370" fmla="*/ 168651 h 2872095"/>
                              <a:gd name="connsiteX371" fmla="*/ 2063972 w 3909315"/>
                              <a:gd name="connsiteY371" fmla="*/ 236237 h 2872095"/>
                              <a:gd name="connsiteX372" fmla="*/ 1980484 w 3909315"/>
                              <a:gd name="connsiteY372" fmla="*/ 323702 h 2872095"/>
                              <a:gd name="connsiteX373" fmla="*/ 1908922 w 3909315"/>
                              <a:gd name="connsiteY373" fmla="*/ 403215 h 2872095"/>
                              <a:gd name="connsiteX374" fmla="*/ 1877117 w 3909315"/>
                              <a:gd name="connsiteY374" fmla="*/ 438996 h 2872095"/>
                              <a:gd name="connsiteX375" fmla="*/ 1908922 w 3909315"/>
                              <a:gd name="connsiteY375" fmla="*/ 438996 h 2872095"/>
                              <a:gd name="connsiteX376" fmla="*/ 1996386 w 3909315"/>
                              <a:gd name="connsiteY376" fmla="*/ 403215 h 2872095"/>
                              <a:gd name="connsiteX377" fmla="*/ 2056021 w 3909315"/>
                              <a:gd name="connsiteY377" fmla="*/ 379361 h 2872095"/>
                              <a:gd name="connsiteX378" fmla="*/ 2123607 w 3909315"/>
                              <a:gd name="connsiteY378" fmla="*/ 379361 h 2872095"/>
                              <a:gd name="connsiteX379" fmla="*/ 2179266 w 3909315"/>
                              <a:gd name="connsiteY379" fmla="*/ 363458 h 2872095"/>
                              <a:gd name="connsiteX380" fmla="*/ 2203120 w 3909315"/>
                              <a:gd name="connsiteY380" fmla="*/ 423093 h 2872095"/>
                              <a:gd name="connsiteX381" fmla="*/ 2246852 w 3909315"/>
                              <a:gd name="connsiteY381" fmla="*/ 442971 h 2872095"/>
                              <a:gd name="connsiteX382" fmla="*/ 2298536 w 3909315"/>
                              <a:gd name="connsiteY382" fmla="*/ 435020 h 2872095"/>
                              <a:gd name="connsiteX383" fmla="*/ 2310463 w 3909315"/>
                              <a:gd name="connsiteY383" fmla="*/ 399239 h 2872095"/>
                              <a:gd name="connsiteX384" fmla="*/ 2298536 w 3909315"/>
                              <a:gd name="connsiteY384" fmla="*/ 359483 h 2872095"/>
                              <a:gd name="connsiteX385" fmla="*/ 2342268 w 3909315"/>
                              <a:gd name="connsiteY385" fmla="*/ 371410 h 2872095"/>
                              <a:gd name="connsiteX386" fmla="*/ 2405878 w 3909315"/>
                              <a:gd name="connsiteY386" fmla="*/ 419117 h 2872095"/>
                              <a:gd name="connsiteX387" fmla="*/ 2433708 w 3909315"/>
                              <a:gd name="connsiteY387" fmla="*/ 454898 h 2872095"/>
                              <a:gd name="connsiteX388" fmla="*/ 2429732 w 3909315"/>
                              <a:gd name="connsiteY388" fmla="*/ 518509 h 2872095"/>
                              <a:gd name="connsiteX389" fmla="*/ 2453586 w 3909315"/>
                              <a:gd name="connsiteY389" fmla="*/ 590070 h 2872095"/>
                              <a:gd name="connsiteX390" fmla="*/ 2509245 w 3909315"/>
                              <a:gd name="connsiteY390" fmla="*/ 526460 h 2872095"/>
                              <a:gd name="connsiteX391" fmla="*/ 2529124 w 3909315"/>
                              <a:gd name="connsiteY391" fmla="*/ 542363 h 2872095"/>
                              <a:gd name="connsiteX392" fmla="*/ 2568880 w 3909315"/>
                              <a:gd name="connsiteY392" fmla="*/ 558265 h 2872095"/>
                              <a:gd name="connsiteX393" fmla="*/ 2612612 w 3909315"/>
                              <a:gd name="connsiteY393" fmla="*/ 542363 h 2872095"/>
                              <a:gd name="connsiteX394" fmla="*/ 2656344 w 3909315"/>
                              <a:gd name="connsiteY394" fmla="*/ 522484 h 2872095"/>
                              <a:gd name="connsiteX395" fmla="*/ 2668271 w 3909315"/>
                              <a:gd name="connsiteY395" fmla="*/ 462850 h 2872095"/>
                              <a:gd name="connsiteX396" fmla="*/ 2688150 w 3909315"/>
                              <a:gd name="connsiteY396" fmla="*/ 454898 h 2872095"/>
                              <a:gd name="connsiteX397" fmla="*/ 2743809 w 3909315"/>
                              <a:gd name="connsiteY397" fmla="*/ 446947 h 2872095"/>
                              <a:gd name="connsiteX398" fmla="*/ 2791517 w 3909315"/>
                              <a:gd name="connsiteY398" fmla="*/ 458874 h 2872095"/>
                              <a:gd name="connsiteX399" fmla="*/ 2859103 w 3909315"/>
                              <a:gd name="connsiteY399" fmla="*/ 486704 h 2872095"/>
                              <a:gd name="connsiteX400" fmla="*/ 2906811 w 3909315"/>
                              <a:gd name="connsiteY400" fmla="*/ 506582 h 2872095"/>
                              <a:gd name="connsiteX401" fmla="*/ 2918738 w 3909315"/>
                              <a:gd name="connsiteY401" fmla="*/ 542363 h 2872095"/>
                              <a:gd name="connsiteX402" fmla="*/ 2930664 w 3909315"/>
                              <a:gd name="connsiteY402" fmla="*/ 582119 h 2872095"/>
                              <a:gd name="connsiteX403" fmla="*/ 2982348 w 3909315"/>
                              <a:gd name="connsiteY403" fmla="*/ 582119 h 2872095"/>
                              <a:gd name="connsiteX404" fmla="*/ 3049934 w 3909315"/>
                              <a:gd name="connsiteY404" fmla="*/ 550314 h 2872095"/>
                              <a:gd name="connsiteX405" fmla="*/ 3109569 w 3909315"/>
                              <a:gd name="connsiteY405" fmla="*/ 586095 h 2872095"/>
                              <a:gd name="connsiteX406" fmla="*/ 3137398 w 3909315"/>
                              <a:gd name="connsiteY406" fmla="*/ 661632 h 2872095"/>
                              <a:gd name="connsiteX407" fmla="*/ 3193058 w 3909315"/>
                              <a:gd name="connsiteY407" fmla="*/ 665608 h 2872095"/>
                              <a:gd name="connsiteX408" fmla="*/ 3284498 w 3909315"/>
                              <a:gd name="connsiteY408" fmla="*/ 665608 h 2872095"/>
                              <a:gd name="connsiteX409" fmla="*/ 3332205 w 3909315"/>
                              <a:gd name="connsiteY409" fmla="*/ 633803 h 2872095"/>
                              <a:gd name="connsiteX410" fmla="*/ 3336181 w 3909315"/>
                              <a:gd name="connsiteY410" fmla="*/ 681510 h 2872095"/>
                              <a:gd name="connsiteX411" fmla="*/ 3371962 w 3909315"/>
                              <a:gd name="connsiteY411" fmla="*/ 693437 h 2872095"/>
                              <a:gd name="connsiteX412" fmla="*/ 3375938 w 3909315"/>
                              <a:gd name="connsiteY412" fmla="*/ 641754 h 2872095"/>
                              <a:gd name="connsiteX413" fmla="*/ 3387864 w 3909315"/>
                              <a:gd name="connsiteY413" fmla="*/ 633803 h 2872095"/>
                              <a:gd name="connsiteX414" fmla="*/ 3499183 w 3909315"/>
                              <a:gd name="connsiteY414" fmla="*/ 641754 h 2872095"/>
                              <a:gd name="connsiteX415" fmla="*/ 3523037 w 3909315"/>
                              <a:gd name="connsiteY415" fmla="*/ 661632 h 2872095"/>
                              <a:gd name="connsiteX416" fmla="*/ 3554842 w 3909315"/>
                              <a:gd name="connsiteY416" fmla="*/ 697413 h 2872095"/>
                              <a:gd name="connsiteX417" fmla="*/ 3658209 w 3909315"/>
                              <a:gd name="connsiteY417" fmla="*/ 737170 h 2872095"/>
                              <a:gd name="connsiteX0" fmla="*/ 3658209 w 3909315"/>
                              <a:gd name="connsiteY0" fmla="*/ 737170 h 2872095"/>
                              <a:gd name="connsiteX1" fmla="*/ 3709892 w 3909315"/>
                              <a:gd name="connsiteY1" fmla="*/ 768975 h 2872095"/>
                              <a:gd name="connsiteX2" fmla="*/ 3773503 w 3909315"/>
                              <a:gd name="connsiteY2" fmla="*/ 824634 h 2872095"/>
                              <a:gd name="connsiteX3" fmla="*/ 3801332 w 3909315"/>
                              <a:gd name="connsiteY3" fmla="*/ 844512 h 2872095"/>
                              <a:gd name="connsiteX4" fmla="*/ 3841089 w 3909315"/>
                              <a:gd name="connsiteY4" fmla="*/ 864390 h 2872095"/>
                              <a:gd name="connsiteX5" fmla="*/ 3908675 w 3909315"/>
                              <a:gd name="connsiteY5" fmla="*/ 892220 h 2872095"/>
                              <a:gd name="connsiteX6" fmla="*/ 3797357 w 3909315"/>
                              <a:gd name="connsiteY6" fmla="*/ 924025 h 2872095"/>
                              <a:gd name="connsiteX7" fmla="*/ 3777478 w 3909315"/>
                              <a:gd name="connsiteY7" fmla="*/ 959806 h 2872095"/>
                              <a:gd name="connsiteX8" fmla="*/ 3757600 w 3909315"/>
                              <a:gd name="connsiteY8" fmla="*/ 979684 h 2872095"/>
                              <a:gd name="connsiteX9" fmla="*/ 3717844 w 3909315"/>
                              <a:gd name="connsiteY9" fmla="*/ 967757 h 2872095"/>
                              <a:gd name="connsiteX10" fmla="*/ 3678087 w 3909315"/>
                              <a:gd name="connsiteY10" fmla="*/ 939928 h 2872095"/>
                              <a:gd name="connsiteX11" fmla="*/ 3678087 w 3909315"/>
                              <a:gd name="connsiteY11" fmla="*/ 900171 h 2872095"/>
                              <a:gd name="connsiteX12" fmla="*/ 3646282 w 3909315"/>
                              <a:gd name="connsiteY12" fmla="*/ 924025 h 2872095"/>
                              <a:gd name="connsiteX13" fmla="*/ 3614477 w 3909315"/>
                              <a:gd name="connsiteY13" fmla="*/ 900171 h 2872095"/>
                              <a:gd name="connsiteX14" fmla="*/ 3598574 w 3909315"/>
                              <a:gd name="connsiteY14" fmla="*/ 935952 h 2872095"/>
                              <a:gd name="connsiteX15" fmla="*/ 3534964 w 3909315"/>
                              <a:gd name="connsiteY15" fmla="*/ 955830 h 2872095"/>
                              <a:gd name="connsiteX16" fmla="*/ 3578696 w 3909315"/>
                              <a:gd name="connsiteY16" fmla="*/ 983660 h 2872095"/>
                              <a:gd name="connsiteX17" fmla="*/ 3590623 w 3909315"/>
                              <a:gd name="connsiteY17" fmla="*/ 1007514 h 2872095"/>
                              <a:gd name="connsiteX18" fmla="*/ 3578696 w 3909315"/>
                              <a:gd name="connsiteY18" fmla="*/ 1059197 h 2872095"/>
                              <a:gd name="connsiteX19" fmla="*/ 3530988 w 3909315"/>
                              <a:gd name="connsiteY19" fmla="*/ 1091003 h 2872095"/>
                              <a:gd name="connsiteX20" fmla="*/ 3455451 w 3909315"/>
                              <a:gd name="connsiteY20" fmla="*/ 1106905 h 2872095"/>
                              <a:gd name="connsiteX21" fmla="*/ 3435572 w 3909315"/>
                              <a:gd name="connsiteY21" fmla="*/ 1126784 h 2872095"/>
                              <a:gd name="connsiteX22" fmla="*/ 3387864 w 3909315"/>
                              <a:gd name="connsiteY22" fmla="*/ 1166540 h 2872095"/>
                              <a:gd name="connsiteX23" fmla="*/ 3364011 w 3909315"/>
                              <a:gd name="connsiteY23" fmla="*/ 1166540 h 2872095"/>
                              <a:gd name="connsiteX24" fmla="*/ 3300400 w 3909315"/>
                              <a:gd name="connsiteY24" fmla="*/ 1158589 h 2872095"/>
                              <a:gd name="connsiteX25" fmla="*/ 3244741 w 3909315"/>
                              <a:gd name="connsiteY25" fmla="*/ 1162564 h 2872095"/>
                              <a:gd name="connsiteX26" fmla="*/ 3224863 w 3909315"/>
                              <a:gd name="connsiteY26" fmla="*/ 1202321 h 2872095"/>
                              <a:gd name="connsiteX27" fmla="*/ 3240765 w 3909315"/>
                              <a:gd name="connsiteY27" fmla="*/ 1234126 h 2872095"/>
                              <a:gd name="connsiteX28" fmla="*/ 3212936 w 3909315"/>
                              <a:gd name="connsiteY28" fmla="*/ 1250029 h 2872095"/>
                              <a:gd name="connsiteX29" fmla="*/ 3208960 w 3909315"/>
                              <a:gd name="connsiteY29" fmla="*/ 1321590 h 2872095"/>
                              <a:gd name="connsiteX30" fmla="*/ 3201009 w 3909315"/>
                              <a:gd name="connsiteY30" fmla="*/ 1353396 h 2872095"/>
                              <a:gd name="connsiteX31" fmla="*/ 3193058 w 3909315"/>
                              <a:gd name="connsiteY31" fmla="*/ 1377250 h 2872095"/>
                              <a:gd name="connsiteX32" fmla="*/ 3177155 w 3909315"/>
                              <a:gd name="connsiteY32" fmla="*/ 1405079 h 2872095"/>
                              <a:gd name="connsiteX33" fmla="*/ 3149325 w 3909315"/>
                              <a:gd name="connsiteY33" fmla="*/ 1405079 h 2872095"/>
                              <a:gd name="connsiteX34" fmla="*/ 3137398 w 3909315"/>
                              <a:gd name="connsiteY34" fmla="*/ 1424957 h 2872095"/>
                              <a:gd name="connsiteX35" fmla="*/ 3125471 w 3909315"/>
                              <a:gd name="connsiteY35" fmla="*/ 1448811 h 2872095"/>
                              <a:gd name="connsiteX36" fmla="*/ 3109569 w 3909315"/>
                              <a:gd name="connsiteY36" fmla="*/ 1464714 h 2872095"/>
                              <a:gd name="connsiteX37" fmla="*/ 3093666 w 3909315"/>
                              <a:gd name="connsiteY37" fmla="*/ 1496519 h 2872095"/>
                              <a:gd name="connsiteX38" fmla="*/ 3038007 w 3909315"/>
                              <a:gd name="connsiteY38" fmla="*/ 1580008 h 2872095"/>
                              <a:gd name="connsiteX39" fmla="*/ 2986324 w 3909315"/>
                              <a:gd name="connsiteY39" fmla="*/ 1591935 h 2872095"/>
                              <a:gd name="connsiteX40" fmla="*/ 3026080 w 3909315"/>
                              <a:gd name="connsiteY40" fmla="*/ 1540251 h 2872095"/>
                              <a:gd name="connsiteX41" fmla="*/ 3041983 w 3909315"/>
                              <a:gd name="connsiteY41" fmla="*/ 1508446 h 2872095"/>
                              <a:gd name="connsiteX42" fmla="*/ 3038007 w 3909315"/>
                              <a:gd name="connsiteY42" fmla="*/ 1444836 h 2872095"/>
                              <a:gd name="connsiteX43" fmla="*/ 3038007 w 3909315"/>
                              <a:gd name="connsiteY43" fmla="*/ 1373274 h 2872095"/>
                              <a:gd name="connsiteX44" fmla="*/ 3053910 w 3909315"/>
                              <a:gd name="connsiteY44" fmla="*/ 1297737 h 2872095"/>
                              <a:gd name="connsiteX45" fmla="*/ 3113544 w 3909315"/>
                              <a:gd name="connsiteY45" fmla="*/ 1218224 h 2872095"/>
                              <a:gd name="connsiteX46" fmla="*/ 3165228 w 3909315"/>
                              <a:gd name="connsiteY46" fmla="*/ 1178467 h 2872095"/>
                              <a:gd name="connsiteX47" fmla="*/ 3216911 w 3909315"/>
                              <a:gd name="connsiteY47" fmla="*/ 1126784 h 2872095"/>
                              <a:gd name="connsiteX48" fmla="*/ 3240765 w 3909315"/>
                              <a:gd name="connsiteY48" fmla="*/ 1098954 h 2872095"/>
                              <a:gd name="connsiteX49" fmla="*/ 3228838 w 3909315"/>
                              <a:gd name="connsiteY49" fmla="*/ 1063173 h 2872095"/>
                              <a:gd name="connsiteX50" fmla="*/ 3185106 w 3909315"/>
                              <a:gd name="connsiteY50" fmla="*/ 1098954 h 2872095"/>
                              <a:gd name="connsiteX51" fmla="*/ 3161252 w 3909315"/>
                              <a:gd name="connsiteY51" fmla="*/ 1122808 h 2872095"/>
                              <a:gd name="connsiteX52" fmla="*/ 3161252 w 3909315"/>
                              <a:gd name="connsiteY52" fmla="*/ 1146662 h 2872095"/>
                              <a:gd name="connsiteX53" fmla="*/ 3145350 w 3909315"/>
                              <a:gd name="connsiteY53" fmla="*/ 1146662 h 2872095"/>
                              <a:gd name="connsiteX54" fmla="*/ 3133423 w 3909315"/>
                              <a:gd name="connsiteY54" fmla="*/ 1154613 h 2872095"/>
                              <a:gd name="connsiteX55" fmla="*/ 3133423 w 3909315"/>
                              <a:gd name="connsiteY55" fmla="*/ 1102930 h 2872095"/>
                              <a:gd name="connsiteX56" fmla="*/ 3121496 w 3909315"/>
                              <a:gd name="connsiteY56" fmla="*/ 1091003 h 2872095"/>
                              <a:gd name="connsiteX57" fmla="*/ 3061861 w 3909315"/>
                              <a:gd name="connsiteY57" fmla="*/ 1110881 h 2872095"/>
                              <a:gd name="connsiteX58" fmla="*/ 3018129 w 3909315"/>
                              <a:gd name="connsiteY58" fmla="*/ 1166540 h 2872095"/>
                              <a:gd name="connsiteX59" fmla="*/ 3014153 w 3909315"/>
                              <a:gd name="connsiteY59" fmla="*/ 1186418 h 2872095"/>
                              <a:gd name="connsiteX60" fmla="*/ 2998251 w 3909315"/>
                              <a:gd name="connsiteY60" fmla="*/ 1226175 h 2872095"/>
                              <a:gd name="connsiteX61" fmla="*/ 2946567 w 3909315"/>
                              <a:gd name="connsiteY61" fmla="*/ 1222199 h 2872095"/>
                              <a:gd name="connsiteX62" fmla="*/ 2926689 w 3909315"/>
                              <a:gd name="connsiteY62" fmla="*/ 1226175 h 2872095"/>
                              <a:gd name="connsiteX63" fmla="*/ 2910786 w 3909315"/>
                              <a:gd name="connsiteY63" fmla="*/ 1194370 h 2872095"/>
                              <a:gd name="connsiteX64" fmla="*/ 2867054 w 3909315"/>
                              <a:gd name="connsiteY64" fmla="*/ 1214248 h 2872095"/>
                              <a:gd name="connsiteX65" fmla="*/ 2811395 w 3909315"/>
                              <a:gd name="connsiteY65" fmla="*/ 1198345 h 2872095"/>
                              <a:gd name="connsiteX66" fmla="*/ 2767663 w 3909315"/>
                              <a:gd name="connsiteY66" fmla="*/ 1210272 h 2872095"/>
                              <a:gd name="connsiteX67" fmla="*/ 2719955 w 3909315"/>
                              <a:gd name="connsiteY67" fmla="*/ 1234126 h 2872095"/>
                              <a:gd name="connsiteX68" fmla="*/ 2672247 w 3909315"/>
                              <a:gd name="connsiteY68" fmla="*/ 1301712 h 2872095"/>
                              <a:gd name="connsiteX69" fmla="*/ 2600685 w 3909315"/>
                              <a:gd name="connsiteY69" fmla="*/ 1365323 h 2872095"/>
                              <a:gd name="connsiteX70" fmla="*/ 2640442 w 3909315"/>
                              <a:gd name="connsiteY70" fmla="*/ 1369298 h 2872095"/>
                              <a:gd name="connsiteX71" fmla="*/ 2632491 w 3909315"/>
                              <a:gd name="connsiteY71" fmla="*/ 1417006 h 2872095"/>
                              <a:gd name="connsiteX72" fmla="*/ 2688150 w 3909315"/>
                              <a:gd name="connsiteY72" fmla="*/ 1409055 h 2872095"/>
                              <a:gd name="connsiteX73" fmla="*/ 2759711 w 3909315"/>
                              <a:gd name="connsiteY73" fmla="*/ 1420982 h 2872095"/>
                              <a:gd name="connsiteX74" fmla="*/ 2771638 w 3909315"/>
                              <a:gd name="connsiteY74" fmla="*/ 1409055 h 2872095"/>
                              <a:gd name="connsiteX75" fmla="*/ 2803444 w 3909315"/>
                              <a:gd name="connsiteY75" fmla="*/ 1448811 h 2872095"/>
                              <a:gd name="connsiteX76" fmla="*/ 2779590 w 3909315"/>
                              <a:gd name="connsiteY76" fmla="*/ 1472665 h 2872095"/>
                              <a:gd name="connsiteX77" fmla="*/ 2807419 w 3909315"/>
                              <a:gd name="connsiteY77" fmla="*/ 1548203 h 2872095"/>
                              <a:gd name="connsiteX78" fmla="*/ 2803444 w 3909315"/>
                              <a:gd name="connsiteY78" fmla="*/ 1568081 h 2872095"/>
                              <a:gd name="connsiteX79" fmla="*/ 2783565 w 3909315"/>
                              <a:gd name="connsiteY79" fmla="*/ 1583984 h 2872095"/>
                              <a:gd name="connsiteX80" fmla="*/ 2779590 w 3909315"/>
                              <a:gd name="connsiteY80" fmla="*/ 1615789 h 2872095"/>
                              <a:gd name="connsiteX81" fmla="*/ 2791517 w 3909315"/>
                              <a:gd name="connsiteY81" fmla="*/ 1651570 h 2872095"/>
                              <a:gd name="connsiteX82" fmla="*/ 2775614 w 3909315"/>
                              <a:gd name="connsiteY82" fmla="*/ 1663497 h 2872095"/>
                              <a:gd name="connsiteX83" fmla="*/ 2775614 w 3909315"/>
                              <a:gd name="connsiteY83" fmla="*/ 1687350 h 2872095"/>
                              <a:gd name="connsiteX84" fmla="*/ 2791517 w 3909315"/>
                              <a:gd name="connsiteY84" fmla="*/ 1707229 h 2872095"/>
                              <a:gd name="connsiteX85" fmla="*/ 2886932 w 3909315"/>
                              <a:gd name="connsiteY85" fmla="*/ 1687350 h 2872095"/>
                              <a:gd name="connsiteX86" fmla="*/ 2966445 w 3909315"/>
                              <a:gd name="connsiteY86" fmla="*/ 1639643 h 2872095"/>
                              <a:gd name="connsiteX87" fmla="*/ 2847176 w 3909315"/>
                              <a:gd name="connsiteY87" fmla="*/ 1754937 h 2872095"/>
                              <a:gd name="connsiteX88" fmla="*/ 2775614 w 3909315"/>
                              <a:gd name="connsiteY88" fmla="*/ 1786742 h 2872095"/>
                              <a:gd name="connsiteX89" fmla="*/ 2731882 w 3909315"/>
                              <a:gd name="connsiteY89" fmla="*/ 1770839 h 2872095"/>
                              <a:gd name="connsiteX90" fmla="*/ 2755736 w 3909315"/>
                              <a:gd name="connsiteY90" fmla="*/ 1858304 h 2872095"/>
                              <a:gd name="connsiteX91" fmla="*/ 2751760 w 3909315"/>
                              <a:gd name="connsiteY91" fmla="*/ 1902036 h 2872095"/>
                              <a:gd name="connsiteX92" fmla="*/ 2735858 w 3909315"/>
                              <a:gd name="connsiteY92" fmla="*/ 1973597 h 2872095"/>
                              <a:gd name="connsiteX93" fmla="*/ 2676223 w 3909315"/>
                              <a:gd name="connsiteY93" fmla="*/ 1989500 h 2872095"/>
                              <a:gd name="connsiteX94" fmla="*/ 2652369 w 3909315"/>
                              <a:gd name="connsiteY94" fmla="*/ 2001427 h 2872095"/>
                              <a:gd name="connsiteX95" fmla="*/ 2616588 w 3909315"/>
                              <a:gd name="connsiteY95" fmla="*/ 2029257 h 2872095"/>
                              <a:gd name="connsiteX96" fmla="*/ 2596710 w 3909315"/>
                              <a:gd name="connsiteY96" fmla="*/ 2029257 h 2872095"/>
                              <a:gd name="connsiteX97" fmla="*/ 2549002 w 3909315"/>
                              <a:gd name="connsiteY97" fmla="*/ 2049135 h 2872095"/>
                              <a:gd name="connsiteX98" fmla="*/ 2529124 w 3909315"/>
                              <a:gd name="connsiteY98" fmla="*/ 2072989 h 2872095"/>
                              <a:gd name="connsiteX99" fmla="*/ 2513221 w 3909315"/>
                              <a:gd name="connsiteY99" fmla="*/ 2100818 h 2872095"/>
                              <a:gd name="connsiteX100" fmla="*/ 2485391 w 3909315"/>
                              <a:gd name="connsiteY100" fmla="*/ 2069013 h 2872095"/>
                              <a:gd name="connsiteX101" fmla="*/ 2469489 w 3909315"/>
                              <a:gd name="connsiteY101" fmla="*/ 2049135 h 2872095"/>
                              <a:gd name="connsiteX102" fmla="*/ 2493343 w 3909315"/>
                              <a:gd name="connsiteY102" fmla="*/ 2013354 h 2872095"/>
                              <a:gd name="connsiteX103" fmla="*/ 2556953 w 3909315"/>
                              <a:gd name="connsiteY103" fmla="*/ 1957695 h 2872095"/>
                              <a:gd name="connsiteX104" fmla="*/ 2596710 w 3909315"/>
                              <a:gd name="connsiteY104" fmla="*/ 1957695 h 2872095"/>
                              <a:gd name="connsiteX105" fmla="*/ 2664296 w 3909315"/>
                              <a:gd name="connsiteY105" fmla="*/ 1925890 h 2872095"/>
                              <a:gd name="connsiteX106" fmla="*/ 2696101 w 3909315"/>
                              <a:gd name="connsiteY106" fmla="*/ 1874206 h 2872095"/>
                              <a:gd name="connsiteX107" fmla="*/ 2712004 w 3909315"/>
                              <a:gd name="connsiteY107" fmla="*/ 1818547 h 2872095"/>
                              <a:gd name="connsiteX108" fmla="*/ 2715979 w 3909315"/>
                              <a:gd name="connsiteY108" fmla="*/ 1774815 h 2872095"/>
                              <a:gd name="connsiteX109" fmla="*/ 2735858 w 3909315"/>
                              <a:gd name="connsiteY109" fmla="*/ 1731083 h 2872095"/>
                              <a:gd name="connsiteX110" fmla="*/ 2751760 w 3909315"/>
                              <a:gd name="connsiteY110" fmla="*/ 1683375 h 2872095"/>
                              <a:gd name="connsiteX111" fmla="*/ 2759711 w 3909315"/>
                              <a:gd name="connsiteY111" fmla="*/ 1635667 h 2872095"/>
                              <a:gd name="connsiteX112" fmla="*/ 2763687 w 3909315"/>
                              <a:gd name="connsiteY112" fmla="*/ 1552178 h 2872095"/>
                              <a:gd name="connsiteX113" fmla="*/ 2755736 w 3909315"/>
                              <a:gd name="connsiteY113" fmla="*/ 1476641 h 2872095"/>
                              <a:gd name="connsiteX114" fmla="*/ 2735858 w 3909315"/>
                              <a:gd name="connsiteY114" fmla="*/ 1504470 h 2872095"/>
                              <a:gd name="connsiteX115" fmla="*/ 2688150 w 3909315"/>
                              <a:gd name="connsiteY115" fmla="*/ 1599886 h 2872095"/>
                              <a:gd name="connsiteX116" fmla="*/ 2644418 w 3909315"/>
                              <a:gd name="connsiteY116" fmla="*/ 1707229 h 2872095"/>
                              <a:gd name="connsiteX117" fmla="*/ 2592734 w 3909315"/>
                              <a:gd name="connsiteY117" fmla="*/ 1758912 h 2872095"/>
                              <a:gd name="connsiteX118" fmla="*/ 2564904 w 3909315"/>
                              <a:gd name="connsiteY118" fmla="*/ 1766864 h 2872095"/>
                              <a:gd name="connsiteX119" fmla="*/ 2537075 w 3909315"/>
                              <a:gd name="connsiteY119" fmla="*/ 1746985 h 2872095"/>
                              <a:gd name="connsiteX120" fmla="*/ 2493343 w 3909315"/>
                              <a:gd name="connsiteY120" fmla="*/ 1778790 h 2872095"/>
                              <a:gd name="connsiteX121" fmla="*/ 2481416 w 3909315"/>
                              <a:gd name="connsiteY121" fmla="*/ 1790717 h 2872095"/>
                              <a:gd name="connsiteX122" fmla="*/ 2461538 w 3909315"/>
                              <a:gd name="connsiteY122" fmla="*/ 1810596 h 2872095"/>
                              <a:gd name="connsiteX123" fmla="*/ 2433708 w 3909315"/>
                              <a:gd name="connsiteY123" fmla="*/ 1858304 h 2872095"/>
                              <a:gd name="connsiteX124" fmla="*/ 2469489 w 3909315"/>
                              <a:gd name="connsiteY124" fmla="*/ 1917938 h 2872095"/>
                              <a:gd name="connsiteX125" fmla="*/ 2457562 w 3909315"/>
                              <a:gd name="connsiteY125" fmla="*/ 1969622 h 2872095"/>
                              <a:gd name="connsiteX126" fmla="*/ 2409854 w 3909315"/>
                              <a:gd name="connsiteY126" fmla="*/ 2013354 h 2872095"/>
                              <a:gd name="connsiteX127" fmla="*/ 2405878 w 3909315"/>
                              <a:gd name="connsiteY127" fmla="*/ 2001427 h 2872095"/>
                              <a:gd name="connsiteX128" fmla="*/ 2409854 w 3909315"/>
                              <a:gd name="connsiteY128" fmla="*/ 1965646 h 2872095"/>
                              <a:gd name="connsiteX129" fmla="*/ 2409854 w 3909315"/>
                              <a:gd name="connsiteY129" fmla="*/ 1929865 h 2872095"/>
                              <a:gd name="connsiteX130" fmla="*/ 2374073 w 3909315"/>
                              <a:gd name="connsiteY130" fmla="*/ 1890109 h 2872095"/>
                              <a:gd name="connsiteX131" fmla="*/ 2386000 w 3909315"/>
                              <a:gd name="connsiteY131" fmla="*/ 1850352 h 2872095"/>
                              <a:gd name="connsiteX132" fmla="*/ 2350219 w 3909315"/>
                              <a:gd name="connsiteY132" fmla="*/ 1850352 h 2872095"/>
                              <a:gd name="connsiteX133" fmla="*/ 2302511 w 3909315"/>
                              <a:gd name="connsiteY133" fmla="*/ 1874206 h 2872095"/>
                              <a:gd name="connsiteX134" fmla="*/ 2274682 w 3909315"/>
                              <a:gd name="connsiteY134" fmla="*/ 1818547 h 2872095"/>
                              <a:gd name="connsiteX135" fmla="*/ 2234925 w 3909315"/>
                              <a:gd name="connsiteY135" fmla="*/ 1862279 h 2872095"/>
                              <a:gd name="connsiteX136" fmla="*/ 2230950 w 3909315"/>
                              <a:gd name="connsiteY136" fmla="*/ 1902036 h 2872095"/>
                              <a:gd name="connsiteX137" fmla="*/ 2310463 w 3909315"/>
                              <a:gd name="connsiteY137" fmla="*/ 1921914 h 2872095"/>
                              <a:gd name="connsiteX138" fmla="*/ 2262755 w 3909315"/>
                              <a:gd name="connsiteY138" fmla="*/ 1949744 h 2872095"/>
                              <a:gd name="connsiteX139" fmla="*/ 2250828 w 3909315"/>
                              <a:gd name="connsiteY139" fmla="*/ 1993476 h 2872095"/>
                              <a:gd name="connsiteX140" fmla="*/ 2266731 w 3909315"/>
                              <a:gd name="connsiteY140" fmla="*/ 2017330 h 2872095"/>
                              <a:gd name="connsiteX141" fmla="*/ 2298536 w 3909315"/>
                              <a:gd name="connsiteY141" fmla="*/ 2069013 h 2872095"/>
                              <a:gd name="connsiteX142" fmla="*/ 2294560 w 3909315"/>
                              <a:gd name="connsiteY142" fmla="*/ 2112745 h 2872095"/>
                              <a:gd name="connsiteX143" fmla="*/ 2282633 w 3909315"/>
                              <a:gd name="connsiteY143" fmla="*/ 2176356 h 2872095"/>
                              <a:gd name="connsiteX144" fmla="*/ 2254804 w 3909315"/>
                              <a:gd name="connsiteY144" fmla="*/ 2208161 h 2872095"/>
                              <a:gd name="connsiteX145" fmla="*/ 2238901 w 3909315"/>
                              <a:gd name="connsiteY145" fmla="*/ 2239966 h 2872095"/>
                              <a:gd name="connsiteX146" fmla="*/ 2207096 w 3909315"/>
                              <a:gd name="connsiteY146" fmla="*/ 2295625 h 2872095"/>
                              <a:gd name="connsiteX147" fmla="*/ 2151437 w 3909315"/>
                              <a:gd name="connsiteY147" fmla="*/ 2315504 h 2872095"/>
                              <a:gd name="connsiteX148" fmla="*/ 2079875 w 3909315"/>
                              <a:gd name="connsiteY148" fmla="*/ 2327430 h 2872095"/>
                              <a:gd name="connsiteX149" fmla="*/ 2052045 w 3909315"/>
                              <a:gd name="connsiteY149" fmla="*/ 2327430 h 2872095"/>
                              <a:gd name="connsiteX150" fmla="*/ 2044094 w 3909315"/>
                              <a:gd name="connsiteY150" fmla="*/ 2339357 h 2872095"/>
                              <a:gd name="connsiteX151" fmla="*/ 2059997 w 3909315"/>
                              <a:gd name="connsiteY151" fmla="*/ 2375138 h 2872095"/>
                              <a:gd name="connsiteX152" fmla="*/ 2020240 w 3909315"/>
                              <a:gd name="connsiteY152" fmla="*/ 2418870 h 2872095"/>
                              <a:gd name="connsiteX153" fmla="*/ 1996386 w 3909315"/>
                              <a:gd name="connsiteY153" fmla="*/ 2442724 h 2872095"/>
                              <a:gd name="connsiteX154" fmla="*/ 1980484 w 3909315"/>
                              <a:gd name="connsiteY154" fmla="*/ 2387065 h 2872095"/>
                              <a:gd name="connsiteX155" fmla="*/ 1968557 w 3909315"/>
                              <a:gd name="connsiteY155" fmla="*/ 2343333 h 2872095"/>
                              <a:gd name="connsiteX156" fmla="*/ 1928800 w 3909315"/>
                              <a:gd name="connsiteY156" fmla="*/ 2371163 h 2872095"/>
                              <a:gd name="connsiteX157" fmla="*/ 1916873 w 3909315"/>
                              <a:gd name="connsiteY157" fmla="*/ 2414895 h 2872095"/>
                              <a:gd name="connsiteX158" fmla="*/ 1960605 w 3909315"/>
                              <a:gd name="connsiteY158" fmla="*/ 2466578 h 2872095"/>
                              <a:gd name="connsiteX159" fmla="*/ 2008313 w 3909315"/>
                              <a:gd name="connsiteY159" fmla="*/ 2530189 h 2872095"/>
                              <a:gd name="connsiteX160" fmla="*/ 2000362 w 3909315"/>
                              <a:gd name="connsiteY160" fmla="*/ 2609702 h 2872095"/>
                              <a:gd name="connsiteX161" fmla="*/ 1972532 w 3909315"/>
                              <a:gd name="connsiteY161" fmla="*/ 2625604 h 2872095"/>
                              <a:gd name="connsiteX162" fmla="*/ 1904946 w 3909315"/>
                              <a:gd name="connsiteY162" fmla="*/ 2673312 h 2872095"/>
                              <a:gd name="connsiteX163" fmla="*/ 1893019 w 3909315"/>
                              <a:gd name="connsiteY163" fmla="*/ 2645483 h 2872095"/>
                              <a:gd name="connsiteX164" fmla="*/ 1861214 w 3909315"/>
                              <a:gd name="connsiteY164" fmla="*/ 2609702 h 2872095"/>
                              <a:gd name="connsiteX165" fmla="*/ 1805555 w 3909315"/>
                              <a:gd name="connsiteY165" fmla="*/ 2565970 h 2872095"/>
                              <a:gd name="connsiteX166" fmla="*/ 1793628 w 3909315"/>
                              <a:gd name="connsiteY166" fmla="*/ 2561994 h 2872095"/>
                              <a:gd name="connsiteX167" fmla="*/ 1789652 w 3909315"/>
                              <a:gd name="connsiteY167" fmla="*/ 2585848 h 2872095"/>
                              <a:gd name="connsiteX168" fmla="*/ 1769774 w 3909315"/>
                              <a:gd name="connsiteY168" fmla="*/ 2609702 h 2872095"/>
                              <a:gd name="connsiteX169" fmla="*/ 1781701 w 3909315"/>
                              <a:gd name="connsiteY169" fmla="*/ 2653434 h 2872095"/>
                              <a:gd name="connsiteX170" fmla="*/ 1809531 w 3909315"/>
                              <a:gd name="connsiteY170" fmla="*/ 2705117 h 2872095"/>
                              <a:gd name="connsiteX171" fmla="*/ 1857238 w 3909315"/>
                              <a:gd name="connsiteY171" fmla="*/ 2748850 h 2872095"/>
                              <a:gd name="connsiteX172" fmla="*/ 1869165 w 3909315"/>
                              <a:gd name="connsiteY172" fmla="*/ 2792582 h 2872095"/>
                              <a:gd name="connsiteX173" fmla="*/ 1885068 w 3909315"/>
                              <a:gd name="connsiteY173" fmla="*/ 2828363 h 2872095"/>
                              <a:gd name="connsiteX174" fmla="*/ 1893019 w 3909315"/>
                              <a:gd name="connsiteY174" fmla="*/ 2844265 h 2872095"/>
                              <a:gd name="connsiteX175" fmla="*/ 1885068 w 3909315"/>
                              <a:gd name="connsiteY175" fmla="*/ 2872095 h 2872095"/>
                              <a:gd name="connsiteX176" fmla="*/ 1837360 w 3909315"/>
                              <a:gd name="connsiteY176" fmla="*/ 2844265 h 2872095"/>
                              <a:gd name="connsiteX177" fmla="*/ 1797604 w 3909315"/>
                              <a:gd name="connsiteY177" fmla="*/ 2784630 h 2872095"/>
                              <a:gd name="connsiteX178" fmla="*/ 1785677 w 3909315"/>
                              <a:gd name="connsiteY178" fmla="*/ 2713069 h 2872095"/>
                              <a:gd name="connsiteX179" fmla="*/ 1757847 w 3909315"/>
                              <a:gd name="connsiteY179" fmla="*/ 2697166 h 2872095"/>
                              <a:gd name="connsiteX180" fmla="*/ 1741944 w 3909315"/>
                              <a:gd name="connsiteY180" fmla="*/ 2665361 h 2872095"/>
                              <a:gd name="connsiteX181" fmla="*/ 1757847 w 3909315"/>
                              <a:gd name="connsiteY181" fmla="*/ 2625604 h 2872095"/>
                              <a:gd name="connsiteX182" fmla="*/ 1741944 w 3909315"/>
                              <a:gd name="connsiteY182" fmla="*/ 2534164 h 2872095"/>
                              <a:gd name="connsiteX183" fmla="*/ 1718091 w 3909315"/>
                              <a:gd name="connsiteY183" fmla="*/ 2458627 h 2872095"/>
                              <a:gd name="connsiteX184" fmla="*/ 1670383 w 3909315"/>
                              <a:gd name="connsiteY184" fmla="*/ 2506335 h 2872095"/>
                              <a:gd name="connsiteX185" fmla="*/ 1642553 w 3909315"/>
                              <a:gd name="connsiteY185" fmla="*/ 2498384 h 2872095"/>
                              <a:gd name="connsiteX186" fmla="*/ 1646529 w 3909315"/>
                              <a:gd name="connsiteY186" fmla="*/ 2442724 h 2872095"/>
                              <a:gd name="connsiteX187" fmla="*/ 1630626 w 3909315"/>
                              <a:gd name="connsiteY187" fmla="*/ 2391041 h 2872095"/>
                              <a:gd name="connsiteX188" fmla="*/ 1574967 w 3909315"/>
                              <a:gd name="connsiteY188" fmla="*/ 2335382 h 2872095"/>
                              <a:gd name="connsiteX189" fmla="*/ 1543162 w 3909315"/>
                              <a:gd name="connsiteY189" fmla="*/ 2351284 h 2872095"/>
                              <a:gd name="connsiteX190" fmla="*/ 1471600 w 3909315"/>
                              <a:gd name="connsiteY190" fmla="*/ 2343333 h 2872095"/>
                              <a:gd name="connsiteX191" fmla="*/ 1439795 w 3909315"/>
                              <a:gd name="connsiteY191" fmla="*/ 2391041 h 2872095"/>
                              <a:gd name="connsiteX192" fmla="*/ 1419917 w 3909315"/>
                              <a:gd name="connsiteY192" fmla="*/ 2387065 h 2872095"/>
                              <a:gd name="connsiteX193" fmla="*/ 1404014 w 3909315"/>
                              <a:gd name="connsiteY193" fmla="*/ 2430797 h 2872095"/>
                              <a:gd name="connsiteX194" fmla="*/ 1356306 w 3909315"/>
                              <a:gd name="connsiteY194" fmla="*/ 2446700 h 2872095"/>
                              <a:gd name="connsiteX195" fmla="*/ 1320525 w 3909315"/>
                              <a:gd name="connsiteY195" fmla="*/ 2474530 h 2872095"/>
                              <a:gd name="connsiteX196" fmla="*/ 1308598 w 3909315"/>
                              <a:gd name="connsiteY196" fmla="*/ 2534164 h 2872095"/>
                              <a:gd name="connsiteX197" fmla="*/ 1288720 w 3909315"/>
                              <a:gd name="connsiteY197" fmla="*/ 2589824 h 2872095"/>
                              <a:gd name="connsiteX198" fmla="*/ 1237037 w 3909315"/>
                              <a:gd name="connsiteY198" fmla="*/ 2649458 h 2872095"/>
                              <a:gd name="connsiteX199" fmla="*/ 1205231 w 3909315"/>
                              <a:gd name="connsiteY199" fmla="*/ 2585848 h 2872095"/>
                              <a:gd name="connsiteX200" fmla="*/ 1169451 w 3909315"/>
                              <a:gd name="connsiteY200" fmla="*/ 2522237 h 2872095"/>
                              <a:gd name="connsiteX201" fmla="*/ 1173426 w 3909315"/>
                              <a:gd name="connsiteY201" fmla="*/ 2474530 h 2872095"/>
                              <a:gd name="connsiteX202" fmla="*/ 1157524 w 3909315"/>
                              <a:gd name="connsiteY202" fmla="*/ 2446700 h 2872095"/>
                              <a:gd name="connsiteX203" fmla="*/ 1157524 w 3909315"/>
                              <a:gd name="connsiteY203" fmla="*/ 2391041 h 2872095"/>
                              <a:gd name="connsiteX204" fmla="*/ 1161499 w 3909315"/>
                              <a:gd name="connsiteY204" fmla="*/ 2347309 h 2872095"/>
                              <a:gd name="connsiteX205" fmla="*/ 1145597 w 3909315"/>
                              <a:gd name="connsiteY205" fmla="*/ 2303577 h 2872095"/>
                              <a:gd name="connsiteX206" fmla="*/ 1125718 w 3909315"/>
                              <a:gd name="connsiteY206" fmla="*/ 2343333 h 2872095"/>
                              <a:gd name="connsiteX207" fmla="*/ 1105840 w 3909315"/>
                              <a:gd name="connsiteY207" fmla="*/ 2331406 h 2872095"/>
                              <a:gd name="connsiteX208" fmla="*/ 1081986 w 3909315"/>
                              <a:gd name="connsiteY208" fmla="*/ 2303577 h 2872095"/>
                              <a:gd name="connsiteX209" fmla="*/ 1125718 w 3909315"/>
                              <a:gd name="connsiteY209" fmla="*/ 2283698 h 2872095"/>
                              <a:gd name="connsiteX210" fmla="*/ 1062108 w 3909315"/>
                              <a:gd name="connsiteY210" fmla="*/ 2299601 h 2872095"/>
                              <a:gd name="connsiteX211" fmla="*/ 1014400 w 3909315"/>
                              <a:gd name="connsiteY211" fmla="*/ 2299601 h 2872095"/>
                              <a:gd name="connsiteX212" fmla="*/ 994522 w 3909315"/>
                              <a:gd name="connsiteY212" fmla="*/ 2283698 h 2872095"/>
                              <a:gd name="connsiteX213" fmla="*/ 994522 w 3909315"/>
                              <a:gd name="connsiteY213" fmla="*/ 2259844 h 2872095"/>
                              <a:gd name="connsiteX214" fmla="*/ 879228 w 3909315"/>
                              <a:gd name="connsiteY214" fmla="*/ 2263820 h 2872095"/>
                              <a:gd name="connsiteX215" fmla="*/ 823569 w 3909315"/>
                              <a:gd name="connsiteY215" fmla="*/ 2255869 h 2872095"/>
                              <a:gd name="connsiteX216" fmla="*/ 791764 w 3909315"/>
                              <a:gd name="connsiteY216" fmla="*/ 2220088 h 2872095"/>
                              <a:gd name="connsiteX217" fmla="*/ 783812 w 3909315"/>
                              <a:gd name="connsiteY217" fmla="*/ 2216112 h 2872095"/>
                              <a:gd name="connsiteX218" fmla="*/ 716226 w 3909315"/>
                              <a:gd name="connsiteY218" fmla="*/ 2216112 h 2872095"/>
                              <a:gd name="connsiteX219" fmla="*/ 644664 w 3909315"/>
                              <a:gd name="connsiteY219" fmla="*/ 2168404 h 2872095"/>
                              <a:gd name="connsiteX220" fmla="*/ 604908 w 3909315"/>
                              <a:gd name="connsiteY220" fmla="*/ 2124672 h 2872095"/>
                              <a:gd name="connsiteX221" fmla="*/ 585030 w 3909315"/>
                              <a:gd name="connsiteY221" fmla="*/ 2136599 h 2872095"/>
                              <a:gd name="connsiteX222" fmla="*/ 608884 w 3909315"/>
                              <a:gd name="connsiteY222" fmla="*/ 2192258 h 2872095"/>
                              <a:gd name="connsiteX223" fmla="*/ 624786 w 3909315"/>
                              <a:gd name="connsiteY223" fmla="*/ 2235990 h 2872095"/>
                              <a:gd name="connsiteX224" fmla="*/ 652616 w 3909315"/>
                              <a:gd name="connsiteY224" fmla="*/ 2232015 h 2872095"/>
                              <a:gd name="connsiteX225" fmla="*/ 656591 w 3909315"/>
                              <a:gd name="connsiteY225" fmla="*/ 2275747 h 2872095"/>
                              <a:gd name="connsiteX226" fmla="*/ 712251 w 3909315"/>
                              <a:gd name="connsiteY226" fmla="*/ 2287674 h 2872095"/>
                              <a:gd name="connsiteX227" fmla="*/ 744056 w 3909315"/>
                              <a:gd name="connsiteY227" fmla="*/ 2239966 h 2872095"/>
                              <a:gd name="connsiteX228" fmla="*/ 779837 w 3909315"/>
                              <a:gd name="connsiteY228" fmla="*/ 2235990 h 2872095"/>
                              <a:gd name="connsiteX229" fmla="*/ 775861 w 3909315"/>
                              <a:gd name="connsiteY229" fmla="*/ 2267796 h 2872095"/>
                              <a:gd name="connsiteX230" fmla="*/ 791764 w 3909315"/>
                              <a:gd name="connsiteY230" fmla="*/ 2287674 h 2872095"/>
                              <a:gd name="connsiteX231" fmla="*/ 823569 w 3909315"/>
                              <a:gd name="connsiteY231" fmla="*/ 2291650 h 2872095"/>
                              <a:gd name="connsiteX232" fmla="*/ 839471 w 3909315"/>
                              <a:gd name="connsiteY232" fmla="*/ 2315504 h 2872095"/>
                              <a:gd name="connsiteX233" fmla="*/ 827544 w 3909315"/>
                              <a:gd name="connsiteY233" fmla="*/ 2371163 h 2872095"/>
                              <a:gd name="connsiteX234" fmla="*/ 807666 w 3909315"/>
                              <a:gd name="connsiteY234" fmla="*/ 2387065 h 2872095"/>
                              <a:gd name="connsiteX235" fmla="*/ 815618 w 3909315"/>
                              <a:gd name="connsiteY235" fmla="*/ 2438749 h 2872095"/>
                              <a:gd name="connsiteX236" fmla="*/ 799715 w 3909315"/>
                              <a:gd name="connsiteY236" fmla="*/ 2414895 h 2872095"/>
                              <a:gd name="connsiteX237" fmla="*/ 783812 w 3909315"/>
                              <a:gd name="connsiteY237" fmla="*/ 2438749 h 2872095"/>
                              <a:gd name="connsiteX238" fmla="*/ 755983 w 3909315"/>
                              <a:gd name="connsiteY238" fmla="*/ 2434773 h 2872095"/>
                              <a:gd name="connsiteX239" fmla="*/ 755983 w 3909315"/>
                              <a:gd name="connsiteY239" fmla="*/ 2462603 h 2872095"/>
                              <a:gd name="connsiteX240" fmla="*/ 696348 w 3909315"/>
                              <a:gd name="connsiteY240" fmla="*/ 2470554 h 2872095"/>
                              <a:gd name="connsiteX241" fmla="*/ 688397 w 3909315"/>
                              <a:gd name="connsiteY241" fmla="*/ 2482481 h 2872095"/>
                              <a:gd name="connsiteX242" fmla="*/ 648640 w 3909315"/>
                              <a:gd name="connsiteY242" fmla="*/ 2506335 h 2872095"/>
                              <a:gd name="connsiteX243" fmla="*/ 620811 w 3909315"/>
                              <a:gd name="connsiteY243" fmla="*/ 2522237 h 2872095"/>
                              <a:gd name="connsiteX244" fmla="*/ 545273 w 3909315"/>
                              <a:gd name="connsiteY244" fmla="*/ 2554043 h 2872095"/>
                              <a:gd name="connsiteX245" fmla="*/ 493590 w 3909315"/>
                              <a:gd name="connsiteY245" fmla="*/ 2565970 h 2872095"/>
                              <a:gd name="connsiteX246" fmla="*/ 489614 w 3909315"/>
                              <a:gd name="connsiteY246" fmla="*/ 2573921 h 2872095"/>
                              <a:gd name="connsiteX247" fmla="*/ 469736 w 3909315"/>
                              <a:gd name="connsiteY247" fmla="*/ 2502359 h 2872095"/>
                              <a:gd name="connsiteX248" fmla="*/ 449858 w 3909315"/>
                              <a:gd name="connsiteY248" fmla="*/ 2442724 h 2872095"/>
                              <a:gd name="connsiteX249" fmla="*/ 406125 w 3909315"/>
                              <a:gd name="connsiteY249" fmla="*/ 2383090 h 2872095"/>
                              <a:gd name="connsiteX250" fmla="*/ 386247 w 3909315"/>
                              <a:gd name="connsiteY250" fmla="*/ 2375138 h 2872095"/>
                              <a:gd name="connsiteX251" fmla="*/ 378296 w 3909315"/>
                              <a:gd name="connsiteY251" fmla="*/ 2371163 h 2872095"/>
                              <a:gd name="connsiteX252" fmla="*/ 378296 w 3909315"/>
                              <a:gd name="connsiteY252" fmla="*/ 2323455 h 2872095"/>
                              <a:gd name="connsiteX253" fmla="*/ 338539 w 3909315"/>
                              <a:gd name="connsiteY253" fmla="*/ 2279723 h 2872095"/>
                              <a:gd name="connsiteX254" fmla="*/ 310710 w 3909315"/>
                              <a:gd name="connsiteY254" fmla="*/ 2212137 h 2872095"/>
                              <a:gd name="connsiteX255" fmla="*/ 247099 w 3909315"/>
                              <a:gd name="connsiteY255" fmla="*/ 2172380 h 2872095"/>
                              <a:gd name="connsiteX256" fmla="*/ 270953 w 3909315"/>
                              <a:gd name="connsiteY256" fmla="*/ 2136599 h 2872095"/>
                              <a:gd name="connsiteX257" fmla="*/ 251075 w 3909315"/>
                              <a:gd name="connsiteY257" fmla="*/ 2084916 h 2872095"/>
                              <a:gd name="connsiteX258" fmla="*/ 286856 w 3909315"/>
                              <a:gd name="connsiteY258" fmla="*/ 2005403 h 2872095"/>
                              <a:gd name="connsiteX259" fmla="*/ 294807 w 3909315"/>
                              <a:gd name="connsiteY259" fmla="*/ 1973597 h 2872095"/>
                              <a:gd name="connsiteX260" fmla="*/ 175538 w 3909315"/>
                              <a:gd name="connsiteY260" fmla="*/ 1965646 h 2872095"/>
                              <a:gd name="connsiteX261" fmla="*/ 107951 w 3909315"/>
                              <a:gd name="connsiteY261" fmla="*/ 1989500 h 2872095"/>
                              <a:gd name="connsiteX262" fmla="*/ 68195 w 3909315"/>
                              <a:gd name="connsiteY262" fmla="*/ 1993476 h 2872095"/>
                              <a:gd name="connsiteX263" fmla="*/ 28438 w 3909315"/>
                              <a:gd name="connsiteY263" fmla="*/ 1965646 h 2872095"/>
                              <a:gd name="connsiteX264" fmla="*/ 609 w 3909315"/>
                              <a:gd name="connsiteY264" fmla="*/ 1913963 h 2872095"/>
                              <a:gd name="connsiteX265" fmla="*/ 8560 w 3909315"/>
                              <a:gd name="connsiteY265" fmla="*/ 1878182 h 2872095"/>
                              <a:gd name="connsiteX266" fmla="*/ 16511 w 3909315"/>
                              <a:gd name="connsiteY266" fmla="*/ 1842401 h 2872095"/>
                              <a:gd name="connsiteX267" fmla="*/ 96024 w 3909315"/>
                              <a:gd name="connsiteY267" fmla="*/ 1822523 h 2872095"/>
                              <a:gd name="connsiteX268" fmla="*/ 211318 w 3909315"/>
                              <a:gd name="connsiteY268" fmla="*/ 1810596 h 2872095"/>
                              <a:gd name="connsiteX269" fmla="*/ 255051 w 3909315"/>
                              <a:gd name="connsiteY269" fmla="*/ 1790717 h 2872095"/>
                              <a:gd name="connsiteX270" fmla="*/ 294807 w 3909315"/>
                              <a:gd name="connsiteY270" fmla="*/ 1790717 h 2872095"/>
                              <a:gd name="connsiteX271" fmla="*/ 350466 w 3909315"/>
                              <a:gd name="connsiteY271" fmla="*/ 1834450 h 2872095"/>
                              <a:gd name="connsiteX272" fmla="*/ 398174 w 3909315"/>
                              <a:gd name="connsiteY272" fmla="*/ 1822523 h 2872095"/>
                              <a:gd name="connsiteX273" fmla="*/ 441906 w 3909315"/>
                              <a:gd name="connsiteY273" fmla="*/ 1802644 h 2872095"/>
                              <a:gd name="connsiteX274" fmla="*/ 473711 w 3909315"/>
                              <a:gd name="connsiteY274" fmla="*/ 1802644 h 2872095"/>
                              <a:gd name="connsiteX275" fmla="*/ 550864 w 3909315"/>
                              <a:gd name="connsiteY275" fmla="*/ 1811403 h 2872095"/>
                              <a:gd name="connsiteX276" fmla="*/ 592981 w 3909315"/>
                              <a:gd name="connsiteY276" fmla="*/ 1790717 h 2872095"/>
                              <a:gd name="connsiteX277" fmla="*/ 600932 w 3909315"/>
                              <a:gd name="connsiteY277" fmla="*/ 1794693 h 2872095"/>
                              <a:gd name="connsiteX278" fmla="*/ 624786 w 3909315"/>
                              <a:gd name="connsiteY278" fmla="*/ 1838425 h 2872095"/>
                              <a:gd name="connsiteX279" fmla="*/ 604908 w 3909315"/>
                              <a:gd name="connsiteY279" fmla="*/ 1902036 h 2872095"/>
                              <a:gd name="connsiteX280" fmla="*/ 664543 w 3909315"/>
                              <a:gd name="connsiteY280" fmla="*/ 1937817 h 2872095"/>
                              <a:gd name="connsiteX281" fmla="*/ 708275 w 3909315"/>
                              <a:gd name="connsiteY281" fmla="*/ 1941792 h 2872095"/>
                              <a:gd name="connsiteX282" fmla="*/ 712251 w 3909315"/>
                              <a:gd name="connsiteY282" fmla="*/ 1921914 h 2872095"/>
                              <a:gd name="connsiteX283" fmla="*/ 712251 w 3909315"/>
                              <a:gd name="connsiteY283" fmla="*/ 1886133 h 2872095"/>
                              <a:gd name="connsiteX284" fmla="*/ 692372 w 3909315"/>
                              <a:gd name="connsiteY284" fmla="*/ 1846377 h 2872095"/>
                              <a:gd name="connsiteX285" fmla="*/ 684421 w 3909315"/>
                              <a:gd name="connsiteY285" fmla="*/ 1838425 h 2872095"/>
                              <a:gd name="connsiteX286" fmla="*/ 720202 w 3909315"/>
                              <a:gd name="connsiteY286" fmla="*/ 1830474 h 2872095"/>
                              <a:gd name="connsiteX287" fmla="*/ 704299 w 3909315"/>
                              <a:gd name="connsiteY287" fmla="*/ 1802644 h 2872095"/>
                              <a:gd name="connsiteX288" fmla="*/ 640689 w 3909315"/>
                              <a:gd name="connsiteY288" fmla="*/ 1731083 h 2872095"/>
                              <a:gd name="connsiteX289" fmla="*/ 644664 w 3909315"/>
                              <a:gd name="connsiteY289" fmla="*/ 1707229 h 2872095"/>
                              <a:gd name="connsiteX290" fmla="*/ 688397 w 3909315"/>
                              <a:gd name="connsiteY290" fmla="*/ 1687350 h 2872095"/>
                              <a:gd name="connsiteX291" fmla="*/ 692372 w 3909315"/>
                              <a:gd name="connsiteY291" fmla="*/ 1655545 h 2872095"/>
                              <a:gd name="connsiteX292" fmla="*/ 652616 w 3909315"/>
                              <a:gd name="connsiteY292" fmla="*/ 1643618 h 2872095"/>
                              <a:gd name="connsiteX293" fmla="*/ 596957 w 3909315"/>
                              <a:gd name="connsiteY293" fmla="*/ 1667472 h 2872095"/>
                              <a:gd name="connsiteX294" fmla="*/ 585030 w 3909315"/>
                              <a:gd name="connsiteY294" fmla="*/ 1647594 h 2872095"/>
                              <a:gd name="connsiteX295" fmla="*/ 565151 w 3909315"/>
                              <a:gd name="connsiteY295" fmla="*/ 1603862 h 2872095"/>
                              <a:gd name="connsiteX296" fmla="*/ 541298 w 3909315"/>
                              <a:gd name="connsiteY296" fmla="*/ 1540251 h 2872095"/>
                              <a:gd name="connsiteX297" fmla="*/ 577078 w 3909315"/>
                              <a:gd name="connsiteY297" fmla="*/ 1512422 h 2872095"/>
                              <a:gd name="connsiteX298" fmla="*/ 640689 w 3909315"/>
                              <a:gd name="connsiteY298" fmla="*/ 1488568 h 2872095"/>
                              <a:gd name="connsiteX299" fmla="*/ 704299 w 3909315"/>
                              <a:gd name="connsiteY299" fmla="*/ 1472665 h 2872095"/>
                              <a:gd name="connsiteX300" fmla="*/ 759958 w 3909315"/>
                              <a:gd name="connsiteY300" fmla="*/ 1496519 h 2872095"/>
                              <a:gd name="connsiteX301" fmla="*/ 819593 w 3909315"/>
                              <a:gd name="connsiteY301" fmla="*/ 1472665 h 2872095"/>
                              <a:gd name="connsiteX302" fmla="*/ 839471 w 3909315"/>
                              <a:gd name="connsiteY302" fmla="*/ 1496519 h 2872095"/>
                              <a:gd name="connsiteX303" fmla="*/ 879228 w 3909315"/>
                              <a:gd name="connsiteY303" fmla="*/ 1488568 h 2872095"/>
                              <a:gd name="connsiteX304" fmla="*/ 835496 w 3909315"/>
                              <a:gd name="connsiteY304" fmla="*/ 1464714 h 2872095"/>
                              <a:gd name="connsiteX305" fmla="*/ 835496 w 3909315"/>
                              <a:gd name="connsiteY305" fmla="*/ 1413030 h 2872095"/>
                              <a:gd name="connsiteX306" fmla="*/ 831520 w 3909315"/>
                              <a:gd name="connsiteY306" fmla="*/ 1397128 h 2872095"/>
                              <a:gd name="connsiteX307" fmla="*/ 795739 w 3909315"/>
                              <a:gd name="connsiteY307" fmla="*/ 1373274 h 2872095"/>
                              <a:gd name="connsiteX308" fmla="*/ 803691 w 3909315"/>
                              <a:gd name="connsiteY308" fmla="*/ 1361347 h 2872095"/>
                              <a:gd name="connsiteX309" fmla="*/ 779837 w 3909315"/>
                              <a:gd name="connsiteY309" fmla="*/ 1289785 h 2872095"/>
                              <a:gd name="connsiteX310" fmla="*/ 819593 w 3909315"/>
                              <a:gd name="connsiteY310" fmla="*/ 1254004 h 2872095"/>
                              <a:gd name="connsiteX311" fmla="*/ 831520 w 3909315"/>
                              <a:gd name="connsiteY311" fmla="*/ 1202321 h 2872095"/>
                              <a:gd name="connsiteX312" fmla="*/ 815618 w 3909315"/>
                              <a:gd name="connsiteY312" fmla="*/ 1178467 h 2872095"/>
                              <a:gd name="connsiteX313" fmla="*/ 831520 w 3909315"/>
                              <a:gd name="connsiteY313" fmla="*/ 1166540 h 2872095"/>
                              <a:gd name="connsiteX314" fmla="*/ 831520 w 3909315"/>
                              <a:gd name="connsiteY314" fmla="*/ 1114857 h 2872095"/>
                              <a:gd name="connsiteX315" fmla="*/ 847423 w 3909315"/>
                              <a:gd name="connsiteY315" fmla="*/ 983660 h 2872095"/>
                              <a:gd name="connsiteX316" fmla="*/ 867301 w 3909315"/>
                              <a:gd name="connsiteY316" fmla="*/ 924025 h 2872095"/>
                              <a:gd name="connsiteX317" fmla="*/ 915009 w 3909315"/>
                              <a:gd name="connsiteY317" fmla="*/ 880293 h 2872095"/>
                              <a:gd name="connsiteX318" fmla="*/ 970668 w 3909315"/>
                              <a:gd name="connsiteY318" fmla="*/ 812707 h 2872095"/>
                              <a:gd name="connsiteX319" fmla="*/ 982595 w 3909315"/>
                              <a:gd name="connsiteY319" fmla="*/ 796804 h 2872095"/>
                              <a:gd name="connsiteX320" fmla="*/ 962717 w 3909315"/>
                              <a:gd name="connsiteY320" fmla="*/ 749097 h 2872095"/>
                              <a:gd name="connsiteX321" fmla="*/ 966692 w 3909315"/>
                              <a:gd name="connsiteY321" fmla="*/ 701389 h 2872095"/>
                              <a:gd name="connsiteX322" fmla="*/ 1014400 w 3909315"/>
                              <a:gd name="connsiteY322" fmla="*/ 721267 h 2872095"/>
                              <a:gd name="connsiteX323" fmla="*/ 1050181 w 3909315"/>
                              <a:gd name="connsiteY323" fmla="*/ 725243 h 2872095"/>
                              <a:gd name="connsiteX324" fmla="*/ 1034278 w 3909315"/>
                              <a:gd name="connsiteY324" fmla="*/ 645730 h 2872095"/>
                              <a:gd name="connsiteX325" fmla="*/ 1010424 w 3909315"/>
                              <a:gd name="connsiteY325" fmla="*/ 554290 h 2872095"/>
                              <a:gd name="connsiteX326" fmla="*/ 1058132 w 3909315"/>
                              <a:gd name="connsiteY326" fmla="*/ 415142 h 2872095"/>
                              <a:gd name="connsiteX327" fmla="*/ 1097889 w 3909315"/>
                              <a:gd name="connsiteY327" fmla="*/ 375385 h 2872095"/>
                              <a:gd name="connsiteX328" fmla="*/ 1125718 w 3909315"/>
                              <a:gd name="connsiteY328" fmla="*/ 387312 h 2872095"/>
                              <a:gd name="connsiteX329" fmla="*/ 1141621 w 3909315"/>
                              <a:gd name="connsiteY329" fmla="*/ 438996 h 2872095"/>
                              <a:gd name="connsiteX330" fmla="*/ 1117767 w 3909315"/>
                              <a:gd name="connsiteY330" fmla="*/ 514533 h 2872095"/>
                              <a:gd name="connsiteX331" fmla="*/ 1121743 w 3909315"/>
                              <a:gd name="connsiteY331" fmla="*/ 566217 h 2872095"/>
                              <a:gd name="connsiteX332" fmla="*/ 1121743 w 3909315"/>
                              <a:gd name="connsiteY332" fmla="*/ 621876 h 2872095"/>
                              <a:gd name="connsiteX333" fmla="*/ 1125718 w 3909315"/>
                              <a:gd name="connsiteY333" fmla="*/ 729218 h 2872095"/>
                              <a:gd name="connsiteX334" fmla="*/ 1105840 w 3909315"/>
                              <a:gd name="connsiteY334" fmla="*/ 832585 h 2872095"/>
                              <a:gd name="connsiteX335" fmla="*/ 1153548 w 3909315"/>
                              <a:gd name="connsiteY335" fmla="*/ 788853 h 2872095"/>
                              <a:gd name="connsiteX336" fmla="*/ 1181378 w 3909315"/>
                              <a:gd name="connsiteY336" fmla="*/ 749097 h 2872095"/>
                              <a:gd name="connsiteX337" fmla="*/ 1153548 w 3909315"/>
                              <a:gd name="connsiteY337" fmla="*/ 685486 h 2872095"/>
                              <a:gd name="connsiteX338" fmla="*/ 1165475 w 3909315"/>
                              <a:gd name="connsiteY338" fmla="*/ 641754 h 2872095"/>
                              <a:gd name="connsiteX339" fmla="*/ 1149572 w 3909315"/>
                              <a:gd name="connsiteY339" fmla="*/ 582119 h 2872095"/>
                              <a:gd name="connsiteX340" fmla="*/ 1173426 w 3909315"/>
                              <a:gd name="connsiteY340" fmla="*/ 494655 h 2872095"/>
                              <a:gd name="connsiteX341" fmla="*/ 1173426 w 3909315"/>
                              <a:gd name="connsiteY341" fmla="*/ 411166 h 2872095"/>
                              <a:gd name="connsiteX342" fmla="*/ 1209207 w 3909315"/>
                              <a:gd name="connsiteY342" fmla="*/ 486704 h 2872095"/>
                              <a:gd name="connsiteX343" fmla="*/ 1221134 w 3909315"/>
                              <a:gd name="connsiteY343" fmla="*/ 558265 h 2872095"/>
                              <a:gd name="connsiteX344" fmla="*/ 1237037 w 3909315"/>
                              <a:gd name="connsiteY344" fmla="*/ 474777 h 2872095"/>
                              <a:gd name="connsiteX345" fmla="*/ 1237037 w 3909315"/>
                              <a:gd name="connsiteY345" fmla="*/ 442971 h 2872095"/>
                              <a:gd name="connsiteX346" fmla="*/ 1276793 w 3909315"/>
                              <a:gd name="connsiteY346" fmla="*/ 442971 h 2872095"/>
                              <a:gd name="connsiteX347" fmla="*/ 1316550 w 3909315"/>
                              <a:gd name="connsiteY347" fmla="*/ 466825 h 2872095"/>
                              <a:gd name="connsiteX348" fmla="*/ 1360282 w 3909315"/>
                              <a:gd name="connsiteY348" fmla="*/ 546338 h 2872095"/>
                              <a:gd name="connsiteX349" fmla="*/ 1324501 w 3909315"/>
                              <a:gd name="connsiteY349" fmla="*/ 454898 h 2872095"/>
                              <a:gd name="connsiteX350" fmla="*/ 1312574 w 3909315"/>
                              <a:gd name="connsiteY350" fmla="*/ 391288 h 2872095"/>
                              <a:gd name="connsiteX351" fmla="*/ 1427868 w 3909315"/>
                              <a:gd name="connsiteY351" fmla="*/ 371410 h 2872095"/>
                              <a:gd name="connsiteX352" fmla="*/ 1380160 w 3909315"/>
                              <a:gd name="connsiteY352" fmla="*/ 323702 h 2872095"/>
                              <a:gd name="connsiteX353" fmla="*/ 1404014 w 3909315"/>
                              <a:gd name="connsiteY353" fmla="*/ 295872 h 2872095"/>
                              <a:gd name="connsiteX354" fmla="*/ 1503405 w 3909315"/>
                              <a:gd name="connsiteY354" fmla="*/ 272018 h 2872095"/>
                              <a:gd name="connsiteX355" fmla="*/ 1570991 w 3909315"/>
                              <a:gd name="connsiteY355" fmla="*/ 216359 h 2872095"/>
                              <a:gd name="connsiteX356" fmla="*/ 1634602 w 3909315"/>
                              <a:gd name="connsiteY356" fmla="*/ 172627 h 2872095"/>
                              <a:gd name="connsiteX357" fmla="*/ 1666407 w 3909315"/>
                              <a:gd name="connsiteY357" fmla="*/ 144797 h 2872095"/>
                              <a:gd name="connsiteX358" fmla="*/ 1694237 w 3909315"/>
                              <a:gd name="connsiteY358" fmla="*/ 37455 h 2872095"/>
                              <a:gd name="connsiteX359" fmla="*/ 1686285 w 3909315"/>
                              <a:gd name="connsiteY359" fmla="*/ 144797 h 2872095"/>
                              <a:gd name="connsiteX360" fmla="*/ 1718091 w 3909315"/>
                              <a:gd name="connsiteY360" fmla="*/ 156724 h 2872095"/>
                              <a:gd name="connsiteX361" fmla="*/ 1773750 w 3909315"/>
                              <a:gd name="connsiteY361" fmla="*/ 128895 h 2872095"/>
                              <a:gd name="connsiteX362" fmla="*/ 1817482 w 3909315"/>
                              <a:gd name="connsiteY362" fmla="*/ 77211 h 2872095"/>
                              <a:gd name="connsiteX363" fmla="*/ 1845311 w 3909315"/>
                              <a:gd name="connsiteY363" fmla="*/ 1674 h 2872095"/>
                              <a:gd name="connsiteX364" fmla="*/ 1869165 w 3909315"/>
                              <a:gd name="connsiteY364" fmla="*/ 25528 h 2872095"/>
                              <a:gd name="connsiteX365" fmla="*/ 1924824 w 3909315"/>
                              <a:gd name="connsiteY365" fmla="*/ 33479 h 2872095"/>
                              <a:gd name="connsiteX366" fmla="*/ 1956630 w 3909315"/>
                              <a:gd name="connsiteY366" fmla="*/ 69260 h 2872095"/>
                              <a:gd name="connsiteX367" fmla="*/ 1932776 w 3909315"/>
                              <a:gd name="connsiteY367" fmla="*/ 101065 h 2872095"/>
                              <a:gd name="connsiteX368" fmla="*/ 1980484 w 3909315"/>
                              <a:gd name="connsiteY368" fmla="*/ 109017 h 2872095"/>
                              <a:gd name="connsiteX369" fmla="*/ 2044094 w 3909315"/>
                              <a:gd name="connsiteY369" fmla="*/ 136846 h 2872095"/>
                              <a:gd name="connsiteX370" fmla="*/ 2075899 w 3909315"/>
                              <a:gd name="connsiteY370" fmla="*/ 168651 h 2872095"/>
                              <a:gd name="connsiteX371" fmla="*/ 2063972 w 3909315"/>
                              <a:gd name="connsiteY371" fmla="*/ 236237 h 2872095"/>
                              <a:gd name="connsiteX372" fmla="*/ 1980484 w 3909315"/>
                              <a:gd name="connsiteY372" fmla="*/ 323702 h 2872095"/>
                              <a:gd name="connsiteX373" fmla="*/ 1908922 w 3909315"/>
                              <a:gd name="connsiteY373" fmla="*/ 403215 h 2872095"/>
                              <a:gd name="connsiteX374" fmla="*/ 1877117 w 3909315"/>
                              <a:gd name="connsiteY374" fmla="*/ 438996 h 2872095"/>
                              <a:gd name="connsiteX375" fmla="*/ 1908922 w 3909315"/>
                              <a:gd name="connsiteY375" fmla="*/ 438996 h 2872095"/>
                              <a:gd name="connsiteX376" fmla="*/ 1996386 w 3909315"/>
                              <a:gd name="connsiteY376" fmla="*/ 403215 h 2872095"/>
                              <a:gd name="connsiteX377" fmla="*/ 2056021 w 3909315"/>
                              <a:gd name="connsiteY377" fmla="*/ 379361 h 2872095"/>
                              <a:gd name="connsiteX378" fmla="*/ 2123607 w 3909315"/>
                              <a:gd name="connsiteY378" fmla="*/ 379361 h 2872095"/>
                              <a:gd name="connsiteX379" fmla="*/ 2179266 w 3909315"/>
                              <a:gd name="connsiteY379" fmla="*/ 363458 h 2872095"/>
                              <a:gd name="connsiteX380" fmla="*/ 2203120 w 3909315"/>
                              <a:gd name="connsiteY380" fmla="*/ 423093 h 2872095"/>
                              <a:gd name="connsiteX381" fmla="*/ 2246852 w 3909315"/>
                              <a:gd name="connsiteY381" fmla="*/ 442971 h 2872095"/>
                              <a:gd name="connsiteX382" fmla="*/ 2298536 w 3909315"/>
                              <a:gd name="connsiteY382" fmla="*/ 435020 h 2872095"/>
                              <a:gd name="connsiteX383" fmla="*/ 2310463 w 3909315"/>
                              <a:gd name="connsiteY383" fmla="*/ 399239 h 2872095"/>
                              <a:gd name="connsiteX384" fmla="*/ 2298536 w 3909315"/>
                              <a:gd name="connsiteY384" fmla="*/ 359483 h 2872095"/>
                              <a:gd name="connsiteX385" fmla="*/ 2342268 w 3909315"/>
                              <a:gd name="connsiteY385" fmla="*/ 371410 h 2872095"/>
                              <a:gd name="connsiteX386" fmla="*/ 2405878 w 3909315"/>
                              <a:gd name="connsiteY386" fmla="*/ 419117 h 2872095"/>
                              <a:gd name="connsiteX387" fmla="*/ 2433708 w 3909315"/>
                              <a:gd name="connsiteY387" fmla="*/ 454898 h 2872095"/>
                              <a:gd name="connsiteX388" fmla="*/ 2429732 w 3909315"/>
                              <a:gd name="connsiteY388" fmla="*/ 518509 h 2872095"/>
                              <a:gd name="connsiteX389" fmla="*/ 2453586 w 3909315"/>
                              <a:gd name="connsiteY389" fmla="*/ 590070 h 2872095"/>
                              <a:gd name="connsiteX390" fmla="*/ 2509245 w 3909315"/>
                              <a:gd name="connsiteY390" fmla="*/ 526460 h 2872095"/>
                              <a:gd name="connsiteX391" fmla="*/ 2529124 w 3909315"/>
                              <a:gd name="connsiteY391" fmla="*/ 542363 h 2872095"/>
                              <a:gd name="connsiteX392" fmla="*/ 2568880 w 3909315"/>
                              <a:gd name="connsiteY392" fmla="*/ 558265 h 2872095"/>
                              <a:gd name="connsiteX393" fmla="*/ 2612612 w 3909315"/>
                              <a:gd name="connsiteY393" fmla="*/ 542363 h 2872095"/>
                              <a:gd name="connsiteX394" fmla="*/ 2656344 w 3909315"/>
                              <a:gd name="connsiteY394" fmla="*/ 522484 h 2872095"/>
                              <a:gd name="connsiteX395" fmla="*/ 2668271 w 3909315"/>
                              <a:gd name="connsiteY395" fmla="*/ 462850 h 2872095"/>
                              <a:gd name="connsiteX396" fmla="*/ 2688150 w 3909315"/>
                              <a:gd name="connsiteY396" fmla="*/ 454898 h 2872095"/>
                              <a:gd name="connsiteX397" fmla="*/ 2743809 w 3909315"/>
                              <a:gd name="connsiteY397" fmla="*/ 446947 h 2872095"/>
                              <a:gd name="connsiteX398" fmla="*/ 2791517 w 3909315"/>
                              <a:gd name="connsiteY398" fmla="*/ 458874 h 2872095"/>
                              <a:gd name="connsiteX399" fmla="*/ 2859103 w 3909315"/>
                              <a:gd name="connsiteY399" fmla="*/ 486704 h 2872095"/>
                              <a:gd name="connsiteX400" fmla="*/ 2906811 w 3909315"/>
                              <a:gd name="connsiteY400" fmla="*/ 506582 h 2872095"/>
                              <a:gd name="connsiteX401" fmla="*/ 2918738 w 3909315"/>
                              <a:gd name="connsiteY401" fmla="*/ 542363 h 2872095"/>
                              <a:gd name="connsiteX402" fmla="*/ 2930664 w 3909315"/>
                              <a:gd name="connsiteY402" fmla="*/ 582119 h 2872095"/>
                              <a:gd name="connsiteX403" fmla="*/ 2982348 w 3909315"/>
                              <a:gd name="connsiteY403" fmla="*/ 582119 h 2872095"/>
                              <a:gd name="connsiteX404" fmla="*/ 3049934 w 3909315"/>
                              <a:gd name="connsiteY404" fmla="*/ 550314 h 2872095"/>
                              <a:gd name="connsiteX405" fmla="*/ 3109569 w 3909315"/>
                              <a:gd name="connsiteY405" fmla="*/ 586095 h 2872095"/>
                              <a:gd name="connsiteX406" fmla="*/ 3137398 w 3909315"/>
                              <a:gd name="connsiteY406" fmla="*/ 661632 h 2872095"/>
                              <a:gd name="connsiteX407" fmla="*/ 3193058 w 3909315"/>
                              <a:gd name="connsiteY407" fmla="*/ 665608 h 2872095"/>
                              <a:gd name="connsiteX408" fmla="*/ 3284498 w 3909315"/>
                              <a:gd name="connsiteY408" fmla="*/ 665608 h 2872095"/>
                              <a:gd name="connsiteX409" fmla="*/ 3332205 w 3909315"/>
                              <a:gd name="connsiteY409" fmla="*/ 633803 h 2872095"/>
                              <a:gd name="connsiteX410" fmla="*/ 3336181 w 3909315"/>
                              <a:gd name="connsiteY410" fmla="*/ 681510 h 2872095"/>
                              <a:gd name="connsiteX411" fmla="*/ 3371962 w 3909315"/>
                              <a:gd name="connsiteY411" fmla="*/ 693437 h 2872095"/>
                              <a:gd name="connsiteX412" fmla="*/ 3375938 w 3909315"/>
                              <a:gd name="connsiteY412" fmla="*/ 641754 h 2872095"/>
                              <a:gd name="connsiteX413" fmla="*/ 3387864 w 3909315"/>
                              <a:gd name="connsiteY413" fmla="*/ 633803 h 2872095"/>
                              <a:gd name="connsiteX414" fmla="*/ 3499183 w 3909315"/>
                              <a:gd name="connsiteY414" fmla="*/ 641754 h 2872095"/>
                              <a:gd name="connsiteX415" fmla="*/ 3523037 w 3909315"/>
                              <a:gd name="connsiteY415" fmla="*/ 661632 h 2872095"/>
                              <a:gd name="connsiteX416" fmla="*/ 3554842 w 3909315"/>
                              <a:gd name="connsiteY416" fmla="*/ 697413 h 2872095"/>
                              <a:gd name="connsiteX417" fmla="*/ 3658209 w 3909315"/>
                              <a:gd name="connsiteY417" fmla="*/ 737170 h 287209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  <a:cxn ang="0">
                                <a:pos x="connsiteX50" y="connsiteY50"/>
                              </a:cxn>
                              <a:cxn ang="0">
                                <a:pos x="connsiteX51" y="connsiteY51"/>
                              </a:cxn>
                              <a:cxn ang="0">
                                <a:pos x="connsiteX52" y="connsiteY52"/>
                              </a:cxn>
                              <a:cxn ang="0">
                                <a:pos x="connsiteX53" y="connsiteY53"/>
                              </a:cxn>
                              <a:cxn ang="0">
                                <a:pos x="connsiteX54" y="connsiteY54"/>
                              </a:cxn>
                              <a:cxn ang="0">
                                <a:pos x="connsiteX55" y="connsiteY55"/>
                              </a:cxn>
                              <a:cxn ang="0">
                                <a:pos x="connsiteX56" y="connsiteY56"/>
                              </a:cxn>
                              <a:cxn ang="0">
                                <a:pos x="connsiteX57" y="connsiteY57"/>
                              </a:cxn>
                              <a:cxn ang="0">
                                <a:pos x="connsiteX58" y="connsiteY58"/>
                              </a:cxn>
                              <a:cxn ang="0">
                                <a:pos x="connsiteX59" y="connsiteY59"/>
                              </a:cxn>
                              <a:cxn ang="0">
                                <a:pos x="connsiteX60" y="connsiteY60"/>
                              </a:cxn>
                              <a:cxn ang="0">
                                <a:pos x="connsiteX61" y="connsiteY61"/>
                              </a:cxn>
                              <a:cxn ang="0">
                                <a:pos x="connsiteX62" y="connsiteY62"/>
                              </a:cxn>
                              <a:cxn ang="0">
                                <a:pos x="connsiteX63" y="connsiteY63"/>
                              </a:cxn>
                              <a:cxn ang="0">
                                <a:pos x="connsiteX64" y="connsiteY64"/>
                              </a:cxn>
                              <a:cxn ang="0">
                                <a:pos x="connsiteX65" y="connsiteY65"/>
                              </a:cxn>
                              <a:cxn ang="0">
                                <a:pos x="connsiteX66" y="connsiteY66"/>
                              </a:cxn>
                              <a:cxn ang="0">
                                <a:pos x="connsiteX67" y="connsiteY67"/>
                              </a:cxn>
                              <a:cxn ang="0">
                                <a:pos x="connsiteX68" y="connsiteY68"/>
                              </a:cxn>
                              <a:cxn ang="0">
                                <a:pos x="connsiteX69" y="connsiteY69"/>
                              </a:cxn>
                              <a:cxn ang="0">
                                <a:pos x="connsiteX70" y="connsiteY70"/>
                              </a:cxn>
                              <a:cxn ang="0">
                                <a:pos x="connsiteX71" y="connsiteY71"/>
                              </a:cxn>
                              <a:cxn ang="0">
                                <a:pos x="connsiteX72" y="connsiteY72"/>
                              </a:cxn>
                              <a:cxn ang="0">
                                <a:pos x="connsiteX73" y="connsiteY73"/>
                              </a:cxn>
                              <a:cxn ang="0">
                                <a:pos x="connsiteX74" y="connsiteY74"/>
                              </a:cxn>
                              <a:cxn ang="0">
                                <a:pos x="connsiteX75" y="connsiteY75"/>
                              </a:cxn>
                              <a:cxn ang="0">
                                <a:pos x="connsiteX76" y="connsiteY76"/>
                              </a:cxn>
                              <a:cxn ang="0">
                                <a:pos x="connsiteX77" y="connsiteY77"/>
                              </a:cxn>
                              <a:cxn ang="0">
                                <a:pos x="connsiteX78" y="connsiteY78"/>
                              </a:cxn>
                              <a:cxn ang="0">
                                <a:pos x="connsiteX79" y="connsiteY79"/>
                              </a:cxn>
                              <a:cxn ang="0">
                                <a:pos x="connsiteX80" y="connsiteY80"/>
                              </a:cxn>
                              <a:cxn ang="0">
                                <a:pos x="connsiteX81" y="connsiteY81"/>
                              </a:cxn>
                              <a:cxn ang="0">
                                <a:pos x="connsiteX82" y="connsiteY82"/>
                              </a:cxn>
                              <a:cxn ang="0">
                                <a:pos x="connsiteX83" y="connsiteY83"/>
                              </a:cxn>
                              <a:cxn ang="0">
                                <a:pos x="connsiteX84" y="connsiteY84"/>
                              </a:cxn>
                              <a:cxn ang="0">
                                <a:pos x="connsiteX85" y="connsiteY85"/>
                              </a:cxn>
                              <a:cxn ang="0">
                                <a:pos x="connsiteX86" y="connsiteY86"/>
                              </a:cxn>
                              <a:cxn ang="0">
                                <a:pos x="connsiteX87" y="connsiteY87"/>
                              </a:cxn>
                              <a:cxn ang="0">
                                <a:pos x="connsiteX88" y="connsiteY88"/>
                              </a:cxn>
                              <a:cxn ang="0">
                                <a:pos x="connsiteX89" y="connsiteY89"/>
                              </a:cxn>
                              <a:cxn ang="0">
                                <a:pos x="connsiteX90" y="connsiteY90"/>
                              </a:cxn>
                              <a:cxn ang="0">
                                <a:pos x="connsiteX91" y="connsiteY91"/>
                              </a:cxn>
                              <a:cxn ang="0">
                                <a:pos x="connsiteX92" y="connsiteY92"/>
                              </a:cxn>
                              <a:cxn ang="0">
                                <a:pos x="connsiteX93" y="connsiteY93"/>
                              </a:cxn>
                              <a:cxn ang="0">
                                <a:pos x="connsiteX94" y="connsiteY94"/>
                              </a:cxn>
                              <a:cxn ang="0">
                                <a:pos x="connsiteX95" y="connsiteY95"/>
                              </a:cxn>
                              <a:cxn ang="0">
                                <a:pos x="connsiteX96" y="connsiteY96"/>
                              </a:cxn>
                              <a:cxn ang="0">
                                <a:pos x="connsiteX97" y="connsiteY97"/>
                              </a:cxn>
                              <a:cxn ang="0">
                                <a:pos x="connsiteX98" y="connsiteY98"/>
                              </a:cxn>
                              <a:cxn ang="0">
                                <a:pos x="connsiteX99" y="connsiteY99"/>
                              </a:cxn>
                              <a:cxn ang="0">
                                <a:pos x="connsiteX100" y="connsiteY100"/>
                              </a:cxn>
                              <a:cxn ang="0">
                                <a:pos x="connsiteX101" y="connsiteY101"/>
                              </a:cxn>
                              <a:cxn ang="0">
                                <a:pos x="connsiteX102" y="connsiteY102"/>
                              </a:cxn>
                              <a:cxn ang="0">
                                <a:pos x="connsiteX103" y="connsiteY103"/>
                              </a:cxn>
                              <a:cxn ang="0">
                                <a:pos x="connsiteX104" y="connsiteY104"/>
                              </a:cxn>
                              <a:cxn ang="0">
                                <a:pos x="connsiteX105" y="connsiteY105"/>
                              </a:cxn>
                              <a:cxn ang="0">
                                <a:pos x="connsiteX106" y="connsiteY106"/>
                              </a:cxn>
                              <a:cxn ang="0">
                                <a:pos x="connsiteX107" y="connsiteY107"/>
                              </a:cxn>
                              <a:cxn ang="0">
                                <a:pos x="connsiteX108" y="connsiteY108"/>
                              </a:cxn>
                              <a:cxn ang="0">
                                <a:pos x="connsiteX109" y="connsiteY109"/>
                              </a:cxn>
                              <a:cxn ang="0">
                                <a:pos x="connsiteX110" y="connsiteY110"/>
                              </a:cxn>
                              <a:cxn ang="0">
                                <a:pos x="connsiteX111" y="connsiteY111"/>
                              </a:cxn>
                              <a:cxn ang="0">
                                <a:pos x="connsiteX112" y="connsiteY112"/>
                              </a:cxn>
                              <a:cxn ang="0">
                                <a:pos x="connsiteX113" y="connsiteY113"/>
                              </a:cxn>
                              <a:cxn ang="0">
                                <a:pos x="connsiteX114" y="connsiteY114"/>
                              </a:cxn>
                              <a:cxn ang="0">
                                <a:pos x="connsiteX115" y="connsiteY115"/>
                              </a:cxn>
                              <a:cxn ang="0">
                                <a:pos x="connsiteX116" y="connsiteY116"/>
                              </a:cxn>
                              <a:cxn ang="0">
                                <a:pos x="connsiteX117" y="connsiteY117"/>
                              </a:cxn>
                              <a:cxn ang="0">
                                <a:pos x="connsiteX118" y="connsiteY118"/>
                              </a:cxn>
                              <a:cxn ang="0">
                                <a:pos x="connsiteX119" y="connsiteY119"/>
                              </a:cxn>
                              <a:cxn ang="0">
                                <a:pos x="connsiteX120" y="connsiteY120"/>
                              </a:cxn>
                              <a:cxn ang="0">
                                <a:pos x="connsiteX121" y="connsiteY121"/>
                              </a:cxn>
                              <a:cxn ang="0">
                                <a:pos x="connsiteX122" y="connsiteY122"/>
                              </a:cxn>
                              <a:cxn ang="0">
                                <a:pos x="connsiteX123" y="connsiteY123"/>
                              </a:cxn>
                              <a:cxn ang="0">
                                <a:pos x="connsiteX124" y="connsiteY124"/>
                              </a:cxn>
                              <a:cxn ang="0">
                                <a:pos x="connsiteX125" y="connsiteY125"/>
                              </a:cxn>
                              <a:cxn ang="0">
                                <a:pos x="connsiteX126" y="connsiteY126"/>
                              </a:cxn>
                              <a:cxn ang="0">
                                <a:pos x="connsiteX127" y="connsiteY127"/>
                              </a:cxn>
                              <a:cxn ang="0">
                                <a:pos x="connsiteX128" y="connsiteY128"/>
                              </a:cxn>
                              <a:cxn ang="0">
                                <a:pos x="connsiteX129" y="connsiteY129"/>
                              </a:cxn>
                              <a:cxn ang="0">
                                <a:pos x="connsiteX130" y="connsiteY130"/>
                              </a:cxn>
                              <a:cxn ang="0">
                                <a:pos x="connsiteX131" y="connsiteY131"/>
                              </a:cxn>
                              <a:cxn ang="0">
                                <a:pos x="connsiteX132" y="connsiteY132"/>
                              </a:cxn>
                              <a:cxn ang="0">
                                <a:pos x="connsiteX133" y="connsiteY133"/>
                              </a:cxn>
                              <a:cxn ang="0">
                                <a:pos x="connsiteX134" y="connsiteY134"/>
                              </a:cxn>
                              <a:cxn ang="0">
                                <a:pos x="connsiteX135" y="connsiteY135"/>
                              </a:cxn>
                              <a:cxn ang="0">
                                <a:pos x="connsiteX136" y="connsiteY136"/>
                              </a:cxn>
                              <a:cxn ang="0">
                                <a:pos x="connsiteX137" y="connsiteY137"/>
                              </a:cxn>
                              <a:cxn ang="0">
                                <a:pos x="connsiteX138" y="connsiteY138"/>
                              </a:cxn>
                              <a:cxn ang="0">
                                <a:pos x="connsiteX139" y="connsiteY139"/>
                              </a:cxn>
                              <a:cxn ang="0">
                                <a:pos x="connsiteX140" y="connsiteY140"/>
                              </a:cxn>
                              <a:cxn ang="0">
                                <a:pos x="connsiteX141" y="connsiteY141"/>
                              </a:cxn>
                              <a:cxn ang="0">
                                <a:pos x="connsiteX142" y="connsiteY142"/>
                              </a:cxn>
                              <a:cxn ang="0">
                                <a:pos x="connsiteX143" y="connsiteY143"/>
                              </a:cxn>
                              <a:cxn ang="0">
                                <a:pos x="connsiteX144" y="connsiteY144"/>
                              </a:cxn>
                              <a:cxn ang="0">
                                <a:pos x="connsiteX145" y="connsiteY145"/>
                              </a:cxn>
                              <a:cxn ang="0">
                                <a:pos x="connsiteX146" y="connsiteY146"/>
                              </a:cxn>
                              <a:cxn ang="0">
                                <a:pos x="connsiteX147" y="connsiteY147"/>
                              </a:cxn>
                              <a:cxn ang="0">
                                <a:pos x="connsiteX148" y="connsiteY148"/>
                              </a:cxn>
                              <a:cxn ang="0">
                                <a:pos x="connsiteX149" y="connsiteY149"/>
                              </a:cxn>
                              <a:cxn ang="0">
                                <a:pos x="connsiteX150" y="connsiteY150"/>
                              </a:cxn>
                              <a:cxn ang="0">
                                <a:pos x="connsiteX151" y="connsiteY151"/>
                              </a:cxn>
                              <a:cxn ang="0">
                                <a:pos x="connsiteX152" y="connsiteY152"/>
                              </a:cxn>
                              <a:cxn ang="0">
                                <a:pos x="connsiteX153" y="connsiteY153"/>
                              </a:cxn>
                              <a:cxn ang="0">
                                <a:pos x="connsiteX154" y="connsiteY154"/>
                              </a:cxn>
                              <a:cxn ang="0">
                                <a:pos x="connsiteX155" y="connsiteY155"/>
                              </a:cxn>
                              <a:cxn ang="0">
                                <a:pos x="connsiteX156" y="connsiteY156"/>
                              </a:cxn>
                              <a:cxn ang="0">
                                <a:pos x="connsiteX157" y="connsiteY157"/>
                              </a:cxn>
                              <a:cxn ang="0">
                                <a:pos x="connsiteX158" y="connsiteY158"/>
                              </a:cxn>
                              <a:cxn ang="0">
                                <a:pos x="connsiteX159" y="connsiteY159"/>
                              </a:cxn>
                              <a:cxn ang="0">
                                <a:pos x="connsiteX160" y="connsiteY160"/>
                              </a:cxn>
                              <a:cxn ang="0">
                                <a:pos x="connsiteX161" y="connsiteY161"/>
                              </a:cxn>
                              <a:cxn ang="0">
                                <a:pos x="connsiteX162" y="connsiteY162"/>
                              </a:cxn>
                              <a:cxn ang="0">
                                <a:pos x="connsiteX163" y="connsiteY163"/>
                              </a:cxn>
                              <a:cxn ang="0">
                                <a:pos x="connsiteX164" y="connsiteY164"/>
                              </a:cxn>
                              <a:cxn ang="0">
                                <a:pos x="connsiteX165" y="connsiteY165"/>
                              </a:cxn>
                              <a:cxn ang="0">
                                <a:pos x="connsiteX166" y="connsiteY166"/>
                              </a:cxn>
                              <a:cxn ang="0">
                                <a:pos x="connsiteX167" y="connsiteY167"/>
                              </a:cxn>
                              <a:cxn ang="0">
                                <a:pos x="connsiteX168" y="connsiteY168"/>
                              </a:cxn>
                              <a:cxn ang="0">
                                <a:pos x="connsiteX169" y="connsiteY169"/>
                              </a:cxn>
                              <a:cxn ang="0">
                                <a:pos x="connsiteX170" y="connsiteY170"/>
                              </a:cxn>
                              <a:cxn ang="0">
                                <a:pos x="connsiteX171" y="connsiteY171"/>
                              </a:cxn>
                              <a:cxn ang="0">
                                <a:pos x="connsiteX172" y="connsiteY172"/>
                              </a:cxn>
                              <a:cxn ang="0">
                                <a:pos x="connsiteX173" y="connsiteY173"/>
                              </a:cxn>
                              <a:cxn ang="0">
                                <a:pos x="connsiteX174" y="connsiteY174"/>
                              </a:cxn>
                              <a:cxn ang="0">
                                <a:pos x="connsiteX175" y="connsiteY175"/>
                              </a:cxn>
                              <a:cxn ang="0">
                                <a:pos x="connsiteX176" y="connsiteY176"/>
                              </a:cxn>
                              <a:cxn ang="0">
                                <a:pos x="connsiteX177" y="connsiteY177"/>
                              </a:cxn>
                              <a:cxn ang="0">
                                <a:pos x="connsiteX178" y="connsiteY178"/>
                              </a:cxn>
                              <a:cxn ang="0">
                                <a:pos x="connsiteX179" y="connsiteY179"/>
                              </a:cxn>
                              <a:cxn ang="0">
                                <a:pos x="connsiteX180" y="connsiteY180"/>
                              </a:cxn>
                              <a:cxn ang="0">
                                <a:pos x="connsiteX181" y="connsiteY181"/>
                              </a:cxn>
                              <a:cxn ang="0">
                                <a:pos x="connsiteX182" y="connsiteY182"/>
                              </a:cxn>
                              <a:cxn ang="0">
                                <a:pos x="connsiteX183" y="connsiteY183"/>
                              </a:cxn>
                              <a:cxn ang="0">
                                <a:pos x="connsiteX184" y="connsiteY184"/>
                              </a:cxn>
                              <a:cxn ang="0">
                                <a:pos x="connsiteX185" y="connsiteY185"/>
                              </a:cxn>
                              <a:cxn ang="0">
                                <a:pos x="connsiteX186" y="connsiteY186"/>
                              </a:cxn>
                              <a:cxn ang="0">
                                <a:pos x="connsiteX187" y="connsiteY187"/>
                              </a:cxn>
                              <a:cxn ang="0">
                                <a:pos x="connsiteX188" y="connsiteY188"/>
                              </a:cxn>
                              <a:cxn ang="0">
                                <a:pos x="connsiteX189" y="connsiteY189"/>
                              </a:cxn>
                              <a:cxn ang="0">
                                <a:pos x="connsiteX190" y="connsiteY190"/>
                              </a:cxn>
                              <a:cxn ang="0">
                                <a:pos x="connsiteX191" y="connsiteY191"/>
                              </a:cxn>
                              <a:cxn ang="0">
                                <a:pos x="connsiteX192" y="connsiteY192"/>
                              </a:cxn>
                              <a:cxn ang="0">
                                <a:pos x="connsiteX193" y="connsiteY193"/>
                              </a:cxn>
                              <a:cxn ang="0">
                                <a:pos x="connsiteX194" y="connsiteY194"/>
                              </a:cxn>
                              <a:cxn ang="0">
                                <a:pos x="connsiteX195" y="connsiteY195"/>
                              </a:cxn>
                              <a:cxn ang="0">
                                <a:pos x="connsiteX196" y="connsiteY196"/>
                              </a:cxn>
                              <a:cxn ang="0">
                                <a:pos x="connsiteX197" y="connsiteY197"/>
                              </a:cxn>
                              <a:cxn ang="0">
                                <a:pos x="connsiteX198" y="connsiteY198"/>
                              </a:cxn>
                              <a:cxn ang="0">
                                <a:pos x="connsiteX199" y="connsiteY199"/>
                              </a:cxn>
                              <a:cxn ang="0">
                                <a:pos x="connsiteX200" y="connsiteY200"/>
                              </a:cxn>
                              <a:cxn ang="0">
                                <a:pos x="connsiteX201" y="connsiteY201"/>
                              </a:cxn>
                              <a:cxn ang="0">
                                <a:pos x="connsiteX202" y="connsiteY202"/>
                              </a:cxn>
                              <a:cxn ang="0">
                                <a:pos x="connsiteX203" y="connsiteY203"/>
                              </a:cxn>
                              <a:cxn ang="0">
                                <a:pos x="connsiteX204" y="connsiteY204"/>
                              </a:cxn>
                              <a:cxn ang="0">
                                <a:pos x="connsiteX205" y="connsiteY205"/>
                              </a:cxn>
                              <a:cxn ang="0">
                                <a:pos x="connsiteX206" y="connsiteY206"/>
                              </a:cxn>
                              <a:cxn ang="0">
                                <a:pos x="connsiteX207" y="connsiteY207"/>
                              </a:cxn>
                              <a:cxn ang="0">
                                <a:pos x="connsiteX208" y="connsiteY208"/>
                              </a:cxn>
                              <a:cxn ang="0">
                                <a:pos x="connsiteX209" y="connsiteY209"/>
                              </a:cxn>
                              <a:cxn ang="0">
                                <a:pos x="connsiteX210" y="connsiteY210"/>
                              </a:cxn>
                              <a:cxn ang="0">
                                <a:pos x="connsiteX211" y="connsiteY211"/>
                              </a:cxn>
                              <a:cxn ang="0">
                                <a:pos x="connsiteX212" y="connsiteY212"/>
                              </a:cxn>
                              <a:cxn ang="0">
                                <a:pos x="connsiteX213" y="connsiteY213"/>
                              </a:cxn>
                              <a:cxn ang="0">
                                <a:pos x="connsiteX214" y="connsiteY214"/>
                              </a:cxn>
                              <a:cxn ang="0">
                                <a:pos x="connsiteX215" y="connsiteY215"/>
                              </a:cxn>
                              <a:cxn ang="0">
                                <a:pos x="connsiteX216" y="connsiteY216"/>
                              </a:cxn>
                              <a:cxn ang="0">
                                <a:pos x="connsiteX217" y="connsiteY217"/>
                              </a:cxn>
                              <a:cxn ang="0">
                                <a:pos x="connsiteX218" y="connsiteY218"/>
                              </a:cxn>
                              <a:cxn ang="0">
                                <a:pos x="connsiteX219" y="connsiteY219"/>
                              </a:cxn>
                              <a:cxn ang="0">
                                <a:pos x="connsiteX220" y="connsiteY220"/>
                              </a:cxn>
                              <a:cxn ang="0">
                                <a:pos x="connsiteX221" y="connsiteY221"/>
                              </a:cxn>
                              <a:cxn ang="0">
                                <a:pos x="connsiteX222" y="connsiteY222"/>
                              </a:cxn>
                              <a:cxn ang="0">
                                <a:pos x="connsiteX223" y="connsiteY223"/>
                              </a:cxn>
                              <a:cxn ang="0">
                                <a:pos x="connsiteX224" y="connsiteY224"/>
                              </a:cxn>
                              <a:cxn ang="0">
                                <a:pos x="connsiteX225" y="connsiteY225"/>
                              </a:cxn>
                              <a:cxn ang="0">
                                <a:pos x="connsiteX226" y="connsiteY226"/>
                              </a:cxn>
                              <a:cxn ang="0">
                                <a:pos x="connsiteX227" y="connsiteY227"/>
                              </a:cxn>
                              <a:cxn ang="0">
                                <a:pos x="connsiteX228" y="connsiteY228"/>
                              </a:cxn>
                              <a:cxn ang="0">
                                <a:pos x="connsiteX229" y="connsiteY229"/>
                              </a:cxn>
                              <a:cxn ang="0">
                                <a:pos x="connsiteX230" y="connsiteY230"/>
                              </a:cxn>
                              <a:cxn ang="0">
                                <a:pos x="connsiteX231" y="connsiteY231"/>
                              </a:cxn>
                              <a:cxn ang="0">
                                <a:pos x="connsiteX232" y="connsiteY232"/>
                              </a:cxn>
                              <a:cxn ang="0">
                                <a:pos x="connsiteX233" y="connsiteY233"/>
                              </a:cxn>
                              <a:cxn ang="0">
                                <a:pos x="connsiteX234" y="connsiteY234"/>
                              </a:cxn>
                              <a:cxn ang="0">
                                <a:pos x="connsiteX235" y="connsiteY235"/>
                              </a:cxn>
                              <a:cxn ang="0">
                                <a:pos x="connsiteX236" y="connsiteY236"/>
                              </a:cxn>
                              <a:cxn ang="0">
                                <a:pos x="connsiteX237" y="connsiteY237"/>
                              </a:cxn>
                              <a:cxn ang="0">
                                <a:pos x="connsiteX238" y="connsiteY238"/>
                              </a:cxn>
                              <a:cxn ang="0">
                                <a:pos x="connsiteX239" y="connsiteY239"/>
                              </a:cxn>
                              <a:cxn ang="0">
                                <a:pos x="connsiteX240" y="connsiteY240"/>
                              </a:cxn>
                              <a:cxn ang="0">
                                <a:pos x="connsiteX241" y="connsiteY241"/>
                              </a:cxn>
                              <a:cxn ang="0">
                                <a:pos x="connsiteX242" y="connsiteY242"/>
                              </a:cxn>
                              <a:cxn ang="0">
                                <a:pos x="connsiteX243" y="connsiteY243"/>
                              </a:cxn>
                              <a:cxn ang="0">
                                <a:pos x="connsiteX244" y="connsiteY244"/>
                              </a:cxn>
                              <a:cxn ang="0">
                                <a:pos x="connsiteX245" y="connsiteY245"/>
                              </a:cxn>
                              <a:cxn ang="0">
                                <a:pos x="connsiteX246" y="connsiteY246"/>
                              </a:cxn>
                              <a:cxn ang="0">
                                <a:pos x="connsiteX247" y="connsiteY247"/>
                              </a:cxn>
                              <a:cxn ang="0">
                                <a:pos x="connsiteX248" y="connsiteY248"/>
                              </a:cxn>
                              <a:cxn ang="0">
                                <a:pos x="connsiteX249" y="connsiteY249"/>
                              </a:cxn>
                              <a:cxn ang="0">
                                <a:pos x="connsiteX250" y="connsiteY250"/>
                              </a:cxn>
                              <a:cxn ang="0">
                                <a:pos x="connsiteX251" y="connsiteY251"/>
                              </a:cxn>
                              <a:cxn ang="0">
                                <a:pos x="connsiteX252" y="connsiteY252"/>
                              </a:cxn>
                              <a:cxn ang="0">
                                <a:pos x="connsiteX253" y="connsiteY253"/>
                              </a:cxn>
                              <a:cxn ang="0">
                                <a:pos x="connsiteX254" y="connsiteY254"/>
                              </a:cxn>
                              <a:cxn ang="0">
                                <a:pos x="connsiteX255" y="connsiteY255"/>
                              </a:cxn>
                              <a:cxn ang="0">
                                <a:pos x="connsiteX256" y="connsiteY256"/>
                              </a:cxn>
                              <a:cxn ang="0">
                                <a:pos x="connsiteX257" y="connsiteY257"/>
                              </a:cxn>
                              <a:cxn ang="0">
                                <a:pos x="connsiteX258" y="connsiteY258"/>
                              </a:cxn>
                              <a:cxn ang="0">
                                <a:pos x="connsiteX259" y="connsiteY259"/>
                              </a:cxn>
                              <a:cxn ang="0">
                                <a:pos x="connsiteX260" y="connsiteY260"/>
                              </a:cxn>
                              <a:cxn ang="0">
                                <a:pos x="connsiteX261" y="connsiteY261"/>
                              </a:cxn>
                              <a:cxn ang="0">
                                <a:pos x="connsiteX262" y="connsiteY262"/>
                              </a:cxn>
                              <a:cxn ang="0">
                                <a:pos x="connsiteX263" y="connsiteY263"/>
                              </a:cxn>
                              <a:cxn ang="0">
                                <a:pos x="connsiteX264" y="connsiteY264"/>
                              </a:cxn>
                              <a:cxn ang="0">
                                <a:pos x="connsiteX265" y="connsiteY265"/>
                              </a:cxn>
                              <a:cxn ang="0">
                                <a:pos x="connsiteX266" y="connsiteY266"/>
                              </a:cxn>
                              <a:cxn ang="0">
                                <a:pos x="connsiteX267" y="connsiteY267"/>
                              </a:cxn>
                              <a:cxn ang="0">
                                <a:pos x="connsiteX268" y="connsiteY268"/>
                              </a:cxn>
                              <a:cxn ang="0">
                                <a:pos x="connsiteX269" y="connsiteY269"/>
                              </a:cxn>
                              <a:cxn ang="0">
                                <a:pos x="connsiteX270" y="connsiteY270"/>
                              </a:cxn>
                              <a:cxn ang="0">
                                <a:pos x="connsiteX271" y="connsiteY271"/>
                              </a:cxn>
                              <a:cxn ang="0">
                                <a:pos x="connsiteX272" y="connsiteY272"/>
                              </a:cxn>
                              <a:cxn ang="0">
                                <a:pos x="connsiteX273" y="connsiteY273"/>
                              </a:cxn>
                              <a:cxn ang="0">
                                <a:pos x="connsiteX274" y="connsiteY274"/>
                              </a:cxn>
                              <a:cxn ang="0">
                                <a:pos x="connsiteX275" y="connsiteY275"/>
                              </a:cxn>
                              <a:cxn ang="0">
                                <a:pos x="connsiteX276" y="connsiteY276"/>
                              </a:cxn>
                              <a:cxn ang="0">
                                <a:pos x="connsiteX277" y="connsiteY277"/>
                              </a:cxn>
                              <a:cxn ang="0">
                                <a:pos x="connsiteX278" y="connsiteY278"/>
                              </a:cxn>
                              <a:cxn ang="0">
                                <a:pos x="connsiteX279" y="connsiteY279"/>
                              </a:cxn>
                              <a:cxn ang="0">
                                <a:pos x="connsiteX280" y="connsiteY280"/>
                              </a:cxn>
                              <a:cxn ang="0">
                                <a:pos x="connsiteX281" y="connsiteY281"/>
                              </a:cxn>
                              <a:cxn ang="0">
                                <a:pos x="connsiteX282" y="connsiteY282"/>
                              </a:cxn>
                              <a:cxn ang="0">
                                <a:pos x="connsiteX283" y="connsiteY283"/>
                              </a:cxn>
                              <a:cxn ang="0">
                                <a:pos x="connsiteX284" y="connsiteY284"/>
                              </a:cxn>
                              <a:cxn ang="0">
                                <a:pos x="connsiteX285" y="connsiteY285"/>
                              </a:cxn>
                              <a:cxn ang="0">
                                <a:pos x="connsiteX286" y="connsiteY286"/>
                              </a:cxn>
                              <a:cxn ang="0">
                                <a:pos x="connsiteX287" y="connsiteY287"/>
                              </a:cxn>
                              <a:cxn ang="0">
                                <a:pos x="connsiteX288" y="connsiteY288"/>
                              </a:cxn>
                              <a:cxn ang="0">
                                <a:pos x="connsiteX289" y="connsiteY289"/>
                              </a:cxn>
                              <a:cxn ang="0">
                                <a:pos x="connsiteX290" y="connsiteY290"/>
                              </a:cxn>
                              <a:cxn ang="0">
                                <a:pos x="connsiteX291" y="connsiteY291"/>
                              </a:cxn>
                              <a:cxn ang="0">
                                <a:pos x="connsiteX292" y="connsiteY292"/>
                              </a:cxn>
                              <a:cxn ang="0">
                                <a:pos x="connsiteX293" y="connsiteY293"/>
                              </a:cxn>
                              <a:cxn ang="0">
                                <a:pos x="connsiteX294" y="connsiteY294"/>
                              </a:cxn>
                              <a:cxn ang="0">
                                <a:pos x="connsiteX295" y="connsiteY295"/>
                              </a:cxn>
                              <a:cxn ang="0">
                                <a:pos x="connsiteX296" y="connsiteY296"/>
                              </a:cxn>
                              <a:cxn ang="0">
                                <a:pos x="connsiteX297" y="connsiteY297"/>
                              </a:cxn>
                              <a:cxn ang="0">
                                <a:pos x="connsiteX298" y="connsiteY298"/>
                              </a:cxn>
                              <a:cxn ang="0">
                                <a:pos x="connsiteX299" y="connsiteY299"/>
                              </a:cxn>
                              <a:cxn ang="0">
                                <a:pos x="connsiteX300" y="connsiteY300"/>
                              </a:cxn>
                              <a:cxn ang="0">
                                <a:pos x="connsiteX301" y="connsiteY301"/>
                              </a:cxn>
                              <a:cxn ang="0">
                                <a:pos x="connsiteX302" y="connsiteY302"/>
                              </a:cxn>
                              <a:cxn ang="0">
                                <a:pos x="connsiteX303" y="connsiteY303"/>
                              </a:cxn>
                              <a:cxn ang="0">
                                <a:pos x="connsiteX304" y="connsiteY304"/>
                              </a:cxn>
                              <a:cxn ang="0">
                                <a:pos x="connsiteX305" y="connsiteY305"/>
                              </a:cxn>
                              <a:cxn ang="0">
                                <a:pos x="connsiteX306" y="connsiteY306"/>
                              </a:cxn>
                              <a:cxn ang="0">
                                <a:pos x="connsiteX307" y="connsiteY307"/>
                              </a:cxn>
                              <a:cxn ang="0">
                                <a:pos x="connsiteX308" y="connsiteY308"/>
                              </a:cxn>
                              <a:cxn ang="0">
                                <a:pos x="connsiteX309" y="connsiteY309"/>
                              </a:cxn>
                              <a:cxn ang="0">
                                <a:pos x="connsiteX310" y="connsiteY310"/>
                              </a:cxn>
                              <a:cxn ang="0">
                                <a:pos x="connsiteX311" y="connsiteY311"/>
                              </a:cxn>
                              <a:cxn ang="0">
                                <a:pos x="connsiteX312" y="connsiteY312"/>
                              </a:cxn>
                              <a:cxn ang="0">
                                <a:pos x="connsiteX313" y="connsiteY313"/>
                              </a:cxn>
                              <a:cxn ang="0">
                                <a:pos x="connsiteX314" y="connsiteY314"/>
                              </a:cxn>
                              <a:cxn ang="0">
                                <a:pos x="connsiteX315" y="connsiteY315"/>
                              </a:cxn>
                              <a:cxn ang="0">
                                <a:pos x="connsiteX316" y="connsiteY316"/>
                              </a:cxn>
                              <a:cxn ang="0">
                                <a:pos x="connsiteX317" y="connsiteY317"/>
                              </a:cxn>
                              <a:cxn ang="0">
                                <a:pos x="connsiteX318" y="connsiteY318"/>
                              </a:cxn>
                              <a:cxn ang="0">
                                <a:pos x="connsiteX319" y="connsiteY319"/>
                              </a:cxn>
                              <a:cxn ang="0">
                                <a:pos x="connsiteX320" y="connsiteY320"/>
                              </a:cxn>
                              <a:cxn ang="0">
                                <a:pos x="connsiteX321" y="connsiteY321"/>
                              </a:cxn>
                              <a:cxn ang="0">
                                <a:pos x="connsiteX322" y="connsiteY322"/>
                              </a:cxn>
                              <a:cxn ang="0">
                                <a:pos x="connsiteX323" y="connsiteY323"/>
                              </a:cxn>
                              <a:cxn ang="0">
                                <a:pos x="connsiteX324" y="connsiteY324"/>
                              </a:cxn>
                              <a:cxn ang="0">
                                <a:pos x="connsiteX325" y="connsiteY325"/>
                              </a:cxn>
                              <a:cxn ang="0">
                                <a:pos x="connsiteX326" y="connsiteY326"/>
                              </a:cxn>
                              <a:cxn ang="0">
                                <a:pos x="connsiteX327" y="connsiteY327"/>
                              </a:cxn>
                              <a:cxn ang="0">
                                <a:pos x="connsiteX328" y="connsiteY328"/>
                              </a:cxn>
                              <a:cxn ang="0">
                                <a:pos x="connsiteX329" y="connsiteY329"/>
                              </a:cxn>
                              <a:cxn ang="0">
                                <a:pos x="connsiteX330" y="connsiteY330"/>
                              </a:cxn>
                              <a:cxn ang="0">
                                <a:pos x="connsiteX331" y="connsiteY331"/>
                              </a:cxn>
                              <a:cxn ang="0">
                                <a:pos x="connsiteX332" y="connsiteY332"/>
                              </a:cxn>
                              <a:cxn ang="0">
                                <a:pos x="connsiteX333" y="connsiteY333"/>
                              </a:cxn>
                              <a:cxn ang="0">
                                <a:pos x="connsiteX334" y="connsiteY334"/>
                              </a:cxn>
                              <a:cxn ang="0">
                                <a:pos x="connsiteX335" y="connsiteY335"/>
                              </a:cxn>
                              <a:cxn ang="0">
                                <a:pos x="connsiteX336" y="connsiteY336"/>
                              </a:cxn>
                              <a:cxn ang="0">
                                <a:pos x="connsiteX337" y="connsiteY337"/>
                              </a:cxn>
                              <a:cxn ang="0">
                                <a:pos x="connsiteX338" y="connsiteY338"/>
                              </a:cxn>
                              <a:cxn ang="0">
                                <a:pos x="connsiteX339" y="connsiteY339"/>
                              </a:cxn>
                              <a:cxn ang="0">
                                <a:pos x="connsiteX340" y="connsiteY340"/>
                              </a:cxn>
                              <a:cxn ang="0">
                                <a:pos x="connsiteX341" y="connsiteY341"/>
                              </a:cxn>
                              <a:cxn ang="0">
                                <a:pos x="connsiteX342" y="connsiteY342"/>
                              </a:cxn>
                              <a:cxn ang="0">
                                <a:pos x="connsiteX343" y="connsiteY343"/>
                              </a:cxn>
                              <a:cxn ang="0">
                                <a:pos x="connsiteX344" y="connsiteY344"/>
                              </a:cxn>
                              <a:cxn ang="0">
                                <a:pos x="connsiteX345" y="connsiteY345"/>
                              </a:cxn>
                              <a:cxn ang="0">
                                <a:pos x="connsiteX346" y="connsiteY346"/>
                              </a:cxn>
                              <a:cxn ang="0">
                                <a:pos x="connsiteX347" y="connsiteY347"/>
                              </a:cxn>
                              <a:cxn ang="0">
                                <a:pos x="connsiteX348" y="connsiteY348"/>
                              </a:cxn>
                              <a:cxn ang="0">
                                <a:pos x="connsiteX349" y="connsiteY349"/>
                              </a:cxn>
                              <a:cxn ang="0">
                                <a:pos x="connsiteX350" y="connsiteY350"/>
                              </a:cxn>
                              <a:cxn ang="0">
                                <a:pos x="connsiteX351" y="connsiteY351"/>
                              </a:cxn>
                              <a:cxn ang="0">
                                <a:pos x="connsiteX352" y="connsiteY352"/>
                              </a:cxn>
                              <a:cxn ang="0">
                                <a:pos x="connsiteX353" y="connsiteY353"/>
                              </a:cxn>
                              <a:cxn ang="0">
                                <a:pos x="connsiteX354" y="connsiteY354"/>
                              </a:cxn>
                              <a:cxn ang="0">
                                <a:pos x="connsiteX355" y="connsiteY355"/>
                              </a:cxn>
                              <a:cxn ang="0">
                                <a:pos x="connsiteX356" y="connsiteY356"/>
                              </a:cxn>
                              <a:cxn ang="0">
                                <a:pos x="connsiteX357" y="connsiteY357"/>
                              </a:cxn>
                              <a:cxn ang="0">
                                <a:pos x="connsiteX358" y="connsiteY358"/>
                              </a:cxn>
                              <a:cxn ang="0">
                                <a:pos x="connsiteX359" y="connsiteY359"/>
                              </a:cxn>
                              <a:cxn ang="0">
                                <a:pos x="connsiteX360" y="connsiteY360"/>
                              </a:cxn>
                              <a:cxn ang="0">
                                <a:pos x="connsiteX361" y="connsiteY361"/>
                              </a:cxn>
                              <a:cxn ang="0">
                                <a:pos x="connsiteX362" y="connsiteY362"/>
                              </a:cxn>
                              <a:cxn ang="0">
                                <a:pos x="connsiteX363" y="connsiteY363"/>
                              </a:cxn>
                              <a:cxn ang="0">
                                <a:pos x="connsiteX364" y="connsiteY364"/>
                              </a:cxn>
                              <a:cxn ang="0">
                                <a:pos x="connsiteX365" y="connsiteY365"/>
                              </a:cxn>
                              <a:cxn ang="0">
                                <a:pos x="connsiteX366" y="connsiteY366"/>
                              </a:cxn>
                              <a:cxn ang="0">
                                <a:pos x="connsiteX367" y="connsiteY367"/>
                              </a:cxn>
                              <a:cxn ang="0">
                                <a:pos x="connsiteX368" y="connsiteY368"/>
                              </a:cxn>
                              <a:cxn ang="0">
                                <a:pos x="connsiteX369" y="connsiteY369"/>
                              </a:cxn>
                              <a:cxn ang="0">
                                <a:pos x="connsiteX370" y="connsiteY370"/>
                              </a:cxn>
                              <a:cxn ang="0">
                                <a:pos x="connsiteX371" y="connsiteY371"/>
                              </a:cxn>
                              <a:cxn ang="0">
                                <a:pos x="connsiteX372" y="connsiteY372"/>
                              </a:cxn>
                              <a:cxn ang="0">
                                <a:pos x="connsiteX373" y="connsiteY373"/>
                              </a:cxn>
                              <a:cxn ang="0">
                                <a:pos x="connsiteX374" y="connsiteY374"/>
                              </a:cxn>
                              <a:cxn ang="0">
                                <a:pos x="connsiteX375" y="connsiteY375"/>
                              </a:cxn>
                              <a:cxn ang="0">
                                <a:pos x="connsiteX376" y="connsiteY376"/>
                              </a:cxn>
                              <a:cxn ang="0">
                                <a:pos x="connsiteX377" y="connsiteY377"/>
                              </a:cxn>
                              <a:cxn ang="0">
                                <a:pos x="connsiteX378" y="connsiteY378"/>
                              </a:cxn>
                              <a:cxn ang="0">
                                <a:pos x="connsiteX379" y="connsiteY379"/>
                              </a:cxn>
                              <a:cxn ang="0">
                                <a:pos x="connsiteX380" y="connsiteY380"/>
                              </a:cxn>
                              <a:cxn ang="0">
                                <a:pos x="connsiteX381" y="connsiteY381"/>
                              </a:cxn>
                              <a:cxn ang="0">
                                <a:pos x="connsiteX382" y="connsiteY382"/>
                              </a:cxn>
                              <a:cxn ang="0">
                                <a:pos x="connsiteX383" y="connsiteY383"/>
                              </a:cxn>
                              <a:cxn ang="0">
                                <a:pos x="connsiteX384" y="connsiteY384"/>
                              </a:cxn>
                              <a:cxn ang="0">
                                <a:pos x="connsiteX385" y="connsiteY385"/>
                              </a:cxn>
                              <a:cxn ang="0">
                                <a:pos x="connsiteX386" y="connsiteY386"/>
                              </a:cxn>
                              <a:cxn ang="0">
                                <a:pos x="connsiteX387" y="connsiteY387"/>
                              </a:cxn>
                              <a:cxn ang="0">
                                <a:pos x="connsiteX388" y="connsiteY388"/>
                              </a:cxn>
                              <a:cxn ang="0">
                                <a:pos x="connsiteX389" y="connsiteY389"/>
                              </a:cxn>
                              <a:cxn ang="0">
                                <a:pos x="connsiteX390" y="connsiteY390"/>
                              </a:cxn>
                              <a:cxn ang="0">
                                <a:pos x="connsiteX391" y="connsiteY391"/>
                              </a:cxn>
                              <a:cxn ang="0">
                                <a:pos x="connsiteX392" y="connsiteY392"/>
                              </a:cxn>
                              <a:cxn ang="0">
                                <a:pos x="connsiteX393" y="connsiteY393"/>
                              </a:cxn>
                              <a:cxn ang="0">
                                <a:pos x="connsiteX394" y="connsiteY394"/>
                              </a:cxn>
                              <a:cxn ang="0">
                                <a:pos x="connsiteX395" y="connsiteY395"/>
                              </a:cxn>
                              <a:cxn ang="0">
                                <a:pos x="connsiteX396" y="connsiteY396"/>
                              </a:cxn>
                              <a:cxn ang="0">
                                <a:pos x="connsiteX397" y="connsiteY397"/>
                              </a:cxn>
                              <a:cxn ang="0">
                                <a:pos x="connsiteX398" y="connsiteY398"/>
                              </a:cxn>
                              <a:cxn ang="0">
                                <a:pos x="connsiteX399" y="connsiteY399"/>
                              </a:cxn>
                              <a:cxn ang="0">
                                <a:pos x="connsiteX400" y="connsiteY400"/>
                              </a:cxn>
                              <a:cxn ang="0">
                                <a:pos x="connsiteX401" y="connsiteY401"/>
                              </a:cxn>
                              <a:cxn ang="0">
                                <a:pos x="connsiteX402" y="connsiteY402"/>
                              </a:cxn>
                              <a:cxn ang="0">
                                <a:pos x="connsiteX403" y="connsiteY403"/>
                              </a:cxn>
                              <a:cxn ang="0">
                                <a:pos x="connsiteX404" y="connsiteY404"/>
                              </a:cxn>
                              <a:cxn ang="0">
                                <a:pos x="connsiteX405" y="connsiteY405"/>
                              </a:cxn>
                              <a:cxn ang="0">
                                <a:pos x="connsiteX406" y="connsiteY406"/>
                              </a:cxn>
                              <a:cxn ang="0">
                                <a:pos x="connsiteX407" y="connsiteY407"/>
                              </a:cxn>
                              <a:cxn ang="0">
                                <a:pos x="connsiteX408" y="connsiteY408"/>
                              </a:cxn>
                              <a:cxn ang="0">
                                <a:pos x="connsiteX409" y="connsiteY409"/>
                              </a:cxn>
                              <a:cxn ang="0">
                                <a:pos x="connsiteX410" y="connsiteY410"/>
                              </a:cxn>
                              <a:cxn ang="0">
                                <a:pos x="connsiteX411" y="connsiteY411"/>
                              </a:cxn>
                              <a:cxn ang="0">
                                <a:pos x="connsiteX412" y="connsiteY412"/>
                              </a:cxn>
                              <a:cxn ang="0">
                                <a:pos x="connsiteX413" y="connsiteY413"/>
                              </a:cxn>
                              <a:cxn ang="0">
                                <a:pos x="connsiteX414" y="connsiteY414"/>
                              </a:cxn>
                              <a:cxn ang="0">
                                <a:pos x="connsiteX415" y="connsiteY415"/>
                              </a:cxn>
                              <a:cxn ang="0">
                                <a:pos x="connsiteX416" y="connsiteY416"/>
                              </a:cxn>
                              <a:cxn ang="0">
                                <a:pos x="connsiteX417" y="connsiteY417"/>
                              </a:cxn>
                            </a:cxnLst>
                            <a:rect l="l" t="t" r="r" b="b"/>
                            <a:pathLst>
                              <a:path w="3909315" h="2872095">
                                <a:moveTo>
                                  <a:pt x="3658209" y="737170"/>
                                </a:moveTo>
                                <a:cubicBezTo>
                                  <a:pt x="3684051" y="749097"/>
                                  <a:pt x="3690676" y="754398"/>
                                  <a:pt x="3709892" y="768975"/>
                                </a:cubicBezTo>
                                <a:cubicBezTo>
                                  <a:pt x="3729108" y="783552"/>
                                  <a:pt x="3758263" y="812045"/>
                                  <a:pt x="3773503" y="824634"/>
                                </a:cubicBezTo>
                                <a:cubicBezTo>
                                  <a:pt x="3788743" y="837223"/>
                                  <a:pt x="3790068" y="837886"/>
                                  <a:pt x="3801332" y="844512"/>
                                </a:cubicBezTo>
                                <a:cubicBezTo>
                                  <a:pt x="3812596" y="851138"/>
                                  <a:pt x="3823198" y="856439"/>
                                  <a:pt x="3841089" y="864390"/>
                                </a:cubicBezTo>
                                <a:cubicBezTo>
                                  <a:pt x="3858980" y="872341"/>
                                  <a:pt x="3915964" y="882281"/>
                                  <a:pt x="3908675" y="892220"/>
                                </a:cubicBezTo>
                                <a:cubicBezTo>
                                  <a:pt x="3901386" y="902159"/>
                                  <a:pt x="3819223" y="912761"/>
                                  <a:pt x="3797357" y="924025"/>
                                </a:cubicBezTo>
                                <a:cubicBezTo>
                                  <a:pt x="3775491" y="935289"/>
                                  <a:pt x="3784104" y="950530"/>
                                  <a:pt x="3777478" y="959806"/>
                                </a:cubicBezTo>
                                <a:cubicBezTo>
                                  <a:pt x="3770852" y="969082"/>
                                  <a:pt x="3767539" y="978359"/>
                                  <a:pt x="3757600" y="979684"/>
                                </a:cubicBezTo>
                                <a:cubicBezTo>
                                  <a:pt x="3747661" y="981009"/>
                                  <a:pt x="3731096" y="974383"/>
                                  <a:pt x="3717844" y="967757"/>
                                </a:cubicBezTo>
                                <a:cubicBezTo>
                                  <a:pt x="3704592" y="961131"/>
                                  <a:pt x="3684713" y="951192"/>
                                  <a:pt x="3678087" y="939928"/>
                                </a:cubicBezTo>
                                <a:cubicBezTo>
                                  <a:pt x="3671461" y="928664"/>
                                  <a:pt x="3683388" y="902822"/>
                                  <a:pt x="3678087" y="900171"/>
                                </a:cubicBezTo>
                                <a:cubicBezTo>
                                  <a:pt x="3672786" y="897521"/>
                                  <a:pt x="3656884" y="924025"/>
                                  <a:pt x="3646282" y="924025"/>
                                </a:cubicBezTo>
                                <a:cubicBezTo>
                                  <a:pt x="3635680" y="924025"/>
                                  <a:pt x="3622428" y="898183"/>
                                  <a:pt x="3614477" y="900171"/>
                                </a:cubicBezTo>
                                <a:cubicBezTo>
                                  <a:pt x="3606526" y="902159"/>
                                  <a:pt x="3611826" y="926676"/>
                                  <a:pt x="3598574" y="935952"/>
                                </a:cubicBezTo>
                                <a:cubicBezTo>
                                  <a:pt x="3585322" y="945228"/>
                                  <a:pt x="3538277" y="947879"/>
                                  <a:pt x="3534964" y="955830"/>
                                </a:cubicBezTo>
                                <a:cubicBezTo>
                                  <a:pt x="3531651" y="963781"/>
                                  <a:pt x="3569420" y="975046"/>
                                  <a:pt x="3578696" y="983660"/>
                                </a:cubicBezTo>
                                <a:cubicBezTo>
                                  <a:pt x="3587972" y="992274"/>
                                  <a:pt x="3590623" y="994925"/>
                                  <a:pt x="3590623" y="1007514"/>
                                </a:cubicBezTo>
                                <a:cubicBezTo>
                                  <a:pt x="3590623" y="1020103"/>
                                  <a:pt x="3588635" y="1045282"/>
                                  <a:pt x="3578696" y="1059197"/>
                                </a:cubicBezTo>
                                <a:cubicBezTo>
                                  <a:pt x="3568757" y="1073112"/>
                                  <a:pt x="3551529" y="1083052"/>
                                  <a:pt x="3530988" y="1091003"/>
                                </a:cubicBezTo>
                                <a:cubicBezTo>
                                  <a:pt x="3510447" y="1098954"/>
                                  <a:pt x="3471354" y="1100942"/>
                                  <a:pt x="3455451" y="1106905"/>
                                </a:cubicBezTo>
                                <a:cubicBezTo>
                                  <a:pt x="3439548" y="1112869"/>
                                  <a:pt x="3446836" y="1116845"/>
                                  <a:pt x="3435572" y="1126784"/>
                                </a:cubicBezTo>
                                <a:cubicBezTo>
                                  <a:pt x="3424307" y="1136723"/>
                                  <a:pt x="3399791" y="1159914"/>
                                  <a:pt x="3387864" y="1166540"/>
                                </a:cubicBezTo>
                                <a:cubicBezTo>
                                  <a:pt x="3375937" y="1173166"/>
                                  <a:pt x="3378588" y="1167865"/>
                                  <a:pt x="3364011" y="1166540"/>
                                </a:cubicBezTo>
                                <a:cubicBezTo>
                                  <a:pt x="3349434" y="1165215"/>
                                  <a:pt x="3320278" y="1159252"/>
                                  <a:pt x="3300400" y="1158589"/>
                                </a:cubicBezTo>
                                <a:cubicBezTo>
                                  <a:pt x="3280522" y="1157926"/>
                                  <a:pt x="3257330" y="1155275"/>
                                  <a:pt x="3244741" y="1162564"/>
                                </a:cubicBezTo>
                                <a:cubicBezTo>
                                  <a:pt x="3232152" y="1169853"/>
                                  <a:pt x="3225526" y="1190394"/>
                                  <a:pt x="3224863" y="1202321"/>
                                </a:cubicBezTo>
                                <a:cubicBezTo>
                                  <a:pt x="3224200" y="1214248"/>
                                  <a:pt x="3242753" y="1226175"/>
                                  <a:pt x="3240765" y="1234126"/>
                                </a:cubicBezTo>
                                <a:cubicBezTo>
                                  <a:pt x="3238777" y="1242077"/>
                                  <a:pt x="3218237" y="1235452"/>
                                  <a:pt x="3212936" y="1250029"/>
                                </a:cubicBezTo>
                                <a:cubicBezTo>
                                  <a:pt x="3207635" y="1264606"/>
                                  <a:pt x="3210948" y="1304362"/>
                                  <a:pt x="3208960" y="1321590"/>
                                </a:cubicBezTo>
                                <a:cubicBezTo>
                                  <a:pt x="3206972" y="1338818"/>
                                  <a:pt x="3203659" y="1344119"/>
                                  <a:pt x="3201009" y="1353396"/>
                                </a:cubicBezTo>
                                <a:cubicBezTo>
                                  <a:pt x="3198359" y="1362673"/>
                                  <a:pt x="3197034" y="1368636"/>
                                  <a:pt x="3193058" y="1377250"/>
                                </a:cubicBezTo>
                                <a:cubicBezTo>
                                  <a:pt x="3189082" y="1385864"/>
                                  <a:pt x="3184444" y="1400441"/>
                                  <a:pt x="3177155" y="1405079"/>
                                </a:cubicBezTo>
                                <a:cubicBezTo>
                                  <a:pt x="3169866" y="1409717"/>
                                  <a:pt x="3155951" y="1401766"/>
                                  <a:pt x="3149325" y="1405079"/>
                                </a:cubicBezTo>
                                <a:cubicBezTo>
                                  <a:pt x="3142699" y="1408392"/>
                                  <a:pt x="3141374" y="1417668"/>
                                  <a:pt x="3137398" y="1424957"/>
                                </a:cubicBezTo>
                                <a:cubicBezTo>
                                  <a:pt x="3133422" y="1432246"/>
                                  <a:pt x="3130109" y="1442185"/>
                                  <a:pt x="3125471" y="1448811"/>
                                </a:cubicBezTo>
                                <a:cubicBezTo>
                                  <a:pt x="3120833" y="1455437"/>
                                  <a:pt x="3114870" y="1456763"/>
                                  <a:pt x="3109569" y="1464714"/>
                                </a:cubicBezTo>
                                <a:cubicBezTo>
                                  <a:pt x="3104268" y="1472665"/>
                                  <a:pt x="3105593" y="1477303"/>
                                  <a:pt x="3093666" y="1496519"/>
                                </a:cubicBezTo>
                                <a:cubicBezTo>
                                  <a:pt x="3081739" y="1515735"/>
                                  <a:pt x="3055897" y="1564105"/>
                                  <a:pt x="3038007" y="1580008"/>
                                </a:cubicBezTo>
                                <a:cubicBezTo>
                                  <a:pt x="3020117" y="1595911"/>
                                  <a:pt x="2988312" y="1598561"/>
                                  <a:pt x="2986324" y="1591935"/>
                                </a:cubicBezTo>
                                <a:cubicBezTo>
                                  <a:pt x="2984336" y="1585309"/>
                                  <a:pt x="3016803" y="1554166"/>
                                  <a:pt x="3026080" y="1540251"/>
                                </a:cubicBezTo>
                                <a:cubicBezTo>
                                  <a:pt x="3035356" y="1526336"/>
                                  <a:pt x="3039995" y="1524348"/>
                                  <a:pt x="3041983" y="1508446"/>
                                </a:cubicBezTo>
                                <a:cubicBezTo>
                                  <a:pt x="3043971" y="1492544"/>
                                  <a:pt x="3038670" y="1467365"/>
                                  <a:pt x="3038007" y="1444836"/>
                                </a:cubicBezTo>
                                <a:cubicBezTo>
                                  <a:pt x="3037344" y="1422307"/>
                                  <a:pt x="3035357" y="1397790"/>
                                  <a:pt x="3038007" y="1373274"/>
                                </a:cubicBezTo>
                                <a:cubicBezTo>
                                  <a:pt x="3040657" y="1348758"/>
                                  <a:pt x="3041320" y="1323579"/>
                                  <a:pt x="3053910" y="1297737"/>
                                </a:cubicBezTo>
                                <a:cubicBezTo>
                                  <a:pt x="3066499" y="1271895"/>
                                  <a:pt x="3094991" y="1238102"/>
                                  <a:pt x="3113544" y="1218224"/>
                                </a:cubicBezTo>
                                <a:cubicBezTo>
                                  <a:pt x="3132097" y="1198346"/>
                                  <a:pt x="3148000" y="1193707"/>
                                  <a:pt x="3165228" y="1178467"/>
                                </a:cubicBezTo>
                                <a:cubicBezTo>
                                  <a:pt x="3182456" y="1163227"/>
                                  <a:pt x="3204322" y="1140036"/>
                                  <a:pt x="3216911" y="1126784"/>
                                </a:cubicBezTo>
                                <a:cubicBezTo>
                                  <a:pt x="3229500" y="1113532"/>
                                  <a:pt x="3238777" y="1109556"/>
                                  <a:pt x="3240765" y="1098954"/>
                                </a:cubicBezTo>
                                <a:cubicBezTo>
                                  <a:pt x="3242753" y="1088352"/>
                                  <a:pt x="3238114" y="1063173"/>
                                  <a:pt x="3228838" y="1063173"/>
                                </a:cubicBezTo>
                                <a:cubicBezTo>
                                  <a:pt x="3219562" y="1063173"/>
                                  <a:pt x="3196370" y="1089015"/>
                                  <a:pt x="3185106" y="1098954"/>
                                </a:cubicBezTo>
                                <a:cubicBezTo>
                                  <a:pt x="3173842" y="1108893"/>
                                  <a:pt x="3165228" y="1114857"/>
                                  <a:pt x="3161252" y="1122808"/>
                                </a:cubicBezTo>
                                <a:cubicBezTo>
                                  <a:pt x="3157276" y="1130759"/>
                                  <a:pt x="3163902" y="1142686"/>
                                  <a:pt x="3161252" y="1146662"/>
                                </a:cubicBezTo>
                                <a:cubicBezTo>
                                  <a:pt x="3158602" y="1150638"/>
                                  <a:pt x="3149988" y="1145337"/>
                                  <a:pt x="3145350" y="1146662"/>
                                </a:cubicBezTo>
                                <a:cubicBezTo>
                                  <a:pt x="3140712" y="1147987"/>
                                  <a:pt x="3135411" y="1161902"/>
                                  <a:pt x="3133423" y="1154613"/>
                                </a:cubicBezTo>
                                <a:cubicBezTo>
                                  <a:pt x="3131435" y="1147324"/>
                                  <a:pt x="3135411" y="1113532"/>
                                  <a:pt x="3133423" y="1102930"/>
                                </a:cubicBezTo>
                                <a:cubicBezTo>
                                  <a:pt x="3131435" y="1092328"/>
                                  <a:pt x="3133423" y="1089678"/>
                                  <a:pt x="3121496" y="1091003"/>
                                </a:cubicBezTo>
                                <a:cubicBezTo>
                                  <a:pt x="3109569" y="1092328"/>
                                  <a:pt x="3079089" y="1098292"/>
                                  <a:pt x="3061861" y="1110881"/>
                                </a:cubicBezTo>
                                <a:cubicBezTo>
                                  <a:pt x="3044633" y="1123470"/>
                                  <a:pt x="3026080" y="1153951"/>
                                  <a:pt x="3018129" y="1166540"/>
                                </a:cubicBezTo>
                                <a:cubicBezTo>
                                  <a:pt x="3010178" y="1179129"/>
                                  <a:pt x="3017466" y="1176479"/>
                                  <a:pt x="3014153" y="1186418"/>
                                </a:cubicBezTo>
                                <a:cubicBezTo>
                                  <a:pt x="3010840" y="1196357"/>
                                  <a:pt x="3009515" y="1220212"/>
                                  <a:pt x="2998251" y="1226175"/>
                                </a:cubicBezTo>
                                <a:cubicBezTo>
                                  <a:pt x="2986987" y="1232138"/>
                                  <a:pt x="2958494" y="1222199"/>
                                  <a:pt x="2946567" y="1222199"/>
                                </a:cubicBezTo>
                                <a:cubicBezTo>
                                  <a:pt x="2934640" y="1222199"/>
                                  <a:pt x="2932652" y="1230813"/>
                                  <a:pt x="2926689" y="1226175"/>
                                </a:cubicBezTo>
                                <a:cubicBezTo>
                                  <a:pt x="2920726" y="1221537"/>
                                  <a:pt x="2920725" y="1196358"/>
                                  <a:pt x="2910786" y="1194370"/>
                                </a:cubicBezTo>
                                <a:cubicBezTo>
                                  <a:pt x="2900847" y="1192382"/>
                                  <a:pt x="2883619" y="1213586"/>
                                  <a:pt x="2867054" y="1214248"/>
                                </a:cubicBezTo>
                                <a:cubicBezTo>
                                  <a:pt x="2850489" y="1214910"/>
                                  <a:pt x="2827960" y="1199008"/>
                                  <a:pt x="2811395" y="1198345"/>
                                </a:cubicBezTo>
                                <a:cubicBezTo>
                                  <a:pt x="2794830" y="1197682"/>
                                  <a:pt x="2782903" y="1204308"/>
                                  <a:pt x="2767663" y="1210272"/>
                                </a:cubicBezTo>
                                <a:cubicBezTo>
                                  <a:pt x="2752423" y="1216236"/>
                                  <a:pt x="2735858" y="1218886"/>
                                  <a:pt x="2719955" y="1234126"/>
                                </a:cubicBezTo>
                                <a:cubicBezTo>
                                  <a:pt x="2704052" y="1249366"/>
                                  <a:pt x="2692125" y="1279846"/>
                                  <a:pt x="2672247" y="1301712"/>
                                </a:cubicBezTo>
                                <a:cubicBezTo>
                                  <a:pt x="2652369" y="1323578"/>
                                  <a:pt x="2605986" y="1354059"/>
                                  <a:pt x="2600685" y="1365323"/>
                                </a:cubicBezTo>
                                <a:cubicBezTo>
                                  <a:pt x="2595384" y="1376587"/>
                                  <a:pt x="2635141" y="1360684"/>
                                  <a:pt x="2640442" y="1369298"/>
                                </a:cubicBezTo>
                                <a:cubicBezTo>
                                  <a:pt x="2645743" y="1377912"/>
                                  <a:pt x="2624540" y="1410380"/>
                                  <a:pt x="2632491" y="1417006"/>
                                </a:cubicBezTo>
                                <a:cubicBezTo>
                                  <a:pt x="2640442" y="1423632"/>
                                  <a:pt x="2666947" y="1408392"/>
                                  <a:pt x="2688150" y="1409055"/>
                                </a:cubicBezTo>
                                <a:cubicBezTo>
                                  <a:pt x="2709353" y="1409718"/>
                                  <a:pt x="2745796" y="1420982"/>
                                  <a:pt x="2759711" y="1420982"/>
                                </a:cubicBezTo>
                                <a:cubicBezTo>
                                  <a:pt x="2773626" y="1420982"/>
                                  <a:pt x="2764349" y="1404417"/>
                                  <a:pt x="2771638" y="1409055"/>
                                </a:cubicBezTo>
                                <a:cubicBezTo>
                                  <a:pt x="2778927" y="1413693"/>
                                  <a:pt x="2802119" y="1438209"/>
                                  <a:pt x="2803444" y="1448811"/>
                                </a:cubicBezTo>
                                <a:cubicBezTo>
                                  <a:pt x="2804769" y="1459413"/>
                                  <a:pt x="2778928" y="1456100"/>
                                  <a:pt x="2779590" y="1472665"/>
                                </a:cubicBezTo>
                                <a:cubicBezTo>
                                  <a:pt x="2780252" y="1489230"/>
                                  <a:pt x="2803443" y="1532300"/>
                                  <a:pt x="2807419" y="1548203"/>
                                </a:cubicBezTo>
                                <a:cubicBezTo>
                                  <a:pt x="2811395" y="1564106"/>
                                  <a:pt x="2807420" y="1562118"/>
                                  <a:pt x="2803444" y="1568081"/>
                                </a:cubicBezTo>
                                <a:cubicBezTo>
                                  <a:pt x="2799468" y="1574045"/>
                                  <a:pt x="2787541" y="1576033"/>
                                  <a:pt x="2783565" y="1583984"/>
                                </a:cubicBezTo>
                                <a:cubicBezTo>
                                  <a:pt x="2779589" y="1591935"/>
                                  <a:pt x="2778265" y="1604525"/>
                                  <a:pt x="2779590" y="1615789"/>
                                </a:cubicBezTo>
                                <a:cubicBezTo>
                                  <a:pt x="2780915" y="1627053"/>
                                  <a:pt x="2792180" y="1643619"/>
                                  <a:pt x="2791517" y="1651570"/>
                                </a:cubicBezTo>
                                <a:cubicBezTo>
                                  <a:pt x="2790854" y="1659521"/>
                                  <a:pt x="2778264" y="1657534"/>
                                  <a:pt x="2775614" y="1663497"/>
                                </a:cubicBezTo>
                                <a:cubicBezTo>
                                  <a:pt x="2772963" y="1669460"/>
                                  <a:pt x="2772964" y="1680061"/>
                                  <a:pt x="2775614" y="1687350"/>
                                </a:cubicBezTo>
                                <a:cubicBezTo>
                                  <a:pt x="2778264" y="1694639"/>
                                  <a:pt x="2772964" y="1707229"/>
                                  <a:pt x="2791517" y="1707229"/>
                                </a:cubicBezTo>
                                <a:cubicBezTo>
                                  <a:pt x="2810070" y="1707229"/>
                                  <a:pt x="2857777" y="1698614"/>
                                  <a:pt x="2886932" y="1687350"/>
                                </a:cubicBezTo>
                                <a:cubicBezTo>
                                  <a:pt x="2916087" y="1676086"/>
                                  <a:pt x="2973071" y="1628379"/>
                                  <a:pt x="2966445" y="1639643"/>
                                </a:cubicBezTo>
                                <a:cubicBezTo>
                                  <a:pt x="2959819" y="1650908"/>
                                  <a:pt x="2878981" y="1730421"/>
                                  <a:pt x="2847176" y="1754937"/>
                                </a:cubicBezTo>
                                <a:cubicBezTo>
                                  <a:pt x="2815371" y="1779454"/>
                                  <a:pt x="2794830" y="1784092"/>
                                  <a:pt x="2775614" y="1786742"/>
                                </a:cubicBezTo>
                                <a:cubicBezTo>
                                  <a:pt x="2756398" y="1789392"/>
                                  <a:pt x="2735195" y="1758912"/>
                                  <a:pt x="2731882" y="1770839"/>
                                </a:cubicBezTo>
                                <a:cubicBezTo>
                                  <a:pt x="2728569" y="1782766"/>
                                  <a:pt x="2752423" y="1836438"/>
                                  <a:pt x="2755736" y="1858304"/>
                                </a:cubicBezTo>
                                <a:cubicBezTo>
                                  <a:pt x="2759049" y="1880170"/>
                                  <a:pt x="2755073" y="1882821"/>
                                  <a:pt x="2751760" y="1902036"/>
                                </a:cubicBezTo>
                                <a:cubicBezTo>
                                  <a:pt x="2748447" y="1921251"/>
                                  <a:pt x="2748447" y="1959020"/>
                                  <a:pt x="2735858" y="1973597"/>
                                </a:cubicBezTo>
                                <a:cubicBezTo>
                                  <a:pt x="2723268" y="1988174"/>
                                  <a:pt x="2690138" y="1984862"/>
                                  <a:pt x="2676223" y="1989500"/>
                                </a:cubicBezTo>
                                <a:cubicBezTo>
                                  <a:pt x="2662308" y="1994138"/>
                                  <a:pt x="2662308" y="1994801"/>
                                  <a:pt x="2652369" y="2001427"/>
                                </a:cubicBezTo>
                                <a:cubicBezTo>
                                  <a:pt x="2642430" y="2008053"/>
                                  <a:pt x="2625864" y="2024619"/>
                                  <a:pt x="2616588" y="2029257"/>
                                </a:cubicBezTo>
                                <a:cubicBezTo>
                                  <a:pt x="2607312" y="2033895"/>
                                  <a:pt x="2607974" y="2025944"/>
                                  <a:pt x="2596710" y="2029257"/>
                                </a:cubicBezTo>
                                <a:cubicBezTo>
                                  <a:pt x="2585446" y="2032570"/>
                                  <a:pt x="2560266" y="2041846"/>
                                  <a:pt x="2549002" y="2049135"/>
                                </a:cubicBezTo>
                                <a:cubicBezTo>
                                  <a:pt x="2537738" y="2056424"/>
                                  <a:pt x="2535087" y="2064375"/>
                                  <a:pt x="2529124" y="2072989"/>
                                </a:cubicBezTo>
                                <a:cubicBezTo>
                                  <a:pt x="2523161" y="2081603"/>
                                  <a:pt x="2520510" y="2101481"/>
                                  <a:pt x="2513221" y="2100818"/>
                                </a:cubicBezTo>
                                <a:cubicBezTo>
                                  <a:pt x="2505932" y="2100155"/>
                                  <a:pt x="2492680" y="2077627"/>
                                  <a:pt x="2485391" y="2069013"/>
                                </a:cubicBezTo>
                                <a:cubicBezTo>
                                  <a:pt x="2478102" y="2060399"/>
                                  <a:pt x="2468164" y="2058412"/>
                                  <a:pt x="2469489" y="2049135"/>
                                </a:cubicBezTo>
                                <a:cubicBezTo>
                                  <a:pt x="2470814" y="2039858"/>
                                  <a:pt x="2478766" y="2028594"/>
                                  <a:pt x="2493343" y="2013354"/>
                                </a:cubicBezTo>
                                <a:cubicBezTo>
                                  <a:pt x="2507920" y="1998114"/>
                                  <a:pt x="2539725" y="1966972"/>
                                  <a:pt x="2556953" y="1957695"/>
                                </a:cubicBezTo>
                                <a:cubicBezTo>
                                  <a:pt x="2574181" y="1948419"/>
                                  <a:pt x="2578819" y="1962996"/>
                                  <a:pt x="2596710" y="1957695"/>
                                </a:cubicBezTo>
                                <a:cubicBezTo>
                                  <a:pt x="2614600" y="1952394"/>
                                  <a:pt x="2647731" y="1939805"/>
                                  <a:pt x="2664296" y="1925890"/>
                                </a:cubicBezTo>
                                <a:cubicBezTo>
                                  <a:pt x="2680861" y="1911975"/>
                                  <a:pt x="2688150" y="1892097"/>
                                  <a:pt x="2696101" y="1874206"/>
                                </a:cubicBezTo>
                                <a:cubicBezTo>
                                  <a:pt x="2704052" y="1856315"/>
                                  <a:pt x="2708691" y="1835112"/>
                                  <a:pt x="2712004" y="1818547"/>
                                </a:cubicBezTo>
                                <a:cubicBezTo>
                                  <a:pt x="2715317" y="1801982"/>
                                  <a:pt x="2712003" y="1789392"/>
                                  <a:pt x="2715979" y="1774815"/>
                                </a:cubicBezTo>
                                <a:cubicBezTo>
                                  <a:pt x="2719955" y="1760238"/>
                                  <a:pt x="2729894" y="1746323"/>
                                  <a:pt x="2735858" y="1731083"/>
                                </a:cubicBezTo>
                                <a:cubicBezTo>
                                  <a:pt x="2741822" y="1715843"/>
                                  <a:pt x="2747785" y="1699278"/>
                                  <a:pt x="2751760" y="1683375"/>
                                </a:cubicBezTo>
                                <a:cubicBezTo>
                                  <a:pt x="2755735" y="1667472"/>
                                  <a:pt x="2757723" y="1657533"/>
                                  <a:pt x="2759711" y="1635667"/>
                                </a:cubicBezTo>
                                <a:cubicBezTo>
                                  <a:pt x="2761699" y="1613801"/>
                                  <a:pt x="2764349" y="1578682"/>
                                  <a:pt x="2763687" y="1552178"/>
                                </a:cubicBezTo>
                                <a:cubicBezTo>
                                  <a:pt x="2763025" y="1525674"/>
                                  <a:pt x="2760374" y="1484592"/>
                                  <a:pt x="2755736" y="1476641"/>
                                </a:cubicBezTo>
                                <a:cubicBezTo>
                                  <a:pt x="2751098" y="1468690"/>
                                  <a:pt x="2747122" y="1483929"/>
                                  <a:pt x="2735858" y="1504470"/>
                                </a:cubicBezTo>
                                <a:cubicBezTo>
                                  <a:pt x="2724594" y="1525011"/>
                                  <a:pt x="2703390" y="1566093"/>
                                  <a:pt x="2688150" y="1599886"/>
                                </a:cubicBezTo>
                                <a:cubicBezTo>
                                  <a:pt x="2672910" y="1633679"/>
                                  <a:pt x="2660321" y="1680725"/>
                                  <a:pt x="2644418" y="1707229"/>
                                </a:cubicBezTo>
                                <a:cubicBezTo>
                                  <a:pt x="2628515" y="1733733"/>
                                  <a:pt x="2605986" y="1748973"/>
                                  <a:pt x="2592734" y="1758912"/>
                                </a:cubicBezTo>
                                <a:cubicBezTo>
                                  <a:pt x="2579482" y="1768851"/>
                                  <a:pt x="2574180" y="1768852"/>
                                  <a:pt x="2564904" y="1766864"/>
                                </a:cubicBezTo>
                                <a:cubicBezTo>
                                  <a:pt x="2555627" y="1764876"/>
                                  <a:pt x="2549002" y="1744997"/>
                                  <a:pt x="2537075" y="1746985"/>
                                </a:cubicBezTo>
                                <a:cubicBezTo>
                                  <a:pt x="2525148" y="1748973"/>
                                  <a:pt x="2502619" y="1771501"/>
                                  <a:pt x="2493343" y="1778790"/>
                                </a:cubicBezTo>
                                <a:cubicBezTo>
                                  <a:pt x="2484066" y="1786079"/>
                                  <a:pt x="2481416" y="1790717"/>
                                  <a:pt x="2481416" y="1790717"/>
                                </a:cubicBezTo>
                                <a:cubicBezTo>
                                  <a:pt x="2476115" y="1796018"/>
                                  <a:pt x="2469489" y="1799331"/>
                                  <a:pt x="2461538" y="1810596"/>
                                </a:cubicBezTo>
                                <a:cubicBezTo>
                                  <a:pt x="2453587" y="1821861"/>
                                  <a:pt x="2432383" y="1840414"/>
                                  <a:pt x="2433708" y="1858304"/>
                                </a:cubicBezTo>
                                <a:cubicBezTo>
                                  <a:pt x="2435033" y="1876194"/>
                                  <a:pt x="2465513" y="1899385"/>
                                  <a:pt x="2469489" y="1917938"/>
                                </a:cubicBezTo>
                                <a:cubicBezTo>
                                  <a:pt x="2473465" y="1936491"/>
                                  <a:pt x="2467501" y="1953719"/>
                                  <a:pt x="2457562" y="1969622"/>
                                </a:cubicBezTo>
                                <a:cubicBezTo>
                                  <a:pt x="2447623" y="1985525"/>
                                  <a:pt x="2418468" y="2008053"/>
                                  <a:pt x="2409854" y="2013354"/>
                                </a:cubicBezTo>
                                <a:cubicBezTo>
                                  <a:pt x="2401240" y="2018655"/>
                                  <a:pt x="2405878" y="2009378"/>
                                  <a:pt x="2405878" y="2001427"/>
                                </a:cubicBezTo>
                                <a:cubicBezTo>
                                  <a:pt x="2405878" y="1993476"/>
                                  <a:pt x="2409191" y="1977573"/>
                                  <a:pt x="2409854" y="1965646"/>
                                </a:cubicBezTo>
                                <a:cubicBezTo>
                                  <a:pt x="2410517" y="1953719"/>
                                  <a:pt x="2415818" y="1942455"/>
                                  <a:pt x="2409854" y="1929865"/>
                                </a:cubicBezTo>
                                <a:cubicBezTo>
                                  <a:pt x="2403890" y="1917275"/>
                                  <a:pt x="2378049" y="1903361"/>
                                  <a:pt x="2374073" y="1890109"/>
                                </a:cubicBezTo>
                                <a:cubicBezTo>
                                  <a:pt x="2370097" y="1876857"/>
                                  <a:pt x="2389976" y="1856978"/>
                                  <a:pt x="2386000" y="1850352"/>
                                </a:cubicBezTo>
                                <a:cubicBezTo>
                                  <a:pt x="2382024" y="1843726"/>
                                  <a:pt x="2364134" y="1846376"/>
                                  <a:pt x="2350219" y="1850352"/>
                                </a:cubicBezTo>
                                <a:cubicBezTo>
                                  <a:pt x="2336304" y="1854328"/>
                                  <a:pt x="2315100" y="1879507"/>
                                  <a:pt x="2302511" y="1874206"/>
                                </a:cubicBezTo>
                                <a:cubicBezTo>
                                  <a:pt x="2289922" y="1868905"/>
                                  <a:pt x="2285946" y="1820535"/>
                                  <a:pt x="2274682" y="1818547"/>
                                </a:cubicBezTo>
                                <a:cubicBezTo>
                                  <a:pt x="2263418" y="1816559"/>
                                  <a:pt x="2242214" y="1848364"/>
                                  <a:pt x="2234925" y="1862279"/>
                                </a:cubicBezTo>
                                <a:cubicBezTo>
                                  <a:pt x="2227636" y="1876194"/>
                                  <a:pt x="2218360" y="1892097"/>
                                  <a:pt x="2230950" y="1902036"/>
                                </a:cubicBezTo>
                                <a:cubicBezTo>
                                  <a:pt x="2243540" y="1911975"/>
                                  <a:pt x="2305162" y="1913963"/>
                                  <a:pt x="2310463" y="1921914"/>
                                </a:cubicBezTo>
                                <a:cubicBezTo>
                                  <a:pt x="2315764" y="1929865"/>
                                  <a:pt x="2272694" y="1937817"/>
                                  <a:pt x="2262755" y="1949744"/>
                                </a:cubicBezTo>
                                <a:cubicBezTo>
                                  <a:pt x="2252816" y="1961671"/>
                                  <a:pt x="2250165" y="1982212"/>
                                  <a:pt x="2250828" y="1993476"/>
                                </a:cubicBezTo>
                                <a:cubicBezTo>
                                  <a:pt x="2251491" y="2004740"/>
                                  <a:pt x="2258780" y="2004741"/>
                                  <a:pt x="2266731" y="2017330"/>
                                </a:cubicBezTo>
                                <a:cubicBezTo>
                                  <a:pt x="2274682" y="2029919"/>
                                  <a:pt x="2293898" y="2053111"/>
                                  <a:pt x="2298536" y="2069013"/>
                                </a:cubicBezTo>
                                <a:cubicBezTo>
                                  <a:pt x="2303174" y="2084916"/>
                                  <a:pt x="2297210" y="2094855"/>
                                  <a:pt x="2294560" y="2112745"/>
                                </a:cubicBezTo>
                                <a:cubicBezTo>
                                  <a:pt x="2291910" y="2130635"/>
                                  <a:pt x="2289259" y="2160453"/>
                                  <a:pt x="2282633" y="2176356"/>
                                </a:cubicBezTo>
                                <a:cubicBezTo>
                                  <a:pt x="2276007" y="2192259"/>
                                  <a:pt x="2262093" y="2197559"/>
                                  <a:pt x="2254804" y="2208161"/>
                                </a:cubicBezTo>
                                <a:cubicBezTo>
                                  <a:pt x="2247515" y="2218763"/>
                                  <a:pt x="2246852" y="2225389"/>
                                  <a:pt x="2238901" y="2239966"/>
                                </a:cubicBezTo>
                                <a:cubicBezTo>
                                  <a:pt x="2230950" y="2254543"/>
                                  <a:pt x="2221673" y="2283035"/>
                                  <a:pt x="2207096" y="2295625"/>
                                </a:cubicBezTo>
                                <a:cubicBezTo>
                                  <a:pt x="2192519" y="2308215"/>
                                  <a:pt x="2172640" y="2310203"/>
                                  <a:pt x="2151437" y="2315504"/>
                                </a:cubicBezTo>
                                <a:cubicBezTo>
                                  <a:pt x="2130234" y="2320805"/>
                                  <a:pt x="2096440" y="2325442"/>
                                  <a:pt x="2079875" y="2327430"/>
                                </a:cubicBezTo>
                                <a:cubicBezTo>
                                  <a:pt x="2063310" y="2329418"/>
                                  <a:pt x="2058008" y="2325442"/>
                                  <a:pt x="2052045" y="2327430"/>
                                </a:cubicBezTo>
                                <a:cubicBezTo>
                                  <a:pt x="2046081" y="2329418"/>
                                  <a:pt x="2042769" y="2331406"/>
                                  <a:pt x="2044094" y="2339357"/>
                                </a:cubicBezTo>
                                <a:cubicBezTo>
                                  <a:pt x="2045419" y="2347308"/>
                                  <a:pt x="2063973" y="2361886"/>
                                  <a:pt x="2059997" y="2375138"/>
                                </a:cubicBezTo>
                                <a:cubicBezTo>
                                  <a:pt x="2056021" y="2388390"/>
                                  <a:pt x="2030842" y="2407606"/>
                                  <a:pt x="2020240" y="2418870"/>
                                </a:cubicBezTo>
                                <a:cubicBezTo>
                                  <a:pt x="2009638" y="2430134"/>
                                  <a:pt x="2003012" y="2448025"/>
                                  <a:pt x="1996386" y="2442724"/>
                                </a:cubicBezTo>
                                <a:cubicBezTo>
                                  <a:pt x="1989760" y="2437423"/>
                                  <a:pt x="1985122" y="2403630"/>
                                  <a:pt x="1980484" y="2387065"/>
                                </a:cubicBezTo>
                                <a:cubicBezTo>
                                  <a:pt x="1975846" y="2370500"/>
                                  <a:pt x="1977171" y="2345983"/>
                                  <a:pt x="1968557" y="2343333"/>
                                </a:cubicBezTo>
                                <a:cubicBezTo>
                                  <a:pt x="1959943" y="2340683"/>
                                  <a:pt x="1937414" y="2359236"/>
                                  <a:pt x="1928800" y="2371163"/>
                                </a:cubicBezTo>
                                <a:cubicBezTo>
                                  <a:pt x="1920186" y="2383090"/>
                                  <a:pt x="1911572" y="2398992"/>
                                  <a:pt x="1916873" y="2414895"/>
                                </a:cubicBezTo>
                                <a:cubicBezTo>
                                  <a:pt x="1922174" y="2430798"/>
                                  <a:pt x="1945365" y="2447362"/>
                                  <a:pt x="1960605" y="2466578"/>
                                </a:cubicBezTo>
                                <a:cubicBezTo>
                                  <a:pt x="1975845" y="2485794"/>
                                  <a:pt x="2001687" y="2506335"/>
                                  <a:pt x="2008313" y="2530189"/>
                                </a:cubicBezTo>
                                <a:cubicBezTo>
                                  <a:pt x="2014939" y="2554043"/>
                                  <a:pt x="2006325" y="2593800"/>
                                  <a:pt x="2000362" y="2609702"/>
                                </a:cubicBezTo>
                                <a:cubicBezTo>
                                  <a:pt x="1994398" y="2625605"/>
                                  <a:pt x="1988435" y="2615002"/>
                                  <a:pt x="1972532" y="2625604"/>
                                </a:cubicBezTo>
                                <a:cubicBezTo>
                                  <a:pt x="1956629" y="2636206"/>
                                  <a:pt x="1918198" y="2669999"/>
                                  <a:pt x="1904946" y="2673312"/>
                                </a:cubicBezTo>
                                <a:cubicBezTo>
                                  <a:pt x="1891694" y="2676625"/>
                                  <a:pt x="1900308" y="2656085"/>
                                  <a:pt x="1893019" y="2645483"/>
                                </a:cubicBezTo>
                                <a:cubicBezTo>
                                  <a:pt x="1885730" y="2634881"/>
                                  <a:pt x="1875791" y="2622954"/>
                                  <a:pt x="1861214" y="2609702"/>
                                </a:cubicBezTo>
                                <a:cubicBezTo>
                                  <a:pt x="1846637" y="2596450"/>
                                  <a:pt x="1816819" y="2573921"/>
                                  <a:pt x="1805555" y="2565970"/>
                                </a:cubicBezTo>
                                <a:cubicBezTo>
                                  <a:pt x="1794291" y="2558019"/>
                                  <a:pt x="1796278" y="2558681"/>
                                  <a:pt x="1793628" y="2561994"/>
                                </a:cubicBezTo>
                                <a:cubicBezTo>
                                  <a:pt x="1790978" y="2565307"/>
                                  <a:pt x="1793628" y="2577897"/>
                                  <a:pt x="1789652" y="2585848"/>
                                </a:cubicBezTo>
                                <a:cubicBezTo>
                                  <a:pt x="1785676" y="2593799"/>
                                  <a:pt x="1771099" y="2598438"/>
                                  <a:pt x="1769774" y="2609702"/>
                                </a:cubicBezTo>
                                <a:cubicBezTo>
                                  <a:pt x="1768449" y="2620966"/>
                                  <a:pt x="1775075" y="2637532"/>
                                  <a:pt x="1781701" y="2653434"/>
                                </a:cubicBezTo>
                                <a:cubicBezTo>
                                  <a:pt x="1788327" y="2669336"/>
                                  <a:pt x="1796941" y="2689214"/>
                                  <a:pt x="1809531" y="2705117"/>
                                </a:cubicBezTo>
                                <a:cubicBezTo>
                                  <a:pt x="1822121" y="2721020"/>
                                  <a:pt x="1847299" y="2734273"/>
                                  <a:pt x="1857238" y="2748850"/>
                                </a:cubicBezTo>
                                <a:cubicBezTo>
                                  <a:pt x="1867177" y="2763427"/>
                                  <a:pt x="1864527" y="2779330"/>
                                  <a:pt x="1869165" y="2792582"/>
                                </a:cubicBezTo>
                                <a:cubicBezTo>
                                  <a:pt x="1873803" y="2805834"/>
                                  <a:pt x="1881092" y="2819749"/>
                                  <a:pt x="1885068" y="2828363"/>
                                </a:cubicBezTo>
                                <a:cubicBezTo>
                                  <a:pt x="1889044" y="2836977"/>
                                  <a:pt x="1893019" y="2836976"/>
                                  <a:pt x="1893019" y="2844265"/>
                                </a:cubicBezTo>
                                <a:cubicBezTo>
                                  <a:pt x="1893019" y="2851554"/>
                                  <a:pt x="1894344" y="2872095"/>
                                  <a:pt x="1885068" y="2872095"/>
                                </a:cubicBezTo>
                                <a:cubicBezTo>
                                  <a:pt x="1875792" y="2872095"/>
                                  <a:pt x="1851937" y="2858842"/>
                                  <a:pt x="1837360" y="2844265"/>
                                </a:cubicBezTo>
                                <a:cubicBezTo>
                                  <a:pt x="1822783" y="2829688"/>
                                  <a:pt x="1806218" y="2806496"/>
                                  <a:pt x="1797604" y="2784630"/>
                                </a:cubicBezTo>
                                <a:cubicBezTo>
                                  <a:pt x="1788990" y="2762764"/>
                                  <a:pt x="1792303" y="2727646"/>
                                  <a:pt x="1785677" y="2713069"/>
                                </a:cubicBezTo>
                                <a:cubicBezTo>
                                  <a:pt x="1779051" y="2698492"/>
                                  <a:pt x="1765136" y="2705117"/>
                                  <a:pt x="1757847" y="2697166"/>
                                </a:cubicBezTo>
                                <a:cubicBezTo>
                                  <a:pt x="1750558" y="2689215"/>
                                  <a:pt x="1741944" y="2677288"/>
                                  <a:pt x="1741944" y="2665361"/>
                                </a:cubicBezTo>
                                <a:cubicBezTo>
                                  <a:pt x="1741944" y="2653434"/>
                                  <a:pt x="1757847" y="2647470"/>
                                  <a:pt x="1757847" y="2625604"/>
                                </a:cubicBezTo>
                                <a:cubicBezTo>
                                  <a:pt x="1757847" y="2603738"/>
                                  <a:pt x="1748570" y="2561993"/>
                                  <a:pt x="1741944" y="2534164"/>
                                </a:cubicBezTo>
                                <a:cubicBezTo>
                                  <a:pt x="1735318" y="2506335"/>
                                  <a:pt x="1730018" y="2463265"/>
                                  <a:pt x="1718091" y="2458627"/>
                                </a:cubicBezTo>
                                <a:cubicBezTo>
                                  <a:pt x="1706164" y="2453989"/>
                                  <a:pt x="1682973" y="2499709"/>
                                  <a:pt x="1670383" y="2506335"/>
                                </a:cubicBezTo>
                                <a:cubicBezTo>
                                  <a:pt x="1657793" y="2512961"/>
                                  <a:pt x="1646529" y="2508986"/>
                                  <a:pt x="1642553" y="2498384"/>
                                </a:cubicBezTo>
                                <a:cubicBezTo>
                                  <a:pt x="1638577" y="2487782"/>
                                  <a:pt x="1648517" y="2460615"/>
                                  <a:pt x="1646529" y="2442724"/>
                                </a:cubicBezTo>
                                <a:cubicBezTo>
                                  <a:pt x="1644541" y="2424834"/>
                                  <a:pt x="1642553" y="2408931"/>
                                  <a:pt x="1630626" y="2391041"/>
                                </a:cubicBezTo>
                                <a:cubicBezTo>
                                  <a:pt x="1618699" y="2373151"/>
                                  <a:pt x="1589544" y="2342008"/>
                                  <a:pt x="1574967" y="2335382"/>
                                </a:cubicBezTo>
                                <a:cubicBezTo>
                                  <a:pt x="1560390" y="2328756"/>
                                  <a:pt x="1560390" y="2349959"/>
                                  <a:pt x="1543162" y="2351284"/>
                                </a:cubicBezTo>
                                <a:cubicBezTo>
                                  <a:pt x="1525934" y="2352609"/>
                                  <a:pt x="1488828" y="2336707"/>
                                  <a:pt x="1471600" y="2343333"/>
                                </a:cubicBezTo>
                                <a:cubicBezTo>
                                  <a:pt x="1454372" y="2349959"/>
                                  <a:pt x="1448409" y="2383752"/>
                                  <a:pt x="1439795" y="2391041"/>
                                </a:cubicBezTo>
                                <a:cubicBezTo>
                                  <a:pt x="1431181" y="2398330"/>
                                  <a:pt x="1425880" y="2380439"/>
                                  <a:pt x="1419917" y="2387065"/>
                                </a:cubicBezTo>
                                <a:cubicBezTo>
                                  <a:pt x="1413954" y="2393691"/>
                                  <a:pt x="1414616" y="2420858"/>
                                  <a:pt x="1404014" y="2430797"/>
                                </a:cubicBezTo>
                                <a:cubicBezTo>
                                  <a:pt x="1393412" y="2440736"/>
                                  <a:pt x="1370221" y="2439411"/>
                                  <a:pt x="1356306" y="2446700"/>
                                </a:cubicBezTo>
                                <a:cubicBezTo>
                                  <a:pt x="1342391" y="2453989"/>
                                  <a:pt x="1328476" y="2459953"/>
                                  <a:pt x="1320525" y="2474530"/>
                                </a:cubicBezTo>
                                <a:cubicBezTo>
                                  <a:pt x="1312574" y="2489107"/>
                                  <a:pt x="1313899" y="2514948"/>
                                  <a:pt x="1308598" y="2534164"/>
                                </a:cubicBezTo>
                                <a:cubicBezTo>
                                  <a:pt x="1303297" y="2553380"/>
                                  <a:pt x="1300647" y="2570608"/>
                                  <a:pt x="1288720" y="2589824"/>
                                </a:cubicBezTo>
                                <a:cubicBezTo>
                                  <a:pt x="1276793" y="2609040"/>
                                  <a:pt x="1250952" y="2650121"/>
                                  <a:pt x="1237037" y="2649458"/>
                                </a:cubicBezTo>
                                <a:cubicBezTo>
                                  <a:pt x="1223122" y="2648795"/>
                                  <a:pt x="1216495" y="2607052"/>
                                  <a:pt x="1205231" y="2585848"/>
                                </a:cubicBezTo>
                                <a:cubicBezTo>
                                  <a:pt x="1193967" y="2564645"/>
                                  <a:pt x="1174752" y="2540790"/>
                                  <a:pt x="1169451" y="2522237"/>
                                </a:cubicBezTo>
                                <a:cubicBezTo>
                                  <a:pt x="1164150" y="2503684"/>
                                  <a:pt x="1175414" y="2487119"/>
                                  <a:pt x="1173426" y="2474530"/>
                                </a:cubicBezTo>
                                <a:cubicBezTo>
                                  <a:pt x="1171438" y="2461941"/>
                                  <a:pt x="1160174" y="2460615"/>
                                  <a:pt x="1157524" y="2446700"/>
                                </a:cubicBezTo>
                                <a:cubicBezTo>
                                  <a:pt x="1154874" y="2432785"/>
                                  <a:pt x="1156862" y="2407606"/>
                                  <a:pt x="1157524" y="2391041"/>
                                </a:cubicBezTo>
                                <a:cubicBezTo>
                                  <a:pt x="1158186" y="2374476"/>
                                  <a:pt x="1163487" y="2361886"/>
                                  <a:pt x="1161499" y="2347309"/>
                                </a:cubicBezTo>
                                <a:cubicBezTo>
                                  <a:pt x="1159511" y="2332732"/>
                                  <a:pt x="1151560" y="2304240"/>
                                  <a:pt x="1145597" y="2303577"/>
                                </a:cubicBezTo>
                                <a:cubicBezTo>
                                  <a:pt x="1139634" y="2302914"/>
                                  <a:pt x="1132344" y="2338695"/>
                                  <a:pt x="1125718" y="2343333"/>
                                </a:cubicBezTo>
                                <a:cubicBezTo>
                                  <a:pt x="1119092" y="2347971"/>
                                  <a:pt x="1113129" y="2338032"/>
                                  <a:pt x="1105840" y="2331406"/>
                                </a:cubicBezTo>
                                <a:cubicBezTo>
                                  <a:pt x="1098551" y="2324780"/>
                                  <a:pt x="1078673" y="2311528"/>
                                  <a:pt x="1081986" y="2303577"/>
                                </a:cubicBezTo>
                                <a:cubicBezTo>
                                  <a:pt x="1085299" y="2295626"/>
                                  <a:pt x="1129031" y="2284361"/>
                                  <a:pt x="1125718" y="2283698"/>
                                </a:cubicBezTo>
                                <a:cubicBezTo>
                                  <a:pt x="1122405" y="2283035"/>
                                  <a:pt x="1080661" y="2296951"/>
                                  <a:pt x="1062108" y="2299601"/>
                                </a:cubicBezTo>
                                <a:cubicBezTo>
                                  <a:pt x="1043555" y="2302251"/>
                                  <a:pt x="1025664" y="2302251"/>
                                  <a:pt x="1014400" y="2299601"/>
                                </a:cubicBezTo>
                                <a:cubicBezTo>
                                  <a:pt x="1003136" y="2296951"/>
                                  <a:pt x="997835" y="2290324"/>
                                  <a:pt x="994522" y="2283698"/>
                                </a:cubicBezTo>
                                <a:cubicBezTo>
                                  <a:pt x="991209" y="2277072"/>
                                  <a:pt x="1013738" y="2263157"/>
                                  <a:pt x="994522" y="2259844"/>
                                </a:cubicBezTo>
                                <a:cubicBezTo>
                                  <a:pt x="975306" y="2256531"/>
                                  <a:pt x="907720" y="2264482"/>
                                  <a:pt x="879228" y="2263820"/>
                                </a:cubicBezTo>
                                <a:cubicBezTo>
                                  <a:pt x="850736" y="2263158"/>
                                  <a:pt x="838146" y="2263158"/>
                                  <a:pt x="823569" y="2255869"/>
                                </a:cubicBezTo>
                                <a:cubicBezTo>
                                  <a:pt x="808992" y="2248580"/>
                                  <a:pt x="798390" y="2226714"/>
                                  <a:pt x="791764" y="2220088"/>
                                </a:cubicBezTo>
                                <a:cubicBezTo>
                                  <a:pt x="785138" y="2213462"/>
                                  <a:pt x="796402" y="2216775"/>
                                  <a:pt x="783812" y="2216112"/>
                                </a:cubicBezTo>
                                <a:cubicBezTo>
                                  <a:pt x="771222" y="2215449"/>
                                  <a:pt x="739417" y="2224063"/>
                                  <a:pt x="716226" y="2216112"/>
                                </a:cubicBezTo>
                                <a:cubicBezTo>
                                  <a:pt x="693035" y="2208161"/>
                                  <a:pt x="663217" y="2183644"/>
                                  <a:pt x="644664" y="2168404"/>
                                </a:cubicBezTo>
                                <a:cubicBezTo>
                                  <a:pt x="626111" y="2153164"/>
                                  <a:pt x="614847" y="2129973"/>
                                  <a:pt x="604908" y="2124672"/>
                                </a:cubicBezTo>
                                <a:cubicBezTo>
                                  <a:pt x="594969" y="2119371"/>
                                  <a:pt x="584367" y="2125335"/>
                                  <a:pt x="585030" y="2136599"/>
                                </a:cubicBezTo>
                                <a:cubicBezTo>
                                  <a:pt x="585693" y="2147863"/>
                                  <a:pt x="602258" y="2175693"/>
                                  <a:pt x="608884" y="2192258"/>
                                </a:cubicBezTo>
                                <a:cubicBezTo>
                                  <a:pt x="615510" y="2208823"/>
                                  <a:pt x="617497" y="2229364"/>
                                  <a:pt x="624786" y="2235990"/>
                                </a:cubicBezTo>
                                <a:cubicBezTo>
                                  <a:pt x="632075" y="2242616"/>
                                  <a:pt x="647315" y="2225389"/>
                                  <a:pt x="652616" y="2232015"/>
                                </a:cubicBezTo>
                                <a:cubicBezTo>
                                  <a:pt x="657917" y="2238641"/>
                                  <a:pt x="646652" y="2266471"/>
                                  <a:pt x="656591" y="2275747"/>
                                </a:cubicBezTo>
                                <a:cubicBezTo>
                                  <a:pt x="666530" y="2285023"/>
                                  <a:pt x="697674" y="2293637"/>
                                  <a:pt x="712251" y="2287674"/>
                                </a:cubicBezTo>
                                <a:cubicBezTo>
                                  <a:pt x="726828" y="2281711"/>
                                  <a:pt x="732792" y="2248580"/>
                                  <a:pt x="744056" y="2239966"/>
                                </a:cubicBezTo>
                                <a:cubicBezTo>
                                  <a:pt x="755320" y="2231352"/>
                                  <a:pt x="774536" y="2231352"/>
                                  <a:pt x="779837" y="2235990"/>
                                </a:cubicBezTo>
                                <a:cubicBezTo>
                                  <a:pt x="785138" y="2240628"/>
                                  <a:pt x="773873" y="2259182"/>
                                  <a:pt x="775861" y="2267796"/>
                                </a:cubicBezTo>
                                <a:cubicBezTo>
                                  <a:pt x="777849" y="2276410"/>
                                  <a:pt x="783813" y="2283698"/>
                                  <a:pt x="791764" y="2287674"/>
                                </a:cubicBezTo>
                                <a:cubicBezTo>
                                  <a:pt x="799715" y="2291650"/>
                                  <a:pt x="815618" y="2287012"/>
                                  <a:pt x="823569" y="2291650"/>
                                </a:cubicBezTo>
                                <a:cubicBezTo>
                                  <a:pt x="831520" y="2296288"/>
                                  <a:pt x="838809" y="2302252"/>
                                  <a:pt x="839471" y="2315504"/>
                                </a:cubicBezTo>
                                <a:cubicBezTo>
                                  <a:pt x="840133" y="2328756"/>
                                  <a:pt x="832845" y="2359236"/>
                                  <a:pt x="827544" y="2371163"/>
                                </a:cubicBezTo>
                                <a:cubicBezTo>
                                  <a:pt x="822243" y="2383090"/>
                                  <a:pt x="809654" y="2375801"/>
                                  <a:pt x="807666" y="2387065"/>
                                </a:cubicBezTo>
                                <a:cubicBezTo>
                                  <a:pt x="805678" y="2398329"/>
                                  <a:pt x="816943" y="2434111"/>
                                  <a:pt x="815618" y="2438749"/>
                                </a:cubicBezTo>
                                <a:cubicBezTo>
                                  <a:pt x="814293" y="2443387"/>
                                  <a:pt x="805016" y="2414895"/>
                                  <a:pt x="799715" y="2414895"/>
                                </a:cubicBezTo>
                                <a:cubicBezTo>
                                  <a:pt x="794414" y="2414895"/>
                                  <a:pt x="791101" y="2435436"/>
                                  <a:pt x="783812" y="2438749"/>
                                </a:cubicBezTo>
                                <a:cubicBezTo>
                                  <a:pt x="776523" y="2442062"/>
                                  <a:pt x="760621" y="2430797"/>
                                  <a:pt x="755983" y="2434773"/>
                                </a:cubicBezTo>
                                <a:cubicBezTo>
                                  <a:pt x="751345" y="2438749"/>
                                  <a:pt x="765922" y="2456640"/>
                                  <a:pt x="755983" y="2462603"/>
                                </a:cubicBezTo>
                                <a:cubicBezTo>
                                  <a:pt x="746044" y="2468566"/>
                                  <a:pt x="707612" y="2467241"/>
                                  <a:pt x="696348" y="2470554"/>
                                </a:cubicBezTo>
                                <a:cubicBezTo>
                                  <a:pt x="685084" y="2473867"/>
                                  <a:pt x="696348" y="2476518"/>
                                  <a:pt x="688397" y="2482481"/>
                                </a:cubicBezTo>
                                <a:cubicBezTo>
                                  <a:pt x="680446" y="2488444"/>
                                  <a:pt x="659904" y="2499709"/>
                                  <a:pt x="648640" y="2506335"/>
                                </a:cubicBezTo>
                                <a:cubicBezTo>
                                  <a:pt x="637376" y="2512961"/>
                                  <a:pt x="638039" y="2514286"/>
                                  <a:pt x="620811" y="2522237"/>
                                </a:cubicBezTo>
                                <a:cubicBezTo>
                                  <a:pt x="603583" y="2530188"/>
                                  <a:pt x="566476" y="2546754"/>
                                  <a:pt x="545273" y="2554043"/>
                                </a:cubicBezTo>
                                <a:cubicBezTo>
                                  <a:pt x="524070" y="2561332"/>
                                  <a:pt x="502867" y="2562657"/>
                                  <a:pt x="493590" y="2565970"/>
                                </a:cubicBezTo>
                                <a:cubicBezTo>
                                  <a:pt x="484313" y="2569283"/>
                                  <a:pt x="493590" y="2584523"/>
                                  <a:pt x="489614" y="2573921"/>
                                </a:cubicBezTo>
                                <a:cubicBezTo>
                                  <a:pt x="485638" y="2563319"/>
                                  <a:pt x="476362" y="2524225"/>
                                  <a:pt x="469736" y="2502359"/>
                                </a:cubicBezTo>
                                <a:cubicBezTo>
                                  <a:pt x="463110" y="2480493"/>
                                  <a:pt x="460460" y="2462602"/>
                                  <a:pt x="449858" y="2442724"/>
                                </a:cubicBezTo>
                                <a:cubicBezTo>
                                  <a:pt x="439256" y="2422846"/>
                                  <a:pt x="416727" y="2394354"/>
                                  <a:pt x="406125" y="2383090"/>
                                </a:cubicBezTo>
                                <a:cubicBezTo>
                                  <a:pt x="395523" y="2371826"/>
                                  <a:pt x="390885" y="2377126"/>
                                  <a:pt x="386247" y="2375138"/>
                                </a:cubicBezTo>
                                <a:cubicBezTo>
                                  <a:pt x="381609" y="2373150"/>
                                  <a:pt x="379621" y="2379777"/>
                                  <a:pt x="378296" y="2371163"/>
                                </a:cubicBezTo>
                                <a:cubicBezTo>
                                  <a:pt x="376971" y="2362549"/>
                                  <a:pt x="384922" y="2338695"/>
                                  <a:pt x="378296" y="2323455"/>
                                </a:cubicBezTo>
                                <a:cubicBezTo>
                                  <a:pt x="371670" y="2308215"/>
                                  <a:pt x="349803" y="2298276"/>
                                  <a:pt x="338539" y="2279723"/>
                                </a:cubicBezTo>
                                <a:cubicBezTo>
                                  <a:pt x="327275" y="2261170"/>
                                  <a:pt x="325950" y="2230028"/>
                                  <a:pt x="310710" y="2212137"/>
                                </a:cubicBezTo>
                                <a:cubicBezTo>
                                  <a:pt x="295470" y="2194246"/>
                                  <a:pt x="253725" y="2184970"/>
                                  <a:pt x="247099" y="2172380"/>
                                </a:cubicBezTo>
                                <a:cubicBezTo>
                                  <a:pt x="240473" y="2159790"/>
                                  <a:pt x="270290" y="2151176"/>
                                  <a:pt x="270953" y="2136599"/>
                                </a:cubicBezTo>
                                <a:cubicBezTo>
                                  <a:pt x="271616" y="2122022"/>
                                  <a:pt x="248424" y="2106782"/>
                                  <a:pt x="251075" y="2084916"/>
                                </a:cubicBezTo>
                                <a:cubicBezTo>
                                  <a:pt x="253726" y="2063050"/>
                                  <a:pt x="279567" y="2023956"/>
                                  <a:pt x="286856" y="2005403"/>
                                </a:cubicBezTo>
                                <a:cubicBezTo>
                                  <a:pt x="294145" y="1986850"/>
                                  <a:pt x="313360" y="1980223"/>
                                  <a:pt x="294807" y="1973597"/>
                                </a:cubicBezTo>
                                <a:cubicBezTo>
                                  <a:pt x="276254" y="1966971"/>
                                  <a:pt x="206681" y="1962996"/>
                                  <a:pt x="175538" y="1965646"/>
                                </a:cubicBezTo>
                                <a:cubicBezTo>
                                  <a:pt x="144395" y="1968297"/>
                                  <a:pt x="125841" y="1984862"/>
                                  <a:pt x="107951" y="1989500"/>
                                </a:cubicBezTo>
                                <a:cubicBezTo>
                                  <a:pt x="90061" y="1994138"/>
                                  <a:pt x="81447" y="1997452"/>
                                  <a:pt x="68195" y="1993476"/>
                                </a:cubicBezTo>
                                <a:cubicBezTo>
                                  <a:pt x="54943" y="1989500"/>
                                  <a:pt x="39702" y="1978898"/>
                                  <a:pt x="28438" y="1965646"/>
                                </a:cubicBezTo>
                                <a:cubicBezTo>
                                  <a:pt x="17174" y="1952394"/>
                                  <a:pt x="3922" y="1928540"/>
                                  <a:pt x="609" y="1913963"/>
                                </a:cubicBezTo>
                                <a:cubicBezTo>
                                  <a:pt x="-2704" y="1899386"/>
                                  <a:pt x="8560" y="1878182"/>
                                  <a:pt x="8560" y="1878182"/>
                                </a:cubicBezTo>
                                <a:cubicBezTo>
                                  <a:pt x="11210" y="1866255"/>
                                  <a:pt x="1934" y="1851678"/>
                                  <a:pt x="16511" y="1842401"/>
                                </a:cubicBezTo>
                                <a:cubicBezTo>
                                  <a:pt x="31088" y="1833125"/>
                                  <a:pt x="63556" y="1827824"/>
                                  <a:pt x="96024" y="1822523"/>
                                </a:cubicBezTo>
                                <a:cubicBezTo>
                                  <a:pt x="128492" y="1817222"/>
                                  <a:pt x="184813" y="1815897"/>
                                  <a:pt x="211318" y="1810596"/>
                                </a:cubicBezTo>
                                <a:cubicBezTo>
                                  <a:pt x="237822" y="1805295"/>
                                  <a:pt x="241136" y="1794030"/>
                                  <a:pt x="255051" y="1790717"/>
                                </a:cubicBezTo>
                                <a:cubicBezTo>
                                  <a:pt x="268966" y="1787404"/>
                                  <a:pt x="278904" y="1783428"/>
                                  <a:pt x="294807" y="1790717"/>
                                </a:cubicBezTo>
                                <a:cubicBezTo>
                                  <a:pt x="310710" y="1798006"/>
                                  <a:pt x="333238" y="1829149"/>
                                  <a:pt x="350466" y="1834450"/>
                                </a:cubicBezTo>
                                <a:cubicBezTo>
                                  <a:pt x="367694" y="1839751"/>
                                  <a:pt x="382934" y="1827824"/>
                                  <a:pt x="398174" y="1822523"/>
                                </a:cubicBezTo>
                                <a:cubicBezTo>
                                  <a:pt x="413414" y="1817222"/>
                                  <a:pt x="429317" y="1805957"/>
                                  <a:pt x="441906" y="1802644"/>
                                </a:cubicBezTo>
                                <a:cubicBezTo>
                                  <a:pt x="454495" y="1799331"/>
                                  <a:pt x="455551" y="1801184"/>
                                  <a:pt x="473711" y="1802644"/>
                                </a:cubicBezTo>
                                <a:cubicBezTo>
                                  <a:pt x="491871" y="1804104"/>
                                  <a:pt x="530986" y="1813391"/>
                                  <a:pt x="550864" y="1811403"/>
                                </a:cubicBezTo>
                                <a:cubicBezTo>
                                  <a:pt x="570742" y="1809415"/>
                                  <a:pt x="584636" y="1793502"/>
                                  <a:pt x="592981" y="1790717"/>
                                </a:cubicBezTo>
                                <a:cubicBezTo>
                                  <a:pt x="601326" y="1787932"/>
                                  <a:pt x="595631" y="1786742"/>
                                  <a:pt x="600932" y="1794693"/>
                                </a:cubicBezTo>
                                <a:cubicBezTo>
                                  <a:pt x="606233" y="1802644"/>
                                  <a:pt x="624123" y="1820535"/>
                                  <a:pt x="624786" y="1838425"/>
                                </a:cubicBezTo>
                                <a:cubicBezTo>
                                  <a:pt x="625449" y="1856315"/>
                                  <a:pt x="598282" y="1885471"/>
                                  <a:pt x="604908" y="1902036"/>
                                </a:cubicBezTo>
                                <a:cubicBezTo>
                                  <a:pt x="611534" y="1918601"/>
                                  <a:pt x="647315" y="1931191"/>
                                  <a:pt x="664543" y="1937817"/>
                                </a:cubicBezTo>
                                <a:cubicBezTo>
                                  <a:pt x="681771" y="1944443"/>
                                  <a:pt x="700324" y="1944442"/>
                                  <a:pt x="708275" y="1941792"/>
                                </a:cubicBezTo>
                                <a:cubicBezTo>
                                  <a:pt x="716226" y="1939142"/>
                                  <a:pt x="711588" y="1931190"/>
                                  <a:pt x="712251" y="1921914"/>
                                </a:cubicBezTo>
                                <a:cubicBezTo>
                                  <a:pt x="712914" y="1912638"/>
                                  <a:pt x="715564" y="1898722"/>
                                  <a:pt x="712251" y="1886133"/>
                                </a:cubicBezTo>
                                <a:cubicBezTo>
                                  <a:pt x="708938" y="1873544"/>
                                  <a:pt x="697010" y="1854328"/>
                                  <a:pt x="692372" y="1846377"/>
                                </a:cubicBezTo>
                                <a:cubicBezTo>
                                  <a:pt x="687734" y="1838426"/>
                                  <a:pt x="679783" y="1841076"/>
                                  <a:pt x="684421" y="1838425"/>
                                </a:cubicBezTo>
                                <a:cubicBezTo>
                                  <a:pt x="689059" y="1835774"/>
                                  <a:pt x="716889" y="1836437"/>
                                  <a:pt x="720202" y="1830474"/>
                                </a:cubicBezTo>
                                <a:cubicBezTo>
                                  <a:pt x="723515" y="1824511"/>
                                  <a:pt x="717551" y="1819209"/>
                                  <a:pt x="704299" y="1802644"/>
                                </a:cubicBezTo>
                                <a:cubicBezTo>
                                  <a:pt x="691047" y="1786079"/>
                                  <a:pt x="650628" y="1746985"/>
                                  <a:pt x="640689" y="1731083"/>
                                </a:cubicBezTo>
                                <a:cubicBezTo>
                                  <a:pt x="630750" y="1715181"/>
                                  <a:pt x="636713" y="1714518"/>
                                  <a:pt x="644664" y="1707229"/>
                                </a:cubicBezTo>
                                <a:cubicBezTo>
                                  <a:pt x="652615" y="1699940"/>
                                  <a:pt x="680446" y="1695964"/>
                                  <a:pt x="688397" y="1687350"/>
                                </a:cubicBezTo>
                                <a:cubicBezTo>
                                  <a:pt x="696348" y="1678736"/>
                                  <a:pt x="698335" y="1662834"/>
                                  <a:pt x="692372" y="1655545"/>
                                </a:cubicBezTo>
                                <a:cubicBezTo>
                                  <a:pt x="686408" y="1648256"/>
                                  <a:pt x="668518" y="1641630"/>
                                  <a:pt x="652616" y="1643618"/>
                                </a:cubicBezTo>
                                <a:cubicBezTo>
                                  <a:pt x="636714" y="1645606"/>
                                  <a:pt x="608221" y="1666809"/>
                                  <a:pt x="596957" y="1667472"/>
                                </a:cubicBezTo>
                                <a:cubicBezTo>
                                  <a:pt x="585693" y="1668135"/>
                                  <a:pt x="590331" y="1658196"/>
                                  <a:pt x="585030" y="1647594"/>
                                </a:cubicBezTo>
                                <a:cubicBezTo>
                                  <a:pt x="579729" y="1636992"/>
                                  <a:pt x="572440" y="1621753"/>
                                  <a:pt x="565151" y="1603862"/>
                                </a:cubicBezTo>
                                <a:cubicBezTo>
                                  <a:pt x="557862" y="1585971"/>
                                  <a:pt x="539310" y="1555491"/>
                                  <a:pt x="541298" y="1540251"/>
                                </a:cubicBezTo>
                                <a:cubicBezTo>
                                  <a:pt x="543286" y="1525011"/>
                                  <a:pt x="560513" y="1521036"/>
                                  <a:pt x="577078" y="1512422"/>
                                </a:cubicBezTo>
                                <a:cubicBezTo>
                                  <a:pt x="593643" y="1503808"/>
                                  <a:pt x="619486" y="1495194"/>
                                  <a:pt x="640689" y="1488568"/>
                                </a:cubicBezTo>
                                <a:cubicBezTo>
                                  <a:pt x="661892" y="1481942"/>
                                  <a:pt x="684421" y="1471340"/>
                                  <a:pt x="704299" y="1472665"/>
                                </a:cubicBezTo>
                                <a:cubicBezTo>
                                  <a:pt x="724177" y="1473990"/>
                                  <a:pt x="740742" y="1496519"/>
                                  <a:pt x="759958" y="1496519"/>
                                </a:cubicBezTo>
                                <a:cubicBezTo>
                                  <a:pt x="779174" y="1496519"/>
                                  <a:pt x="806341" y="1472665"/>
                                  <a:pt x="819593" y="1472665"/>
                                </a:cubicBezTo>
                                <a:cubicBezTo>
                                  <a:pt x="832845" y="1472665"/>
                                  <a:pt x="829532" y="1493869"/>
                                  <a:pt x="839471" y="1496519"/>
                                </a:cubicBezTo>
                                <a:cubicBezTo>
                                  <a:pt x="849410" y="1499169"/>
                                  <a:pt x="879890" y="1493869"/>
                                  <a:pt x="879228" y="1488568"/>
                                </a:cubicBezTo>
                                <a:cubicBezTo>
                                  <a:pt x="878565" y="1483267"/>
                                  <a:pt x="842785" y="1477304"/>
                                  <a:pt x="835496" y="1464714"/>
                                </a:cubicBezTo>
                                <a:cubicBezTo>
                                  <a:pt x="828207" y="1452124"/>
                                  <a:pt x="836159" y="1424294"/>
                                  <a:pt x="835496" y="1413030"/>
                                </a:cubicBezTo>
                                <a:cubicBezTo>
                                  <a:pt x="834833" y="1401766"/>
                                  <a:pt x="838146" y="1403754"/>
                                  <a:pt x="831520" y="1397128"/>
                                </a:cubicBezTo>
                                <a:cubicBezTo>
                                  <a:pt x="824894" y="1390502"/>
                                  <a:pt x="800377" y="1379237"/>
                                  <a:pt x="795739" y="1373274"/>
                                </a:cubicBezTo>
                                <a:cubicBezTo>
                                  <a:pt x="791101" y="1367311"/>
                                  <a:pt x="806341" y="1375262"/>
                                  <a:pt x="803691" y="1361347"/>
                                </a:cubicBezTo>
                                <a:cubicBezTo>
                                  <a:pt x="801041" y="1347432"/>
                                  <a:pt x="777187" y="1307675"/>
                                  <a:pt x="779837" y="1289785"/>
                                </a:cubicBezTo>
                                <a:cubicBezTo>
                                  <a:pt x="782487" y="1271895"/>
                                  <a:pt x="810979" y="1268581"/>
                                  <a:pt x="819593" y="1254004"/>
                                </a:cubicBezTo>
                                <a:cubicBezTo>
                                  <a:pt x="828207" y="1239427"/>
                                  <a:pt x="832182" y="1214910"/>
                                  <a:pt x="831520" y="1202321"/>
                                </a:cubicBezTo>
                                <a:cubicBezTo>
                                  <a:pt x="830858" y="1189732"/>
                                  <a:pt x="815618" y="1184430"/>
                                  <a:pt x="815618" y="1178467"/>
                                </a:cubicBezTo>
                                <a:cubicBezTo>
                                  <a:pt x="815618" y="1172504"/>
                                  <a:pt x="828870" y="1177142"/>
                                  <a:pt x="831520" y="1166540"/>
                                </a:cubicBezTo>
                                <a:cubicBezTo>
                                  <a:pt x="834170" y="1155938"/>
                                  <a:pt x="828869" y="1145337"/>
                                  <a:pt x="831520" y="1114857"/>
                                </a:cubicBezTo>
                                <a:cubicBezTo>
                                  <a:pt x="834171" y="1084377"/>
                                  <a:pt x="841459" y="1015465"/>
                                  <a:pt x="847423" y="983660"/>
                                </a:cubicBezTo>
                                <a:cubicBezTo>
                                  <a:pt x="853386" y="951855"/>
                                  <a:pt x="856037" y="941253"/>
                                  <a:pt x="867301" y="924025"/>
                                </a:cubicBezTo>
                                <a:cubicBezTo>
                                  <a:pt x="878565" y="906797"/>
                                  <a:pt x="897781" y="898846"/>
                                  <a:pt x="915009" y="880293"/>
                                </a:cubicBezTo>
                                <a:cubicBezTo>
                                  <a:pt x="932237" y="861740"/>
                                  <a:pt x="959404" y="826622"/>
                                  <a:pt x="970668" y="812707"/>
                                </a:cubicBezTo>
                                <a:cubicBezTo>
                                  <a:pt x="981932" y="798792"/>
                                  <a:pt x="983920" y="807406"/>
                                  <a:pt x="982595" y="796804"/>
                                </a:cubicBezTo>
                                <a:cubicBezTo>
                                  <a:pt x="981270" y="786202"/>
                                  <a:pt x="965367" y="764999"/>
                                  <a:pt x="962717" y="749097"/>
                                </a:cubicBezTo>
                                <a:cubicBezTo>
                                  <a:pt x="960067" y="733195"/>
                                  <a:pt x="958078" y="706027"/>
                                  <a:pt x="966692" y="701389"/>
                                </a:cubicBezTo>
                                <a:cubicBezTo>
                                  <a:pt x="975306" y="696751"/>
                                  <a:pt x="1000485" y="717291"/>
                                  <a:pt x="1014400" y="721267"/>
                                </a:cubicBezTo>
                                <a:cubicBezTo>
                                  <a:pt x="1028315" y="725243"/>
                                  <a:pt x="1046868" y="737832"/>
                                  <a:pt x="1050181" y="725243"/>
                                </a:cubicBezTo>
                                <a:cubicBezTo>
                                  <a:pt x="1053494" y="712654"/>
                                  <a:pt x="1040904" y="674222"/>
                                  <a:pt x="1034278" y="645730"/>
                                </a:cubicBezTo>
                                <a:cubicBezTo>
                                  <a:pt x="1027652" y="617238"/>
                                  <a:pt x="1006448" y="592721"/>
                                  <a:pt x="1010424" y="554290"/>
                                </a:cubicBezTo>
                                <a:cubicBezTo>
                                  <a:pt x="1014400" y="515859"/>
                                  <a:pt x="1043554" y="444959"/>
                                  <a:pt x="1058132" y="415142"/>
                                </a:cubicBezTo>
                                <a:cubicBezTo>
                                  <a:pt x="1072709" y="385324"/>
                                  <a:pt x="1086625" y="380023"/>
                                  <a:pt x="1097889" y="375385"/>
                                </a:cubicBezTo>
                                <a:cubicBezTo>
                                  <a:pt x="1109153" y="370747"/>
                                  <a:pt x="1118429" y="376710"/>
                                  <a:pt x="1125718" y="387312"/>
                                </a:cubicBezTo>
                                <a:cubicBezTo>
                                  <a:pt x="1133007" y="397914"/>
                                  <a:pt x="1142946" y="417793"/>
                                  <a:pt x="1141621" y="438996"/>
                                </a:cubicBezTo>
                                <a:cubicBezTo>
                                  <a:pt x="1140296" y="460199"/>
                                  <a:pt x="1121080" y="493329"/>
                                  <a:pt x="1117767" y="514533"/>
                                </a:cubicBezTo>
                                <a:cubicBezTo>
                                  <a:pt x="1114454" y="535736"/>
                                  <a:pt x="1121080" y="548327"/>
                                  <a:pt x="1121743" y="566217"/>
                                </a:cubicBezTo>
                                <a:cubicBezTo>
                                  <a:pt x="1122406" y="584107"/>
                                  <a:pt x="1121081" y="594709"/>
                                  <a:pt x="1121743" y="621876"/>
                                </a:cubicBezTo>
                                <a:cubicBezTo>
                                  <a:pt x="1122405" y="649043"/>
                                  <a:pt x="1128368" y="694100"/>
                                  <a:pt x="1125718" y="729218"/>
                                </a:cubicBezTo>
                                <a:cubicBezTo>
                                  <a:pt x="1123067" y="764336"/>
                                  <a:pt x="1101202" y="822646"/>
                                  <a:pt x="1105840" y="832585"/>
                                </a:cubicBezTo>
                                <a:cubicBezTo>
                                  <a:pt x="1110478" y="842524"/>
                                  <a:pt x="1140958" y="802768"/>
                                  <a:pt x="1153548" y="788853"/>
                                </a:cubicBezTo>
                                <a:cubicBezTo>
                                  <a:pt x="1166138" y="774938"/>
                                  <a:pt x="1181378" y="766325"/>
                                  <a:pt x="1181378" y="749097"/>
                                </a:cubicBezTo>
                                <a:cubicBezTo>
                                  <a:pt x="1181378" y="731869"/>
                                  <a:pt x="1156198" y="703376"/>
                                  <a:pt x="1153548" y="685486"/>
                                </a:cubicBezTo>
                                <a:cubicBezTo>
                                  <a:pt x="1150898" y="667596"/>
                                  <a:pt x="1166138" y="658982"/>
                                  <a:pt x="1165475" y="641754"/>
                                </a:cubicBezTo>
                                <a:cubicBezTo>
                                  <a:pt x="1164812" y="624526"/>
                                  <a:pt x="1148247" y="606635"/>
                                  <a:pt x="1149572" y="582119"/>
                                </a:cubicBezTo>
                                <a:cubicBezTo>
                                  <a:pt x="1150897" y="557603"/>
                                  <a:pt x="1169450" y="523147"/>
                                  <a:pt x="1173426" y="494655"/>
                                </a:cubicBezTo>
                                <a:cubicBezTo>
                                  <a:pt x="1177402" y="466163"/>
                                  <a:pt x="1167463" y="412491"/>
                                  <a:pt x="1173426" y="411166"/>
                                </a:cubicBezTo>
                                <a:cubicBezTo>
                                  <a:pt x="1179389" y="409841"/>
                                  <a:pt x="1201256" y="462187"/>
                                  <a:pt x="1209207" y="486704"/>
                                </a:cubicBezTo>
                                <a:cubicBezTo>
                                  <a:pt x="1217158" y="511220"/>
                                  <a:pt x="1216496" y="560253"/>
                                  <a:pt x="1221134" y="558265"/>
                                </a:cubicBezTo>
                                <a:cubicBezTo>
                                  <a:pt x="1225772" y="556277"/>
                                  <a:pt x="1234387" y="493992"/>
                                  <a:pt x="1237037" y="474777"/>
                                </a:cubicBezTo>
                                <a:cubicBezTo>
                                  <a:pt x="1239687" y="455562"/>
                                  <a:pt x="1230411" y="448272"/>
                                  <a:pt x="1237037" y="442971"/>
                                </a:cubicBezTo>
                                <a:cubicBezTo>
                                  <a:pt x="1243663" y="437670"/>
                                  <a:pt x="1263541" y="438995"/>
                                  <a:pt x="1276793" y="442971"/>
                                </a:cubicBezTo>
                                <a:cubicBezTo>
                                  <a:pt x="1290045" y="446947"/>
                                  <a:pt x="1302635" y="449597"/>
                                  <a:pt x="1316550" y="466825"/>
                                </a:cubicBezTo>
                                <a:cubicBezTo>
                                  <a:pt x="1330465" y="484053"/>
                                  <a:pt x="1358957" y="548326"/>
                                  <a:pt x="1360282" y="546338"/>
                                </a:cubicBezTo>
                                <a:cubicBezTo>
                                  <a:pt x="1361607" y="544350"/>
                                  <a:pt x="1332452" y="480740"/>
                                  <a:pt x="1324501" y="454898"/>
                                </a:cubicBezTo>
                                <a:cubicBezTo>
                                  <a:pt x="1316550" y="429056"/>
                                  <a:pt x="1295346" y="405203"/>
                                  <a:pt x="1312574" y="391288"/>
                                </a:cubicBezTo>
                                <a:cubicBezTo>
                                  <a:pt x="1329802" y="377373"/>
                                  <a:pt x="1416604" y="382674"/>
                                  <a:pt x="1427868" y="371410"/>
                                </a:cubicBezTo>
                                <a:cubicBezTo>
                                  <a:pt x="1439132" y="360146"/>
                                  <a:pt x="1384136" y="336292"/>
                                  <a:pt x="1380160" y="323702"/>
                                </a:cubicBezTo>
                                <a:cubicBezTo>
                                  <a:pt x="1376184" y="311112"/>
                                  <a:pt x="1383473" y="304486"/>
                                  <a:pt x="1404014" y="295872"/>
                                </a:cubicBezTo>
                                <a:cubicBezTo>
                                  <a:pt x="1424555" y="287258"/>
                                  <a:pt x="1475575" y="285270"/>
                                  <a:pt x="1503405" y="272018"/>
                                </a:cubicBezTo>
                                <a:cubicBezTo>
                                  <a:pt x="1531234" y="258766"/>
                                  <a:pt x="1549125" y="232924"/>
                                  <a:pt x="1570991" y="216359"/>
                                </a:cubicBezTo>
                                <a:cubicBezTo>
                                  <a:pt x="1592857" y="199794"/>
                                  <a:pt x="1618699" y="184554"/>
                                  <a:pt x="1634602" y="172627"/>
                                </a:cubicBezTo>
                                <a:cubicBezTo>
                                  <a:pt x="1650505" y="160700"/>
                                  <a:pt x="1656468" y="167326"/>
                                  <a:pt x="1666407" y="144797"/>
                                </a:cubicBezTo>
                                <a:cubicBezTo>
                                  <a:pt x="1676346" y="122268"/>
                                  <a:pt x="1690924" y="37455"/>
                                  <a:pt x="1694237" y="37455"/>
                                </a:cubicBezTo>
                                <a:cubicBezTo>
                                  <a:pt x="1697550" y="37455"/>
                                  <a:pt x="1682309" y="124919"/>
                                  <a:pt x="1686285" y="144797"/>
                                </a:cubicBezTo>
                                <a:cubicBezTo>
                                  <a:pt x="1690261" y="164675"/>
                                  <a:pt x="1703514" y="159374"/>
                                  <a:pt x="1718091" y="156724"/>
                                </a:cubicBezTo>
                                <a:cubicBezTo>
                                  <a:pt x="1732668" y="154074"/>
                                  <a:pt x="1757185" y="142147"/>
                                  <a:pt x="1773750" y="128895"/>
                                </a:cubicBezTo>
                                <a:cubicBezTo>
                                  <a:pt x="1790315" y="115643"/>
                                  <a:pt x="1805555" y="98414"/>
                                  <a:pt x="1817482" y="77211"/>
                                </a:cubicBezTo>
                                <a:cubicBezTo>
                                  <a:pt x="1829409" y="56008"/>
                                  <a:pt x="1836697" y="10288"/>
                                  <a:pt x="1845311" y="1674"/>
                                </a:cubicBezTo>
                                <a:cubicBezTo>
                                  <a:pt x="1853925" y="-6940"/>
                                  <a:pt x="1855913" y="20227"/>
                                  <a:pt x="1869165" y="25528"/>
                                </a:cubicBezTo>
                                <a:cubicBezTo>
                                  <a:pt x="1882417" y="30829"/>
                                  <a:pt x="1910247" y="26190"/>
                                  <a:pt x="1924824" y="33479"/>
                                </a:cubicBezTo>
                                <a:cubicBezTo>
                                  <a:pt x="1939401" y="40768"/>
                                  <a:pt x="1955305" y="57996"/>
                                  <a:pt x="1956630" y="69260"/>
                                </a:cubicBezTo>
                                <a:cubicBezTo>
                                  <a:pt x="1957955" y="80524"/>
                                  <a:pt x="1928800" y="94439"/>
                                  <a:pt x="1932776" y="101065"/>
                                </a:cubicBezTo>
                                <a:cubicBezTo>
                                  <a:pt x="1936752" y="107691"/>
                                  <a:pt x="1961931" y="103053"/>
                                  <a:pt x="1980484" y="109017"/>
                                </a:cubicBezTo>
                                <a:cubicBezTo>
                                  <a:pt x="1999037" y="114980"/>
                                  <a:pt x="2028192" y="126907"/>
                                  <a:pt x="2044094" y="136846"/>
                                </a:cubicBezTo>
                                <a:cubicBezTo>
                                  <a:pt x="2059996" y="146785"/>
                                  <a:pt x="2072586" y="152086"/>
                                  <a:pt x="2075899" y="168651"/>
                                </a:cubicBezTo>
                                <a:cubicBezTo>
                                  <a:pt x="2079212" y="185216"/>
                                  <a:pt x="2079874" y="210395"/>
                                  <a:pt x="2063972" y="236237"/>
                                </a:cubicBezTo>
                                <a:cubicBezTo>
                                  <a:pt x="2048069" y="262079"/>
                                  <a:pt x="2006326" y="295872"/>
                                  <a:pt x="1980484" y="323702"/>
                                </a:cubicBezTo>
                                <a:cubicBezTo>
                                  <a:pt x="1954642" y="351532"/>
                                  <a:pt x="1908922" y="403215"/>
                                  <a:pt x="1908922" y="403215"/>
                                </a:cubicBezTo>
                                <a:cubicBezTo>
                                  <a:pt x="1891694" y="422431"/>
                                  <a:pt x="1877117" y="433033"/>
                                  <a:pt x="1877117" y="438996"/>
                                </a:cubicBezTo>
                                <a:cubicBezTo>
                                  <a:pt x="1877117" y="444959"/>
                                  <a:pt x="1889044" y="444959"/>
                                  <a:pt x="1908922" y="438996"/>
                                </a:cubicBezTo>
                                <a:cubicBezTo>
                                  <a:pt x="1928800" y="433033"/>
                                  <a:pt x="1996386" y="403215"/>
                                  <a:pt x="1996386" y="403215"/>
                                </a:cubicBezTo>
                                <a:cubicBezTo>
                                  <a:pt x="2020902" y="393276"/>
                                  <a:pt x="2034818" y="383337"/>
                                  <a:pt x="2056021" y="379361"/>
                                </a:cubicBezTo>
                                <a:cubicBezTo>
                                  <a:pt x="2077224" y="375385"/>
                                  <a:pt x="2103066" y="382011"/>
                                  <a:pt x="2123607" y="379361"/>
                                </a:cubicBezTo>
                                <a:cubicBezTo>
                                  <a:pt x="2144148" y="376711"/>
                                  <a:pt x="2166014" y="356169"/>
                                  <a:pt x="2179266" y="363458"/>
                                </a:cubicBezTo>
                                <a:cubicBezTo>
                                  <a:pt x="2192518" y="370747"/>
                                  <a:pt x="2191856" y="409841"/>
                                  <a:pt x="2203120" y="423093"/>
                                </a:cubicBezTo>
                                <a:cubicBezTo>
                                  <a:pt x="2214384" y="436345"/>
                                  <a:pt x="2230949" y="440983"/>
                                  <a:pt x="2246852" y="442971"/>
                                </a:cubicBezTo>
                                <a:cubicBezTo>
                                  <a:pt x="2262755" y="444959"/>
                                  <a:pt x="2287934" y="442309"/>
                                  <a:pt x="2298536" y="435020"/>
                                </a:cubicBezTo>
                                <a:cubicBezTo>
                                  <a:pt x="2309138" y="427731"/>
                                  <a:pt x="2310463" y="411828"/>
                                  <a:pt x="2310463" y="399239"/>
                                </a:cubicBezTo>
                                <a:cubicBezTo>
                                  <a:pt x="2310463" y="386650"/>
                                  <a:pt x="2293235" y="364121"/>
                                  <a:pt x="2298536" y="359483"/>
                                </a:cubicBezTo>
                                <a:cubicBezTo>
                                  <a:pt x="2303837" y="354845"/>
                                  <a:pt x="2324378" y="361471"/>
                                  <a:pt x="2342268" y="371410"/>
                                </a:cubicBezTo>
                                <a:cubicBezTo>
                                  <a:pt x="2360158" y="381349"/>
                                  <a:pt x="2390638" y="405202"/>
                                  <a:pt x="2405878" y="419117"/>
                                </a:cubicBezTo>
                                <a:cubicBezTo>
                                  <a:pt x="2421118" y="433032"/>
                                  <a:pt x="2429732" y="438333"/>
                                  <a:pt x="2433708" y="454898"/>
                                </a:cubicBezTo>
                                <a:cubicBezTo>
                                  <a:pt x="2437684" y="471463"/>
                                  <a:pt x="2426419" y="495980"/>
                                  <a:pt x="2429732" y="518509"/>
                                </a:cubicBezTo>
                                <a:cubicBezTo>
                                  <a:pt x="2433045" y="541038"/>
                                  <a:pt x="2440334" y="588745"/>
                                  <a:pt x="2453586" y="590070"/>
                                </a:cubicBezTo>
                                <a:cubicBezTo>
                                  <a:pt x="2466838" y="591395"/>
                                  <a:pt x="2496655" y="534411"/>
                                  <a:pt x="2509245" y="526460"/>
                                </a:cubicBezTo>
                                <a:cubicBezTo>
                                  <a:pt x="2521835" y="518509"/>
                                  <a:pt x="2519185" y="537062"/>
                                  <a:pt x="2529124" y="542363"/>
                                </a:cubicBezTo>
                                <a:cubicBezTo>
                                  <a:pt x="2539063" y="547664"/>
                                  <a:pt x="2554965" y="558265"/>
                                  <a:pt x="2568880" y="558265"/>
                                </a:cubicBezTo>
                                <a:cubicBezTo>
                                  <a:pt x="2582795" y="558265"/>
                                  <a:pt x="2598035" y="548326"/>
                                  <a:pt x="2612612" y="542363"/>
                                </a:cubicBezTo>
                                <a:cubicBezTo>
                                  <a:pt x="2627189" y="536400"/>
                                  <a:pt x="2647068" y="535736"/>
                                  <a:pt x="2656344" y="522484"/>
                                </a:cubicBezTo>
                                <a:cubicBezTo>
                                  <a:pt x="2665620" y="509232"/>
                                  <a:pt x="2662970" y="474114"/>
                                  <a:pt x="2668271" y="462850"/>
                                </a:cubicBezTo>
                                <a:cubicBezTo>
                                  <a:pt x="2673572" y="451586"/>
                                  <a:pt x="2675560" y="457548"/>
                                  <a:pt x="2688150" y="454898"/>
                                </a:cubicBezTo>
                                <a:cubicBezTo>
                                  <a:pt x="2700740" y="452248"/>
                                  <a:pt x="2726581" y="446284"/>
                                  <a:pt x="2743809" y="446947"/>
                                </a:cubicBezTo>
                                <a:cubicBezTo>
                                  <a:pt x="2761037" y="447610"/>
                                  <a:pt x="2772301" y="452248"/>
                                  <a:pt x="2791517" y="458874"/>
                                </a:cubicBezTo>
                                <a:cubicBezTo>
                                  <a:pt x="2810733" y="465500"/>
                                  <a:pt x="2859103" y="486704"/>
                                  <a:pt x="2859103" y="486704"/>
                                </a:cubicBezTo>
                                <a:cubicBezTo>
                                  <a:pt x="2878319" y="494655"/>
                                  <a:pt x="2896872" y="497306"/>
                                  <a:pt x="2906811" y="506582"/>
                                </a:cubicBezTo>
                                <a:cubicBezTo>
                                  <a:pt x="2916750" y="515858"/>
                                  <a:pt x="2914763" y="529774"/>
                                  <a:pt x="2918738" y="542363"/>
                                </a:cubicBezTo>
                                <a:cubicBezTo>
                                  <a:pt x="2922713" y="554952"/>
                                  <a:pt x="2920062" y="575493"/>
                                  <a:pt x="2930664" y="582119"/>
                                </a:cubicBezTo>
                                <a:cubicBezTo>
                                  <a:pt x="2941266" y="588745"/>
                                  <a:pt x="2962470" y="587420"/>
                                  <a:pt x="2982348" y="582119"/>
                                </a:cubicBezTo>
                                <a:cubicBezTo>
                                  <a:pt x="3002226" y="576818"/>
                                  <a:pt x="3028731" y="549651"/>
                                  <a:pt x="3049934" y="550314"/>
                                </a:cubicBezTo>
                                <a:cubicBezTo>
                                  <a:pt x="3071137" y="550977"/>
                                  <a:pt x="3094992" y="567542"/>
                                  <a:pt x="3109569" y="586095"/>
                                </a:cubicBezTo>
                                <a:cubicBezTo>
                                  <a:pt x="3124146" y="604648"/>
                                  <a:pt x="3123483" y="648380"/>
                                  <a:pt x="3137398" y="661632"/>
                                </a:cubicBezTo>
                                <a:cubicBezTo>
                                  <a:pt x="3151313" y="674884"/>
                                  <a:pt x="3168541" y="664945"/>
                                  <a:pt x="3193058" y="665608"/>
                                </a:cubicBezTo>
                                <a:cubicBezTo>
                                  <a:pt x="3217575" y="666271"/>
                                  <a:pt x="3261307" y="670909"/>
                                  <a:pt x="3284498" y="665608"/>
                                </a:cubicBezTo>
                                <a:cubicBezTo>
                                  <a:pt x="3307689" y="660307"/>
                                  <a:pt x="3323591" y="631153"/>
                                  <a:pt x="3332205" y="633803"/>
                                </a:cubicBezTo>
                                <a:cubicBezTo>
                                  <a:pt x="3340819" y="636453"/>
                                  <a:pt x="3329555" y="671571"/>
                                  <a:pt x="3336181" y="681510"/>
                                </a:cubicBezTo>
                                <a:cubicBezTo>
                                  <a:pt x="3342807" y="691449"/>
                                  <a:pt x="3365336" y="700063"/>
                                  <a:pt x="3371962" y="693437"/>
                                </a:cubicBezTo>
                                <a:cubicBezTo>
                                  <a:pt x="3378588" y="686811"/>
                                  <a:pt x="3373288" y="651693"/>
                                  <a:pt x="3375938" y="641754"/>
                                </a:cubicBezTo>
                                <a:cubicBezTo>
                                  <a:pt x="3378588" y="631815"/>
                                  <a:pt x="3367323" y="633803"/>
                                  <a:pt x="3387864" y="633803"/>
                                </a:cubicBezTo>
                                <a:cubicBezTo>
                                  <a:pt x="3408405" y="633803"/>
                                  <a:pt x="3476654" y="637116"/>
                                  <a:pt x="3499183" y="641754"/>
                                </a:cubicBezTo>
                                <a:cubicBezTo>
                                  <a:pt x="3521712" y="646392"/>
                                  <a:pt x="3513761" y="652356"/>
                                  <a:pt x="3523037" y="661632"/>
                                </a:cubicBezTo>
                                <a:cubicBezTo>
                                  <a:pt x="3532313" y="670908"/>
                                  <a:pt x="3530988" y="685486"/>
                                  <a:pt x="3554842" y="697413"/>
                                </a:cubicBezTo>
                                <a:cubicBezTo>
                                  <a:pt x="3578696" y="709340"/>
                                  <a:pt x="3632367" y="725243"/>
                                  <a:pt x="3658209" y="737170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99" name="Group 98"/>
                        <p:cNvGrpSpPr/>
                        <p:nvPr/>
                      </p:nvGrpSpPr>
                      <p:grpSpPr>
                        <a:xfrm>
                          <a:off x="448079" y="95239"/>
                          <a:ext cx="2655318" cy="2647970"/>
                          <a:chOff x="448079" y="95239"/>
                          <a:chExt cx="2655318" cy="2647970"/>
                        </a:xfrm>
                        <a:grpFill/>
                      </p:grpSpPr>
                      <p:sp>
                        <p:nvSpPr>
                          <p:cNvPr id="101" name="Freeform 100"/>
                          <p:cNvSpPr/>
                          <p:nvPr/>
                        </p:nvSpPr>
                        <p:spPr>
                          <a:xfrm>
                            <a:off x="448079" y="286027"/>
                            <a:ext cx="2655318" cy="2457182"/>
                          </a:xfrm>
                          <a:custGeom>
                            <a:avLst/>
                            <a:gdLst>
                              <a:gd name="connsiteX0" fmla="*/ 2139779 w 2655318"/>
                              <a:gd name="connsiteY0" fmla="*/ 1744012 h 2457182"/>
                              <a:gd name="connsiteX1" fmla="*/ 2139779 w 2655318"/>
                              <a:gd name="connsiteY1" fmla="*/ 1645158 h 2457182"/>
                              <a:gd name="connsiteX2" fmla="*/ 2153901 w 2655318"/>
                              <a:gd name="connsiteY2" fmla="*/ 1623975 h 2457182"/>
                              <a:gd name="connsiteX3" fmla="*/ 2185675 w 2655318"/>
                              <a:gd name="connsiteY3" fmla="*/ 1574548 h 2457182"/>
                              <a:gd name="connsiteX4" fmla="*/ 2217450 w 2655318"/>
                              <a:gd name="connsiteY4" fmla="*/ 1578078 h 2457182"/>
                              <a:gd name="connsiteX5" fmla="*/ 2249224 w 2655318"/>
                              <a:gd name="connsiteY5" fmla="*/ 1567487 h 2457182"/>
                              <a:gd name="connsiteX6" fmla="*/ 2242163 w 2655318"/>
                              <a:gd name="connsiteY6" fmla="*/ 1546304 h 2457182"/>
                              <a:gd name="connsiteX7" fmla="*/ 2242163 w 2655318"/>
                              <a:gd name="connsiteY7" fmla="*/ 1500407 h 2457182"/>
                              <a:gd name="connsiteX8" fmla="*/ 2284529 w 2655318"/>
                              <a:gd name="connsiteY8" fmla="*/ 1479224 h 2457182"/>
                              <a:gd name="connsiteX9" fmla="*/ 2319835 w 2655318"/>
                              <a:gd name="connsiteY9" fmla="*/ 1443919 h 2457182"/>
                              <a:gd name="connsiteX10" fmla="*/ 2365731 w 2655318"/>
                              <a:gd name="connsiteY10" fmla="*/ 1426266 h 2457182"/>
                              <a:gd name="connsiteX11" fmla="*/ 2337487 w 2655318"/>
                              <a:gd name="connsiteY11" fmla="*/ 1472163 h 2457182"/>
                              <a:gd name="connsiteX12" fmla="*/ 2333957 w 2655318"/>
                              <a:gd name="connsiteY12" fmla="*/ 1482754 h 2457182"/>
                              <a:gd name="connsiteX13" fmla="*/ 2383384 w 2655318"/>
                              <a:gd name="connsiteY13" fmla="*/ 1479224 h 2457182"/>
                              <a:gd name="connsiteX14" fmla="*/ 2408097 w 2655318"/>
                              <a:gd name="connsiteY14" fmla="*/ 1461571 h 2457182"/>
                              <a:gd name="connsiteX15" fmla="*/ 2450463 w 2655318"/>
                              <a:gd name="connsiteY15" fmla="*/ 1440388 h 2457182"/>
                              <a:gd name="connsiteX16" fmla="*/ 2482238 w 2655318"/>
                              <a:gd name="connsiteY16" fmla="*/ 1426266 h 2457182"/>
                              <a:gd name="connsiteX17" fmla="*/ 2489299 w 2655318"/>
                              <a:gd name="connsiteY17" fmla="*/ 1408614 h 2457182"/>
                              <a:gd name="connsiteX18" fmla="*/ 2482238 w 2655318"/>
                              <a:gd name="connsiteY18" fmla="*/ 1387431 h 2457182"/>
                              <a:gd name="connsiteX19" fmla="*/ 2468116 w 2655318"/>
                              <a:gd name="connsiteY19" fmla="*/ 1362717 h 2457182"/>
                              <a:gd name="connsiteX20" fmla="*/ 2439872 w 2655318"/>
                              <a:gd name="connsiteY20" fmla="*/ 1387431 h 2457182"/>
                              <a:gd name="connsiteX21" fmla="*/ 2418689 w 2655318"/>
                              <a:gd name="connsiteY21" fmla="*/ 1380370 h 2457182"/>
                              <a:gd name="connsiteX22" fmla="*/ 2365731 w 2655318"/>
                              <a:gd name="connsiteY22" fmla="*/ 1383900 h 2457182"/>
                              <a:gd name="connsiteX23" fmla="*/ 2393975 w 2655318"/>
                              <a:gd name="connsiteY23" fmla="*/ 1359187 h 2457182"/>
                              <a:gd name="connsiteX24" fmla="*/ 2358670 w 2655318"/>
                              <a:gd name="connsiteY24" fmla="*/ 1348595 h 2457182"/>
                              <a:gd name="connsiteX25" fmla="*/ 2393975 w 2655318"/>
                              <a:gd name="connsiteY25" fmla="*/ 1334473 h 2457182"/>
                              <a:gd name="connsiteX26" fmla="*/ 2372792 w 2655318"/>
                              <a:gd name="connsiteY26" fmla="*/ 1302699 h 2457182"/>
                              <a:gd name="connsiteX27" fmla="*/ 2333957 w 2655318"/>
                              <a:gd name="connsiteY27" fmla="*/ 1306229 h 2457182"/>
                              <a:gd name="connsiteX28" fmla="*/ 2280999 w 2655318"/>
                              <a:gd name="connsiteY28" fmla="*/ 1338004 h 2457182"/>
                              <a:gd name="connsiteX29" fmla="*/ 2235102 w 2655318"/>
                              <a:gd name="connsiteY29" fmla="*/ 1366248 h 2457182"/>
                              <a:gd name="connsiteX30" fmla="*/ 2280999 w 2655318"/>
                              <a:gd name="connsiteY30" fmla="*/ 1313290 h 2457182"/>
                              <a:gd name="connsiteX31" fmla="*/ 2326896 w 2655318"/>
                              <a:gd name="connsiteY31" fmla="*/ 1274455 h 2457182"/>
                              <a:gd name="connsiteX32" fmla="*/ 2355140 w 2655318"/>
                              <a:gd name="connsiteY32" fmla="*/ 1270924 h 2457182"/>
                              <a:gd name="connsiteX33" fmla="*/ 2408097 w 2655318"/>
                              <a:gd name="connsiteY33" fmla="*/ 1267394 h 2457182"/>
                              <a:gd name="connsiteX34" fmla="*/ 2436341 w 2655318"/>
                              <a:gd name="connsiteY34" fmla="*/ 1267394 h 2457182"/>
                              <a:gd name="connsiteX35" fmla="*/ 2461055 w 2655318"/>
                              <a:gd name="connsiteY35" fmla="*/ 1270924 h 2457182"/>
                              <a:gd name="connsiteX36" fmla="*/ 2478707 w 2655318"/>
                              <a:gd name="connsiteY36" fmla="*/ 1270924 h 2457182"/>
                              <a:gd name="connsiteX37" fmla="*/ 2496360 w 2655318"/>
                              <a:gd name="connsiteY37" fmla="*/ 1260333 h 2457182"/>
                              <a:gd name="connsiteX38" fmla="*/ 2535195 w 2655318"/>
                              <a:gd name="connsiteY38" fmla="*/ 1246211 h 2457182"/>
                              <a:gd name="connsiteX39" fmla="*/ 2528134 w 2655318"/>
                              <a:gd name="connsiteY39" fmla="*/ 1260333 h 2457182"/>
                              <a:gd name="connsiteX40" fmla="*/ 2499890 w 2655318"/>
                              <a:gd name="connsiteY40" fmla="*/ 1320351 h 2457182"/>
                              <a:gd name="connsiteX41" fmla="*/ 2492829 w 2655318"/>
                              <a:gd name="connsiteY41" fmla="*/ 1348595 h 2457182"/>
                              <a:gd name="connsiteX42" fmla="*/ 2528134 w 2655318"/>
                              <a:gd name="connsiteY42" fmla="*/ 1366248 h 2457182"/>
                              <a:gd name="connsiteX43" fmla="*/ 2574031 w 2655318"/>
                              <a:gd name="connsiteY43" fmla="*/ 1373309 h 2457182"/>
                              <a:gd name="connsiteX44" fmla="*/ 2626988 w 2655318"/>
                              <a:gd name="connsiteY44" fmla="*/ 1380370 h 2457182"/>
                              <a:gd name="connsiteX45" fmla="*/ 2634049 w 2655318"/>
                              <a:gd name="connsiteY45" fmla="*/ 1383900 h 2457182"/>
                              <a:gd name="connsiteX46" fmla="*/ 2655232 w 2655318"/>
                              <a:gd name="connsiteY46" fmla="*/ 1359187 h 2457182"/>
                              <a:gd name="connsiteX47" fmla="*/ 2641110 w 2655318"/>
                              <a:gd name="connsiteY47" fmla="*/ 1327412 h 2457182"/>
                              <a:gd name="connsiteX48" fmla="*/ 2630519 w 2655318"/>
                              <a:gd name="connsiteY48" fmla="*/ 1306229 h 2457182"/>
                              <a:gd name="connsiteX49" fmla="*/ 2595214 w 2655318"/>
                              <a:gd name="connsiteY49" fmla="*/ 1306229 h 2457182"/>
                              <a:gd name="connsiteX50" fmla="*/ 2602275 w 2655318"/>
                              <a:gd name="connsiteY50" fmla="*/ 1292107 h 2457182"/>
                              <a:gd name="connsiteX51" fmla="*/ 2570500 w 2655318"/>
                              <a:gd name="connsiteY51" fmla="*/ 1263863 h 2457182"/>
                              <a:gd name="connsiteX52" fmla="*/ 2556378 w 2655318"/>
                              <a:gd name="connsiteY52" fmla="*/ 1242680 h 2457182"/>
                              <a:gd name="connsiteX53" fmla="*/ 2566970 w 2655318"/>
                              <a:gd name="connsiteY53" fmla="*/ 1217967 h 2457182"/>
                              <a:gd name="connsiteX54" fmla="*/ 2574031 w 2655318"/>
                              <a:gd name="connsiteY54" fmla="*/ 1193253 h 2457182"/>
                              <a:gd name="connsiteX55" fmla="*/ 2577561 w 2655318"/>
                              <a:gd name="connsiteY55" fmla="*/ 1161479 h 2457182"/>
                              <a:gd name="connsiteX56" fmla="*/ 2559909 w 2655318"/>
                              <a:gd name="connsiteY56" fmla="*/ 1150887 h 2457182"/>
                              <a:gd name="connsiteX57" fmla="*/ 2545787 w 2655318"/>
                              <a:gd name="connsiteY57" fmla="*/ 1126174 h 2457182"/>
                              <a:gd name="connsiteX58" fmla="*/ 2503421 w 2655318"/>
                              <a:gd name="connsiteY58" fmla="*/ 1143826 h 2457182"/>
                              <a:gd name="connsiteX59" fmla="*/ 2482238 w 2655318"/>
                              <a:gd name="connsiteY59" fmla="*/ 1150887 h 2457182"/>
                              <a:gd name="connsiteX60" fmla="*/ 2478707 w 2655318"/>
                              <a:gd name="connsiteY60" fmla="*/ 1136765 h 2457182"/>
                              <a:gd name="connsiteX61" fmla="*/ 2506951 w 2655318"/>
                              <a:gd name="connsiteY61" fmla="*/ 1122643 h 2457182"/>
                              <a:gd name="connsiteX62" fmla="*/ 2538726 w 2655318"/>
                              <a:gd name="connsiteY62" fmla="*/ 1104991 h 2457182"/>
                              <a:gd name="connsiteX63" fmla="*/ 2524604 w 2655318"/>
                              <a:gd name="connsiteY63" fmla="*/ 1083808 h 2457182"/>
                              <a:gd name="connsiteX64" fmla="*/ 2471646 w 2655318"/>
                              <a:gd name="connsiteY64" fmla="*/ 1069686 h 2457182"/>
                              <a:gd name="connsiteX65" fmla="*/ 2443402 w 2655318"/>
                              <a:gd name="connsiteY65" fmla="*/ 1041442 h 2457182"/>
                              <a:gd name="connsiteX66" fmla="*/ 2443402 w 2655318"/>
                              <a:gd name="connsiteY66" fmla="*/ 1020259 h 2457182"/>
                              <a:gd name="connsiteX67" fmla="*/ 2450463 w 2655318"/>
                              <a:gd name="connsiteY67" fmla="*/ 1002606 h 2457182"/>
                              <a:gd name="connsiteX68" fmla="*/ 2422219 w 2655318"/>
                              <a:gd name="connsiteY68" fmla="*/ 967301 h 2457182"/>
                              <a:gd name="connsiteX69" fmla="*/ 2404567 w 2655318"/>
                              <a:gd name="connsiteY69" fmla="*/ 910813 h 2457182"/>
                              <a:gd name="connsiteX70" fmla="*/ 2393975 w 2655318"/>
                              <a:gd name="connsiteY70" fmla="*/ 879039 h 2457182"/>
                              <a:gd name="connsiteX71" fmla="*/ 2379853 w 2655318"/>
                              <a:gd name="connsiteY71" fmla="*/ 875508 h 2457182"/>
                              <a:gd name="connsiteX72" fmla="*/ 2358670 w 2655318"/>
                              <a:gd name="connsiteY72" fmla="*/ 857856 h 2457182"/>
                              <a:gd name="connsiteX73" fmla="*/ 2344548 w 2655318"/>
                              <a:gd name="connsiteY73" fmla="*/ 889630 h 2457182"/>
                              <a:gd name="connsiteX74" fmla="*/ 2316304 w 2655318"/>
                              <a:gd name="connsiteY74" fmla="*/ 931996 h 2457182"/>
                              <a:gd name="connsiteX75" fmla="*/ 2305713 w 2655318"/>
                              <a:gd name="connsiteY75" fmla="*/ 935527 h 2457182"/>
                              <a:gd name="connsiteX76" fmla="*/ 2277468 w 2655318"/>
                              <a:gd name="connsiteY76" fmla="*/ 917874 h 2457182"/>
                              <a:gd name="connsiteX77" fmla="*/ 2249224 w 2655318"/>
                              <a:gd name="connsiteY77" fmla="*/ 875508 h 2457182"/>
                              <a:gd name="connsiteX78" fmla="*/ 2263346 w 2655318"/>
                              <a:gd name="connsiteY78" fmla="*/ 857856 h 2457182"/>
                              <a:gd name="connsiteX79" fmla="*/ 2277468 w 2655318"/>
                              <a:gd name="connsiteY79" fmla="*/ 875508 h 2457182"/>
                              <a:gd name="connsiteX80" fmla="*/ 2263346 w 2655318"/>
                              <a:gd name="connsiteY80" fmla="*/ 833142 h 2457182"/>
                              <a:gd name="connsiteX81" fmla="*/ 2242163 w 2655318"/>
                              <a:gd name="connsiteY81" fmla="*/ 808429 h 2457182"/>
                              <a:gd name="connsiteX82" fmla="*/ 2206858 w 2655318"/>
                              <a:gd name="connsiteY82" fmla="*/ 769593 h 2457182"/>
                              <a:gd name="connsiteX83" fmla="*/ 2175084 w 2655318"/>
                              <a:gd name="connsiteY83" fmla="*/ 741349 h 2457182"/>
                              <a:gd name="connsiteX84" fmla="*/ 2157431 w 2655318"/>
                              <a:gd name="connsiteY84" fmla="*/ 734288 h 2457182"/>
                              <a:gd name="connsiteX85" fmla="*/ 2125657 w 2655318"/>
                              <a:gd name="connsiteY85" fmla="*/ 755471 h 2457182"/>
                              <a:gd name="connsiteX86" fmla="*/ 2108004 w 2655318"/>
                              <a:gd name="connsiteY86" fmla="*/ 744880 h 2457182"/>
                              <a:gd name="connsiteX87" fmla="*/ 2069169 w 2655318"/>
                              <a:gd name="connsiteY87" fmla="*/ 741349 h 2457182"/>
                              <a:gd name="connsiteX88" fmla="*/ 2065638 w 2655318"/>
                              <a:gd name="connsiteY88" fmla="*/ 744880 h 2457182"/>
                              <a:gd name="connsiteX89" fmla="*/ 2079760 w 2655318"/>
                              <a:gd name="connsiteY89" fmla="*/ 787246 h 2457182"/>
                              <a:gd name="connsiteX90" fmla="*/ 2058577 w 2655318"/>
                              <a:gd name="connsiteY90" fmla="*/ 833142 h 2457182"/>
                              <a:gd name="connsiteX91" fmla="*/ 2072699 w 2655318"/>
                              <a:gd name="connsiteY91" fmla="*/ 868447 h 2457182"/>
                              <a:gd name="connsiteX92" fmla="*/ 2047986 w 2655318"/>
                              <a:gd name="connsiteY92" fmla="*/ 893161 h 2457182"/>
                              <a:gd name="connsiteX93" fmla="*/ 2065638 w 2655318"/>
                              <a:gd name="connsiteY93" fmla="*/ 939057 h 2457182"/>
                              <a:gd name="connsiteX94" fmla="*/ 2083291 w 2655318"/>
                              <a:gd name="connsiteY94" fmla="*/ 995545 h 2457182"/>
                              <a:gd name="connsiteX95" fmla="*/ 2083291 w 2655318"/>
                              <a:gd name="connsiteY95" fmla="*/ 1013198 h 2457182"/>
                              <a:gd name="connsiteX96" fmla="*/ 2055047 w 2655318"/>
                              <a:gd name="connsiteY96" fmla="*/ 1055564 h 2457182"/>
                              <a:gd name="connsiteX97" fmla="*/ 2033864 w 2655318"/>
                              <a:gd name="connsiteY97" fmla="*/ 1080277 h 2457182"/>
                              <a:gd name="connsiteX98" fmla="*/ 2033864 w 2655318"/>
                              <a:gd name="connsiteY98" fmla="*/ 1101460 h 2457182"/>
                              <a:gd name="connsiteX99" fmla="*/ 2033864 w 2655318"/>
                              <a:gd name="connsiteY99" fmla="*/ 1133235 h 2457182"/>
                              <a:gd name="connsiteX100" fmla="*/ 2044455 w 2655318"/>
                              <a:gd name="connsiteY100" fmla="*/ 1189723 h 2457182"/>
                              <a:gd name="connsiteX101" fmla="*/ 2019742 w 2655318"/>
                              <a:gd name="connsiteY101" fmla="*/ 1214436 h 2457182"/>
                              <a:gd name="connsiteX102" fmla="*/ 1984437 w 2655318"/>
                              <a:gd name="connsiteY102" fmla="*/ 1186192 h 2457182"/>
                              <a:gd name="connsiteX103" fmla="*/ 1966784 w 2655318"/>
                              <a:gd name="connsiteY103" fmla="*/ 1179131 h 2457182"/>
                              <a:gd name="connsiteX104" fmla="*/ 1970315 w 2655318"/>
                              <a:gd name="connsiteY104" fmla="*/ 1112052 h 2457182"/>
                              <a:gd name="connsiteX105" fmla="*/ 1959723 w 2655318"/>
                              <a:gd name="connsiteY105" fmla="*/ 1080277 h 2457182"/>
                              <a:gd name="connsiteX106" fmla="*/ 1896174 w 2655318"/>
                              <a:gd name="connsiteY106" fmla="*/ 1066155 h 2457182"/>
                              <a:gd name="connsiteX107" fmla="*/ 1850278 w 2655318"/>
                              <a:gd name="connsiteY107" fmla="*/ 1052033 h 2457182"/>
                              <a:gd name="connsiteX108" fmla="*/ 1825564 w 2655318"/>
                              <a:gd name="connsiteY108" fmla="*/ 1030850 h 2457182"/>
                              <a:gd name="connsiteX109" fmla="*/ 1793790 w 2655318"/>
                              <a:gd name="connsiteY109" fmla="*/ 1023789 h 2457182"/>
                              <a:gd name="connsiteX110" fmla="*/ 1765546 w 2655318"/>
                              <a:gd name="connsiteY110" fmla="*/ 999076 h 2457182"/>
                              <a:gd name="connsiteX111" fmla="*/ 1730241 w 2655318"/>
                              <a:gd name="connsiteY111" fmla="*/ 988484 h 2457182"/>
                              <a:gd name="connsiteX112" fmla="*/ 1712588 w 2655318"/>
                              <a:gd name="connsiteY112" fmla="*/ 953179 h 2457182"/>
                              <a:gd name="connsiteX113" fmla="*/ 1712588 w 2655318"/>
                              <a:gd name="connsiteY113" fmla="*/ 907283 h 2457182"/>
                              <a:gd name="connsiteX114" fmla="*/ 1684344 w 2655318"/>
                              <a:gd name="connsiteY114" fmla="*/ 924935 h 2457182"/>
                              <a:gd name="connsiteX115" fmla="*/ 1680814 w 2655318"/>
                              <a:gd name="connsiteY115" fmla="*/ 886100 h 2457182"/>
                              <a:gd name="connsiteX116" fmla="*/ 1680814 w 2655318"/>
                              <a:gd name="connsiteY116" fmla="*/ 850795 h 2457182"/>
                              <a:gd name="connsiteX117" fmla="*/ 1677283 w 2655318"/>
                              <a:gd name="connsiteY117" fmla="*/ 811959 h 2457182"/>
                              <a:gd name="connsiteX118" fmla="*/ 1701997 w 2655318"/>
                              <a:gd name="connsiteY118" fmla="*/ 808429 h 2457182"/>
                              <a:gd name="connsiteX119" fmla="*/ 1716119 w 2655318"/>
                              <a:gd name="connsiteY119" fmla="*/ 773124 h 2457182"/>
                              <a:gd name="connsiteX120" fmla="*/ 1733771 w 2655318"/>
                              <a:gd name="connsiteY120" fmla="*/ 737819 h 2457182"/>
                              <a:gd name="connsiteX121" fmla="*/ 1758485 w 2655318"/>
                              <a:gd name="connsiteY121" fmla="*/ 734288 h 2457182"/>
                              <a:gd name="connsiteX122" fmla="*/ 1762015 w 2655318"/>
                              <a:gd name="connsiteY122" fmla="*/ 730758 h 2457182"/>
                              <a:gd name="connsiteX123" fmla="*/ 1747893 w 2655318"/>
                              <a:gd name="connsiteY123" fmla="*/ 702514 h 2457182"/>
                              <a:gd name="connsiteX124" fmla="*/ 1712588 w 2655318"/>
                              <a:gd name="connsiteY124" fmla="*/ 681331 h 2457182"/>
                              <a:gd name="connsiteX125" fmla="*/ 1779668 w 2655318"/>
                              <a:gd name="connsiteY125" fmla="*/ 706044 h 2457182"/>
                              <a:gd name="connsiteX126" fmla="*/ 1790259 w 2655318"/>
                              <a:gd name="connsiteY126" fmla="*/ 681331 h 2457182"/>
                              <a:gd name="connsiteX127" fmla="*/ 1818503 w 2655318"/>
                              <a:gd name="connsiteY127" fmla="*/ 677800 h 2457182"/>
                              <a:gd name="connsiteX128" fmla="*/ 1836156 w 2655318"/>
                              <a:gd name="connsiteY128" fmla="*/ 649556 h 2457182"/>
                              <a:gd name="connsiteX129" fmla="*/ 1846747 w 2655318"/>
                              <a:gd name="connsiteY129" fmla="*/ 600129 h 2457182"/>
                              <a:gd name="connsiteX130" fmla="*/ 1807912 w 2655318"/>
                              <a:gd name="connsiteY130" fmla="*/ 575415 h 2457182"/>
                              <a:gd name="connsiteX131" fmla="*/ 1853808 w 2655318"/>
                              <a:gd name="connsiteY131" fmla="*/ 589537 h 2457182"/>
                              <a:gd name="connsiteX132" fmla="*/ 1878522 w 2655318"/>
                              <a:gd name="connsiteY132" fmla="*/ 568354 h 2457182"/>
                              <a:gd name="connsiteX133" fmla="*/ 1864400 w 2655318"/>
                              <a:gd name="connsiteY133" fmla="*/ 543641 h 2457182"/>
                              <a:gd name="connsiteX134" fmla="*/ 1913827 w 2655318"/>
                              <a:gd name="connsiteY134" fmla="*/ 561293 h 2457182"/>
                              <a:gd name="connsiteX135" fmla="*/ 1924418 w 2655318"/>
                              <a:gd name="connsiteY135" fmla="*/ 533049 h 2457182"/>
                              <a:gd name="connsiteX136" fmla="*/ 1942071 w 2655318"/>
                              <a:gd name="connsiteY136" fmla="*/ 540110 h 2457182"/>
                              <a:gd name="connsiteX137" fmla="*/ 1977376 w 2655318"/>
                              <a:gd name="connsiteY137" fmla="*/ 522458 h 2457182"/>
                              <a:gd name="connsiteX138" fmla="*/ 1984437 w 2655318"/>
                              <a:gd name="connsiteY138" fmla="*/ 483622 h 2457182"/>
                              <a:gd name="connsiteX139" fmla="*/ 1970315 w 2655318"/>
                              <a:gd name="connsiteY139" fmla="*/ 437726 h 2457182"/>
                              <a:gd name="connsiteX140" fmla="*/ 1970315 w 2655318"/>
                              <a:gd name="connsiteY140" fmla="*/ 423604 h 2457182"/>
                              <a:gd name="connsiteX141" fmla="*/ 1991498 w 2655318"/>
                              <a:gd name="connsiteY141" fmla="*/ 391829 h 2457182"/>
                              <a:gd name="connsiteX142" fmla="*/ 1963254 w 2655318"/>
                              <a:gd name="connsiteY142" fmla="*/ 367116 h 2457182"/>
                              <a:gd name="connsiteX143" fmla="*/ 1913827 w 2655318"/>
                              <a:gd name="connsiteY143" fmla="*/ 335341 h 2457182"/>
                              <a:gd name="connsiteX144" fmla="*/ 1931479 w 2655318"/>
                              <a:gd name="connsiteY144" fmla="*/ 317689 h 2457182"/>
                              <a:gd name="connsiteX145" fmla="*/ 1980906 w 2655318"/>
                              <a:gd name="connsiteY145" fmla="*/ 331811 h 2457182"/>
                              <a:gd name="connsiteX146" fmla="*/ 2023272 w 2655318"/>
                              <a:gd name="connsiteY146" fmla="*/ 342402 h 2457182"/>
                              <a:gd name="connsiteX147" fmla="*/ 2044455 w 2655318"/>
                              <a:gd name="connsiteY147" fmla="*/ 307097 h 2457182"/>
                              <a:gd name="connsiteX148" fmla="*/ 2079760 w 2655318"/>
                              <a:gd name="connsiteY148" fmla="*/ 342402 h 2457182"/>
                              <a:gd name="connsiteX149" fmla="*/ 2125657 w 2655318"/>
                              <a:gd name="connsiteY149" fmla="*/ 395360 h 2457182"/>
                              <a:gd name="connsiteX150" fmla="*/ 2157431 w 2655318"/>
                              <a:gd name="connsiteY150" fmla="*/ 448317 h 2457182"/>
                              <a:gd name="connsiteX151" fmla="*/ 2182145 w 2655318"/>
                              <a:gd name="connsiteY151" fmla="*/ 487153 h 2457182"/>
                              <a:gd name="connsiteX152" fmla="*/ 2171553 w 2655318"/>
                              <a:gd name="connsiteY152" fmla="*/ 511866 h 2457182"/>
                              <a:gd name="connsiteX153" fmla="*/ 2143309 w 2655318"/>
                              <a:gd name="connsiteY153" fmla="*/ 564824 h 2457182"/>
                              <a:gd name="connsiteX154" fmla="*/ 2143309 w 2655318"/>
                              <a:gd name="connsiteY154" fmla="*/ 582476 h 2457182"/>
                              <a:gd name="connsiteX155" fmla="*/ 2072699 w 2655318"/>
                              <a:gd name="connsiteY155" fmla="*/ 593068 h 2457182"/>
                              <a:gd name="connsiteX156" fmla="*/ 2069169 w 2655318"/>
                              <a:gd name="connsiteY156" fmla="*/ 610720 h 2457182"/>
                              <a:gd name="connsiteX157" fmla="*/ 2065638 w 2655318"/>
                              <a:gd name="connsiteY157" fmla="*/ 628373 h 2457182"/>
                              <a:gd name="connsiteX158" fmla="*/ 2086821 w 2655318"/>
                              <a:gd name="connsiteY158" fmla="*/ 653087 h 2457182"/>
                              <a:gd name="connsiteX159" fmla="*/ 2118596 w 2655318"/>
                              <a:gd name="connsiteY159" fmla="*/ 656617 h 2457182"/>
                              <a:gd name="connsiteX160" fmla="*/ 2157431 w 2655318"/>
                              <a:gd name="connsiteY160" fmla="*/ 638965 h 2457182"/>
                              <a:gd name="connsiteX161" fmla="*/ 2175084 w 2655318"/>
                              <a:gd name="connsiteY161" fmla="*/ 649556 h 2457182"/>
                              <a:gd name="connsiteX162" fmla="*/ 2189206 w 2655318"/>
                              <a:gd name="connsiteY162" fmla="*/ 695453 h 2457182"/>
                              <a:gd name="connsiteX163" fmla="*/ 2203328 w 2655318"/>
                              <a:gd name="connsiteY163" fmla="*/ 709575 h 2457182"/>
                              <a:gd name="connsiteX164" fmla="*/ 2245694 w 2655318"/>
                              <a:gd name="connsiteY164" fmla="*/ 723697 h 2457182"/>
                              <a:gd name="connsiteX165" fmla="*/ 2273938 w 2655318"/>
                              <a:gd name="connsiteY165" fmla="*/ 744880 h 2457182"/>
                              <a:gd name="connsiteX166" fmla="*/ 2284529 w 2655318"/>
                              <a:gd name="connsiteY166" fmla="*/ 766063 h 2457182"/>
                              <a:gd name="connsiteX167" fmla="*/ 2323365 w 2655318"/>
                              <a:gd name="connsiteY167" fmla="*/ 780185 h 2457182"/>
                              <a:gd name="connsiteX168" fmla="*/ 2348079 w 2655318"/>
                              <a:gd name="connsiteY168" fmla="*/ 773124 h 2457182"/>
                              <a:gd name="connsiteX169" fmla="*/ 2323365 w 2655318"/>
                              <a:gd name="connsiteY169" fmla="*/ 741349 h 2457182"/>
                              <a:gd name="connsiteX170" fmla="*/ 2277468 w 2655318"/>
                              <a:gd name="connsiteY170" fmla="*/ 677800 h 2457182"/>
                              <a:gd name="connsiteX171" fmla="*/ 2337487 w 2655318"/>
                              <a:gd name="connsiteY171" fmla="*/ 706044 h 2457182"/>
                              <a:gd name="connsiteX172" fmla="*/ 2376323 w 2655318"/>
                              <a:gd name="connsiteY172" fmla="*/ 730758 h 2457182"/>
                              <a:gd name="connsiteX173" fmla="*/ 2369262 w 2655318"/>
                              <a:gd name="connsiteY173" fmla="*/ 670739 h 2457182"/>
                              <a:gd name="connsiteX174" fmla="*/ 2355140 w 2655318"/>
                              <a:gd name="connsiteY174" fmla="*/ 631904 h 2457182"/>
                              <a:gd name="connsiteX175" fmla="*/ 2323365 w 2655318"/>
                              <a:gd name="connsiteY175" fmla="*/ 607190 h 2457182"/>
                              <a:gd name="connsiteX176" fmla="*/ 2309243 w 2655318"/>
                              <a:gd name="connsiteY176" fmla="*/ 578946 h 2457182"/>
                              <a:gd name="connsiteX177" fmla="*/ 2305713 w 2655318"/>
                              <a:gd name="connsiteY177" fmla="*/ 533049 h 2457182"/>
                              <a:gd name="connsiteX178" fmla="*/ 2362201 w 2655318"/>
                              <a:gd name="connsiteY178" fmla="*/ 593068 h 2457182"/>
                              <a:gd name="connsiteX179" fmla="*/ 2393975 w 2655318"/>
                              <a:gd name="connsiteY179" fmla="*/ 621312 h 2457182"/>
                              <a:gd name="connsiteX180" fmla="*/ 2408097 w 2655318"/>
                              <a:gd name="connsiteY180" fmla="*/ 586007 h 2457182"/>
                              <a:gd name="connsiteX181" fmla="*/ 2422219 w 2655318"/>
                              <a:gd name="connsiteY181" fmla="*/ 547171 h 2457182"/>
                              <a:gd name="connsiteX182" fmla="*/ 2436341 w 2655318"/>
                              <a:gd name="connsiteY182" fmla="*/ 518927 h 2457182"/>
                              <a:gd name="connsiteX183" fmla="*/ 2397506 w 2655318"/>
                              <a:gd name="connsiteY183" fmla="*/ 483622 h 2457182"/>
                              <a:gd name="connsiteX184" fmla="*/ 2376323 w 2655318"/>
                              <a:gd name="connsiteY184" fmla="*/ 444787 h 2457182"/>
                              <a:gd name="connsiteX185" fmla="*/ 2298652 w 2655318"/>
                              <a:gd name="connsiteY185" fmla="*/ 416543 h 2457182"/>
                              <a:gd name="connsiteX186" fmla="*/ 2295121 w 2655318"/>
                              <a:gd name="connsiteY186" fmla="*/ 363585 h 2457182"/>
                              <a:gd name="connsiteX187" fmla="*/ 2323365 w 2655318"/>
                              <a:gd name="connsiteY187" fmla="*/ 391829 h 2457182"/>
                              <a:gd name="connsiteX188" fmla="*/ 2341018 w 2655318"/>
                              <a:gd name="connsiteY188" fmla="*/ 356524 h 2457182"/>
                              <a:gd name="connsiteX189" fmla="*/ 2305713 w 2655318"/>
                              <a:gd name="connsiteY189" fmla="*/ 345933 h 2457182"/>
                              <a:gd name="connsiteX190" fmla="*/ 2323365 w 2655318"/>
                              <a:gd name="connsiteY190" fmla="*/ 317689 h 2457182"/>
                              <a:gd name="connsiteX191" fmla="*/ 2309243 w 2655318"/>
                              <a:gd name="connsiteY191" fmla="*/ 292975 h 2457182"/>
                              <a:gd name="connsiteX192" fmla="*/ 2277468 w 2655318"/>
                              <a:gd name="connsiteY192" fmla="*/ 307097 h 2457182"/>
                              <a:gd name="connsiteX193" fmla="*/ 2284529 w 2655318"/>
                              <a:gd name="connsiteY193" fmla="*/ 268262 h 2457182"/>
                              <a:gd name="connsiteX194" fmla="*/ 2249224 w 2655318"/>
                              <a:gd name="connsiteY194" fmla="*/ 254140 h 2457182"/>
                              <a:gd name="connsiteX195" fmla="*/ 2220980 w 2655318"/>
                              <a:gd name="connsiteY195" fmla="*/ 208243 h 2457182"/>
                              <a:gd name="connsiteX196" fmla="*/ 2213919 w 2655318"/>
                              <a:gd name="connsiteY196" fmla="*/ 190591 h 2457182"/>
                              <a:gd name="connsiteX197" fmla="*/ 2182145 w 2655318"/>
                              <a:gd name="connsiteY197" fmla="*/ 194121 h 2457182"/>
                              <a:gd name="connsiteX198" fmla="*/ 2160962 w 2655318"/>
                              <a:gd name="connsiteY198" fmla="*/ 172938 h 2457182"/>
                              <a:gd name="connsiteX199" fmla="*/ 2132718 w 2655318"/>
                              <a:gd name="connsiteY199" fmla="*/ 137633 h 2457182"/>
                              <a:gd name="connsiteX200" fmla="*/ 2104474 w 2655318"/>
                              <a:gd name="connsiteY200" fmla="*/ 102328 h 2457182"/>
                              <a:gd name="connsiteX201" fmla="*/ 2076230 w 2655318"/>
                              <a:gd name="connsiteY201" fmla="*/ 119981 h 2457182"/>
                              <a:gd name="connsiteX202" fmla="*/ 2051516 w 2655318"/>
                              <a:gd name="connsiteY202" fmla="*/ 119981 h 2457182"/>
                              <a:gd name="connsiteX203" fmla="*/ 2037394 w 2655318"/>
                              <a:gd name="connsiteY203" fmla="*/ 130572 h 2457182"/>
                              <a:gd name="connsiteX204" fmla="*/ 2012681 w 2655318"/>
                              <a:gd name="connsiteY204" fmla="*/ 141164 h 2457182"/>
                              <a:gd name="connsiteX205" fmla="*/ 2002089 w 2655318"/>
                              <a:gd name="connsiteY205" fmla="*/ 112920 h 2457182"/>
                              <a:gd name="connsiteX206" fmla="*/ 1998559 w 2655318"/>
                              <a:gd name="connsiteY206" fmla="*/ 81145 h 2457182"/>
                              <a:gd name="connsiteX207" fmla="*/ 1987967 w 2655318"/>
                              <a:gd name="connsiteY207" fmla="*/ 74084 h 2457182"/>
                              <a:gd name="connsiteX208" fmla="*/ 1987967 w 2655318"/>
                              <a:gd name="connsiteY208" fmla="*/ 38779 h 2457182"/>
                              <a:gd name="connsiteX209" fmla="*/ 1966784 w 2655318"/>
                              <a:gd name="connsiteY209" fmla="*/ 31718 h 2457182"/>
                              <a:gd name="connsiteX210" fmla="*/ 1913827 w 2655318"/>
                              <a:gd name="connsiteY210" fmla="*/ 49371 h 2457182"/>
                              <a:gd name="connsiteX211" fmla="*/ 1899705 w 2655318"/>
                              <a:gd name="connsiteY211" fmla="*/ 88206 h 2457182"/>
                              <a:gd name="connsiteX212" fmla="*/ 1892644 w 2655318"/>
                              <a:gd name="connsiteY212" fmla="*/ 116450 h 2457182"/>
                              <a:gd name="connsiteX213" fmla="*/ 1913827 w 2655318"/>
                              <a:gd name="connsiteY213" fmla="*/ 183530 h 2457182"/>
                              <a:gd name="connsiteX214" fmla="*/ 1917357 w 2655318"/>
                              <a:gd name="connsiteY214" fmla="*/ 211774 h 2457182"/>
                              <a:gd name="connsiteX215" fmla="*/ 1885583 w 2655318"/>
                              <a:gd name="connsiteY215" fmla="*/ 204713 h 2457182"/>
                              <a:gd name="connsiteX216" fmla="*/ 1860869 w 2655318"/>
                              <a:gd name="connsiteY216" fmla="*/ 148225 h 2457182"/>
                              <a:gd name="connsiteX217" fmla="*/ 1874991 w 2655318"/>
                              <a:gd name="connsiteY217" fmla="*/ 74084 h 2457182"/>
                              <a:gd name="connsiteX218" fmla="*/ 1889113 w 2655318"/>
                              <a:gd name="connsiteY218" fmla="*/ 31718 h 2457182"/>
                              <a:gd name="connsiteX219" fmla="*/ 1839686 w 2655318"/>
                              <a:gd name="connsiteY219" fmla="*/ 42310 h 2457182"/>
                              <a:gd name="connsiteX220" fmla="*/ 1793790 w 2655318"/>
                              <a:gd name="connsiteY220" fmla="*/ 95267 h 2457182"/>
                              <a:gd name="connsiteX221" fmla="*/ 1790259 w 2655318"/>
                              <a:gd name="connsiteY221" fmla="*/ 137633 h 2457182"/>
                              <a:gd name="connsiteX222" fmla="*/ 1797320 w 2655318"/>
                              <a:gd name="connsiteY222" fmla="*/ 187060 h 2457182"/>
                              <a:gd name="connsiteX223" fmla="*/ 1811442 w 2655318"/>
                              <a:gd name="connsiteY223" fmla="*/ 229426 h 2457182"/>
                              <a:gd name="connsiteX224" fmla="*/ 1832625 w 2655318"/>
                              <a:gd name="connsiteY224" fmla="*/ 240018 h 2457182"/>
                              <a:gd name="connsiteX225" fmla="*/ 1800851 w 2655318"/>
                              <a:gd name="connsiteY225" fmla="*/ 254140 h 2457182"/>
                              <a:gd name="connsiteX226" fmla="*/ 1832625 w 2655318"/>
                              <a:gd name="connsiteY226" fmla="*/ 296506 h 2457182"/>
                              <a:gd name="connsiteX227" fmla="*/ 1857339 w 2655318"/>
                              <a:gd name="connsiteY227" fmla="*/ 289445 h 2457182"/>
                              <a:gd name="connsiteX228" fmla="*/ 1882052 w 2655318"/>
                              <a:gd name="connsiteY228" fmla="*/ 296506 h 2457182"/>
                              <a:gd name="connsiteX229" fmla="*/ 1892644 w 2655318"/>
                              <a:gd name="connsiteY229" fmla="*/ 321219 h 2457182"/>
                              <a:gd name="connsiteX230" fmla="*/ 1892644 w 2655318"/>
                              <a:gd name="connsiteY230" fmla="*/ 349463 h 2457182"/>
                              <a:gd name="connsiteX231" fmla="*/ 1892644 w 2655318"/>
                              <a:gd name="connsiteY231" fmla="*/ 395360 h 2457182"/>
                              <a:gd name="connsiteX232" fmla="*/ 1867930 w 2655318"/>
                              <a:gd name="connsiteY232" fmla="*/ 448317 h 2457182"/>
                              <a:gd name="connsiteX233" fmla="*/ 1843217 w 2655318"/>
                              <a:gd name="connsiteY233" fmla="*/ 465970 h 2457182"/>
                              <a:gd name="connsiteX234" fmla="*/ 1832625 w 2655318"/>
                              <a:gd name="connsiteY234" fmla="*/ 416543 h 2457182"/>
                              <a:gd name="connsiteX235" fmla="*/ 1814973 w 2655318"/>
                              <a:gd name="connsiteY235" fmla="*/ 349463 h 2457182"/>
                              <a:gd name="connsiteX236" fmla="*/ 1786729 w 2655318"/>
                              <a:gd name="connsiteY236" fmla="*/ 402421 h 2457182"/>
                              <a:gd name="connsiteX237" fmla="*/ 1772607 w 2655318"/>
                              <a:gd name="connsiteY237" fmla="*/ 381238 h 2457182"/>
                              <a:gd name="connsiteX238" fmla="*/ 1765546 w 2655318"/>
                              <a:gd name="connsiteY238" fmla="*/ 356524 h 2457182"/>
                              <a:gd name="connsiteX239" fmla="*/ 1786729 w 2655318"/>
                              <a:gd name="connsiteY239" fmla="*/ 338872 h 2457182"/>
                              <a:gd name="connsiteX240" fmla="*/ 1737302 w 2655318"/>
                              <a:gd name="connsiteY240" fmla="*/ 342402 h 2457182"/>
                              <a:gd name="connsiteX241" fmla="*/ 1758485 w 2655318"/>
                              <a:gd name="connsiteY241" fmla="*/ 321219 h 2457182"/>
                              <a:gd name="connsiteX242" fmla="*/ 1740832 w 2655318"/>
                              <a:gd name="connsiteY242" fmla="*/ 268262 h 2457182"/>
                              <a:gd name="connsiteX243" fmla="*/ 1716119 w 2655318"/>
                              <a:gd name="connsiteY243" fmla="*/ 211774 h 2457182"/>
                              <a:gd name="connsiteX244" fmla="*/ 1701997 w 2655318"/>
                              <a:gd name="connsiteY244" fmla="*/ 187060 h 2457182"/>
                              <a:gd name="connsiteX245" fmla="*/ 1709058 w 2655318"/>
                              <a:gd name="connsiteY245" fmla="*/ 162347 h 2457182"/>
                              <a:gd name="connsiteX246" fmla="*/ 1716119 w 2655318"/>
                              <a:gd name="connsiteY246" fmla="*/ 144694 h 2457182"/>
                              <a:gd name="connsiteX247" fmla="*/ 1694936 w 2655318"/>
                              <a:gd name="connsiteY247" fmla="*/ 112920 h 2457182"/>
                              <a:gd name="connsiteX248" fmla="*/ 1747893 w 2655318"/>
                              <a:gd name="connsiteY248" fmla="*/ 112920 h 2457182"/>
                              <a:gd name="connsiteX249" fmla="*/ 1772607 w 2655318"/>
                              <a:gd name="connsiteY249" fmla="*/ 70554 h 2457182"/>
                              <a:gd name="connsiteX250" fmla="*/ 1779668 w 2655318"/>
                              <a:gd name="connsiteY250" fmla="*/ 17596 h 2457182"/>
                              <a:gd name="connsiteX251" fmla="*/ 1754954 w 2655318"/>
                              <a:gd name="connsiteY251" fmla="*/ 3474 h 2457182"/>
                              <a:gd name="connsiteX252" fmla="*/ 1705527 w 2655318"/>
                              <a:gd name="connsiteY252" fmla="*/ 3474 h 2457182"/>
                              <a:gd name="connsiteX253" fmla="*/ 1670222 w 2655318"/>
                              <a:gd name="connsiteY253" fmla="*/ 42310 h 2457182"/>
                              <a:gd name="connsiteX254" fmla="*/ 1666692 w 2655318"/>
                              <a:gd name="connsiteY254" fmla="*/ 70554 h 2457182"/>
                              <a:gd name="connsiteX255" fmla="*/ 1666692 w 2655318"/>
                              <a:gd name="connsiteY255" fmla="*/ 109389 h 2457182"/>
                              <a:gd name="connsiteX256" fmla="*/ 1666692 w 2655318"/>
                              <a:gd name="connsiteY256" fmla="*/ 162347 h 2457182"/>
                              <a:gd name="connsiteX257" fmla="*/ 1649039 w 2655318"/>
                              <a:gd name="connsiteY257" fmla="*/ 218835 h 2457182"/>
                              <a:gd name="connsiteX258" fmla="*/ 1649039 w 2655318"/>
                              <a:gd name="connsiteY258" fmla="*/ 268262 h 2457182"/>
                              <a:gd name="connsiteX259" fmla="*/ 1638448 w 2655318"/>
                              <a:gd name="connsiteY259" fmla="*/ 303567 h 2457182"/>
                              <a:gd name="connsiteX260" fmla="*/ 1659631 w 2655318"/>
                              <a:gd name="connsiteY260" fmla="*/ 324750 h 2457182"/>
                              <a:gd name="connsiteX261" fmla="*/ 1677283 w 2655318"/>
                              <a:gd name="connsiteY261" fmla="*/ 352994 h 2457182"/>
                              <a:gd name="connsiteX262" fmla="*/ 1684344 w 2655318"/>
                              <a:gd name="connsiteY262" fmla="*/ 384768 h 2457182"/>
                              <a:gd name="connsiteX263" fmla="*/ 1684344 w 2655318"/>
                              <a:gd name="connsiteY263" fmla="*/ 409482 h 2457182"/>
                              <a:gd name="connsiteX264" fmla="*/ 1659631 w 2655318"/>
                              <a:gd name="connsiteY264" fmla="*/ 427134 h 2457182"/>
                              <a:gd name="connsiteX265" fmla="*/ 1641978 w 2655318"/>
                              <a:gd name="connsiteY265" fmla="*/ 413012 h 2457182"/>
                              <a:gd name="connsiteX266" fmla="*/ 1663161 w 2655318"/>
                              <a:gd name="connsiteY266" fmla="*/ 402421 h 2457182"/>
                              <a:gd name="connsiteX267" fmla="*/ 1656100 w 2655318"/>
                              <a:gd name="connsiteY267" fmla="*/ 356524 h 2457182"/>
                              <a:gd name="connsiteX268" fmla="*/ 1617265 w 2655318"/>
                              <a:gd name="connsiteY268" fmla="*/ 321219 h 2457182"/>
                              <a:gd name="connsiteX269" fmla="*/ 1606673 w 2655318"/>
                              <a:gd name="connsiteY269" fmla="*/ 321219 h 2457182"/>
                              <a:gd name="connsiteX270" fmla="*/ 1585490 w 2655318"/>
                              <a:gd name="connsiteY270" fmla="*/ 360055 h 2457182"/>
                              <a:gd name="connsiteX271" fmla="*/ 1571368 w 2655318"/>
                              <a:gd name="connsiteY271" fmla="*/ 398890 h 2457182"/>
                              <a:gd name="connsiteX272" fmla="*/ 1592551 w 2655318"/>
                              <a:gd name="connsiteY272" fmla="*/ 413012 h 2457182"/>
                              <a:gd name="connsiteX273" fmla="*/ 1571368 w 2655318"/>
                              <a:gd name="connsiteY273" fmla="*/ 441256 h 2457182"/>
                              <a:gd name="connsiteX274" fmla="*/ 1525472 w 2655318"/>
                              <a:gd name="connsiteY274" fmla="*/ 462439 h 2457182"/>
                              <a:gd name="connsiteX275" fmla="*/ 1504289 w 2655318"/>
                              <a:gd name="connsiteY275" fmla="*/ 437726 h 2457182"/>
                              <a:gd name="connsiteX276" fmla="*/ 1465453 w 2655318"/>
                              <a:gd name="connsiteY276" fmla="*/ 434195 h 2457182"/>
                              <a:gd name="connsiteX277" fmla="*/ 1419557 w 2655318"/>
                              <a:gd name="connsiteY277" fmla="*/ 402421 h 2457182"/>
                              <a:gd name="connsiteX278" fmla="*/ 1401904 w 2655318"/>
                              <a:gd name="connsiteY278" fmla="*/ 423604 h 2457182"/>
                              <a:gd name="connsiteX279" fmla="*/ 1370129 w 2655318"/>
                              <a:gd name="connsiteY279" fmla="*/ 423604 h 2457182"/>
                              <a:gd name="connsiteX280" fmla="*/ 1384252 w 2655318"/>
                              <a:gd name="connsiteY280" fmla="*/ 458909 h 2457182"/>
                              <a:gd name="connsiteX281" fmla="*/ 1384252 w 2655318"/>
                              <a:gd name="connsiteY281" fmla="*/ 501275 h 2457182"/>
                              <a:gd name="connsiteX282" fmla="*/ 1348946 w 2655318"/>
                              <a:gd name="connsiteY282" fmla="*/ 455378 h 2457182"/>
                              <a:gd name="connsiteX283" fmla="*/ 1338355 w 2655318"/>
                              <a:gd name="connsiteY283" fmla="*/ 448317 h 2457182"/>
                              <a:gd name="connsiteX284" fmla="*/ 1306580 w 2655318"/>
                              <a:gd name="connsiteY284" fmla="*/ 444787 h 2457182"/>
                              <a:gd name="connsiteX285" fmla="*/ 1214787 w 2655318"/>
                              <a:gd name="connsiteY285" fmla="*/ 448317 h 2457182"/>
                              <a:gd name="connsiteX286" fmla="*/ 1214787 w 2655318"/>
                              <a:gd name="connsiteY286" fmla="*/ 430665 h 2457182"/>
                              <a:gd name="connsiteX287" fmla="*/ 1211257 w 2655318"/>
                              <a:gd name="connsiteY287" fmla="*/ 391829 h 2457182"/>
                              <a:gd name="connsiteX288" fmla="*/ 1186543 w 2655318"/>
                              <a:gd name="connsiteY288" fmla="*/ 388299 h 2457182"/>
                              <a:gd name="connsiteX289" fmla="*/ 1165360 w 2655318"/>
                              <a:gd name="connsiteY289" fmla="*/ 384768 h 2457182"/>
                              <a:gd name="connsiteX290" fmla="*/ 1105342 w 2655318"/>
                              <a:gd name="connsiteY290" fmla="*/ 342402 h 2457182"/>
                              <a:gd name="connsiteX291" fmla="*/ 1031201 w 2655318"/>
                              <a:gd name="connsiteY291" fmla="*/ 314158 h 2457182"/>
                              <a:gd name="connsiteX292" fmla="*/ 1010018 w 2655318"/>
                              <a:gd name="connsiteY292" fmla="*/ 338872 h 2457182"/>
                              <a:gd name="connsiteX293" fmla="*/ 999427 w 2655318"/>
                              <a:gd name="connsiteY293" fmla="*/ 289445 h 2457182"/>
                              <a:gd name="connsiteX294" fmla="*/ 981774 w 2655318"/>
                              <a:gd name="connsiteY294" fmla="*/ 296506 h 2457182"/>
                              <a:gd name="connsiteX295" fmla="*/ 964122 w 2655318"/>
                              <a:gd name="connsiteY295" fmla="*/ 349463 h 2457182"/>
                              <a:gd name="connsiteX296" fmla="*/ 939408 w 2655318"/>
                              <a:gd name="connsiteY296" fmla="*/ 310628 h 2457182"/>
                              <a:gd name="connsiteX297" fmla="*/ 914695 w 2655318"/>
                              <a:gd name="connsiteY297" fmla="*/ 264731 h 2457182"/>
                              <a:gd name="connsiteX298" fmla="*/ 893512 w 2655318"/>
                              <a:gd name="connsiteY298" fmla="*/ 303567 h 2457182"/>
                              <a:gd name="connsiteX299" fmla="*/ 886451 w 2655318"/>
                              <a:gd name="connsiteY299" fmla="*/ 317689 h 2457182"/>
                              <a:gd name="connsiteX300" fmla="*/ 875859 w 2655318"/>
                              <a:gd name="connsiteY300" fmla="*/ 285914 h 2457182"/>
                              <a:gd name="connsiteX301" fmla="*/ 837024 w 2655318"/>
                              <a:gd name="connsiteY301" fmla="*/ 300036 h 2457182"/>
                              <a:gd name="connsiteX302" fmla="*/ 780536 w 2655318"/>
                              <a:gd name="connsiteY302" fmla="*/ 331811 h 2457182"/>
                              <a:gd name="connsiteX303" fmla="*/ 755822 w 2655318"/>
                              <a:gd name="connsiteY303" fmla="*/ 328280 h 2457182"/>
                              <a:gd name="connsiteX304" fmla="*/ 734639 w 2655318"/>
                              <a:gd name="connsiteY304" fmla="*/ 367116 h 2457182"/>
                              <a:gd name="connsiteX305" fmla="*/ 699334 w 2655318"/>
                              <a:gd name="connsiteY305" fmla="*/ 377707 h 2457182"/>
                              <a:gd name="connsiteX306" fmla="*/ 664029 w 2655318"/>
                              <a:gd name="connsiteY306" fmla="*/ 352994 h 2457182"/>
                              <a:gd name="connsiteX307" fmla="*/ 604011 w 2655318"/>
                              <a:gd name="connsiteY307" fmla="*/ 331811 h 2457182"/>
                              <a:gd name="connsiteX308" fmla="*/ 579297 w 2655318"/>
                              <a:gd name="connsiteY308" fmla="*/ 310628 h 2457182"/>
                              <a:gd name="connsiteX309" fmla="*/ 558114 w 2655318"/>
                              <a:gd name="connsiteY309" fmla="*/ 289445 h 2457182"/>
                              <a:gd name="connsiteX310" fmla="*/ 536931 w 2655318"/>
                              <a:gd name="connsiteY310" fmla="*/ 296506 h 2457182"/>
                              <a:gd name="connsiteX311" fmla="*/ 459260 w 2655318"/>
                              <a:gd name="connsiteY311" fmla="*/ 296506 h 2457182"/>
                              <a:gd name="connsiteX312" fmla="*/ 431016 w 2655318"/>
                              <a:gd name="connsiteY312" fmla="*/ 268262 h 2457182"/>
                              <a:gd name="connsiteX313" fmla="*/ 388650 w 2655318"/>
                              <a:gd name="connsiteY313" fmla="*/ 282384 h 2457182"/>
                              <a:gd name="connsiteX314" fmla="*/ 363936 w 2655318"/>
                              <a:gd name="connsiteY314" fmla="*/ 268262 h 2457182"/>
                              <a:gd name="connsiteX315" fmla="*/ 353345 w 2655318"/>
                              <a:gd name="connsiteY315" fmla="*/ 250609 h 2457182"/>
                              <a:gd name="connsiteX316" fmla="*/ 303918 w 2655318"/>
                              <a:gd name="connsiteY316" fmla="*/ 243548 h 2457182"/>
                              <a:gd name="connsiteX317" fmla="*/ 286265 w 2655318"/>
                              <a:gd name="connsiteY317" fmla="*/ 243548 h 2457182"/>
                              <a:gd name="connsiteX318" fmla="*/ 286265 w 2655318"/>
                              <a:gd name="connsiteY318" fmla="*/ 250609 h 2457182"/>
                              <a:gd name="connsiteX319" fmla="*/ 272143 w 2655318"/>
                              <a:gd name="connsiteY319" fmla="*/ 218835 h 2457182"/>
                              <a:gd name="connsiteX320" fmla="*/ 254491 w 2655318"/>
                              <a:gd name="connsiteY320" fmla="*/ 211774 h 2457182"/>
                              <a:gd name="connsiteX321" fmla="*/ 240369 w 2655318"/>
                              <a:gd name="connsiteY321" fmla="*/ 222365 h 2457182"/>
                              <a:gd name="connsiteX322" fmla="*/ 212125 w 2655318"/>
                              <a:gd name="connsiteY322" fmla="*/ 257670 h 2457182"/>
                              <a:gd name="connsiteX323" fmla="*/ 162698 w 2655318"/>
                              <a:gd name="connsiteY323" fmla="*/ 289445 h 2457182"/>
                              <a:gd name="connsiteX324" fmla="*/ 116801 w 2655318"/>
                              <a:gd name="connsiteY324" fmla="*/ 321219 h 2457182"/>
                              <a:gd name="connsiteX325" fmla="*/ 95618 w 2655318"/>
                              <a:gd name="connsiteY325" fmla="*/ 345933 h 2457182"/>
                              <a:gd name="connsiteX326" fmla="*/ 70905 w 2655318"/>
                              <a:gd name="connsiteY326" fmla="*/ 360055 h 2457182"/>
                              <a:gd name="connsiteX327" fmla="*/ 17947 w 2655318"/>
                              <a:gd name="connsiteY327" fmla="*/ 381238 h 2457182"/>
                              <a:gd name="connsiteX328" fmla="*/ 25008 w 2655318"/>
                              <a:gd name="connsiteY328" fmla="*/ 430665 h 2457182"/>
                              <a:gd name="connsiteX329" fmla="*/ 63844 w 2655318"/>
                              <a:gd name="connsiteY329" fmla="*/ 455378 h 2457182"/>
                              <a:gd name="connsiteX330" fmla="*/ 88557 w 2655318"/>
                              <a:gd name="connsiteY330" fmla="*/ 490683 h 2457182"/>
                              <a:gd name="connsiteX331" fmla="*/ 116801 w 2655318"/>
                              <a:gd name="connsiteY331" fmla="*/ 515397 h 2457182"/>
                              <a:gd name="connsiteX332" fmla="*/ 134454 w 2655318"/>
                              <a:gd name="connsiteY332" fmla="*/ 540110 h 2457182"/>
                              <a:gd name="connsiteX333" fmla="*/ 116801 w 2655318"/>
                              <a:gd name="connsiteY333" fmla="*/ 561293 h 2457182"/>
                              <a:gd name="connsiteX334" fmla="*/ 77966 w 2655318"/>
                              <a:gd name="connsiteY334" fmla="*/ 522458 h 2457182"/>
                              <a:gd name="connsiteX335" fmla="*/ 21478 w 2655318"/>
                              <a:gd name="connsiteY335" fmla="*/ 550702 h 2457182"/>
                              <a:gd name="connsiteX336" fmla="*/ 295 w 2655318"/>
                              <a:gd name="connsiteY336" fmla="*/ 561293 h 2457182"/>
                              <a:gd name="connsiteX337" fmla="*/ 10886 w 2655318"/>
                              <a:gd name="connsiteY337" fmla="*/ 589537 h 2457182"/>
                              <a:gd name="connsiteX338" fmla="*/ 35600 w 2655318"/>
                              <a:gd name="connsiteY338" fmla="*/ 635434 h 2457182"/>
                              <a:gd name="connsiteX339" fmla="*/ 95618 w 2655318"/>
                              <a:gd name="connsiteY339" fmla="*/ 656617 h 2457182"/>
                              <a:gd name="connsiteX340" fmla="*/ 141515 w 2655318"/>
                              <a:gd name="connsiteY340" fmla="*/ 642495 h 2457182"/>
                              <a:gd name="connsiteX341" fmla="*/ 152106 w 2655318"/>
                              <a:gd name="connsiteY341" fmla="*/ 670739 h 2457182"/>
                              <a:gd name="connsiteX342" fmla="*/ 130923 w 2655318"/>
                              <a:gd name="connsiteY342" fmla="*/ 688392 h 2457182"/>
                              <a:gd name="connsiteX343" fmla="*/ 70905 w 2655318"/>
                              <a:gd name="connsiteY343" fmla="*/ 720166 h 2457182"/>
                              <a:gd name="connsiteX344" fmla="*/ 35600 w 2655318"/>
                              <a:gd name="connsiteY344" fmla="*/ 748410 h 2457182"/>
                              <a:gd name="connsiteX345" fmla="*/ 32069 w 2655318"/>
                              <a:gd name="connsiteY345" fmla="*/ 808429 h 2457182"/>
                              <a:gd name="connsiteX346" fmla="*/ 67374 w 2655318"/>
                              <a:gd name="connsiteY346" fmla="*/ 879039 h 2457182"/>
                              <a:gd name="connsiteX347" fmla="*/ 92088 w 2655318"/>
                              <a:gd name="connsiteY347" fmla="*/ 886100 h 2457182"/>
                              <a:gd name="connsiteX348" fmla="*/ 113271 w 2655318"/>
                              <a:gd name="connsiteY348" fmla="*/ 868447 h 2457182"/>
                              <a:gd name="connsiteX349" fmla="*/ 141515 w 2655318"/>
                              <a:gd name="connsiteY349" fmla="*/ 914344 h 2457182"/>
                              <a:gd name="connsiteX350" fmla="*/ 166228 w 2655318"/>
                              <a:gd name="connsiteY350" fmla="*/ 924935 h 2457182"/>
                              <a:gd name="connsiteX351" fmla="*/ 240369 w 2655318"/>
                              <a:gd name="connsiteY351" fmla="*/ 921405 h 2457182"/>
                              <a:gd name="connsiteX352" fmla="*/ 205064 w 2655318"/>
                              <a:gd name="connsiteY352" fmla="*/ 977893 h 2457182"/>
                              <a:gd name="connsiteX353" fmla="*/ 169759 w 2655318"/>
                              <a:gd name="connsiteY353" fmla="*/ 1002606 h 2457182"/>
                              <a:gd name="connsiteX354" fmla="*/ 127393 w 2655318"/>
                              <a:gd name="connsiteY354" fmla="*/ 1027320 h 2457182"/>
                              <a:gd name="connsiteX355" fmla="*/ 88557 w 2655318"/>
                              <a:gd name="connsiteY355" fmla="*/ 1069686 h 2457182"/>
                              <a:gd name="connsiteX356" fmla="*/ 25008 w 2655318"/>
                              <a:gd name="connsiteY356" fmla="*/ 1104991 h 2457182"/>
                              <a:gd name="connsiteX357" fmla="*/ 63844 w 2655318"/>
                              <a:gd name="connsiteY357" fmla="*/ 1112052 h 2457182"/>
                              <a:gd name="connsiteX358" fmla="*/ 134454 w 2655318"/>
                              <a:gd name="connsiteY358" fmla="*/ 1080277 h 2457182"/>
                              <a:gd name="connsiteX359" fmla="*/ 180350 w 2655318"/>
                              <a:gd name="connsiteY359" fmla="*/ 1069686 h 2457182"/>
                              <a:gd name="connsiteX360" fmla="*/ 219186 w 2655318"/>
                              <a:gd name="connsiteY360" fmla="*/ 1023789 h 2457182"/>
                              <a:gd name="connsiteX361" fmla="*/ 268613 w 2655318"/>
                              <a:gd name="connsiteY361" fmla="*/ 999076 h 2457182"/>
                              <a:gd name="connsiteX362" fmla="*/ 286265 w 2655318"/>
                              <a:gd name="connsiteY362" fmla="*/ 960240 h 2457182"/>
                              <a:gd name="connsiteX363" fmla="*/ 321570 w 2655318"/>
                              <a:gd name="connsiteY363" fmla="*/ 924935 h 2457182"/>
                              <a:gd name="connsiteX364" fmla="*/ 307448 w 2655318"/>
                              <a:gd name="connsiteY364" fmla="*/ 903752 h 2457182"/>
                              <a:gd name="connsiteX365" fmla="*/ 349814 w 2655318"/>
                              <a:gd name="connsiteY365" fmla="*/ 847264 h 2457182"/>
                              <a:gd name="connsiteX366" fmla="*/ 392180 w 2655318"/>
                              <a:gd name="connsiteY366" fmla="*/ 787246 h 2457182"/>
                              <a:gd name="connsiteX367" fmla="*/ 395711 w 2655318"/>
                              <a:gd name="connsiteY367" fmla="*/ 840203 h 2457182"/>
                              <a:gd name="connsiteX368" fmla="*/ 378058 w 2655318"/>
                              <a:gd name="connsiteY368" fmla="*/ 840203 h 2457182"/>
                              <a:gd name="connsiteX369" fmla="*/ 363936 w 2655318"/>
                              <a:gd name="connsiteY369" fmla="*/ 896691 h 2457182"/>
                              <a:gd name="connsiteX370" fmla="*/ 409833 w 2655318"/>
                              <a:gd name="connsiteY370" fmla="*/ 871978 h 2457182"/>
                              <a:gd name="connsiteX371" fmla="*/ 445138 w 2655318"/>
                              <a:gd name="connsiteY371" fmla="*/ 819020 h 2457182"/>
                              <a:gd name="connsiteX372" fmla="*/ 473382 w 2655318"/>
                              <a:gd name="connsiteY372" fmla="*/ 840203 h 2457182"/>
                              <a:gd name="connsiteX373" fmla="*/ 519279 w 2655318"/>
                              <a:gd name="connsiteY373" fmla="*/ 871978 h 2457182"/>
                              <a:gd name="connsiteX374" fmla="*/ 621663 w 2655318"/>
                              <a:gd name="connsiteY374" fmla="*/ 871978 h 2457182"/>
                              <a:gd name="connsiteX375" fmla="*/ 688743 w 2655318"/>
                              <a:gd name="connsiteY375" fmla="*/ 917874 h 2457182"/>
                              <a:gd name="connsiteX376" fmla="*/ 709926 w 2655318"/>
                              <a:gd name="connsiteY376" fmla="*/ 939057 h 2457182"/>
                              <a:gd name="connsiteX377" fmla="*/ 755822 w 2655318"/>
                              <a:gd name="connsiteY377" fmla="*/ 1034381 h 2457182"/>
                              <a:gd name="connsiteX378" fmla="*/ 777005 w 2655318"/>
                              <a:gd name="connsiteY378" fmla="*/ 1080277 h 2457182"/>
                              <a:gd name="connsiteX379" fmla="*/ 780536 w 2655318"/>
                              <a:gd name="connsiteY379" fmla="*/ 1115582 h 2457182"/>
                              <a:gd name="connsiteX380" fmla="*/ 798188 w 2655318"/>
                              <a:gd name="connsiteY380" fmla="*/ 1161479 h 2457182"/>
                              <a:gd name="connsiteX381" fmla="*/ 822902 w 2655318"/>
                              <a:gd name="connsiteY381" fmla="*/ 1182662 h 2457182"/>
                              <a:gd name="connsiteX382" fmla="*/ 833493 w 2655318"/>
                              <a:gd name="connsiteY382" fmla="*/ 1200314 h 2457182"/>
                              <a:gd name="connsiteX383" fmla="*/ 833493 w 2655318"/>
                              <a:gd name="connsiteY383" fmla="*/ 1157948 h 2457182"/>
                              <a:gd name="connsiteX384" fmla="*/ 833493 w 2655318"/>
                              <a:gd name="connsiteY384" fmla="*/ 1119113 h 2457182"/>
                              <a:gd name="connsiteX385" fmla="*/ 808780 w 2655318"/>
                              <a:gd name="connsiteY385" fmla="*/ 1104991 h 2457182"/>
                              <a:gd name="connsiteX386" fmla="*/ 812310 w 2655318"/>
                              <a:gd name="connsiteY386" fmla="*/ 1069686 h 2457182"/>
                              <a:gd name="connsiteX387" fmla="*/ 854676 w 2655318"/>
                              <a:gd name="connsiteY387" fmla="*/ 1104991 h 2457182"/>
                              <a:gd name="connsiteX388" fmla="*/ 851146 w 2655318"/>
                              <a:gd name="connsiteY388" fmla="*/ 1140296 h 2457182"/>
                              <a:gd name="connsiteX389" fmla="*/ 879390 w 2655318"/>
                              <a:gd name="connsiteY389" fmla="*/ 1172070 h 2457182"/>
                              <a:gd name="connsiteX390" fmla="*/ 914695 w 2655318"/>
                              <a:gd name="connsiteY390" fmla="*/ 1214436 h 2457182"/>
                              <a:gd name="connsiteX391" fmla="*/ 900573 w 2655318"/>
                              <a:gd name="connsiteY391" fmla="*/ 1225028 h 2457182"/>
                              <a:gd name="connsiteX392" fmla="*/ 904103 w 2655318"/>
                              <a:gd name="connsiteY392" fmla="*/ 1249741 h 2457182"/>
                              <a:gd name="connsiteX393" fmla="*/ 932347 w 2655318"/>
                              <a:gd name="connsiteY393" fmla="*/ 1295638 h 2457182"/>
                              <a:gd name="connsiteX394" fmla="*/ 978244 w 2655318"/>
                              <a:gd name="connsiteY394" fmla="*/ 1313290 h 2457182"/>
                              <a:gd name="connsiteX395" fmla="*/ 995896 w 2655318"/>
                              <a:gd name="connsiteY395" fmla="*/ 1341534 h 2457182"/>
                              <a:gd name="connsiteX396" fmla="*/ 999427 w 2655318"/>
                              <a:gd name="connsiteY396" fmla="*/ 1412144 h 2457182"/>
                              <a:gd name="connsiteX397" fmla="*/ 999427 w 2655318"/>
                              <a:gd name="connsiteY397" fmla="*/ 1496876 h 2457182"/>
                              <a:gd name="connsiteX398" fmla="*/ 999427 w 2655318"/>
                              <a:gd name="connsiteY398" fmla="*/ 1560426 h 2457182"/>
                              <a:gd name="connsiteX399" fmla="*/ 1010018 w 2655318"/>
                              <a:gd name="connsiteY399" fmla="*/ 1606322 h 2457182"/>
                              <a:gd name="connsiteX400" fmla="*/ 1017079 w 2655318"/>
                              <a:gd name="connsiteY400" fmla="*/ 1645158 h 2457182"/>
                              <a:gd name="connsiteX401" fmla="*/ 1073567 w 2655318"/>
                              <a:gd name="connsiteY401" fmla="*/ 1740481 h 2457182"/>
                              <a:gd name="connsiteX402" fmla="*/ 1094750 w 2655318"/>
                              <a:gd name="connsiteY402" fmla="*/ 1765195 h 2457182"/>
                              <a:gd name="connsiteX403" fmla="*/ 1130055 w 2655318"/>
                              <a:gd name="connsiteY403" fmla="*/ 1804030 h 2457182"/>
                              <a:gd name="connsiteX404" fmla="*/ 1172421 w 2655318"/>
                              <a:gd name="connsiteY404" fmla="*/ 1828744 h 2457182"/>
                              <a:gd name="connsiteX405" fmla="*/ 1197135 w 2655318"/>
                              <a:gd name="connsiteY405" fmla="*/ 1846396 h 2457182"/>
                              <a:gd name="connsiteX406" fmla="*/ 1197135 w 2655318"/>
                              <a:gd name="connsiteY406" fmla="*/ 1888762 h 2457182"/>
                              <a:gd name="connsiteX407" fmla="*/ 1214787 w 2655318"/>
                              <a:gd name="connsiteY407" fmla="*/ 1913476 h 2457182"/>
                              <a:gd name="connsiteX408" fmla="*/ 1239501 w 2655318"/>
                              <a:gd name="connsiteY408" fmla="*/ 1941720 h 2457182"/>
                              <a:gd name="connsiteX409" fmla="*/ 1221848 w 2655318"/>
                              <a:gd name="connsiteY409" fmla="*/ 1969964 h 2457182"/>
                              <a:gd name="connsiteX410" fmla="*/ 1267745 w 2655318"/>
                              <a:gd name="connsiteY410" fmla="*/ 1991147 h 2457182"/>
                              <a:gd name="connsiteX411" fmla="*/ 1288928 w 2655318"/>
                              <a:gd name="connsiteY411" fmla="*/ 2047635 h 2457182"/>
                              <a:gd name="connsiteX412" fmla="*/ 1327763 w 2655318"/>
                              <a:gd name="connsiteY412" fmla="*/ 2058226 h 2457182"/>
                              <a:gd name="connsiteX413" fmla="*/ 1292458 w 2655318"/>
                              <a:gd name="connsiteY413" fmla="*/ 1984086 h 2457182"/>
                              <a:gd name="connsiteX414" fmla="*/ 1250092 w 2655318"/>
                              <a:gd name="connsiteY414" fmla="*/ 1917006 h 2457182"/>
                              <a:gd name="connsiteX415" fmla="*/ 1225379 w 2655318"/>
                              <a:gd name="connsiteY415" fmla="*/ 1853457 h 2457182"/>
                              <a:gd name="connsiteX416" fmla="*/ 1264214 w 2655318"/>
                              <a:gd name="connsiteY416" fmla="*/ 1899354 h 2457182"/>
                              <a:gd name="connsiteX417" fmla="*/ 1324233 w 2655318"/>
                              <a:gd name="connsiteY417" fmla="*/ 1962903 h 2457182"/>
                              <a:gd name="connsiteX418" fmla="*/ 1370129 w 2655318"/>
                              <a:gd name="connsiteY418" fmla="*/ 2019391 h 2457182"/>
                              <a:gd name="connsiteX419" fmla="*/ 1419557 w 2655318"/>
                              <a:gd name="connsiteY419" fmla="*/ 2072348 h 2457182"/>
                              <a:gd name="connsiteX420" fmla="*/ 1426618 w 2655318"/>
                              <a:gd name="connsiteY420" fmla="*/ 2111184 h 2457182"/>
                              <a:gd name="connsiteX421" fmla="*/ 1426618 w 2655318"/>
                              <a:gd name="connsiteY421" fmla="*/ 2153550 h 2457182"/>
                              <a:gd name="connsiteX422" fmla="*/ 1451331 w 2655318"/>
                              <a:gd name="connsiteY422" fmla="*/ 2174733 h 2457182"/>
                              <a:gd name="connsiteX423" fmla="*/ 1504289 w 2655318"/>
                              <a:gd name="connsiteY423" fmla="*/ 2199446 h 2457182"/>
                              <a:gd name="connsiteX424" fmla="*/ 1550185 w 2655318"/>
                              <a:gd name="connsiteY424" fmla="*/ 2234751 h 2457182"/>
                              <a:gd name="connsiteX425" fmla="*/ 1617265 w 2655318"/>
                              <a:gd name="connsiteY425" fmla="*/ 2266526 h 2457182"/>
                              <a:gd name="connsiteX426" fmla="*/ 1691405 w 2655318"/>
                              <a:gd name="connsiteY426" fmla="*/ 2262995 h 2457182"/>
                              <a:gd name="connsiteX427" fmla="*/ 1762015 w 2655318"/>
                              <a:gd name="connsiteY427" fmla="*/ 2284178 h 2457182"/>
                              <a:gd name="connsiteX428" fmla="*/ 1804381 w 2655318"/>
                              <a:gd name="connsiteY428" fmla="*/ 2301831 h 2457182"/>
                              <a:gd name="connsiteX429" fmla="*/ 1825564 w 2655318"/>
                              <a:gd name="connsiteY429" fmla="*/ 2312422 h 2457182"/>
                              <a:gd name="connsiteX430" fmla="*/ 1857339 w 2655318"/>
                              <a:gd name="connsiteY430" fmla="*/ 2347727 h 2457182"/>
                              <a:gd name="connsiteX431" fmla="*/ 1913827 w 2655318"/>
                              <a:gd name="connsiteY431" fmla="*/ 2407746 h 2457182"/>
                              <a:gd name="connsiteX432" fmla="*/ 1998559 w 2655318"/>
                              <a:gd name="connsiteY432" fmla="*/ 2450112 h 2457182"/>
                              <a:gd name="connsiteX433" fmla="*/ 2023272 w 2655318"/>
                              <a:gd name="connsiteY433" fmla="*/ 2418337 h 2457182"/>
                              <a:gd name="connsiteX434" fmla="*/ 2055047 w 2655318"/>
                              <a:gd name="connsiteY434" fmla="*/ 2457173 h 2457182"/>
                              <a:gd name="connsiteX435" fmla="*/ 2076230 w 2655318"/>
                              <a:gd name="connsiteY435" fmla="*/ 2421868 h 2457182"/>
                              <a:gd name="connsiteX436" fmla="*/ 2062108 w 2655318"/>
                              <a:gd name="connsiteY436" fmla="*/ 2404215 h 2457182"/>
                              <a:gd name="connsiteX437" fmla="*/ 1977376 w 2655318"/>
                              <a:gd name="connsiteY437" fmla="*/ 2397154 h 2457182"/>
                              <a:gd name="connsiteX438" fmla="*/ 1956193 w 2655318"/>
                              <a:gd name="connsiteY438" fmla="*/ 2365380 h 2457182"/>
                              <a:gd name="connsiteX439" fmla="*/ 1935010 w 2655318"/>
                              <a:gd name="connsiteY439" fmla="*/ 2330075 h 2457182"/>
                              <a:gd name="connsiteX440" fmla="*/ 1945601 w 2655318"/>
                              <a:gd name="connsiteY440" fmla="*/ 2291239 h 2457182"/>
                              <a:gd name="connsiteX441" fmla="*/ 1927949 w 2655318"/>
                              <a:gd name="connsiteY441" fmla="*/ 2255934 h 2457182"/>
                              <a:gd name="connsiteX442" fmla="*/ 1857339 w 2655318"/>
                              <a:gd name="connsiteY442" fmla="*/ 2238282 h 2457182"/>
                              <a:gd name="connsiteX443" fmla="*/ 1818503 w 2655318"/>
                              <a:gd name="connsiteY443" fmla="*/ 2220629 h 2457182"/>
                              <a:gd name="connsiteX444" fmla="*/ 1839686 w 2655318"/>
                              <a:gd name="connsiteY444" fmla="*/ 2160611 h 2457182"/>
                              <a:gd name="connsiteX445" fmla="*/ 1864400 w 2655318"/>
                              <a:gd name="connsiteY445" fmla="*/ 2135897 h 2457182"/>
                              <a:gd name="connsiteX446" fmla="*/ 1825564 w 2655318"/>
                              <a:gd name="connsiteY446" fmla="*/ 2107653 h 2457182"/>
                              <a:gd name="connsiteX447" fmla="*/ 1772607 w 2655318"/>
                              <a:gd name="connsiteY447" fmla="*/ 2111184 h 2457182"/>
                              <a:gd name="connsiteX448" fmla="*/ 1726710 w 2655318"/>
                              <a:gd name="connsiteY448" fmla="*/ 2150019 h 2457182"/>
                              <a:gd name="connsiteX449" fmla="*/ 1698466 w 2655318"/>
                              <a:gd name="connsiteY449" fmla="*/ 2174733 h 2457182"/>
                              <a:gd name="connsiteX450" fmla="*/ 1659631 w 2655318"/>
                              <a:gd name="connsiteY450" fmla="*/ 2174733 h 2457182"/>
                              <a:gd name="connsiteX451" fmla="*/ 1627856 w 2655318"/>
                              <a:gd name="connsiteY451" fmla="*/ 2104123 h 2457182"/>
                              <a:gd name="connsiteX452" fmla="*/ 1610204 w 2655318"/>
                              <a:gd name="connsiteY452" fmla="*/ 2051165 h 2457182"/>
                              <a:gd name="connsiteX453" fmla="*/ 1603143 w 2655318"/>
                              <a:gd name="connsiteY453" fmla="*/ 2019391 h 2457182"/>
                              <a:gd name="connsiteX454" fmla="*/ 1645509 w 2655318"/>
                              <a:gd name="connsiteY454" fmla="*/ 2008799 h 2457182"/>
                              <a:gd name="connsiteX455" fmla="*/ 1624326 w 2655318"/>
                              <a:gd name="connsiteY455" fmla="*/ 1980555 h 2457182"/>
                              <a:gd name="connsiteX456" fmla="*/ 1631387 w 2655318"/>
                              <a:gd name="connsiteY456" fmla="*/ 1945250 h 2457182"/>
                              <a:gd name="connsiteX457" fmla="*/ 1673753 w 2655318"/>
                              <a:gd name="connsiteY457" fmla="*/ 1917006 h 2457182"/>
                              <a:gd name="connsiteX458" fmla="*/ 1684344 w 2655318"/>
                              <a:gd name="connsiteY458" fmla="*/ 1895823 h 2457182"/>
                              <a:gd name="connsiteX459" fmla="*/ 1723180 w 2655318"/>
                              <a:gd name="connsiteY459" fmla="*/ 1909945 h 2457182"/>
                              <a:gd name="connsiteX460" fmla="*/ 1744363 w 2655318"/>
                              <a:gd name="connsiteY460" fmla="*/ 1899354 h 2457182"/>
                              <a:gd name="connsiteX461" fmla="*/ 1779668 w 2655318"/>
                              <a:gd name="connsiteY461" fmla="*/ 1906415 h 2457182"/>
                              <a:gd name="connsiteX462" fmla="*/ 1822034 w 2655318"/>
                              <a:gd name="connsiteY462" fmla="*/ 1927598 h 2457182"/>
                              <a:gd name="connsiteX463" fmla="*/ 1800851 w 2655318"/>
                              <a:gd name="connsiteY463" fmla="*/ 1902884 h 2457182"/>
                              <a:gd name="connsiteX464" fmla="*/ 1822034 w 2655318"/>
                              <a:gd name="connsiteY464" fmla="*/ 1874640 h 2457182"/>
                              <a:gd name="connsiteX465" fmla="*/ 1857339 w 2655318"/>
                              <a:gd name="connsiteY465" fmla="*/ 1874640 h 2457182"/>
                              <a:gd name="connsiteX466" fmla="*/ 1885583 w 2655318"/>
                              <a:gd name="connsiteY466" fmla="*/ 1895823 h 2457182"/>
                              <a:gd name="connsiteX467" fmla="*/ 1899705 w 2655318"/>
                              <a:gd name="connsiteY467" fmla="*/ 1895823 h 2457182"/>
                              <a:gd name="connsiteX468" fmla="*/ 1913827 w 2655318"/>
                              <a:gd name="connsiteY468" fmla="*/ 1878171 h 2457182"/>
                              <a:gd name="connsiteX469" fmla="*/ 1956193 w 2655318"/>
                              <a:gd name="connsiteY469" fmla="*/ 1931128 h 2457182"/>
                              <a:gd name="connsiteX470" fmla="*/ 1970315 w 2655318"/>
                              <a:gd name="connsiteY470" fmla="*/ 1969964 h 2457182"/>
                              <a:gd name="connsiteX471" fmla="*/ 1977376 w 2655318"/>
                              <a:gd name="connsiteY471" fmla="*/ 2040574 h 2457182"/>
                              <a:gd name="connsiteX472" fmla="*/ 1998559 w 2655318"/>
                              <a:gd name="connsiteY472" fmla="*/ 2029982 h 2457182"/>
                              <a:gd name="connsiteX473" fmla="*/ 2016211 w 2655318"/>
                              <a:gd name="connsiteY473" fmla="*/ 1994677 h 2457182"/>
                              <a:gd name="connsiteX474" fmla="*/ 2009150 w 2655318"/>
                              <a:gd name="connsiteY474" fmla="*/ 1948781 h 2457182"/>
                              <a:gd name="connsiteX475" fmla="*/ 1984437 w 2655318"/>
                              <a:gd name="connsiteY475" fmla="*/ 1871110 h 2457182"/>
                              <a:gd name="connsiteX476" fmla="*/ 1980906 w 2655318"/>
                              <a:gd name="connsiteY476" fmla="*/ 1853457 h 2457182"/>
                              <a:gd name="connsiteX477" fmla="*/ 1998559 w 2655318"/>
                              <a:gd name="connsiteY477" fmla="*/ 1825213 h 2457182"/>
                              <a:gd name="connsiteX478" fmla="*/ 2047986 w 2655318"/>
                              <a:gd name="connsiteY478" fmla="*/ 1793439 h 2457182"/>
                              <a:gd name="connsiteX479" fmla="*/ 2083291 w 2655318"/>
                              <a:gd name="connsiteY479" fmla="*/ 1775786 h 2457182"/>
                              <a:gd name="connsiteX480" fmla="*/ 2139779 w 2655318"/>
                              <a:gd name="connsiteY480" fmla="*/ 1744012 h 245718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  <a:cxn ang="0">
                                <a:pos x="connsiteX50" y="connsiteY50"/>
                              </a:cxn>
                              <a:cxn ang="0">
                                <a:pos x="connsiteX51" y="connsiteY51"/>
                              </a:cxn>
                              <a:cxn ang="0">
                                <a:pos x="connsiteX52" y="connsiteY52"/>
                              </a:cxn>
                              <a:cxn ang="0">
                                <a:pos x="connsiteX53" y="connsiteY53"/>
                              </a:cxn>
                              <a:cxn ang="0">
                                <a:pos x="connsiteX54" y="connsiteY54"/>
                              </a:cxn>
                              <a:cxn ang="0">
                                <a:pos x="connsiteX55" y="connsiteY55"/>
                              </a:cxn>
                              <a:cxn ang="0">
                                <a:pos x="connsiteX56" y="connsiteY56"/>
                              </a:cxn>
                              <a:cxn ang="0">
                                <a:pos x="connsiteX57" y="connsiteY57"/>
                              </a:cxn>
                              <a:cxn ang="0">
                                <a:pos x="connsiteX58" y="connsiteY58"/>
                              </a:cxn>
                              <a:cxn ang="0">
                                <a:pos x="connsiteX59" y="connsiteY59"/>
                              </a:cxn>
                              <a:cxn ang="0">
                                <a:pos x="connsiteX60" y="connsiteY60"/>
                              </a:cxn>
                              <a:cxn ang="0">
                                <a:pos x="connsiteX61" y="connsiteY61"/>
                              </a:cxn>
                              <a:cxn ang="0">
                                <a:pos x="connsiteX62" y="connsiteY62"/>
                              </a:cxn>
                              <a:cxn ang="0">
                                <a:pos x="connsiteX63" y="connsiteY63"/>
                              </a:cxn>
                              <a:cxn ang="0">
                                <a:pos x="connsiteX64" y="connsiteY64"/>
                              </a:cxn>
                              <a:cxn ang="0">
                                <a:pos x="connsiteX65" y="connsiteY65"/>
                              </a:cxn>
                              <a:cxn ang="0">
                                <a:pos x="connsiteX66" y="connsiteY66"/>
                              </a:cxn>
                              <a:cxn ang="0">
                                <a:pos x="connsiteX67" y="connsiteY67"/>
                              </a:cxn>
                              <a:cxn ang="0">
                                <a:pos x="connsiteX68" y="connsiteY68"/>
                              </a:cxn>
                              <a:cxn ang="0">
                                <a:pos x="connsiteX69" y="connsiteY69"/>
                              </a:cxn>
                              <a:cxn ang="0">
                                <a:pos x="connsiteX70" y="connsiteY70"/>
                              </a:cxn>
                              <a:cxn ang="0">
                                <a:pos x="connsiteX71" y="connsiteY71"/>
                              </a:cxn>
                              <a:cxn ang="0">
                                <a:pos x="connsiteX72" y="connsiteY72"/>
                              </a:cxn>
                              <a:cxn ang="0">
                                <a:pos x="connsiteX73" y="connsiteY73"/>
                              </a:cxn>
                              <a:cxn ang="0">
                                <a:pos x="connsiteX74" y="connsiteY74"/>
                              </a:cxn>
                              <a:cxn ang="0">
                                <a:pos x="connsiteX75" y="connsiteY75"/>
                              </a:cxn>
                              <a:cxn ang="0">
                                <a:pos x="connsiteX76" y="connsiteY76"/>
                              </a:cxn>
                              <a:cxn ang="0">
                                <a:pos x="connsiteX77" y="connsiteY77"/>
                              </a:cxn>
                              <a:cxn ang="0">
                                <a:pos x="connsiteX78" y="connsiteY78"/>
                              </a:cxn>
                              <a:cxn ang="0">
                                <a:pos x="connsiteX79" y="connsiteY79"/>
                              </a:cxn>
                              <a:cxn ang="0">
                                <a:pos x="connsiteX80" y="connsiteY80"/>
                              </a:cxn>
                              <a:cxn ang="0">
                                <a:pos x="connsiteX81" y="connsiteY81"/>
                              </a:cxn>
                              <a:cxn ang="0">
                                <a:pos x="connsiteX82" y="connsiteY82"/>
                              </a:cxn>
                              <a:cxn ang="0">
                                <a:pos x="connsiteX83" y="connsiteY83"/>
                              </a:cxn>
                              <a:cxn ang="0">
                                <a:pos x="connsiteX84" y="connsiteY84"/>
                              </a:cxn>
                              <a:cxn ang="0">
                                <a:pos x="connsiteX85" y="connsiteY85"/>
                              </a:cxn>
                              <a:cxn ang="0">
                                <a:pos x="connsiteX86" y="connsiteY86"/>
                              </a:cxn>
                              <a:cxn ang="0">
                                <a:pos x="connsiteX87" y="connsiteY87"/>
                              </a:cxn>
                              <a:cxn ang="0">
                                <a:pos x="connsiteX88" y="connsiteY88"/>
                              </a:cxn>
                              <a:cxn ang="0">
                                <a:pos x="connsiteX89" y="connsiteY89"/>
                              </a:cxn>
                              <a:cxn ang="0">
                                <a:pos x="connsiteX90" y="connsiteY90"/>
                              </a:cxn>
                              <a:cxn ang="0">
                                <a:pos x="connsiteX91" y="connsiteY91"/>
                              </a:cxn>
                              <a:cxn ang="0">
                                <a:pos x="connsiteX92" y="connsiteY92"/>
                              </a:cxn>
                              <a:cxn ang="0">
                                <a:pos x="connsiteX93" y="connsiteY93"/>
                              </a:cxn>
                              <a:cxn ang="0">
                                <a:pos x="connsiteX94" y="connsiteY94"/>
                              </a:cxn>
                              <a:cxn ang="0">
                                <a:pos x="connsiteX95" y="connsiteY95"/>
                              </a:cxn>
                              <a:cxn ang="0">
                                <a:pos x="connsiteX96" y="connsiteY96"/>
                              </a:cxn>
                              <a:cxn ang="0">
                                <a:pos x="connsiteX97" y="connsiteY97"/>
                              </a:cxn>
                              <a:cxn ang="0">
                                <a:pos x="connsiteX98" y="connsiteY98"/>
                              </a:cxn>
                              <a:cxn ang="0">
                                <a:pos x="connsiteX99" y="connsiteY99"/>
                              </a:cxn>
                              <a:cxn ang="0">
                                <a:pos x="connsiteX100" y="connsiteY100"/>
                              </a:cxn>
                              <a:cxn ang="0">
                                <a:pos x="connsiteX101" y="connsiteY101"/>
                              </a:cxn>
                              <a:cxn ang="0">
                                <a:pos x="connsiteX102" y="connsiteY102"/>
                              </a:cxn>
                              <a:cxn ang="0">
                                <a:pos x="connsiteX103" y="connsiteY103"/>
                              </a:cxn>
                              <a:cxn ang="0">
                                <a:pos x="connsiteX104" y="connsiteY104"/>
                              </a:cxn>
                              <a:cxn ang="0">
                                <a:pos x="connsiteX105" y="connsiteY105"/>
                              </a:cxn>
                              <a:cxn ang="0">
                                <a:pos x="connsiteX106" y="connsiteY106"/>
                              </a:cxn>
                              <a:cxn ang="0">
                                <a:pos x="connsiteX107" y="connsiteY107"/>
                              </a:cxn>
                              <a:cxn ang="0">
                                <a:pos x="connsiteX108" y="connsiteY108"/>
                              </a:cxn>
                              <a:cxn ang="0">
                                <a:pos x="connsiteX109" y="connsiteY109"/>
                              </a:cxn>
                              <a:cxn ang="0">
                                <a:pos x="connsiteX110" y="connsiteY110"/>
                              </a:cxn>
                              <a:cxn ang="0">
                                <a:pos x="connsiteX111" y="connsiteY111"/>
                              </a:cxn>
                              <a:cxn ang="0">
                                <a:pos x="connsiteX112" y="connsiteY112"/>
                              </a:cxn>
                              <a:cxn ang="0">
                                <a:pos x="connsiteX113" y="connsiteY113"/>
                              </a:cxn>
                              <a:cxn ang="0">
                                <a:pos x="connsiteX114" y="connsiteY114"/>
                              </a:cxn>
                              <a:cxn ang="0">
                                <a:pos x="connsiteX115" y="connsiteY115"/>
                              </a:cxn>
                              <a:cxn ang="0">
                                <a:pos x="connsiteX116" y="connsiteY116"/>
                              </a:cxn>
                              <a:cxn ang="0">
                                <a:pos x="connsiteX117" y="connsiteY117"/>
                              </a:cxn>
                              <a:cxn ang="0">
                                <a:pos x="connsiteX118" y="connsiteY118"/>
                              </a:cxn>
                              <a:cxn ang="0">
                                <a:pos x="connsiteX119" y="connsiteY119"/>
                              </a:cxn>
                              <a:cxn ang="0">
                                <a:pos x="connsiteX120" y="connsiteY120"/>
                              </a:cxn>
                              <a:cxn ang="0">
                                <a:pos x="connsiteX121" y="connsiteY121"/>
                              </a:cxn>
                              <a:cxn ang="0">
                                <a:pos x="connsiteX122" y="connsiteY122"/>
                              </a:cxn>
                              <a:cxn ang="0">
                                <a:pos x="connsiteX123" y="connsiteY123"/>
                              </a:cxn>
                              <a:cxn ang="0">
                                <a:pos x="connsiteX124" y="connsiteY124"/>
                              </a:cxn>
                              <a:cxn ang="0">
                                <a:pos x="connsiteX125" y="connsiteY125"/>
                              </a:cxn>
                              <a:cxn ang="0">
                                <a:pos x="connsiteX126" y="connsiteY126"/>
                              </a:cxn>
                              <a:cxn ang="0">
                                <a:pos x="connsiteX127" y="connsiteY127"/>
                              </a:cxn>
                              <a:cxn ang="0">
                                <a:pos x="connsiteX128" y="connsiteY128"/>
                              </a:cxn>
                              <a:cxn ang="0">
                                <a:pos x="connsiteX129" y="connsiteY129"/>
                              </a:cxn>
                              <a:cxn ang="0">
                                <a:pos x="connsiteX130" y="connsiteY130"/>
                              </a:cxn>
                              <a:cxn ang="0">
                                <a:pos x="connsiteX131" y="connsiteY131"/>
                              </a:cxn>
                              <a:cxn ang="0">
                                <a:pos x="connsiteX132" y="connsiteY132"/>
                              </a:cxn>
                              <a:cxn ang="0">
                                <a:pos x="connsiteX133" y="connsiteY133"/>
                              </a:cxn>
                              <a:cxn ang="0">
                                <a:pos x="connsiteX134" y="connsiteY134"/>
                              </a:cxn>
                              <a:cxn ang="0">
                                <a:pos x="connsiteX135" y="connsiteY135"/>
                              </a:cxn>
                              <a:cxn ang="0">
                                <a:pos x="connsiteX136" y="connsiteY136"/>
                              </a:cxn>
                              <a:cxn ang="0">
                                <a:pos x="connsiteX137" y="connsiteY137"/>
                              </a:cxn>
                              <a:cxn ang="0">
                                <a:pos x="connsiteX138" y="connsiteY138"/>
                              </a:cxn>
                              <a:cxn ang="0">
                                <a:pos x="connsiteX139" y="connsiteY139"/>
                              </a:cxn>
                              <a:cxn ang="0">
                                <a:pos x="connsiteX140" y="connsiteY140"/>
                              </a:cxn>
                              <a:cxn ang="0">
                                <a:pos x="connsiteX141" y="connsiteY141"/>
                              </a:cxn>
                              <a:cxn ang="0">
                                <a:pos x="connsiteX142" y="connsiteY142"/>
                              </a:cxn>
                              <a:cxn ang="0">
                                <a:pos x="connsiteX143" y="connsiteY143"/>
                              </a:cxn>
                              <a:cxn ang="0">
                                <a:pos x="connsiteX144" y="connsiteY144"/>
                              </a:cxn>
                              <a:cxn ang="0">
                                <a:pos x="connsiteX145" y="connsiteY145"/>
                              </a:cxn>
                              <a:cxn ang="0">
                                <a:pos x="connsiteX146" y="connsiteY146"/>
                              </a:cxn>
                              <a:cxn ang="0">
                                <a:pos x="connsiteX147" y="connsiteY147"/>
                              </a:cxn>
                              <a:cxn ang="0">
                                <a:pos x="connsiteX148" y="connsiteY148"/>
                              </a:cxn>
                              <a:cxn ang="0">
                                <a:pos x="connsiteX149" y="connsiteY149"/>
                              </a:cxn>
                              <a:cxn ang="0">
                                <a:pos x="connsiteX150" y="connsiteY150"/>
                              </a:cxn>
                              <a:cxn ang="0">
                                <a:pos x="connsiteX151" y="connsiteY151"/>
                              </a:cxn>
                              <a:cxn ang="0">
                                <a:pos x="connsiteX152" y="connsiteY152"/>
                              </a:cxn>
                              <a:cxn ang="0">
                                <a:pos x="connsiteX153" y="connsiteY153"/>
                              </a:cxn>
                              <a:cxn ang="0">
                                <a:pos x="connsiteX154" y="connsiteY154"/>
                              </a:cxn>
                              <a:cxn ang="0">
                                <a:pos x="connsiteX155" y="connsiteY155"/>
                              </a:cxn>
                              <a:cxn ang="0">
                                <a:pos x="connsiteX156" y="connsiteY156"/>
                              </a:cxn>
                              <a:cxn ang="0">
                                <a:pos x="connsiteX157" y="connsiteY157"/>
                              </a:cxn>
                              <a:cxn ang="0">
                                <a:pos x="connsiteX158" y="connsiteY158"/>
                              </a:cxn>
                              <a:cxn ang="0">
                                <a:pos x="connsiteX159" y="connsiteY159"/>
                              </a:cxn>
                              <a:cxn ang="0">
                                <a:pos x="connsiteX160" y="connsiteY160"/>
                              </a:cxn>
                              <a:cxn ang="0">
                                <a:pos x="connsiteX161" y="connsiteY161"/>
                              </a:cxn>
                              <a:cxn ang="0">
                                <a:pos x="connsiteX162" y="connsiteY162"/>
                              </a:cxn>
                              <a:cxn ang="0">
                                <a:pos x="connsiteX163" y="connsiteY163"/>
                              </a:cxn>
                              <a:cxn ang="0">
                                <a:pos x="connsiteX164" y="connsiteY164"/>
                              </a:cxn>
                              <a:cxn ang="0">
                                <a:pos x="connsiteX165" y="connsiteY165"/>
                              </a:cxn>
                              <a:cxn ang="0">
                                <a:pos x="connsiteX166" y="connsiteY166"/>
                              </a:cxn>
                              <a:cxn ang="0">
                                <a:pos x="connsiteX167" y="connsiteY167"/>
                              </a:cxn>
                              <a:cxn ang="0">
                                <a:pos x="connsiteX168" y="connsiteY168"/>
                              </a:cxn>
                              <a:cxn ang="0">
                                <a:pos x="connsiteX169" y="connsiteY169"/>
                              </a:cxn>
                              <a:cxn ang="0">
                                <a:pos x="connsiteX170" y="connsiteY170"/>
                              </a:cxn>
                              <a:cxn ang="0">
                                <a:pos x="connsiteX171" y="connsiteY171"/>
                              </a:cxn>
                              <a:cxn ang="0">
                                <a:pos x="connsiteX172" y="connsiteY172"/>
                              </a:cxn>
                              <a:cxn ang="0">
                                <a:pos x="connsiteX173" y="connsiteY173"/>
                              </a:cxn>
                              <a:cxn ang="0">
                                <a:pos x="connsiteX174" y="connsiteY174"/>
                              </a:cxn>
                              <a:cxn ang="0">
                                <a:pos x="connsiteX175" y="connsiteY175"/>
                              </a:cxn>
                              <a:cxn ang="0">
                                <a:pos x="connsiteX176" y="connsiteY176"/>
                              </a:cxn>
                              <a:cxn ang="0">
                                <a:pos x="connsiteX177" y="connsiteY177"/>
                              </a:cxn>
                              <a:cxn ang="0">
                                <a:pos x="connsiteX178" y="connsiteY178"/>
                              </a:cxn>
                              <a:cxn ang="0">
                                <a:pos x="connsiteX179" y="connsiteY179"/>
                              </a:cxn>
                              <a:cxn ang="0">
                                <a:pos x="connsiteX180" y="connsiteY180"/>
                              </a:cxn>
                              <a:cxn ang="0">
                                <a:pos x="connsiteX181" y="connsiteY181"/>
                              </a:cxn>
                              <a:cxn ang="0">
                                <a:pos x="connsiteX182" y="connsiteY182"/>
                              </a:cxn>
                              <a:cxn ang="0">
                                <a:pos x="connsiteX183" y="connsiteY183"/>
                              </a:cxn>
                              <a:cxn ang="0">
                                <a:pos x="connsiteX184" y="connsiteY184"/>
                              </a:cxn>
                              <a:cxn ang="0">
                                <a:pos x="connsiteX185" y="connsiteY185"/>
                              </a:cxn>
                              <a:cxn ang="0">
                                <a:pos x="connsiteX186" y="connsiteY186"/>
                              </a:cxn>
                              <a:cxn ang="0">
                                <a:pos x="connsiteX187" y="connsiteY187"/>
                              </a:cxn>
                              <a:cxn ang="0">
                                <a:pos x="connsiteX188" y="connsiteY188"/>
                              </a:cxn>
                              <a:cxn ang="0">
                                <a:pos x="connsiteX189" y="connsiteY189"/>
                              </a:cxn>
                              <a:cxn ang="0">
                                <a:pos x="connsiteX190" y="connsiteY190"/>
                              </a:cxn>
                              <a:cxn ang="0">
                                <a:pos x="connsiteX191" y="connsiteY191"/>
                              </a:cxn>
                              <a:cxn ang="0">
                                <a:pos x="connsiteX192" y="connsiteY192"/>
                              </a:cxn>
                              <a:cxn ang="0">
                                <a:pos x="connsiteX193" y="connsiteY193"/>
                              </a:cxn>
                              <a:cxn ang="0">
                                <a:pos x="connsiteX194" y="connsiteY194"/>
                              </a:cxn>
                              <a:cxn ang="0">
                                <a:pos x="connsiteX195" y="connsiteY195"/>
                              </a:cxn>
                              <a:cxn ang="0">
                                <a:pos x="connsiteX196" y="connsiteY196"/>
                              </a:cxn>
                              <a:cxn ang="0">
                                <a:pos x="connsiteX197" y="connsiteY197"/>
                              </a:cxn>
                              <a:cxn ang="0">
                                <a:pos x="connsiteX198" y="connsiteY198"/>
                              </a:cxn>
                              <a:cxn ang="0">
                                <a:pos x="connsiteX199" y="connsiteY199"/>
                              </a:cxn>
                              <a:cxn ang="0">
                                <a:pos x="connsiteX200" y="connsiteY200"/>
                              </a:cxn>
                              <a:cxn ang="0">
                                <a:pos x="connsiteX201" y="connsiteY201"/>
                              </a:cxn>
                              <a:cxn ang="0">
                                <a:pos x="connsiteX202" y="connsiteY202"/>
                              </a:cxn>
                              <a:cxn ang="0">
                                <a:pos x="connsiteX203" y="connsiteY203"/>
                              </a:cxn>
                              <a:cxn ang="0">
                                <a:pos x="connsiteX204" y="connsiteY204"/>
                              </a:cxn>
                              <a:cxn ang="0">
                                <a:pos x="connsiteX205" y="connsiteY205"/>
                              </a:cxn>
                              <a:cxn ang="0">
                                <a:pos x="connsiteX206" y="connsiteY206"/>
                              </a:cxn>
                              <a:cxn ang="0">
                                <a:pos x="connsiteX207" y="connsiteY207"/>
                              </a:cxn>
                              <a:cxn ang="0">
                                <a:pos x="connsiteX208" y="connsiteY208"/>
                              </a:cxn>
                              <a:cxn ang="0">
                                <a:pos x="connsiteX209" y="connsiteY209"/>
                              </a:cxn>
                              <a:cxn ang="0">
                                <a:pos x="connsiteX210" y="connsiteY210"/>
                              </a:cxn>
                              <a:cxn ang="0">
                                <a:pos x="connsiteX211" y="connsiteY211"/>
                              </a:cxn>
                              <a:cxn ang="0">
                                <a:pos x="connsiteX212" y="connsiteY212"/>
                              </a:cxn>
                              <a:cxn ang="0">
                                <a:pos x="connsiteX213" y="connsiteY213"/>
                              </a:cxn>
                              <a:cxn ang="0">
                                <a:pos x="connsiteX214" y="connsiteY214"/>
                              </a:cxn>
                              <a:cxn ang="0">
                                <a:pos x="connsiteX215" y="connsiteY215"/>
                              </a:cxn>
                              <a:cxn ang="0">
                                <a:pos x="connsiteX216" y="connsiteY216"/>
                              </a:cxn>
                              <a:cxn ang="0">
                                <a:pos x="connsiteX217" y="connsiteY217"/>
                              </a:cxn>
                              <a:cxn ang="0">
                                <a:pos x="connsiteX218" y="connsiteY218"/>
                              </a:cxn>
                              <a:cxn ang="0">
                                <a:pos x="connsiteX219" y="connsiteY219"/>
                              </a:cxn>
                              <a:cxn ang="0">
                                <a:pos x="connsiteX220" y="connsiteY220"/>
                              </a:cxn>
                              <a:cxn ang="0">
                                <a:pos x="connsiteX221" y="connsiteY221"/>
                              </a:cxn>
                              <a:cxn ang="0">
                                <a:pos x="connsiteX222" y="connsiteY222"/>
                              </a:cxn>
                              <a:cxn ang="0">
                                <a:pos x="connsiteX223" y="connsiteY223"/>
                              </a:cxn>
                              <a:cxn ang="0">
                                <a:pos x="connsiteX224" y="connsiteY224"/>
                              </a:cxn>
                              <a:cxn ang="0">
                                <a:pos x="connsiteX225" y="connsiteY225"/>
                              </a:cxn>
                              <a:cxn ang="0">
                                <a:pos x="connsiteX226" y="connsiteY226"/>
                              </a:cxn>
                              <a:cxn ang="0">
                                <a:pos x="connsiteX227" y="connsiteY227"/>
                              </a:cxn>
                              <a:cxn ang="0">
                                <a:pos x="connsiteX228" y="connsiteY228"/>
                              </a:cxn>
                              <a:cxn ang="0">
                                <a:pos x="connsiteX229" y="connsiteY229"/>
                              </a:cxn>
                              <a:cxn ang="0">
                                <a:pos x="connsiteX230" y="connsiteY230"/>
                              </a:cxn>
                              <a:cxn ang="0">
                                <a:pos x="connsiteX231" y="connsiteY231"/>
                              </a:cxn>
                              <a:cxn ang="0">
                                <a:pos x="connsiteX232" y="connsiteY232"/>
                              </a:cxn>
                              <a:cxn ang="0">
                                <a:pos x="connsiteX233" y="connsiteY233"/>
                              </a:cxn>
                              <a:cxn ang="0">
                                <a:pos x="connsiteX234" y="connsiteY234"/>
                              </a:cxn>
                              <a:cxn ang="0">
                                <a:pos x="connsiteX235" y="connsiteY235"/>
                              </a:cxn>
                              <a:cxn ang="0">
                                <a:pos x="connsiteX236" y="connsiteY236"/>
                              </a:cxn>
                              <a:cxn ang="0">
                                <a:pos x="connsiteX237" y="connsiteY237"/>
                              </a:cxn>
                              <a:cxn ang="0">
                                <a:pos x="connsiteX238" y="connsiteY238"/>
                              </a:cxn>
                              <a:cxn ang="0">
                                <a:pos x="connsiteX239" y="connsiteY239"/>
                              </a:cxn>
                              <a:cxn ang="0">
                                <a:pos x="connsiteX240" y="connsiteY240"/>
                              </a:cxn>
                              <a:cxn ang="0">
                                <a:pos x="connsiteX241" y="connsiteY241"/>
                              </a:cxn>
                              <a:cxn ang="0">
                                <a:pos x="connsiteX242" y="connsiteY242"/>
                              </a:cxn>
                              <a:cxn ang="0">
                                <a:pos x="connsiteX243" y="connsiteY243"/>
                              </a:cxn>
                              <a:cxn ang="0">
                                <a:pos x="connsiteX244" y="connsiteY244"/>
                              </a:cxn>
                              <a:cxn ang="0">
                                <a:pos x="connsiteX245" y="connsiteY245"/>
                              </a:cxn>
                              <a:cxn ang="0">
                                <a:pos x="connsiteX246" y="connsiteY246"/>
                              </a:cxn>
                              <a:cxn ang="0">
                                <a:pos x="connsiteX247" y="connsiteY247"/>
                              </a:cxn>
                              <a:cxn ang="0">
                                <a:pos x="connsiteX248" y="connsiteY248"/>
                              </a:cxn>
                              <a:cxn ang="0">
                                <a:pos x="connsiteX249" y="connsiteY249"/>
                              </a:cxn>
                              <a:cxn ang="0">
                                <a:pos x="connsiteX250" y="connsiteY250"/>
                              </a:cxn>
                              <a:cxn ang="0">
                                <a:pos x="connsiteX251" y="connsiteY251"/>
                              </a:cxn>
                              <a:cxn ang="0">
                                <a:pos x="connsiteX252" y="connsiteY252"/>
                              </a:cxn>
                              <a:cxn ang="0">
                                <a:pos x="connsiteX253" y="connsiteY253"/>
                              </a:cxn>
                              <a:cxn ang="0">
                                <a:pos x="connsiteX254" y="connsiteY254"/>
                              </a:cxn>
                              <a:cxn ang="0">
                                <a:pos x="connsiteX255" y="connsiteY255"/>
                              </a:cxn>
                              <a:cxn ang="0">
                                <a:pos x="connsiteX256" y="connsiteY256"/>
                              </a:cxn>
                              <a:cxn ang="0">
                                <a:pos x="connsiteX257" y="connsiteY257"/>
                              </a:cxn>
                              <a:cxn ang="0">
                                <a:pos x="connsiteX258" y="connsiteY258"/>
                              </a:cxn>
                              <a:cxn ang="0">
                                <a:pos x="connsiteX259" y="connsiteY259"/>
                              </a:cxn>
                              <a:cxn ang="0">
                                <a:pos x="connsiteX260" y="connsiteY260"/>
                              </a:cxn>
                              <a:cxn ang="0">
                                <a:pos x="connsiteX261" y="connsiteY261"/>
                              </a:cxn>
                              <a:cxn ang="0">
                                <a:pos x="connsiteX262" y="connsiteY262"/>
                              </a:cxn>
                              <a:cxn ang="0">
                                <a:pos x="connsiteX263" y="connsiteY263"/>
                              </a:cxn>
                              <a:cxn ang="0">
                                <a:pos x="connsiteX264" y="connsiteY264"/>
                              </a:cxn>
                              <a:cxn ang="0">
                                <a:pos x="connsiteX265" y="connsiteY265"/>
                              </a:cxn>
                              <a:cxn ang="0">
                                <a:pos x="connsiteX266" y="connsiteY266"/>
                              </a:cxn>
                              <a:cxn ang="0">
                                <a:pos x="connsiteX267" y="connsiteY267"/>
                              </a:cxn>
                              <a:cxn ang="0">
                                <a:pos x="connsiteX268" y="connsiteY268"/>
                              </a:cxn>
                              <a:cxn ang="0">
                                <a:pos x="connsiteX269" y="connsiteY269"/>
                              </a:cxn>
                              <a:cxn ang="0">
                                <a:pos x="connsiteX270" y="connsiteY270"/>
                              </a:cxn>
                              <a:cxn ang="0">
                                <a:pos x="connsiteX271" y="connsiteY271"/>
                              </a:cxn>
                              <a:cxn ang="0">
                                <a:pos x="connsiteX272" y="connsiteY272"/>
                              </a:cxn>
                              <a:cxn ang="0">
                                <a:pos x="connsiteX273" y="connsiteY273"/>
                              </a:cxn>
                              <a:cxn ang="0">
                                <a:pos x="connsiteX274" y="connsiteY274"/>
                              </a:cxn>
                              <a:cxn ang="0">
                                <a:pos x="connsiteX275" y="connsiteY275"/>
                              </a:cxn>
                              <a:cxn ang="0">
                                <a:pos x="connsiteX276" y="connsiteY276"/>
                              </a:cxn>
                              <a:cxn ang="0">
                                <a:pos x="connsiteX277" y="connsiteY277"/>
                              </a:cxn>
                              <a:cxn ang="0">
                                <a:pos x="connsiteX278" y="connsiteY278"/>
                              </a:cxn>
                              <a:cxn ang="0">
                                <a:pos x="connsiteX279" y="connsiteY279"/>
                              </a:cxn>
                              <a:cxn ang="0">
                                <a:pos x="connsiteX280" y="connsiteY280"/>
                              </a:cxn>
                              <a:cxn ang="0">
                                <a:pos x="connsiteX281" y="connsiteY281"/>
                              </a:cxn>
                              <a:cxn ang="0">
                                <a:pos x="connsiteX282" y="connsiteY282"/>
                              </a:cxn>
                              <a:cxn ang="0">
                                <a:pos x="connsiteX283" y="connsiteY283"/>
                              </a:cxn>
                              <a:cxn ang="0">
                                <a:pos x="connsiteX284" y="connsiteY284"/>
                              </a:cxn>
                              <a:cxn ang="0">
                                <a:pos x="connsiteX285" y="connsiteY285"/>
                              </a:cxn>
                              <a:cxn ang="0">
                                <a:pos x="connsiteX286" y="connsiteY286"/>
                              </a:cxn>
                              <a:cxn ang="0">
                                <a:pos x="connsiteX287" y="connsiteY287"/>
                              </a:cxn>
                              <a:cxn ang="0">
                                <a:pos x="connsiteX288" y="connsiteY288"/>
                              </a:cxn>
                              <a:cxn ang="0">
                                <a:pos x="connsiteX289" y="connsiteY289"/>
                              </a:cxn>
                              <a:cxn ang="0">
                                <a:pos x="connsiteX290" y="connsiteY290"/>
                              </a:cxn>
                              <a:cxn ang="0">
                                <a:pos x="connsiteX291" y="connsiteY291"/>
                              </a:cxn>
                              <a:cxn ang="0">
                                <a:pos x="connsiteX292" y="connsiteY292"/>
                              </a:cxn>
                              <a:cxn ang="0">
                                <a:pos x="connsiteX293" y="connsiteY293"/>
                              </a:cxn>
                              <a:cxn ang="0">
                                <a:pos x="connsiteX294" y="connsiteY294"/>
                              </a:cxn>
                              <a:cxn ang="0">
                                <a:pos x="connsiteX295" y="connsiteY295"/>
                              </a:cxn>
                              <a:cxn ang="0">
                                <a:pos x="connsiteX296" y="connsiteY296"/>
                              </a:cxn>
                              <a:cxn ang="0">
                                <a:pos x="connsiteX297" y="connsiteY297"/>
                              </a:cxn>
                              <a:cxn ang="0">
                                <a:pos x="connsiteX298" y="connsiteY298"/>
                              </a:cxn>
                              <a:cxn ang="0">
                                <a:pos x="connsiteX299" y="connsiteY299"/>
                              </a:cxn>
                              <a:cxn ang="0">
                                <a:pos x="connsiteX300" y="connsiteY300"/>
                              </a:cxn>
                              <a:cxn ang="0">
                                <a:pos x="connsiteX301" y="connsiteY301"/>
                              </a:cxn>
                              <a:cxn ang="0">
                                <a:pos x="connsiteX302" y="connsiteY302"/>
                              </a:cxn>
                              <a:cxn ang="0">
                                <a:pos x="connsiteX303" y="connsiteY303"/>
                              </a:cxn>
                              <a:cxn ang="0">
                                <a:pos x="connsiteX304" y="connsiteY304"/>
                              </a:cxn>
                              <a:cxn ang="0">
                                <a:pos x="connsiteX305" y="connsiteY305"/>
                              </a:cxn>
                              <a:cxn ang="0">
                                <a:pos x="connsiteX306" y="connsiteY306"/>
                              </a:cxn>
                              <a:cxn ang="0">
                                <a:pos x="connsiteX307" y="connsiteY307"/>
                              </a:cxn>
                              <a:cxn ang="0">
                                <a:pos x="connsiteX308" y="connsiteY308"/>
                              </a:cxn>
                              <a:cxn ang="0">
                                <a:pos x="connsiteX309" y="connsiteY309"/>
                              </a:cxn>
                              <a:cxn ang="0">
                                <a:pos x="connsiteX310" y="connsiteY310"/>
                              </a:cxn>
                              <a:cxn ang="0">
                                <a:pos x="connsiteX311" y="connsiteY311"/>
                              </a:cxn>
                              <a:cxn ang="0">
                                <a:pos x="connsiteX312" y="connsiteY312"/>
                              </a:cxn>
                              <a:cxn ang="0">
                                <a:pos x="connsiteX313" y="connsiteY313"/>
                              </a:cxn>
                              <a:cxn ang="0">
                                <a:pos x="connsiteX314" y="connsiteY314"/>
                              </a:cxn>
                              <a:cxn ang="0">
                                <a:pos x="connsiteX315" y="connsiteY315"/>
                              </a:cxn>
                              <a:cxn ang="0">
                                <a:pos x="connsiteX316" y="connsiteY316"/>
                              </a:cxn>
                              <a:cxn ang="0">
                                <a:pos x="connsiteX317" y="connsiteY317"/>
                              </a:cxn>
                              <a:cxn ang="0">
                                <a:pos x="connsiteX318" y="connsiteY318"/>
                              </a:cxn>
                              <a:cxn ang="0">
                                <a:pos x="connsiteX319" y="connsiteY319"/>
                              </a:cxn>
                              <a:cxn ang="0">
                                <a:pos x="connsiteX320" y="connsiteY320"/>
                              </a:cxn>
                              <a:cxn ang="0">
                                <a:pos x="connsiteX321" y="connsiteY321"/>
                              </a:cxn>
                              <a:cxn ang="0">
                                <a:pos x="connsiteX322" y="connsiteY322"/>
                              </a:cxn>
                              <a:cxn ang="0">
                                <a:pos x="connsiteX323" y="connsiteY323"/>
                              </a:cxn>
                              <a:cxn ang="0">
                                <a:pos x="connsiteX324" y="connsiteY324"/>
                              </a:cxn>
                              <a:cxn ang="0">
                                <a:pos x="connsiteX325" y="connsiteY325"/>
                              </a:cxn>
                              <a:cxn ang="0">
                                <a:pos x="connsiteX326" y="connsiteY326"/>
                              </a:cxn>
                              <a:cxn ang="0">
                                <a:pos x="connsiteX327" y="connsiteY327"/>
                              </a:cxn>
                              <a:cxn ang="0">
                                <a:pos x="connsiteX328" y="connsiteY328"/>
                              </a:cxn>
                              <a:cxn ang="0">
                                <a:pos x="connsiteX329" y="connsiteY329"/>
                              </a:cxn>
                              <a:cxn ang="0">
                                <a:pos x="connsiteX330" y="connsiteY330"/>
                              </a:cxn>
                              <a:cxn ang="0">
                                <a:pos x="connsiteX331" y="connsiteY331"/>
                              </a:cxn>
                              <a:cxn ang="0">
                                <a:pos x="connsiteX332" y="connsiteY332"/>
                              </a:cxn>
                              <a:cxn ang="0">
                                <a:pos x="connsiteX333" y="connsiteY333"/>
                              </a:cxn>
                              <a:cxn ang="0">
                                <a:pos x="connsiteX334" y="connsiteY334"/>
                              </a:cxn>
                              <a:cxn ang="0">
                                <a:pos x="connsiteX335" y="connsiteY335"/>
                              </a:cxn>
                              <a:cxn ang="0">
                                <a:pos x="connsiteX336" y="connsiteY336"/>
                              </a:cxn>
                              <a:cxn ang="0">
                                <a:pos x="connsiteX337" y="connsiteY337"/>
                              </a:cxn>
                              <a:cxn ang="0">
                                <a:pos x="connsiteX338" y="connsiteY338"/>
                              </a:cxn>
                              <a:cxn ang="0">
                                <a:pos x="connsiteX339" y="connsiteY339"/>
                              </a:cxn>
                              <a:cxn ang="0">
                                <a:pos x="connsiteX340" y="connsiteY340"/>
                              </a:cxn>
                              <a:cxn ang="0">
                                <a:pos x="connsiteX341" y="connsiteY341"/>
                              </a:cxn>
                              <a:cxn ang="0">
                                <a:pos x="connsiteX342" y="connsiteY342"/>
                              </a:cxn>
                              <a:cxn ang="0">
                                <a:pos x="connsiteX343" y="connsiteY343"/>
                              </a:cxn>
                              <a:cxn ang="0">
                                <a:pos x="connsiteX344" y="connsiteY344"/>
                              </a:cxn>
                              <a:cxn ang="0">
                                <a:pos x="connsiteX345" y="connsiteY345"/>
                              </a:cxn>
                              <a:cxn ang="0">
                                <a:pos x="connsiteX346" y="connsiteY346"/>
                              </a:cxn>
                              <a:cxn ang="0">
                                <a:pos x="connsiteX347" y="connsiteY347"/>
                              </a:cxn>
                              <a:cxn ang="0">
                                <a:pos x="connsiteX348" y="connsiteY348"/>
                              </a:cxn>
                              <a:cxn ang="0">
                                <a:pos x="connsiteX349" y="connsiteY349"/>
                              </a:cxn>
                              <a:cxn ang="0">
                                <a:pos x="connsiteX350" y="connsiteY350"/>
                              </a:cxn>
                              <a:cxn ang="0">
                                <a:pos x="connsiteX351" y="connsiteY351"/>
                              </a:cxn>
                              <a:cxn ang="0">
                                <a:pos x="connsiteX352" y="connsiteY352"/>
                              </a:cxn>
                              <a:cxn ang="0">
                                <a:pos x="connsiteX353" y="connsiteY353"/>
                              </a:cxn>
                              <a:cxn ang="0">
                                <a:pos x="connsiteX354" y="connsiteY354"/>
                              </a:cxn>
                              <a:cxn ang="0">
                                <a:pos x="connsiteX355" y="connsiteY355"/>
                              </a:cxn>
                              <a:cxn ang="0">
                                <a:pos x="connsiteX356" y="connsiteY356"/>
                              </a:cxn>
                              <a:cxn ang="0">
                                <a:pos x="connsiteX357" y="connsiteY357"/>
                              </a:cxn>
                              <a:cxn ang="0">
                                <a:pos x="connsiteX358" y="connsiteY358"/>
                              </a:cxn>
                              <a:cxn ang="0">
                                <a:pos x="connsiteX359" y="connsiteY359"/>
                              </a:cxn>
                              <a:cxn ang="0">
                                <a:pos x="connsiteX360" y="connsiteY360"/>
                              </a:cxn>
                              <a:cxn ang="0">
                                <a:pos x="connsiteX361" y="connsiteY361"/>
                              </a:cxn>
                              <a:cxn ang="0">
                                <a:pos x="connsiteX362" y="connsiteY362"/>
                              </a:cxn>
                              <a:cxn ang="0">
                                <a:pos x="connsiteX363" y="connsiteY363"/>
                              </a:cxn>
                              <a:cxn ang="0">
                                <a:pos x="connsiteX364" y="connsiteY364"/>
                              </a:cxn>
                              <a:cxn ang="0">
                                <a:pos x="connsiteX365" y="connsiteY365"/>
                              </a:cxn>
                              <a:cxn ang="0">
                                <a:pos x="connsiteX366" y="connsiteY366"/>
                              </a:cxn>
                              <a:cxn ang="0">
                                <a:pos x="connsiteX367" y="connsiteY367"/>
                              </a:cxn>
                              <a:cxn ang="0">
                                <a:pos x="connsiteX368" y="connsiteY368"/>
                              </a:cxn>
                              <a:cxn ang="0">
                                <a:pos x="connsiteX369" y="connsiteY369"/>
                              </a:cxn>
                              <a:cxn ang="0">
                                <a:pos x="connsiteX370" y="connsiteY370"/>
                              </a:cxn>
                              <a:cxn ang="0">
                                <a:pos x="connsiteX371" y="connsiteY371"/>
                              </a:cxn>
                              <a:cxn ang="0">
                                <a:pos x="connsiteX372" y="connsiteY372"/>
                              </a:cxn>
                              <a:cxn ang="0">
                                <a:pos x="connsiteX373" y="connsiteY373"/>
                              </a:cxn>
                              <a:cxn ang="0">
                                <a:pos x="connsiteX374" y="connsiteY374"/>
                              </a:cxn>
                              <a:cxn ang="0">
                                <a:pos x="connsiteX375" y="connsiteY375"/>
                              </a:cxn>
                              <a:cxn ang="0">
                                <a:pos x="connsiteX376" y="connsiteY376"/>
                              </a:cxn>
                              <a:cxn ang="0">
                                <a:pos x="connsiteX377" y="connsiteY377"/>
                              </a:cxn>
                              <a:cxn ang="0">
                                <a:pos x="connsiteX378" y="connsiteY378"/>
                              </a:cxn>
                              <a:cxn ang="0">
                                <a:pos x="connsiteX379" y="connsiteY379"/>
                              </a:cxn>
                              <a:cxn ang="0">
                                <a:pos x="connsiteX380" y="connsiteY380"/>
                              </a:cxn>
                              <a:cxn ang="0">
                                <a:pos x="connsiteX381" y="connsiteY381"/>
                              </a:cxn>
                              <a:cxn ang="0">
                                <a:pos x="connsiteX382" y="connsiteY382"/>
                              </a:cxn>
                              <a:cxn ang="0">
                                <a:pos x="connsiteX383" y="connsiteY383"/>
                              </a:cxn>
                              <a:cxn ang="0">
                                <a:pos x="connsiteX384" y="connsiteY384"/>
                              </a:cxn>
                              <a:cxn ang="0">
                                <a:pos x="connsiteX385" y="connsiteY385"/>
                              </a:cxn>
                              <a:cxn ang="0">
                                <a:pos x="connsiteX386" y="connsiteY386"/>
                              </a:cxn>
                              <a:cxn ang="0">
                                <a:pos x="connsiteX387" y="connsiteY387"/>
                              </a:cxn>
                              <a:cxn ang="0">
                                <a:pos x="connsiteX388" y="connsiteY388"/>
                              </a:cxn>
                              <a:cxn ang="0">
                                <a:pos x="connsiteX389" y="connsiteY389"/>
                              </a:cxn>
                              <a:cxn ang="0">
                                <a:pos x="connsiteX390" y="connsiteY390"/>
                              </a:cxn>
                              <a:cxn ang="0">
                                <a:pos x="connsiteX391" y="connsiteY391"/>
                              </a:cxn>
                              <a:cxn ang="0">
                                <a:pos x="connsiteX392" y="connsiteY392"/>
                              </a:cxn>
                              <a:cxn ang="0">
                                <a:pos x="connsiteX393" y="connsiteY393"/>
                              </a:cxn>
                              <a:cxn ang="0">
                                <a:pos x="connsiteX394" y="connsiteY394"/>
                              </a:cxn>
                              <a:cxn ang="0">
                                <a:pos x="connsiteX395" y="connsiteY395"/>
                              </a:cxn>
                              <a:cxn ang="0">
                                <a:pos x="connsiteX396" y="connsiteY396"/>
                              </a:cxn>
                              <a:cxn ang="0">
                                <a:pos x="connsiteX397" y="connsiteY397"/>
                              </a:cxn>
                              <a:cxn ang="0">
                                <a:pos x="connsiteX398" y="connsiteY398"/>
                              </a:cxn>
                              <a:cxn ang="0">
                                <a:pos x="connsiteX399" y="connsiteY399"/>
                              </a:cxn>
                              <a:cxn ang="0">
                                <a:pos x="connsiteX400" y="connsiteY400"/>
                              </a:cxn>
                              <a:cxn ang="0">
                                <a:pos x="connsiteX401" y="connsiteY401"/>
                              </a:cxn>
                              <a:cxn ang="0">
                                <a:pos x="connsiteX402" y="connsiteY402"/>
                              </a:cxn>
                              <a:cxn ang="0">
                                <a:pos x="connsiteX403" y="connsiteY403"/>
                              </a:cxn>
                              <a:cxn ang="0">
                                <a:pos x="connsiteX404" y="connsiteY404"/>
                              </a:cxn>
                              <a:cxn ang="0">
                                <a:pos x="connsiteX405" y="connsiteY405"/>
                              </a:cxn>
                              <a:cxn ang="0">
                                <a:pos x="connsiteX406" y="connsiteY406"/>
                              </a:cxn>
                              <a:cxn ang="0">
                                <a:pos x="connsiteX407" y="connsiteY407"/>
                              </a:cxn>
                              <a:cxn ang="0">
                                <a:pos x="connsiteX408" y="connsiteY408"/>
                              </a:cxn>
                              <a:cxn ang="0">
                                <a:pos x="connsiteX409" y="connsiteY409"/>
                              </a:cxn>
                              <a:cxn ang="0">
                                <a:pos x="connsiteX410" y="connsiteY410"/>
                              </a:cxn>
                              <a:cxn ang="0">
                                <a:pos x="connsiteX411" y="connsiteY411"/>
                              </a:cxn>
                              <a:cxn ang="0">
                                <a:pos x="connsiteX412" y="connsiteY412"/>
                              </a:cxn>
                              <a:cxn ang="0">
                                <a:pos x="connsiteX413" y="connsiteY413"/>
                              </a:cxn>
                              <a:cxn ang="0">
                                <a:pos x="connsiteX414" y="connsiteY414"/>
                              </a:cxn>
                              <a:cxn ang="0">
                                <a:pos x="connsiteX415" y="connsiteY415"/>
                              </a:cxn>
                              <a:cxn ang="0">
                                <a:pos x="connsiteX416" y="connsiteY416"/>
                              </a:cxn>
                              <a:cxn ang="0">
                                <a:pos x="connsiteX417" y="connsiteY417"/>
                              </a:cxn>
                              <a:cxn ang="0">
                                <a:pos x="connsiteX418" y="connsiteY418"/>
                              </a:cxn>
                              <a:cxn ang="0">
                                <a:pos x="connsiteX419" y="connsiteY419"/>
                              </a:cxn>
                              <a:cxn ang="0">
                                <a:pos x="connsiteX420" y="connsiteY420"/>
                              </a:cxn>
                              <a:cxn ang="0">
                                <a:pos x="connsiteX421" y="connsiteY421"/>
                              </a:cxn>
                              <a:cxn ang="0">
                                <a:pos x="connsiteX422" y="connsiteY422"/>
                              </a:cxn>
                              <a:cxn ang="0">
                                <a:pos x="connsiteX423" y="connsiteY423"/>
                              </a:cxn>
                              <a:cxn ang="0">
                                <a:pos x="connsiteX424" y="connsiteY424"/>
                              </a:cxn>
                              <a:cxn ang="0">
                                <a:pos x="connsiteX425" y="connsiteY425"/>
                              </a:cxn>
                              <a:cxn ang="0">
                                <a:pos x="connsiteX426" y="connsiteY426"/>
                              </a:cxn>
                              <a:cxn ang="0">
                                <a:pos x="connsiteX427" y="connsiteY427"/>
                              </a:cxn>
                              <a:cxn ang="0">
                                <a:pos x="connsiteX428" y="connsiteY428"/>
                              </a:cxn>
                              <a:cxn ang="0">
                                <a:pos x="connsiteX429" y="connsiteY429"/>
                              </a:cxn>
                              <a:cxn ang="0">
                                <a:pos x="connsiteX430" y="connsiteY430"/>
                              </a:cxn>
                              <a:cxn ang="0">
                                <a:pos x="connsiteX431" y="connsiteY431"/>
                              </a:cxn>
                              <a:cxn ang="0">
                                <a:pos x="connsiteX432" y="connsiteY432"/>
                              </a:cxn>
                              <a:cxn ang="0">
                                <a:pos x="connsiteX433" y="connsiteY433"/>
                              </a:cxn>
                              <a:cxn ang="0">
                                <a:pos x="connsiteX434" y="connsiteY434"/>
                              </a:cxn>
                              <a:cxn ang="0">
                                <a:pos x="connsiteX435" y="connsiteY435"/>
                              </a:cxn>
                              <a:cxn ang="0">
                                <a:pos x="connsiteX436" y="connsiteY436"/>
                              </a:cxn>
                              <a:cxn ang="0">
                                <a:pos x="connsiteX437" y="connsiteY437"/>
                              </a:cxn>
                              <a:cxn ang="0">
                                <a:pos x="connsiteX438" y="connsiteY438"/>
                              </a:cxn>
                              <a:cxn ang="0">
                                <a:pos x="connsiteX439" y="connsiteY439"/>
                              </a:cxn>
                              <a:cxn ang="0">
                                <a:pos x="connsiteX440" y="connsiteY440"/>
                              </a:cxn>
                              <a:cxn ang="0">
                                <a:pos x="connsiteX441" y="connsiteY441"/>
                              </a:cxn>
                              <a:cxn ang="0">
                                <a:pos x="connsiteX442" y="connsiteY442"/>
                              </a:cxn>
                              <a:cxn ang="0">
                                <a:pos x="connsiteX443" y="connsiteY443"/>
                              </a:cxn>
                              <a:cxn ang="0">
                                <a:pos x="connsiteX444" y="connsiteY444"/>
                              </a:cxn>
                              <a:cxn ang="0">
                                <a:pos x="connsiteX445" y="connsiteY445"/>
                              </a:cxn>
                              <a:cxn ang="0">
                                <a:pos x="connsiteX446" y="connsiteY446"/>
                              </a:cxn>
                              <a:cxn ang="0">
                                <a:pos x="connsiteX447" y="connsiteY447"/>
                              </a:cxn>
                              <a:cxn ang="0">
                                <a:pos x="connsiteX448" y="connsiteY448"/>
                              </a:cxn>
                              <a:cxn ang="0">
                                <a:pos x="connsiteX449" y="connsiteY449"/>
                              </a:cxn>
                              <a:cxn ang="0">
                                <a:pos x="connsiteX450" y="connsiteY450"/>
                              </a:cxn>
                              <a:cxn ang="0">
                                <a:pos x="connsiteX451" y="connsiteY451"/>
                              </a:cxn>
                              <a:cxn ang="0">
                                <a:pos x="connsiteX452" y="connsiteY452"/>
                              </a:cxn>
                              <a:cxn ang="0">
                                <a:pos x="connsiteX453" y="connsiteY453"/>
                              </a:cxn>
                              <a:cxn ang="0">
                                <a:pos x="connsiteX454" y="connsiteY454"/>
                              </a:cxn>
                              <a:cxn ang="0">
                                <a:pos x="connsiteX455" y="connsiteY455"/>
                              </a:cxn>
                              <a:cxn ang="0">
                                <a:pos x="connsiteX456" y="connsiteY456"/>
                              </a:cxn>
                              <a:cxn ang="0">
                                <a:pos x="connsiteX457" y="connsiteY457"/>
                              </a:cxn>
                              <a:cxn ang="0">
                                <a:pos x="connsiteX458" y="connsiteY458"/>
                              </a:cxn>
                              <a:cxn ang="0">
                                <a:pos x="connsiteX459" y="connsiteY459"/>
                              </a:cxn>
                              <a:cxn ang="0">
                                <a:pos x="connsiteX460" y="connsiteY460"/>
                              </a:cxn>
                              <a:cxn ang="0">
                                <a:pos x="connsiteX461" y="connsiteY461"/>
                              </a:cxn>
                              <a:cxn ang="0">
                                <a:pos x="connsiteX462" y="connsiteY462"/>
                              </a:cxn>
                              <a:cxn ang="0">
                                <a:pos x="connsiteX463" y="connsiteY463"/>
                              </a:cxn>
                              <a:cxn ang="0">
                                <a:pos x="connsiteX464" y="connsiteY464"/>
                              </a:cxn>
                              <a:cxn ang="0">
                                <a:pos x="connsiteX465" y="connsiteY465"/>
                              </a:cxn>
                              <a:cxn ang="0">
                                <a:pos x="connsiteX466" y="connsiteY466"/>
                              </a:cxn>
                              <a:cxn ang="0">
                                <a:pos x="connsiteX467" y="connsiteY467"/>
                              </a:cxn>
                              <a:cxn ang="0">
                                <a:pos x="connsiteX468" y="connsiteY468"/>
                              </a:cxn>
                              <a:cxn ang="0">
                                <a:pos x="connsiteX469" y="connsiteY469"/>
                              </a:cxn>
                              <a:cxn ang="0">
                                <a:pos x="connsiteX470" y="connsiteY470"/>
                              </a:cxn>
                              <a:cxn ang="0">
                                <a:pos x="connsiteX471" y="connsiteY471"/>
                              </a:cxn>
                              <a:cxn ang="0">
                                <a:pos x="connsiteX472" y="connsiteY472"/>
                              </a:cxn>
                              <a:cxn ang="0">
                                <a:pos x="connsiteX473" y="connsiteY473"/>
                              </a:cxn>
                              <a:cxn ang="0">
                                <a:pos x="connsiteX474" y="connsiteY474"/>
                              </a:cxn>
                              <a:cxn ang="0">
                                <a:pos x="connsiteX475" y="connsiteY475"/>
                              </a:cxn>
                              <a:cxn ang="0">
                                <a:pos x="connsiteX476" y="connsiteY476"/>
                              </a:cxn>
                              <a:cxn ang="0">
                                <a:pos x="connsiteX477" y="connsiteY477"/>
                              </a:cxn>
                              <a:cxn ang="0">
                                <a:pos x="connsiteX478" y="connsiteY478"/>
                              </a:cxn>
                              <a:cxn ang="0">
                                <a:pos x="connsiteX479" y="connsiteY479"/>
                              </a:cxn>
                              <a:cxn ang="0">
                                <a:pos x="connsiteX480" y="connsiteY480"/>
                              </a:cxn>
                            </a:cxnLst>
                            <a:rect l="l" t="t" r="r" b="b"/>
                            <a:pathLst>
                              <a:path w="2655318" h="2457182">
                                <a:moveTo>
                                  <a:pt x="2139779" y="1744012"/>
                                </a:moveTo>
                                <a:cubicBezTo>
                                  <a:pt x="2149194" y="1722241"/>
                                  <a:pt x="2137425" y="1665164"/>
                                  <a:pt x="2139779" y="1645158"/>
                                </a:cubicBezTo>
                                <a:cubicBezTo>
                                  <a:pt x="2142133" y="1625152"/>
                                  <a:pt x="2146252" y="1635743"/>
                                  <a:pt x="2153901" y="1623975"/>
                                </a:cubicBezTo>
                                <a:cubicBezTo>
                                  <a:pt x="2161550" y="1612207"/>
                                  <a:pt x="2175083" y="1582198"/>
                                  <a:pt x="2185675" y="1574548"/>
                                </a:cubicBezTo>
                                <a:cubicBezTo>
                                  <a:pt x="2196267" y="1566898"/>
                                  <a:pt x="2206858" y="1579255"/>
                                  <a:pt x="2217450" y="1578078"/>
                                </a:cubicBezTo>
                                <a:cubicBezTo>
                                  <a:pt x="2228042" y="1576901"/>
                                  <a:pt x="2245105" y="1572783"/>
                                  <a:pt x="2249224" y="1567487"/>
                                </a:cubicBezTo>
                                <a:cubicBezTo>
                                  <a:pt x="2253343" y="1562191"/>
                                  <a:pt x="2243340" y="1557484"/>
                                  <a:pt x="2242163" y="1546304"/>
                                </a:cubicBezTo>
                                <a:cubicBezTo>
                                  <a:pt x="2240986" y="1535124"/>
                                  <a:pt x="2235102" y="1511587"/>
                                  <a:pt x="2242163" y="1500407"/>
                                </a:cubicBezTo>
                                <a:cubicBezTo>
                                  <a:pt x="2249224" y="1489227"/>
                                  <a:pt x="2271584" y="1488639"/>
                                  <a:pt x="2284529" y="1479224"/>
                                </a:cubicBezTo>
                                <a:cubicBezTo>
                                  <a:pt x="2297474" y="1469809"/>
                                  <a:pt x="2306302" y="1452745"/>
                                  <a:pt x="2319835" y="1443919"/>
                                </a:cubicBezTo>
                                <a:cubicBezTo>
                                  <a:pt x="2333368" y="1435093"/>
                                  <a:pt x="2362789" y="1421559"/>
                                  <a:pt x="2365731" y="1426266"/>
                                </a:cubicBezTo>
                                <a:cubicBezTo>
                                  <a:pt x="2368673" y="1430973"/>
                                  <a:pt x="2342783" y="1462748"/>
                                  <a:pt x="2337487" y="1472163"/>
                                </a:cubicBezTo>
                                <a:cubicBezTo>
                                  <a:pt x="2332191" y="1481578"/>
                                  <a:pt x="2326308" y="1481577"/>
                                  <a:pt x="2333957" y="1482754"/>
                                </a:cubicBezTo>
                                <a:cubicBezTo>
                                  <a:pt x="2341606" y="1483931"/>
                                  <a:pt x="2371027" y="1482754"/>
                                  <a:pt x="2383384" y="1479224"/>
                                </a:cubicBezTo>
                                <a:cubicBezTo>
                                  <a:pt x="2395741" y="1475694"/>
                                  <a:pt x="2396917" y="1468044"/>
                                  <a:pt x="2408097" y="1461571"/>
                                </a:cubicBezTo>
                                <a:cubicBezTo>
                                  <a:pt x="2419277" y="1455098"/>
                                  <a:pt x="2438106" y="1446272"/>
                                  <a:pt x="2450463" y="1440388"/>
                                </a:cubicBezTo>
                                <a:cubicBezTo>
                                  <a:pt x="2462820" y="1434504"/>
                                  <a:pt x="2475765" y="1431562"/>
                                  <a:pt x="2482238" y="1426266"/>
                                </a:cubicBezTo>
                                <a:cubicBezTo>
                                  <a:pt x="2488711" y="1420970"/>
                                  <a:pt x="2489299" y="1415086"/>
                                  <a:pt x="2489299" y="1408614"/>
                                </a:cubicBezTo>
                                <a:cubicBezTo>
                                  <a:pt x="2489299" y="1402142"/>
                                  <a:pt x="2485769" y="1395081"/>
                                  <a:pt x="2482238" y="1387431"/>
                                </a:cubicBezTo>
                                <a:cubicBezTo>
                                  <a:pt x="2478707" y="1379781"/>
                                  <a:pt x="2475177" y="1362717"/>
                                  <a:pt x="2468116" y="1362717"/>
                                </a:cubicBezTo>
                                <a:cubicBezTo>
                                  <a:pt x="2461055" y="1362717"/>
                                  <a:pt x="2448110" y="1384489"/>
                                  <a:pt x="2439872" y="1387431"/>
                                </a:cubicBezTo>
                                <a:cubicBezTo>
                                  <a:pt x="2431634" y="1390373"/>
                                  <a:pt x="2431046" y="1380958"/>
                                  <a:pt x="2418689" y="1380370"/>
                                </a:cubicBezTo>
                                <a:cubicBezTo>
                                  <a:pt x="2406332" y="1379782"/>
                                  <a:pt x="2369850" y="1387430"/>
                                  <a:pt x="2365731" y="1383900"/>
                                </a:cubicBezTo>
                                <a:cubicBezTo>
                                  <a:pt x="2361612" y="1380370"/>
                                  <a:pt x="2395152" y="1365071"/>
                                  <a:pt x="2393975" y="1359187"/>
                                </a:cubicBezTo>
                                <a:cubicBezTo>
                                  <a:pt x="2392798" y="1353303"/>
                                  <a:pt x="2358670" y="1352714"/>
                                  <a:pt x="2358670" y="1348595"/>
                                </a:cubicBezTo>
                                <a:cubicBezTo>
                                  <a:pt x="2358670" y="1344476"/>
                                  <a:pt x="2391621" y="1342122"/>
                                  <a:pt x="2393975" y="1334473"/>
                                </a:cubicBezTo>
                                <a:cubicBezTo>
                                  <a:pt x="2396329" y="1326824"/>
                                  <a:pt x="2382795" y="1307406"/>
                                  <a:pt x="2372792" y="1302699"/>
                                </a:cubicBezTo>
                                <a:cubicBezTo>
                                  <a:pt x="2362789" y="1297992"/>
                                  <a:pt x="2349256" y="1300345"/>
                                  <a:pt x="2333957" y="1306229"/>
                                </a:cubicBezTo>
                                <a:cubicBezTo>
                                  <a:pt x="2318658" y="1312113"/>
                                  <a:pt x="2280999" y="1338004"/>
                                  <a:pt x="2280999" y="1338004"/>
                                </a:cubicBezTo>
                                <a:cubicBezTo>
                                  <a:pt x="2264523" y="1348007"/>
                                  <a:pt x="2235102" y="1370367"/>
                                  <a:pt x="2235102" y="1366248"/>
                                </a:cubicBezTo>
                                <a:cubicBezTo>
                                  <a:pt x="2235102" y="1362129"/>
                                  <a:pt x="2265700" y="1328589"/>
                                  <a:pt x="2280999" y="1313290"/>
                                </a:cubicBezTo>
                                <a:cubicBezTo>
                                  <a:pt x="2296298" y="1297991"/>
                                  <a:pt x="2314539" y="1281516"/>
                                  <a:pt x="2326896" y="1274455"/>
                                </a:cubicBezTo>
                                <a:cubicBezTo>
                                  <a:pt x="2339253" y="1267394"/>
                                  <a:pt x="2341607" y="1272101"/>
                                  <a:pt x="2355140" y="1270924"/>
                                </a:cubicBezTo>
                                <a:cubicBezTo>
                                  <a:pt x="2368674" y="1269747"/>
                                  <a:pt x="2394564" y="1267982"/>
                                  <a:pt x="2408097" y="1267394"/>
                                </a:cubicBezTo>
                                <a:cubicBezTo>
                                  <a:pt x="2421630" y="1266806"/>
                                  <a:pt x="2427515" y="1266806"/>
                                  <a:pt x="2436341" y="1267394"/>
                                </a:cubicBezTo>
                                <a:cubicBezTo>
                                  <a:pt x="2445167" y="1267982"/>
                                  <a:pt x="2453994" y="1270336"/>
                                  <a:pt x="2461055" y="1270924"/>
                                </a:cubicBezTo>
                                <a:cubicBezTo>
                                  <a:pt x="2468116" y="1271512"/>
                                  <a:pt x="2472823" y="1272689"/>
                                  <a:pt x="2478707" y="1270924"/>
                                </a:cubicBezTo>
                                <a:cubicBezTo>
                                  <a:pt x="2484591" y="1269159"/>
                                  <a:pt x="2486945" y="1264452"/>
                                  <a:pt x="2496360" y="1260333"/>
                                </a:cubicBezTo>
                                <a:cubicBezTo>
                                  <a:pt x="2505775" y="1256214"/>
                                  <a:pt x="2529899" y="1246211"/>
                                  <a:pt x="2535195" y="1246211"/>
                                </a:cubicBezTo>
                                <a:cubicBezTo>
                                  <a:pt x="2540491" y="1246211"/>
                                  <a:pt x="2534018" y="1247976"/>
                                  <a:pt x="2528134" y="1260333"/>
                                </a:cubicBezTo>
                                <a:cubicBezTo>
                                  <a:pt x="2522250" y="1272690"/>
                                  <a:pt x="2505774" y="1305641"/>
                                  <a:pt x="2499890" y="1320351"/>
                                </a:cubicBezTo>
                                <a:cubicBezTo>
                                  <a:pt x="2494006" y="1335061"/>
                                  <a:pt x="2488122" y="1340946"/>
                                  <a:pt x="2492829" y="1348595"/>
                                </a:cubicBezTo>
                                <a:cubicBezTo>
                                  <a:pt x="2497536" y="1356244"/>
                                  <a:pt x="2514601" y="1362129"/>
                                  <a:pt x="2528134" y="1366248"/>
                                </a:cubicBezTo>
                                <a:cubicBezTo>
                                  <a:pt x="2541667" y="1370367"/>
                                  <a:pt x="2574031" y="1373309"/>
                                  <a:pt x="2574031" y="1373309"/>
                                </a:cubicBezTo>
                                <a:cubicBezTo>
                                  <a:pt x="2590507" y="1375663"/>
                                  <a:pt x="2616985" y="1378605"/>
                                  <a:pt x="2626988" y="1380370"/>
                                </a:cubicBezTo>
                                <a:cubicBezTo>
                                  <a:pt x="2636991" y="1382135"/>
                                  <a:pt x="2629342" y="1387430"/>
                                  <a:pt x="2634049" y="1383900"/>
                                </a:cubicBezTo>
                                <a:cubicBezTo>
                                  <a:pt x="2638756" y="1380370"/>
                                  <a:pt x="2654055" y="1368602"/>
                                  <a:pt x="2655232" y="1359187"/>
                                </a:cubicBezTo>
                                <a:cubicBezTo>
                                  <a:pt x="2656409" y="1349772"/>
                                  <a:pt x="2645229" y="1336238"/>
                                  <a:pt x="2641110" y="1327412"/>
                                </a:cubicBezTo>
                                <a:cubicBezTo>
                                  <a:pt x="2636991" y="1318586"/>
                                  <a:pt x="2638168" y="1309759"/>
                                  <a:pt x="2630519" y="1306229"/>
                                </a:cubicBezTo>
                                <a:cubicBezTo>
                                  <a:pt x="2622870" y="1302698"/>
                                  <a:pt x="2599921" y="1308583"/>
                                  <a:pt x="2595214" y="1306229"/>
                                </a:cubicBezTo>
                                <a:cubicBezTo>
                                  <a:pt x="2590507" y="1303875"/>
                                  <a:pt x="2606394" y="1299168"/>
                                  <a:pt x="2602275" y="1292107"/>
                                </a:cubicBezTo>
                                <a:cubicBezTo>
                                  <a:pt x="2598156" y="1285046"/>
                                  <a:pt x="2578149" y="1272101"/>
                                  <a:pt x="2570500" y="1263863"/>
                                </a:cubicBezTo>
                                <a:cubicBezTo>
                                  <a:pt x="2562851" y="1255625"/>
                                  <a:pt x="2556966" y="1250329"/>
                                  <a:pt x="2556378" y="1242680"/>
                                </a:cubicBezTo>
                                <a:cubicBezTo>
                                  <a:pt x="2555790" y="1235031"/>
                                  <a:pt x="2564028" y="1226205"/>
                                  <a:pt x="2566970" y="1217967"/>
                                </a:cubicBezTo>
                                <a:cubicBezTo>
                                  <a:pt x="2569912" y="1209729"/>
                                  <a:pt x="2572266" y="1202668"/>
                                  <a:pt x="2574031" y="1193253"/>
                                </a:cubicBezTo>
                                <a:cubicBezTo>
                                  <a:pt x="2575796" y="1183838"/>
                                  <a:pt x="2579915" y="1168540"/>
                                  <a:pt x="2577561" y="1161479"/>
                                </a:cubicBezTo>
                                <a:cubicBezTo>
                                  <a:pt x="2575207" y="1154418"/>
                                  <a:pt x="2565205" y="1156771"/>
                                  <a:pt x="2559909" y="1150887"/>
                                </a:cubicBezTo>
                                <a:cubicBezTo>
                                  <a:pt x="2554613" y="1145003"/>
                                  <a:pt x="2555202" y="1127351"/>
                                  <a:pt x="2545787" y="1126174"/>
                                </a:cubicBezTo>
                                <a:cubicBezTo>
                                  <a:pt x="2536372" y="1124997"/>
                                  <a:pt x="2514012" y="1139707"/>
                                  <a:pt x="2503421" y="1143826"/>
                                </a:cubicBezTo>
                                <a:cubicBezTo>
                                  <a:pt x="2492830" y="1147945"/>
                                  <a:pt x="2486357" y="1152064"/>
                                  <a:pt x="2482238" y="1150887"/>
                                </a:cubicBezTo>
                                <a:cubicBezTo>
                                  <a:pt x="2478119" y="1149710"/>
                                  <a:pt x="2474588" y="1141472"/>
                                  <a:pt x="2478707" y="1136765"/>
                                </a:cubicBezTo>
                                <a:cubicBezTo>
                                  <a:pt x="2482826" y="1132058"/>
                                  <a:pt x="2496948" y="1127939"/>
                                  <a:pt x="2506951" y="1122643"/>
                                </a:cubicBezTo>
                                <a:cubicBezTo>
                                  <a:pt x="2516954" y="1117347"/>
                                  <a:pt x="2535784" y="1111463"/>
                                  <a:pt x="2538726" y="1104991"/>
                                </a:cubicBezTo>
                                <a:cubicBezTo>
                                  <a:pt x="2541668" y="1098519"/>
                                  <a:pt x="2535784" y="1089692"/>
                                  <a:pt x="2524604" y="1083808"/>
                                </a:cubicBezTo>
                                <a:cubicBezTo>
                                  <a:pt x="2513424" y="1077924"/>
                                  <a:pt x="2485180" y="1076747"/>
                                  <a:pt x="2471646" y="1069686"/>
                                </a:cubicBezTo>
                                <a:cubicBezTo>
                                  <a:pt x="2458112" y="1062625"/>
                                  <a:pt x="2448109" y="1049680"/>
                                  <a:pt x="2443402" y="1041442"/>
                                </a:cubicBezTo>
                                <a:cubicBezTo>
                                  <a:pt x="2438695" y="1033204"/>
                                  <a:pt x="2442225" y="1026732"/>
                                  <a:pt x="2443402" y="1020259"/>
                                </a:cubicBezTo>
                                <a:cubicBezTo>
                                  <a:pt x="2444579" y="1013786"/>
                                  <a:pt x="2453994" y="1011432"/>
                                  <a:pt x="2450463" y="1002606"/>
                                </a:cubicBezTo>
                                <a:cubicBezTo>
                                  <a:pt x="2446932" y="993780"/>
                                  <a:pt x="2429868" y="982600"/>
                                  <a:pt x="2422219" y="967301"/>
                                </a:cubicBezTo>
                                <a:cubicBezTo>
                                  <a:pt x="2414570" y="952002"/>
                                  <a:pt x="2409274" y="925523"/>
                                  <a:pt x="2404567" y="910813"/>
                                </a:cubicBezTo>
                                <a:cubicBezTo>
                                  <a:pt x="2399860" y="896103"/>
                                  <a:pt x="2398094" y="884923"/>
                                  <a:pt x="2393975" y="879039"/>
                                </a:cubicBezTo>
                                <a:cubicBezTo>
                                  <a:pt x="2389856" y="873155"/>
                                  <a:pt x="2385737" y="879038"/>
                                  <a:pt x="2379853" y="875508"/>
                                </a:cubicBezTo>
                                <a:cubicBezTo>
                                  <a:pt x="2373969" y="871978"/>
                                  <a:pt x="2364554" y="855502"/>
                                  <a:pt x="2358670" y="857856"/>
                                </a:cubicBezTo>
                                <a:cubicBezTo>
                                  <a:pt x="2352786" y="860210"/>
                                  <a:pt x="2351609" y="877273"/>
                                  <a:pt x="2344548" y="889630"/>
                                </a:cubicBezTo>
                                <a:cubicBezTo>
                                  <a:pt x="2337487" y="901987"/>
                                  <a:pt x="2322777" y="924346"/>
                                  <a:pt x="2316304" y="931996"/>
                                </a:cubicBezTo>
                                <a:cubicBezTo>
                                  <a:pt x="2309831" y="939646"/>
                                  <a:pt x="2312186" y="937881"/>
                                  <a:pt x="2305713" y="935527"/>
                                </a:cubicBezTo>
                                <a:cubicBezTo>
                                  <a:pt x="2299240" y="933173"/>
                                  <a:pt x="2286883" y="927877"/>
                                  <a:pt x="2277468" y="917874"/>
                                </a:cubicBezTo>
                                <a:cubicBezTo>
                                  <a:pt x="2268053" y="907871"/>
                                  <a:pt x="2251578" y="885511"/>
                                  <a:pt x="2249224" y="875508"/>
                                </a:cubicBezTo>
                                <a:cubicBezTo>
                                  <a:pt x="2246870" y="865505"/>
                                  <a:pt x="2258639" y="857856"/>
                                  <a:pt x="2263346" y="857856"/>
                                </a:cubicBezTo>
                                <a:cubicBezTo>
                                  <a:pt x="2268053" y="857856"/>
                                  <a:pt x="2277468" y="879627"/>
                                  <a:pt x="2277468" y="875508"/>
                                </a:cubicBezTo>
                                <a:cubicBezTo>
                                  <a:pt x="2277468" y="871389"/>
                                  <a:pt x="2269230" y="844322"/>
                                  <a:pt x="2263346" y="833142"/>
                                </a:cubicBezTo>
                                <a:cubicBezTo>
                                  <a:pt x="2257462" y="821962"/>
                                  <a:pt x="2251578" y="819020"/>
                                  <a:pt x="2242163" y="808429"/>
                                </a:cubicBezTo>
                                <a:cubicBezTo>
                                  <a:pt x="2232748" y="797838"/>
                                  <a:pt x="2218038" y="780773"/>
                                  <a:pt x="2206858" y="769593"/>
                                </a:cubicBezTo>
                                <a:cubicBezTo>
                                  <a:pt x="2195678" y="758413"/>
                                  <a:pt x="2183322" y="747233"/>
                                  <a:pt x="2175084" y="741349"/>
                                </a:cubicBezTo>
                                <a:cubicBezTo>
                                  <a:pt x="2166846" y="735465"/>
                                  <a:pt x="2165669" y="731934"/>
                                  <a:pt x="2157431" y="734288"/>
                                </a:cubicBezTo>
                                <a:cubicBezTo>
                                  <a:pt x="2149193" y="736642"/>
                                  <a:pt x="2133895" y="753706"/>
                                  <a:pt x="2125657" y="755471"/>
                                </a:cubicBezTo>
                                <a:cubicBezTo>
                                  <a:pt x="2117419" y="757236"/>
                                  <a:pt x="2117419" y="747234"/>
                                  <a:pt x="2108004" y="744880"/>
                                </a:cubicBezTo>
                                <a:cubicBezTo>
                                  <a:pt x="2098589" y="742526"/>
                                  <a:pt x="2076230" y="741349"/>
                                  <a:pt x="2069169" y="741349"/>
                                </a:cubicBezTo>
                                <a:cubicBezTo>
                                  <a:pt x="2062108" y="741349"/>
                                  <a:pt x="2063873" y="737230"/>
                                  <a:pt x="2065638" y="744880"/>
                                </a:cubicBezTo>
                                <a:cubicBezTo>
                                  <a:pt x="2067403" y="752530"/>
                                  <a:pt x="2080937" y="772536"/>
                                  <a:pt x="2079760" y="787246"/>
                                </a:cubicBezTo>
                                <a:cubicBezTo>
                                  <a:pt x="2078583" y="801956"/>
                                  <a:pt x="2059754" y="819608"/>
                                  <a:pt x="2058577" y="833142"/>
                                </a:cubicBezTo>
                                <a:cubicBezTo>
                                  <a:pt x="2057400" y="846675"/>
                                  <a:pt x="2074464" y="858444"/>
                                  <a:pt x="2072699" y="868447"/>
                                </a:cubicBezTo>
                                <a:cubicBezTo>
                                  <a:pt x="2070934" y="878450"/>
                                  <a:pt x="2049163" y="881393"/>
                                  <a:pt x="2047986" y="893161"/>
                                </a:cubicBezTo>
                                <a:cubicBezTo>
                                  <a:pt x="2046809" y="904929"/>
                                  <a:pt x="2059754" y="921993"/>
                                  <a:pt x="2065638" y="939057"/>
                                </a:cubicBezTo>
                                <a:cubicBezTo>
                                  <a:pt x="2071522" y="956121"/>
                                  <a:pt x="2080349" y="983188"/>
                                  <a:pt x="2083291" y="995545"/>
                                </a:cubicBezTo>
                                <a:cubicBezTo>
                                  <a:pt x="2086233" y="1007902"/>
                                  <a:pt x="2087998" y="1003195"/>
                                  <a:pt x="2083291" y="1013198"/>
                                </a:cubicBezTo>
                                <a:cubicBezTo>
                                  <a:pt x="2078584" y="1023201"/>
                                  <a:pt x="2063285" y="1044384"/>
                                  <a:pt x="2055047" y="1055564"/>
                                </a:cubicBezTo>
                                <a:cubicBezTo>
                                  <a:pt x="2046809" y="1066744"/>
                                  <a:pt x="2037394" y="1072628"/>
                                  <a:pt x="2033864" y="1080277"/>
                                </a:cubicBezTo>
                                <a:cubicBezTo>
                                  <a:pt x="2030333" y="1087926"/>
                                  <a:pt x="2033864" y="1101460"/>
                                  <a:pt x="2033864" y="1101460"/>
                                </a:cubicBezTo>
                                <a:cubicBezTo>
                                  <a:pt x="2033864" y="1110286"/>
                                  <a:pt x="2032099" y="1118524"/>
                                  <a:pt x="2033864" y="1133235"/>
                                </a:cubicBezTo>
                                <a:cubicBezTo>
                                  <a:pt x="2035629" y="1147945"/>
                                  <a:pt x="2046809" y="1176190"/>
                                  <a:pt x="2044455" y="1189723"/>
                                </a:cubicBezTo>
                                <a:cubicBezTo>
                                  <a:pt x="2042101" y="1203256"/>
                                  <a:pt x="2029745" y="1215024"/>
                                  <a:pt x="2019742" y="1214436"/>
                                </a:cubicBezTo>
                                <a:cubicBezTo>
                                  <a:pt x="2009739" y="1213847"/>
                                  <a:pt x="1993263" y="1192076"/>
                                  <a:pt x="1984437" y="1186192"/>
                                </a:cubicBezTo>
                                <a:cubicBezTo>
                                  <a:pt x="1975611" y="1180308"/>
                                  <a:pt x="1969138" y="1191488"/>
                                  <a:pt x="1966784" y="1179131"/>
                                </a:cubicBezTo>
                                <a:cubicBezTo>
                                  <a:pt x="1964430" y="1166774"/>
                                  <a:pt x="1971492" y="1128528"/>
                                  <a:pt x="1970315" y="1112052"/>
                                </a:cubicBezTo>
                                <a:cubicBezTo>
                                  <a:pt x="1969138" y="1095576"/>
                                  <a:pt x="1972080" y="1087926"/>
                                  <a:pt x="1959723" y="1080277"/>
                                </a:cubicBezTo>
                                <a:cubicBezTo>
                                  <a:pt x="1947366" y="1072627"/>
                                  <a:pt x="1914415" y="1070862"/>
                                  <a:pt x="1896174" y="1066155"/>
                                </a:cubicBezTo>
                                <a:cubicBezTo>
                                  <a:pt x="1877933" y="1061448"/>
                                  <a:pt x="1862046" y="1057917"/>
                                  <a:pt x="1850278" y="1052033"/>
                                </a:cubicBezTo>
                                <a:cubicBezTo>
                                  <a:pt x="1838510" y="1046149"/>
                                  <a:pt x="1834979" y="1035557"/>
                                  <a:pt x="1825564" y="1030850"/>
                                </a:cubicBezTo>
                                <a:cubicBezTo>
                                  <a:pt x="1816149" y="1026143"/>
                                  <a:pt x="1803793" y="1029085"/>
                                  <a:pt x="1793790" y="1023789"/>
                                </a:cubicBezTo>
                                <a:cubicBezTo>
                                  <a:pt x="1783787" y="1018493"/>
                                  <a:pt x="1776137" y="1004960"/>
                                  <a:pt x="1765546" y="999076"/>
                                </a:cubicBezTo>
                                <a:cubicBezTo>
                                  <a:pt x="1754954" y="993192"/>
                                  <a:pt x="1739067" y="996134"/>
                                  <a:pt x="1730241" y="988484"/>
                                </a:cubicBezTo>
                                <a:cubicBezTo>
                                  <a:pt x="1721415" y="980834"/>
                                  <a:pt x="1715530" y="966712"/>
                                  <a:pt x="1712588" y="953179"/>
                                </a:cubicBezTo>
                                <a:cubicBezTo>
                                  <a:pt x="1709646" y="939646"/>
                                  <a:pt x="1717295" y="911990"/>
                                  <a:pt x="1712588" y="907283"/>
                                </a:cubicBezTo>
                                <a:cubicBezTo>
                                  <a:pt x="1707881" y="902576"/>
                                  <a:pt x="1689640" y="928465"/>
                                  <a:pt x="1684344" y="924935"/>
                                </a:cubicBezTo>
                                <a:cubicBezTo>
                                  <a:pt x="1679048" y="921405"/>
                                  <a:pt x="1681402" y="898457"/>
                                  <a:pt x="1680814" y="886100"/>
                                </a:cubicBezTo>
                                <a:cubicBezTo>
                                  <a:pt x="1680226" y="873743"/>
                                  <a:pt x="1681402" y="863152"/>
                                  <a:pt x="1680814" y="850795"/>
                                </a:cubicBezTo>
                                <a:cubicBezTo>
                                  <a:pt x="1680226" y="838438"/>
                                  <a:pt x="1673752" y="819020"/>
                                  <a:pt x="1677283" y="811959"/>
                                </a:cubicBezTo>
                                <a:cubicBezTo>
                                  <a:pt x="1680813" y="804898"/>
                                  <a:pt x="1695524" y="814901"/>
                                  <a:pt x="1701997" y="808429"/>
                                </a:cubicBezTo>
                                <a:cubicBezTo>
                                  <a:pt x="1708470" y="801957"/>
                                  <a:pt x="1710823" y="784892"/>
                                  <a:pt x="1716119" y="773124"/>
                                </a:cubicBezTo>
                                <a:cubicBezTo>
                                  <a:pt x="1721415" y="761356"/>
                                  <a:pt x="1726710" y="744292"/>
                                  <a:pt x="1733771" y="737819"/>
                                </a:cubicBezTo>
                                <a:cubicBezTo>
                                  <a:pt x="1740832" y="731346"/>
                                  <a:pt x="1753778" y="735465"/>
                                  <a:pt x="1758485" y="734288"/>
                                </a:cubicBezTo>
                                <a:cubicBezTo>
                                  <a:pt x="1763192" y="733111"/>
                                  <a:pt x="1763780" y="736054"/>
                                  <a:pt x="1762015" y="730758"/>
                                </a:cubicBezTo>
                                <a:cubicBezTo>
                                  <a:pt x="1760250" y="725462"/>
                                  <a:pt x="1756131" y="710752"/>
                                  <a:pt x="1747893" y="702514"/>
                                </a:cubicBezTo>
                                <a:cubicBezTo>
                                  <a:pt x="1739655" y="694276"/>
                                  <a:pt x="1707292" y="680743"/>
                                  <a:pt x="1712588" y="681331"/>
                                </a:cubicBezTo>
                                <a:cubicBezTo>
                                  <a:pt x="1717884" y="681919"/>
                                  <a:pt x="1766723" y="706044"/>
                                  <a:pt x="1779668" y="706044"/>
                                </a:cubicBezTo>
                                <a:cubicBezTo>
                                  <a:pt x="1792613" y="706044"/>
                                  <a:pt x="1783786" y="686038"/>
                                  <a:pt x="1790259" y="681331"/>
                                </a:cubicBezTo>
                                <a:cubicBezTo>
                                  <a:pt x="1796732" y="676624"/>
                                  <a:pt x="1810854" y="683096"/>
                                  <a:pt x="1818503" y="677800"/>
                                </a:cubicBezTo>
                                <a:cubicBezTo>
                                  <a:pt x="1826152" y="672504"/>
                                  <a:pt x="1831449" y="662501"/>
                                  <a:pt x="1836156" y="649556"/>
                                </a:cubicBezTo>
                                <a:cubicBezTo>
                                  <a:pt x="1840863" y="636611"/>
                                  <a:pt x="1851454" y="612486"/>
                                  <a:pt x="1846747" y="600129"/>
                                </a:cubicBezTo>
                                <a:cubicBezTo>
                                  <a:pt x="1842040" y="587772"/>
                                  <a:pt x="1806735" y="577180"/>
                                  <a:pt x="1807912" y="575415"/>
                                </a:cubicBezTo>
                                <a:cubicBezTo>
                                  <a:pt x="1809089" y="573650"/>
                                  <a:pt x="1842040" y="590714"/>
                                  <a:pt x="1853808" y="589537"/>
                                </a:cubicBezTo>
                                <a:cubicBezTo>
                                  <a:pt x="1865576" y="588360"/>
                                  <a:pt x="1876757" y="576003"/>
                                  <a:pt x="1878522" y="568354"/>
                                </a:cubicBezTo>
                                <a:cubicBezTo>
                                  <a:pt x="1880287" y="560705"/>
                                  <a:pt x="1858516" y="544818"/>
                                  <a:pt x="1864400" y="543641"/>
                                </a:cubicBezTo>
                                <a:cubicBezTo>
                                  <a:pt x="1870284" y="542464"/>
                                  <a:pt x="1903824" y="563058"/>
                                  <a:pt x="1913827" y="561293"/>
                                </a:cubicBezTo>
                                <a:cubicBezTo>
                                  <a:pt x="1923830" y="559528"/>
                                  <a:pt x="1919711" y="536579"/>
                                  <a:pt x="1924418" y="533049"/>
                                </a:cubicBezTo>
                                <a:cubicBezTo>
                                  <a:pt x="1929125" y="529519"/>
                                  <a:pt x="1933245" y="541875"/>
                                  <a:pt x="1942071" y="540110"/>
                                </a:cubicBezTo>
                                <a:cubicBezTo>
                                  <a:pt x="1950897" y="538345"/>
                                  <a:pt x="1970315" y="531873"/>
                                  <a:pt x="1977376" y="522458"/>
                                </a:cubicBezTo>
                                <a:cubicBezTo>
                                  <a:pt x="1984437" y="513043"/>
                                  <a:pt x="1985614" y="497744"/>
                                  <a:pt x="1984437" y="483622"/>
                                </a:cubicBezTo>
                                <a:cubicBezTo>
                                  <a:pt x="1983260" y="469500"/>
                                  <a:pt x="1972669" y="447729"/>
                                  <a:pt x="1970315" y="437726"/>
                                </a:cubicBezTo>
                                <a:cubicBezTo>
                                  <a:pt x="1967961" y="427723"/>
                                  <a:pt x="1966784" y="431254"/>
                                  <a:pt x="1970315" y="423604"/>
                                </a:cubicBezTo>
                                <a:cubicBezTo>
                                  <a:pt x="1973846" y="415954"/>
                                  <a:pt x="1992675" y="401244"/>
                                  <a:pt x="1991498" y="391829"/>
                                </a:cubicBezTo>
                                <a:cubicBezTo>
                                  <a:pt x="1990321" y="382414"/>
                                  <a:pt x="1976199" y="376531"/>
                                  <a:pt x="1963254" y="367116"/>
                                </a:cubicBezTo>
                                <a:cubicBezTo>
                                  <a:pt x="1950309" y="357701"/>
                                  <a:pt x="1919123" y="343579"/>
                                  <a:pt x="1913827" y="335341"/>
                                </a:cubicBezTo>
                                <a:cubicBezTo>
                                  <a:pt x="1908531" y="327103"/>
                                  <a:pt x="1920299" y="318277"/>
                                  <a:pt x="1931479" y="317689"/>
                                </a:cubicBezTo>
                                <a:cubicBezTo>
                                  <a:pt x="1942659" y="317101"/>
                                  <a:pt x="1965607" y="327692"/>
                                  <a:pt x="1980906" y="331811"/>
                                </a:cubicBezTo>
                                <a:cubicBezTo>
                                  <a:pt x="1996205" y="335930"/>
                                  <a:pt x="2012680" y="346521"/>
                                  <a:pt x="2023272" y="342402"/>
                                </a:cubicBezTo>
                                <a:cubicBezTo>
                                  <a:pt x="2033863" y="338283"/>
                                  <a:pt x="2035040" y="307097"/>
                                  <a:pt x="2044455" y="307097"/>
                                </a:cubicBezTo>
                                <a:cubicBezTo>
                                  <a:pt x="2053870" y="307097"/>
                                  <a:pt x="2066226" y="327691"/>
                                  <a:pt x="2079760" y="342402"/>
                                </a:cubicBezTo>
                                <a:cubicBezTo>
                                  <a:pt x="2093294" y="357112"/>
                                  <a:pt x="2112712" y="377708"/>
                                  <a:pt x="2125657" y="395360"/>
                                </a:cubicBezTo>
                                <a:cubicBezTo>
                                  <a:pt x="2138602" y="413012"/>
                                  <a:pt x="2148016" y="433018"/>
                                  <a:pt x="2157431" y="448317"/>
                                </a:cubicBezTo>
                                <a:cubicBezTo>
                                  <a:pt x="2166846" y="463616"/>
                                  <a:pt x="2179791" y="476562"/>
                                  <a:pt x="2182145" y="487153"/>
                                </a:cubicBezTo>
                                <a:cubicBezTo>
                                  <a:pt x="2184499" y="497744"/>
                                  <a:pt x="2178026" y="498921"/>
                                  <a:pt x="2171553" y="511866"/>
                                </a:cubicBezTo>
                                <a:cubicBezTo>
                                  <a:pt x="2165080" y="524811"/>
                                  <a:pt x="2148016" y="553056"/>
                                  <a:pt x="2143309" y="564824"/>
                                </a:cubicBezTo>
                                <a:cubicBezTo>
                                  <a:pt x="2138602" y="576592"/>
                                  <a:pt x="2155077" y="577769"/>
                                  <a:pt x="2143309" y="582476"/>
                                </a:cubicBezTo>
                                <a:cubicBezTo>
                                  <a:pt x="2131541" y="587183"/>
                                  <a:pt x="2085056" y="588361"/>
                                  <a:pt x="2072699" y="593068"/>
                                </a:cubicBezTo>
                                <a:cubicBezTo>
                                  <a:pt x="2060342" y="597775"/>
                                  <a:pt x="2069169" y="610720"/>
                                  <a:pt x="2069169" y="610720"/>
                                </a:cubicBezTo>
                                <a:cubicBezTo>
                                  <a:pt x="2067992" y="616604"/>
                                  <a:pt x="2062696" y="621312"/>
                                  <a:pt x="2065638" y="628373"/>
                                </a:cubicBezTo>
                                <a:cubicBezTo>
                                  <a:pt x="2068580" y="635434"/>
                                  <a:pt x="2077995" y="648380"/>
                                  <a:pt x="2086821" y="653087"/>
                                </a:cubicBezTo>
                                <a:cubicBezTo>
                                  <a:pt x="2095647" y="657794"/>
                                  <a:pt x="2106828" y="658971"/>
                                  <a:pt x="2118596" y="656617"/>
                                </a:cubicBezTo>
                                <a:cubicBezTo>
                                  <a:pt x="2130364" y="654263"/>
                                  <a:pt x="2148016" y="640142"/>
                                  <a:pt x="2157431" y="638965"/>
                                </a:cubicBezTo>
                                <a:cubicBezTo>
                                  <a:pt x="2166846" y="637788"/>
                                  <a:pt x="2169788" y="640141"/>
                                  <a:pt x="2175084" y="649556"/>
                                </a:cubicBezTo>
                                <a:cubicBezTo>
                                  <a:pt x="2180380" y="658971"/>
                                  <a:pt x="2184499" y="685450"/>
                                  <a:pt x="2189206" y="695453"/>
                                </a:cubicBezTo>
                                <a:cubicBezTo>
                                  <a:pt x="2193913" y="705456"/>
                                  <a:pt x="2193913" y="704868"/>
                                  <a:pt x="2203328" y="709575"/>
                                </a:cubicBezTo>
                                <a:cubicBezTo>
                                  <a:pt x="2212743" y="714282"/>
                                  <a:pt x="2233926" y="717813"/>
                                  <a:pt x="2245694" y="723697"/>
                                </a:cubicBezTo>
                                <a:cubicBezTo>
                                  <a:pt x="2257462" y="729581"/>
                                  <a:pt x="2267466" y="737819"/>
                                  <a:pt x="2273938" y="744880"/>
                                </a:cubicBezTo>
                                <a:cubicBezTo>
                                  <a:pt x="2280410" y="751941"/>
                                  <a:pt x="2276291" y="760179"/>
                                  <a:pt x="2284529" y="766063"/>
                                </a:cubicBezTo>
                                <a:cubicBezTo>
                                  <a:pt x="2292767" y="771947"/>
                                  <a:pt x="2312773" y="779008"/>
                                  <a:pt x="2323365" y="780185"/>
                                </a:cubicBezTo>
                                <a:cubicBezTo>
                                  <a:pt x="2333957" y="781362"/>
                                  <a:pt x="2348079" y="779597"/>
                                  <a:pt x="2348079" y="773124"/>
                                </a:cubicBezTo>
                                <a:cubicBezTo>
                                  <a:pt x="2348079" y="766651"/>
                                  <a:pt x="2335134" y="757236"/>
                                  <a:pt x="2323365" y="741349"/>
                                </a:cubicBezTo>
                                <a:cubicBezTo>
                                  <a:pt x="2311597" y="725462"/>
                                  <a:pt x="2275114" y="683684"/>
                                  <a:pt x="2277468" y="677800"/>
                                </a:cubicBezTo>
                                <a:cubicBezTo>
                                  <a:pt x="2279822" y="671916"/>
                                  <a:pt x="2321011" y="697218"/>
                                  <a:pt x="2337487" y="706044"/>
                                </a:cubicBezTo>
                                <a:cubicBezTo>
                                  <a:pt x="2353963" y="714870"/>
                                  <a:pt x="2371027" y="736642"/>
                                  <a:pt x="2376323" y="730758"/>
                                </a:cubicBezTo>
                                <a:cubicBezTo>
                                  <a:pt x="2381619" y="724874"/>
                                  <a:pt x="2372792" y="687215"/>
                                  <a:pt x="2369262" y="670739"/>
                                </a:cubicBezTo>
                                <a:cubicBezTo>
                                  <a:pt x="2365732" y="654263"/>
                                  <a:pt x="2362790" y="642496"/>
                                  <a:pt x="2355140" y="631904"/>
                                </a:cubicBezTo>
                                <a:cubicBezTo>
                                  <a:pt x="2347490" y="621312"/>
                                  <a:pt x="2331015" y="616016"/>
                                  <a:pt x="2323365" y="607190"/>
                                </a:cubicBezTo>
                                <a:cubicBezTo>
                                  <a:pt x="2315715" y="598364"/>
                                  <a:pt x="2312185" y="591303"/>
                                  <a:pt x="2309243" y="578946"/>
                                </a:cubicBezTo>
                                <a:cubicBezTo>
                                  <a:pt x="2306301" y="566589"/>
                                  <a:pt x="2296887" y="530695"/>
                                  <a:pt x="2305713" y="533049"/>
                                </a:cubicBezTo>
                                <a:cubicBezTo>
                                  <a:pt x="2314539" y="535403"/>
                                  <a:pt x="2347491" y="578357"/>
                                  <a:pt x="2362201" y="593068"/>
                                </a:cubicBezTo>
                                <a:cubicBezTo>
                                  <a:pt x="2376911" y="607778"/>
                                  <a:pt x="2386326" y="622489"/>
                                  <a:pt x="2393975" y="621312"/>
                                </a:cubicBezTo>
                                <a:cubicBezTo>
                                  <a:pt x="2401624" y="620135"/>
                                  <a:pt x="2403390" y="598364"/>
                                  <a:pt x="2408097" y="586007"/>
                                </a:cubicBezTo>
                                <a:cubicBezTo>
                                  <a:pt x="2412804" y="573650"/>
                                  <a:pt x="2417512" y="558351"/>
                                  <a:pt x="2422219" y="547171"/>
                                </a:cubicBezTo>
                                <a:cubicBezTo>
                                  <a:pt x="2426926" y="535991"/>
                                  <a:pt x="2440460" y="529518"/>
                                  <a:pt x="2436341" y="518927"/>
                                </a:cubicBezTo>
                                <a:cubicBezTo>
                                  <a:pt x="2432222" y="508336"/>
                                  <a:pt x="2407509" y="495979"/>
                                  <a:pt x="2397506" y="483622"/>
                                </a:cubicBezTo>
                                <a:cubicBezTo>
                                  <a:pt x="2387503" y="471265"/>
                                  <a:pt x="2392799" y="455967"/>
                                  <a:pt x="2376323" y="444787"/>
                                </a:cubicBezTo>
                                <a:cubicBezTo>
                                  <a:pt x="2359847" y="433607"/>
                                  <a:pt x="2312186" y="430077"/>
                                  <a:pt x="2298652" y="416543"/>
                                </a:cubicBezTo>
                                <a:cubicBezTo>
                                  <a:pt x="2285118" y="403009"/>
                                  <a:pt x="2291002" y="367704"/>
                                  <a:pt x="2295121" y="363585"/>
                                </a:cubicBezTo>
                                <a:cubicBezTo>
                                  <a:pt x="2299240" y="359466"/>
                                  <a:pt x="2315716" y="393006"/>
                                  <a:pt x="2323365" y="391829"/>
                                </a:cubicBezTo>
                                <a:cubicBezTo>
                                  <a:pt x="2331014" y="390652"/>
                                  <a:pt x="2343960" y="364173"/>
                                  <a:pt x="2341018" y="356524"/>
                                </a:cubicBezTo>
                                <a:cubicBezTo>
                                  <a:pt x="2338076" y="348875"/>
                                  <a:pt x="2308655" y="352405"/>
                                  <a:pt x="2305713" y="345933"/>
                                </a:cubicBezTo>
                                <a:cubicBezTo>
                                  <a:pt x="2302771" y="339461"/>
                                  <a:pt x="2322777" y="326515"/>
                                  <a:pt x="2323365" y="317689"/>
                                </a:cubicBezTo>
                                <a:cubicBezTo>
                                  <a:pt x="2323953" y="308863"/>
                                  <a:pt x="2316893" y="294740"/>
                                  <a:pt x="2309243" y="292975"/>
                                </a:cubicBezTo>
                                <a:cubicBezTo>
                                  <a:pt x="2301594" y="291210"/>
                                  <a:pt x="2281587" y="311216"/>
                                  <a:pt x="2277468" y="307097"/>
                                </a:cubicBezTo>
                                <a:cubicBezTo>
                                  <a:pt x="2273349" y="302978"/>
                                  <a:pt x="2289236" y="277088"/>
                                  <a:pt x="2284529" y="268262"/>
                                </a:cubicBezTo>
                                <a:cubicBezTo>
                                  <a:pt x="2279822" y="259436"/>
                                  <a:pt x="2259816" y="264143"/>
                                  <a:pt x="2249224" y="254140"/>
                                </a:cubicBezTo>
                                <a:cubicBezTo>
                                  <a:pt x="2238633" y="244137"/>
                                  <a:pt x="2226864" y="218834"/>
                                  <a:pt x="2220980" y="208243"/>
                                </a:cubicBezTo>
                                <a:cubicBezTo>
                                  <a:pt x="2215096" y="197651"/>
                                  <a:pt x="2220391" y="192945"/>
                                  <a:pt x="2213919" y="190591"/>
                                </a:cubicBezTo>
                                <a:cubicBezTo>
                                  <a:pt x="2207447" y="188237"/>
                                  <a:pt x="2190971" y="197063"/>
                                  <a:pt x="2182145" y="194121"/>
                                </a:cubicBezTo>
                                <a:cubicBezTo>
                                  <a:pt x="2173319" y="191179"/>
                                  <a:pt x="2169200" y="182353"/>
                                  <a:pt x="2160962" y="172938"/>
                                </a:cubicBezTo>
                                <a:cubicBezTo>
                                  <a:pt x="2152724" y="163523"/>
                                  <a:pt x="2132718" y="137633"/>
                                  <a:pt x="2132718" y="137633"/>
                                </a:cubicBezTo>
                                <a:cubicBezTo>
                                  <a:pt x="2123303" y="125865"/>
                                  <a:pt x="2113889" y="105270"/>
                                  <a:pt x="2104474" y="102328"/>
                                </a:cubicBezTo>
                                <a:cubicBezTo>
                                  <a:pt x="2095059" y="99386"/>
                                  <a:pt x="2085056" y="117039"/>
                                  <a:pt x="2076230" y="119981"/>
                                </a:cubicBezTo>
                                <a:cubicBezTo>
                                  <a:pt x="2067404" y="122923"/>
                                  <a:pt x="2057989" y="118216"/>
                                  <a:pt x="2051516" y="119981"/>
                                </a:cubicBezTo>
                                <a:cubicBezTo>
                                  <a:pt x="2045043" y="121746"/>
                                  <a:pt x="2043866" y="127042"/>
                                  <a:pt x="2037394" y="130572"/>
                                </a:cubicBezTo>
                                <a:cubicBezTo>
                                  <a:pt x="2030922" y="134102"/>
                                  <a:pt x="2018565" y="144106"/>
                                  <a:pt x="2012681" y="141164"/>
                                </a:cubicBezTo>
                                <a:cubicBezTo>
                                  <a:pt x="2006797" y="138222"/>
                                  <a:pt x="2004443" y="122923"/>
                                  <a:pt x="2002089" y="112920"/>
                                </a:cubicBezTo>
                                <a:cubicBezTo>
                                  <a:pt x="1999735" y="102917"/>
                                  <a:pt x="2000913" y="87618"/>
                                  <a:pt x="1998559" y="81145"/>
                                </a:cubicBezTo>
                                <a:cubicBezTo>
                                  <a:pt x="1996205" y="74672"/>
                                  <a:pt x="1989732" y="81145"/>
                                  <a:pt x="1987967" y="74084"/>
                                </a:cubicBezTo>
                                <a:cubicBezTo>
                                  <a:pt x="1986202" y="67023"/>
                                  <a:pt x="1991497" y="45840"/>
                                  <a:pt x="1987967" y="38779"/>
                                </a:cubicBezTo>
                                <a:cubicBezTo>
                                  <a:pt x="1984436" y="31718"/>
                                  <a:pt x="1979141" y="29953"/>
                                  <a:pt x="1966784" y="31718"/>
                                </a:cubicBezTo>
                                <a:cubicBezTo>
                                  <a:pt x="1954427" y="33483"/>
                                  <a:pt x="1925007" y="39956"/>
                                  <a:pt x="1913827" y="49371"/>
                                </a:cubicBezTo>
                                <a:cubicBezTo>
                                  <a:pt x="1902647" y="58786"/>
                                  <a:pt x="1903236" y="77026"/>
                                  <a:pt x="1899705" y="88206"/>
                                </a:cubicBezTo>
                                <a:cubicBezTo>
                                  <a:pt x="1896174" y="99386"/>
                                  <a:pt x="1890290" y="100563"/>
                                  <a:pt x="1892644" y="116450"/>
                                </a:cubicBezTo>
                                <a:cubicBezTo>
                                  <a:pt x="1894998" y="132337"/>
                                  <a:pt x="1909708" y="167643"/>
                                  <a:pt x="1913827" y="183530"/>
                                </a:cubicBezTo>
                                <a:cubicBezTo>
                                  <a:pt x="1917946" y="199417"/>
                                  <a:pt x="1922064" y="208244"/>
                                  <a:pt x="1917357" y="211774"/>
                                </a:cubicBezTo>
                                <a:cubicBezTo>
                                  <a:pt x="1912650" y="215304"/>
                                  <a:pt x="1894998" y="215304"/>
                                  <a:pt x="1885583" y="204713"/>
                                </a:cubicBezTo>
                                <a:cubicBezTo>
                                  <a:pt x="1876168" y="194122"/>
                                  <a:pt x="1862634" y="169996"/>
                                  <a:pt x="1860869" y="148225"/>
                                </a:cubicBezTo>
                                <a:cubicBezTo>
                                  <a:pt x="1859104" y="126454"/>
                                  <a:pt x="1870284" y="93502"/>
                                  <a:pt x="1874991" y="74084"/>
                                </a:cubicBezTo>
                                <a:cubicBezTo>
                                  <a:pt x="1879698" y="54666"/>
                                  <a:pt x="1894997" y="37014"/>
                                  <a:pt x="1889113" y="31718"/>
                                </a:cubicBezTo>
                                <a:cubicBezTo>
                                  <a:pt x="1883229" y="26422"/>
                                  <a:pt x="1855573" y="31718"/>
                                  <a:pt x="1839686" y="42310"/>
                                </a:cubicBezTo>
                                <a:cubicBezTo>
                                  <a:pt x="1823799" y="52901"/>
                                  <a:pt x="1802028" y="79380"/>
                                  <a:pt x="1793790" y="95267"/>
                                </a:cubicBezTo>
                                <a:cubicBezTo>
                                  <a:pt x="1785552" y="111154"/>
                                  <a:pt x="1789671" y="122334"/>
                                  <a:pt x="1790259" y="137633"/>
                                </a:cubicBezTo>
                                <a:cubicBezTo>
                                  <a:pt x="1790847" y="152932"/>
                                  <a:pt x="1793789" y="171761"/>
                                  <a:pt x="1797320" y="187060"/>
                                </a:cubicBezTo>
                                <a:cubicBezTo>
                                  <a:pt x="1800850" y="202359"/>
                                  <a:pt x="1805558" y="220600"/>
                                  <a:pt x="1811442" y="229426"/>
                                </a:cubicBezTo>
                                <a:cubicBezTo>
                                  <a:pt x="1817326" y="238252"/>
                                  <a:pt x="1834390" y="235899"/>
                                  <a:pt x="1832625" y="240018"/>
                                </a:cubicBezTo>
                                <a:cubicBezTo>
                                  <a:pt x="1830860" y="244137"/>
                                  <a:pt x="1800851" y="244725"/>
                                  <a:pt x="1800851" y="254140"/>
                                </a:cubicBezTo>
                                <a:cubicBezTo>
                                  <a:pt x="1800851" y="263555"/>
                                  <a:pt x="1823210" y="290622"/>
                                  <a:pt x="1832625" y="296506"/>
                                </a:cubicBezTo>
                                <a:cubicBezTo>
                                  <a:pt x="1842040" y="302390"/>
                                  <a:pt x="1849101" y="289445"/>
                                  <a:pt x="1857339" y="289445"/>
                                </a:cubicBezTo>
                                <a:cubicBezTo>
                                  <a:pt x="1865577" y="289445"/>
                                  <a:pt x="1876168" y="291210"/>
                                  <a:pt x="1882052" y="296506"/>
                                </a:cubicBezTo>
                                <a:cubicBezTo>
                                  <a:pt x="1887936" y="301802"/>
                                  <a:pt x="1890879" y="312393"/>
                                  <a:pt x="1892644" y="321219"/>
                                </a:cubicBezTo>
                                <a:cubicBezTo>
                                  <a:pt x="1894409" y="330045"/>
                                  <a:pt x="1892644" y="349463"/>
                                  <a:pt x="1892644" y="349463"/>
                                </a:cubicBezTo>
                                <a:cubicBezTo>
                                  <a:pt x="1892644" y="361820"/>
                                  <a:pt x="1896763" y="378884"/>
                                  <a:pt x="1892644" y="395360"/>
                                </a:cubicBezTo>
                                <a:cubicBezTo>
                                  <a:pt x="1888525" y="411836"/>
                                  <a:pt x="1876168" y="436549"/>
                                  <a:pt x="1867930" y="448317"/>
                                </a:cubicBezTo>
                                <a:cubicBezTo>
                                  <a:pt x="1859692" y="460085"/>
                                  <a:pt x="1849101" y="471266"/>
                                  <a:pt x="1843217" y="465970"/>
                                </a:cubicBezTo>
                                <a:cubicBezTo>
                                  <a:pt x="1837333" y="460674"/>
                                  <a:pt x="1837332" y="435961"/>
                                  <a:pt x="1832625" y="416543"/>
                                </a:cubicBezTo>
                                <a:cubicBezTo>
                                  <a:pt x="1827918" y="397125"/>
                                  <a:pt x="1822622" y="351817"/>
                                  <a:pt x="1814973" y="349463"/>
                                </a:cubicBezTo>
                                <a:cubicBezTo>
                                  <a:pt x="1807324" y="347109"/>
                                  <a:pt x="1793790" y="397125"/>
                                  <a:pt x="1786729" y="402421"/>
                                </a:cubicBezTo>
                                <a:cubicBezTo>
                                  <a:pt x="1779668" y="407717"/>
                                  <a:pt x="1776138" y="388888"/>
                                  <a:pt x="1772607" y="381238"/>
                                </a:cubicBezTo>
                                <a:cubicBezTo>
                                  <a:pt x="1769076" y="373588"/>
                                  <a:pt x="1763192" y="363585"/>
                                  <a:pt x="1765546" y="356524"/>
                                </a:cubicBezTo>
                                <a:cubicBezTo>
                                  <a:pt x="1767900" y="349463"/>
                                  <a:pt x="1791436" y="341226"/>
                                  <a:pt x="1786729" y="338872"/>
                                </a:cubicBezTo>
                                <a:cubicBezTo>
                                  <a:pt x="1782022" y="336518"/>
                                  <a:pt x="1742009" y="345344"/>
                                  <a:pt x="1737302" y="342402"/>
                                </a:cubicBezTo>
                                <a:cubicBezTo>
                                  <a:pt x="1732595" y="339460"/>
                                  <a:pt x="1757897" y="333576"/>
                                  <a:pt x="1758485" y="321219"/>
                                </a:cubicBezTo>
                                <a:cubicBezTo>
                                  <a:pt x="1759073" y="308862"/>
                                  <a:pt x="1747893" y="286503"/>
                                  <a:pt x="1740832" y="268262"/>
                                </a:cubicBezTo>
                                <a:cubicBezTo>
                                  <a:pt x="1733771" y="250021"/>
                                  <a:pt x="1722591" y="225308"/>
                                  <a:pt x="1716119" y="211774"/>
                                </a:cubicBezTo>
                                <a:cubicBezTo>
                                  <a:pt x="1709647" y="198240"/>
                                  <a:pt x="1703174" y="195298"/>
                                  <a:pt x="1701997" y="187060"/>
                                </a:cubicBezTo>
                                <a:cubicBezTo>
                                  <a:pt x="1700820" y="178822"/>
                                  <a:pt x="1706704" y="169408"/>
                                  <a:pt x="1709058" y="162347"/>
                                </a:cubicBezTo>
                                <a:cubicBezTo>
                                  <a:pt x="1711412" y="155286"/>
                                  <a:pt x="1718473" y="152932"/>
                                  <a:pt x="1716119" y="144694"/>
                                </a:cubicBezTo>
                                <a:cubicBezTo>
                                  <a:pt x="1713765" y="136456"/>
                                  <a:pt x="1689640" y="118216"/>
                                  <a:pt x="1694936" y="112920"/>
                                </a:cubicBezTo>
                                <a:cubicBezTo>
                                  <a:pt x="1700232" y="107624"/>
                                  <a:pt x="1734948" y="119981"/>
                                  <a:pt x="1747893" y="112920"/>
                                </a:cubicBezTo>
                                <a:cubicBezTo>
                                  <a:pt x="1760838" y="105859"/>
                                  <a:pt x="1767311" y="86441"/>
                                  <a:pt x="1772607" y="70554"/>
                                </a:cubicBezTo>
                                <a:cubicBezTo>
                                  <a:pt x="1777903" y="54667"/>
                                  <a:pt x="1782610" y="28776"/>
                                  <a:pt x="1779668" y="17596"/>
                                </a:cubicBezTo>
                                <a:cubicBezTo>
                                  <a:pt x="1776726" y="6416"/>
                                  <a:pt x="1767311" y="5828"/>
                                  <a:pt x="1754954" y="3474"/>
                                </a:cubicBezTo>
                                <a:cubicBezTo>
                                  <a:pt x="1742597" y="1120"/>
                                  <a:pt x="1719649" y="-2999"/>
                                  <a:pt x="1705527" y="3474"/>
                                </a:cubicBezTo>
                                <a:cubicBezTo>
                                  <a:pt x="1691405" y="9947"/>
                                  <a:pt x="1676694" y="31130"/>
                                  <a:pt x="1670222" y="42310"/>
                                </a:cubicBezTo>
                                <a:cubicBezTo>
                                  <a:pt x="1663750" y="53490"/>
                                  <a:pt x="1667280" y="59374"/>
                                  <a:pt x="1666692" y="70554"/>
                                </a:cubicBezTo>
                                <a:cubicBezTo>
                                  <a:pt x="1666104" y="81734"/>
                                  <a:pt x="1666692" y="109389"/>
                                  <a:pt x="1666692" y="109389"/>
                                </a:cubicBezTo>
                                <a:cubicBezTo>
                                  <a:pt x="1666692" y="124688"/>
                                  <a:pt x="1669634" y="144106"/>
                                  <a:pt x="1666692" y="162347"/>
                                </a:cubicBezTo>
                                <a:cubicBezTo>
                                  <a:pt x="1663750" y="180588"/>
                                  <a:pt x="1651981" y="201183"/>
                                  <a:pt x="1649039" y="218835"/>
                                </a:cubicBezTo>
                                <a:cubicBezTo>
                                  <a:pt x="1646097" y="236487"/>
                                  <a:pt x="1650804" y="254140"/>
                                  <a:pt x="1649039" y="268262"/>
                                </a:cubicBezTo>
                                <a:cubicBezTo>
                                  <a:pt x="1647274" y="282384"/>
                                  <a:pt x="1636683" y="294152"/>
                                  <a:pt x="1638448" y="303567"/>
                                </a:cubicBezTo>
                                <a:cubicBezTo>
                                  <a:pt x="1640213" y="312982"/>
                                  <a:pt x="1653158" y="316512"/>
                                  <a:pt x="1659631" y="324750"/>
                                </a:cubicBezTo>
                                <a:cubicBezTo>
                                  <a:pt x="1666103" y="332988"/>
                                  <a:pt x="1673164" y="342991"/>
                                  <a:pt x="1677283" y="352994"/>
                                </a:cubicBezTo>
                                <a:cubicBezTo>
                                  <a:pt x="1681402" y="362997"/>
                                  <a:pt x="1683167" y="375353"/>
                                  <a:pt x="1684344" y="384768"/>
                                </a:cubicBezTo>
                                <a:cubicBezTo>
                                  <a:pt x="1685521" y="394183"/>
                                  <a:pt x="1688463" y="402421"/>
                                  <a:pt x="1684344" y="409482"/>
                                </a:cubicBezTo>
                                <a:cubicBezTo>
                                  <a:pt x="1680225" y="416543"/>
                                  <a:pt x="1666692" y="426546"/>
                                  <a:pt x="1659631" y="427134"/>
                                </a:cubicBezTo>
                                <a:cubicBezTo>
                                  <a:pt x="1652570" y="427722"/>
                                  <a:pt x="1641390" y="417131"/>
                                  <a:pt x="1641978" y="413012"/>
                                </a:cubicBezTo>
                                <a:cubicBezTo>
                                  <a:pt x="1642566" y="408893"/>
                                  <a:pt x="1660807" y="411836"/>
                                  <a:pt x="1663161" y="402421"/>
                                </a:cubicBezTo>
                                <a:cubicBezTo>
                                  <a:pt x="1665515" y="393006"/>
                                  <a:pt x="1663749" y="370058"/>
                                  <a:pt x="1656100" y="356524"/>
                                </a:cubicBezTo>
                                <a:cubicBezTo>
                                  <a:pt x="1648451" y="342990"/>
                                  <a:pt x="1625503" y="327103"/>
                                  <a:pt x="1617265" y="321219"/>
                                </a:cubicBezTo>
                                <a:cubicBezTo>
                                  <a:pt x="1609027" y="315335"/>
                                  <a:pt x="1611969" y="314746"/>
                                  <a:pt x="1606673" y="321219"/>
                                </a:cubicBezTo>
                                <a:cubicBezTo>
                                  <a:pt x="1601377" y="327692"/>
                                  <a:pt x="1591374" y="347110"/>
                                  <a:pt x="1585490" y="360055"/>
                                </a:cubicBezTo>
                                <a:cubicBezTo>
                                  <a:pt x="1579606" y="373000"/>
                                  <a:pt x="1570191" y="390064"/>
                                  <a:pt x="1571368" y="398890"/>
                                </a:cubicBezTo>
                                <a:cubicBezTo>
                                  <a:pt x="1572545" y="407716"/>
                                  <a:pt x="1592551" y="405951"/>
                                  <a:pt x="1592551" y="413012"/>
                                </a:cubicBezTo>
                                <a:cubicBezTo>
                                  <a:pt x="1592551" y="420073"/>
                                  <a:pt x="1582548" y="433018"/>
                                  <a:pt x="1571368" y="441256"/>
                                </a:cubicBezTo>
                                <a:cubicBezTo>
                                  <a:pt x="1560188" y="449494"/>
                                  <a:pt x="1536652" y="463027"/>
                                  <a:pt x="1525472" y="462439"/>
                                </a:cubicBezTo>
                                <a:cubicBezTo>
                                  <a:pt x="1514292" y="461851"/>
                                  <a:pt x="1514292" y="442433"/>
                                  <a:pt x="1504289" y="437726"/>
                                </a:cubicBezTo>
                                <a:cubicBezTo>
                                  <a:pt x="1494286" y="433019"/>
                                  <a:pt x="1479575" y="440079"/>
                                  <a:pt x="1465453" y="434195"/>
                                </a:cubicBezTo>
                                <a:cubicBezTo>
                                  <a:pt x="1451331" y="428311"/>
                                  <a:pt x="1430148" y="404186"/>
                                  <a:pt x="1419557" y="402421"/>
                                </a:cubicBezTo>
                                <a:cubicBezTo>
                                  <a:pt x="1408965" y="400656"/>
                                  <a:pt x="1410142" y="420074"/>
                                  <a:pt x="1401904" y="423604"/>
                                </a:cubicBezTo>
                                <a:cubicBezTo>
                                  <a:pt x="1393666" y="427134"/>
                                  <a:pt x="1373071" y="417720"/>
                                  <a:pt x="1370129" y="423604"/>
                                </a:cubicBezTo>
                                <a:cubicBezTo>
                                  <a:pt x="1367187" y="429488"/>
                                  <a:pt x="1381898" y="445964"/>
                                  <a:pt x="1384252" y="458909"/>
                                </a:cubicBezTo>
                                <a:cubicBezTo>
                                  <a:pt x="1386606" y="471854"/>
                                  <a:pt x="1390136" y="501863"/>
                                  <a:pt x="1384252" y="501275"/>
                                </a:cubicBezTo>
                                <a:cubicBezTo>
                                  <a:pt x="1378368" y="500687"/>
                                  <a:pt x="1356596" y="464204"/>
                                  <a:pt x="1348946" y="455378"/>
                                </a:cubicBezTo>
                                <a:cubicBezTo>
                                  <a:pt x="1341296" y="446552"/>
                                  <a:pt x="1345416" y="450082"/>
                                  <a:pt x="1338355" y="448317"/>
                                </a:cubicBezTo>
                                <a:cubicBezTo>
                                  <a:pt x="1331294" y="446552"/>
                                  <a:pt x="1327175" y="444787"/>
                                  <a:pt x="1306580" y="444787"/>
                                </a:cubicBezTo>
                                <a:cubicBezTo>
                                  <a:pt x="1285985" y="444787"/>
                                  <a:pt x="1230086" y="450671"/>
                                  <a:pt x="1214787" y="448317"/>
                                </a:cubicBezTo>
                                <a:cubicBezTo>
                                  <a:pt x="1199488" y="445963"/>
                                  <a:pt x="1215375" y="440080"/>
                                  <a:pt x="1214787" y="430665"/>
                                </a:cubicBezTo>
                                <a:cubicBezTo>
                                  <a:pt x="1214199" y="421250"/>
                                  <a:pt x="1215964" y="398890"/>
                                  <a:pt x="1211257" y="391829"/>
                                </a:cubicBezTo>
                                <a:cubicBezTo>
                                  <a:pt x="1206550" y="384768"/>
                                  <a:pt x="1194192" y="389476"/>
                                  <a:pt x="1186543" y="388299"/>
                                </a:cubicBezTo>
                                <a:cubicBezTo>
                                  <a:pt x="1178894" y="387122"/>
                                  <a:pt x="1178893" y="392417"/>
                                  <a:pt x="1165360" y="384768"/>
                                </a:cubicBezTo>
                                <a:cubicBezTo>
                                  <a:pt x="1151827" y="377119"/>
                                  <a:pt x="1127702" y="354170"/>
                                  <a:pt x="1105342" y="342402"/>
                                </a:cubicBezTo>
                                <a:cubicBezTo>
                                  <a:pt x="1082982" y="330634"/>
                                  <a:pt x="1047088" y="314746"/>
                                  <a:pt x="1031201" y="314158"/>
                                </a:cubicBezTo>
                                <a:cubicBezTo>
                                  <a:pt x="1015314" y="313570"/>
                                  <a:pt x="1015314" y="342991"/>
                                  <a:pt x="1010018" y="338872"/>
                                </a:cubicBezTo>
                                <a:cubicBezTo>
                                  <a:pt x="1004722" y="334753"/>
                                  <a:pt x="1004134" y="296506"/>
                                  <a:pt x="999427" y="289445"/>
                                </a:cubicBezTo>
                                <a:cubicBezTo>
                                  <a:pt x="994720" y="282384"/>
                                  <a:pt x="987658" y="286503"/>
                                  <a:pt x="981774" y="296506"/>
                                </a:cubicBezTo>
                                <a:cubicBezTo>
                                  <a:pt x="975890" y="306509"/>
                                  <a:pt x="971183" y="347109"/>
                                  <a:pt x="964122" y="349463"/>
                                </a:cubicBezTo>
                                <a:cubicBezTo>
                                  <a:pt x="957061" y="351817"/>
                                  <a:pt x="947646" y="324750"/>
                                  <a:pt x="939408" y="310628"/>
                                </a:cubicBezTo>
                                <a:cubicBezTo>
                                  <a:pt x="931170" y="296506"/>
                                  <a:pt x="922344" y="265908"/>
                                  <a:pt x="914695" y="264731"/>
                                </a:cubicBezTo>
                                <a:cubicBezTo>
                                  <a:pt x="907046" y="263554"/>
                                  <a:pt x="898219" y="294741"/>
                                  <a:pt x="893512" y="303567"/>
                                </a:cubicBezTo>
                                <a:cubicBezTo>
                                  <a:pt x="888805" y="312393"/>
                                  <a:pt x="889393" y="320631"/>
                                  <a:pt x="886451" y="317689"/>
                                </a:cubicBezTo>
                                <a:cubicBezTo>
                                  <a:pt x="883509" y="314747"/>
                                  <a:pt x="884097" y="288856"/>
                                  <a:pt x="875859" y="285914"/>
                                </a:cubicBezTo>
                                <a:cubicBezTo>
                                  <a:pt x="867621" y="282972"/>
                                  <a:pt x="852911" y="292386"/>
                                  <a:pt x="837024" y="300036"/>
                                </a:cubicBezTo>
                                <a:cubicBezTo>
                                  <a:pt x="821137" y="307685"/>
                                  <a:pt x="794070" y="327104"/>
                                  <a:pt x="780536" y="331811"/>
                                </a:cubicBezTo>
                                <a:cubicBezTo>
                                  <a:pt x="767002" y="336518"/>
                                  <a:pt x="763471" y="322396"/>
                                  <a:pt x="755822" y="328280"/>
                                </a:cubicBezTo>
                                <a:cubicBezTo>
                                  <a:pt x="748172" y="334164"/>
                                  <a:pt x="744054" y="358878"/>
                                  <a:pt x="734639" y="367116"/>
                                </a:cubicBezTo>
                                <a:cubicBezTo>
                                  <a:pt x="725224" y="375354"/>
                                  <a:pt x="711102" y="380061"/>
                                  <a:pt x="699334" y="377707"/>
                                </a:cubicBezTo>
                                <a:cubicBezTo>
                                  <a:pt x="687566" y="375353"/>
                                  <a:pt x="679916" y="360643"/>
                                  <a:pt x="664029" y="352994"/>
                                </a:cubicBezTo>
                                <a:cubicBezTo>
                                  <a:pt x="648142" y="345345"/>
                                  <a:pt x="618133" y="338872"/>
                                  <a:pt x="604011" y="331811"/>
                                </a:cubicBezTo>
                                <a:cubicBezTo>
                                  <a:pt x="589889" y="324750"/>
                                  <a:pt x="586946" y="317689"/>
                                  <a:pt x="579297" y="310628"/>
                                </a:cubicBezTo>
                                <a:cubicBezTo>
                                  <a:pt x="571647" y="303567"/>
                                  <a:pt x="565175" y="291799"/>
                                  <a:pt x="558114" y="289445"/>
                                </a:cubicBezTo>
                                <a:cubicBezTo>
                                  <a:pt x="551053" y="287091"/>
                                  <a:pt x="553407" y="295329"/>
                                  <a:pt x="536931" y="296506"/>
                                </a:cubicBezTo>
                                <a:cubicBezTo>
                                  <a:pt x="520455" y="297683"/>
                                  <a:pt x="476912" y="301213"/>
                                  <a:pt x="459260" y="296506"/>
                                </a:cubicBezTo>
                                <a:cubicBezTo>
                                  <a:pt x="441608" y="291799"/>
                                  <a:pt x="442784" y="270616"/>
                                  <a:pt x="431016" y="268262"/>
                                </a:cubicBezTo>
                                <a:cubicBezTo>
                                  <a:pt x="419248" y="265908"/>
                                  <a:pt x="399830" y="282384"/>
                                  <a:pt x="388650" y="282384"/>
                                </a:cubicBezTo>
                                <a:cubicBezTo>
                                  <a:pt x="377470" y="282384"/>
                                  <a:pt x="369820" y="273558"/>
                                  <a:pt x="363936" y="268262"/>
                                </a:cubicBezTo>
                                <a:cubicBezTo>
                                  <a:pt x="358052" y="262966"/>
                                  <a:pt x="363348" y="254728"/>
                                  <a:pt x="353345" y="250609"/>
                                </a:cubicBezTo>
                                <a:cubicBezTo>
                                  <a:pt x="343342" y="246490"/>
                                  <a:pt x="315098" y="244725"/>
                                  <a:pt x="303918" y="243548"/>
                                </a:cubicBezTo>
                                <a:cubicBezTo>
                                  <a:pt x="292738" y="242371"/>
                                  <a:pt x="289207" y="242371"/>
                                  <a:pt x="286265" y="243548"/>
                                </a:cubicBezTo>
                                <a:cubicBezTo>
                                  <a:pt x="283323" y="244725"/>
                                  <a:pt x="288619" y="254728"/>
                                  <a:pt x="286265" y="250609"/>
                                </a:cubicBezTo>
                                <a:cubicBezTo>
                                  <a:pt x="283911" y="246490"/>
                                  <a:pt x="277439" y="225307"/>
                                  <a:pt x="272143" y="218835"/>
                                </a:cubicBezTo>
                                <a:cubicBezTo>
                                  <a:pt x="266847" y="212362"/>
                                  <a:pt x="259787" y="211186"/>
                                  <a:pt x="254491" y="211774"/>
                                </a:cubicBezTo>
                                <a:cubicBezTo>
                                  <a:pt x="249195" y="212362"/>
                                  <a:pt x="247430" y="214716"/>
                                  <a:pt x="240369" y="222365"/>
                                </a:cubicBezTo>
                                <a:cubicBezTo>
                                  <a:pt x="233308" y="230014"/>
                                  <a:pt x="225070" y="246490"/>
                                  <a:pt x="212125" y="257670"/>
                                </a:cubicBezTo>
                                <a:cubicBezTo>
                                  <a:pt x="199180" y="268850"/>
                                  <a:pt x="178585" y="278854"/>
                                  <a:pt x="162698" y="289445"/>
                                </a:cubicBezTo>
                                <a:cubicBezTo>
                                  <a:pt x="146811" y="300036"/>
                                  <a:pt x="127981" y="311804"/>
                                  <a:pt x="116801" y="321219"/>
                                </a:cubicBezTo>
                                <a:cubicBezTo>
                                  <a:pt x="105621" y="330634"/>
                                  <a:pt x="103267" y="339460"/>
                                  <a:pt x="95618" y="345933"/>
                                </a:cubicBezTo>
                                <a:cubicBezTo>
                                  <a:pt x="87969" y="352406"/>
                                  <a:pt x="83850" y="354171"/>
                                  <a:pt x="70905" y="360055"/>
                                </a:cubicBezTo>
                                <a:cubicBezTo>
                                  <a:pt x="57960" y="365939"/>
                                  <a:pt x="25596" y="369470"/>
                                  <a:pt x="17947" y="381238"/>
                                </a:cubicBezTo>
                                <a:cubicBezTo>
                                  <a:pt x="10298" y="393006"/>
                                  <a:pt x="17358" y="418308"/>
                                  <a:pt x="25008" y="430665"/>
                                </a:cubicBezTo>
                                <a:cubicBezTo>
                                  <a:pt x="32657" y="443022"/>
                                  <a:pt x="53253" y="445375"/>
                                  <a:pt x="63844" y="455378"/>
                                </a:cubicBezTo>
                                <a:cubicBezTo>
                                  <a:pt x="74435" y="465381"/>
                                  <a:pt x="79731" y="480680"/>
                                  <a:pt x="88557" y="490683"/>
                                </a:cubicBezTo>
                                <a:cubicBezTo>
                                  <a:pt x="97383" y="500686"/>
                                  <a:pt x="109152" y="507159"/>
                                  <a:pt x="116801" y="515397"/>
                                </a:cubicBezTo>
                                <a:cubicBezTo>
                                  <a:pt x="124450" y="523635"/>
                                  <a:pt x="134454" y="532461"/>
                                  <a:pt x="134454" y="540110"/>
                                </a:cubicBezTo>
                                <a:cubicBezTo>
                                  <a:pt x="134454" y="547759"/>
                                  <a:pt x="126216" y="564235"/>
                                  <a:pt x="116801" y="561293"/>
                                </a:cubicBezTo>
                                <a:cubicBezTo>
                                  <a:pt x="107386" y="558351"/>
                                  <a:pt x="93853" y="524223"/>
                                  <a:pt x="77966" y="522458"/>
                                </a:cubicBezTo>
                                <a:cubicBezTo>
                                  <a:pt x="62079" y="520693"/>
                                  <a:pt x="21478" y="550702"/>
                                  <a:pt x="21478" y="550702"/>
                                </a:cubicBezTo>
                                <a:cubicBezTo>
                                  <a:pt x="8533" y="557174"/>
                                  <a:pt x="2060" y="554820"/>
                                  <a:pt x="295" y="561293"/>
                                </a:cubicBezTo>
                                <a:cubicBezTo>
                                  <a:pt x="-1470" y="567765"/>
                                  <a:pt x="5002" y="577180"/>
                                  <a:pt x="10886" y="589537"/>
                                </a:cubicBezTo>
                                <a:cubicBezTo>
                                  <a:pt x="16770" y="601894"/>
                                  <a:pt x="21478" y="624254"/>
                                  <a:pt x="35600" y="635434"/>
                                </a:cubicBezTo>
                                <a:cubicBezTo>
                                  <a:pt x="49722" y="646614"/>
                                  <a:pt x="77965" y="655440"/>
                                  <a:pt x="95618" y="656617"/>
                                </a:cubicBezTo>
                                <a:cubicBezTo>
                                  <a:pt x="113271" y="657794"/>
                                  <a:pt x="132100" y="640141"/>
                                  <a:pt x="141515" y="642495"/>
                                </a:cubicBezTo>
                                <a:cubicBezTo>
                                  <a:pt x="150930" y="644849"/>
                                  <a:pt x="153871" y="663089"/>
                                  <a:pt x="152106" y="670739"/>
                                </a:cubicBezTo>
                                <a:cubicBezTo>
                                  <a:pt x="150341" y="678388"/>
                                  <a:pt x="144456" y="680154"/>
                                  <a:pt x="130923" y="688392"/>
                                </a:cubicBezTo>
                                <a:cubicBezTo>
                                  <a:pt x="117389" y="696630"/>
                                  <a:pt x="86792" y="710163"/>
                                  <a:pt x="70905" y="720166"/>
                                </a:cubicBezTo>
                                <a:cubicBezTo>
                                  <a:pt x="55018" y="730169"/>
                                  <a:pt x="42073" y="733699"/>
                                  <a:pt x="35600" y="748410"/>
                                </a:cubicBezTo>
                                <a:cubicBezTo>
                                  <a:pt x="29127" y="763120"/>
                                  <a:pt x="26773" y="786658"/>
                                  <a:pt x="32069" y="808429"/>
                                </a:cubicBezTo>
                                <a:cubicBezTo>
                                  <a:pt x="37365" y="830200"/>
                                  <a:pt x="57371" y="866094"/>
                                  <a:pt x="67374" y="879039"/>
                                </a:cubicBezTo>
                                <a:cubicBezTo>
                                  <a:pt x="77377" y="891984"/>
                                  <a:pt x="84438" y="887865"/>
                                  <a:pt x="92088" y="886100"/>
                                </a:cubicBezTo>
                                <a:cubicBezTo>
                                  <a:pt x="99737" y="884335"/>
                                  <a:pt x="105033" y="863740"/>
                                  <a:pt x="113271" y="868447"/>
                                </a:cubicBezTo>
                                <a:cubicBezTo>
                                  <a:pt x="121509" y="873154"/>
                                  <a:pt x="132689" y="904929"/>
                                  <a:pt x="141515" y="914344"/>
                                </a:cubicBezTo>
                                <a:cubicBezTo>
                                  <a:pt x="150341" y="923759"/>
                                  <a:pt x="149752" y="923758"/>
                                  <a:pt x="166228" y="924935"/>
                                </a:cubicBezTo>
                                <a:cubicBezTo>
                                  <a:pt x="182704" y="926112"/>
                                  <a:pt x="233896" y="912579"/>
                                  <a:pt x="240369" y="921405"/>
                                </a:cubicBezTo>
                                <a:cubicBezTo>
                                  <a:pt x="246842" y="930231"/>
                                  <a:pt x="216832" y="964359"/>
                                  <a:pt x="205064" y="977893"/>
                                </a:cubicBezTo>
                                <a:cubicBezTo>
                                  <a:pt x="193296" y="991427"/>
                                  <a:pt x="182704" y="994368"/>
                                  <a:pt x="169759" y="1002606"/>
                                </a:cubicBezTo>
                                <a:cubicBezTo>
                                  <a:pt x="156814" y="1010844"/>
                                  <a:pt x="140927" y="1016140"/>
                                  <a:pt x="127393" y="1027320"/>
                                </a:cubicBezTo>
                                <a:cubicBezTo>
                                  <a:pt x="113859" y="1038500"/>
                                  <a:pt x="105621" y="1056741"/>
                                  <a:pt x="88557" y="1069686"/>
                                </a:cubicBezTo>
                                <a:cubicBezTo>
                                  <a:pt x="71493" y="1082631"/>
                                  <a:pt x="29127" y="1097930"/>
                                  <a:pt x="25008" y="1104991"/>
                                </a:cubicBezTo>
                                <a:cubicBezTo>
                                  <a:pt x="20889" y="1112052"/>
                                  <a:pt x="45603" y="1116171"/>
                                  <a:pt x="63844" y="1112052"/>
                                </a:cubicBezTo>
                                <a:cubicBezTo>
                                  <a:pt x="82085" y="1107933"/>
                                  <a:pt x="115036" y="1087338"/>
                                  <a:pt x="134454" y="1080277"/>
                                </a:cubicBezTo>
                                <a:cubicBezTo>
                                  <a:pt x="153872" y="1073216"/>
                                  <a:pt x="166228" y="1079101"/>
                                  <a:pt x="180350" y="1069686"/>
                                </a:cubicBezTo>
                                <a:cubicBezTo>
                                  <a:pt x="194472" y="1060271"/>
                                  <a:pt x="204475" y="1035557"/>
                                  <a:pt x="219186" y="1023789"/>
                                </a:cubicBezTo>
                                <a:cubicBezTo>
                                  <a:pt x="233896" y="1012021"/>
                                  <a:pt x="257433" y="1009667"/>
                                  <a:pt x="268613" y="999076"/>
                                </a:cubicBezTo>
                                <a:cubicBezTo>
                                  <a:pt x="279793" y="988484"/>
                                  <a:pt x="277439" y="972597"/>
                                  <a:pt x="286265" y="960240"/>
                                </a:cubicBezTo>
                                <a:cubicBezTo>
                                  <a:pt x="295091" y="947883"/>
                                  <a:pt x="318039" y="934350"/>
                                  <a:pt x="321570" y="924935"/>
                                </a:cubicBezTo>
                                <a:cubicBezTo>
                                  <a:pt x="325100" y="915520"/>
                                  <a:pt x="302741" y="916697"/>
                                  <a:pt x="307448" y="903752"/>
                                </a:cubicBezTo>
                                <a:cubicBezTo>
                                  <a:pt x="312155" y="890807"/>
                                  <a:pt x="335692" y="866682"/>
                                  <a:pt x="349814" y="847264"/>
                                </a:cubicBezTo>
                                <a:cubicBezTo>
                                  <a:pt x="363936" y="827846"/>
                                  <a:pt x="384531" y="788423"/>
                                  <a:pt x="392180" y="787246"/>
                                </a:cubicBezTo>
                                <a:cubicBezTo>
                                  <a:pt x="399829" y="786069"/>
                                  <a:pt x="398065" y="831377"/>
                                  <a:pt x="395711" y="840203"/>
                                </a:cubicBezTo>
                                <a:cubicBezTo>
                                  <a:pt x="393357" y="849029"/>
                                  <a:pt x="383354" y="830788"/>
                                  <a:pt x="378058" y="840203"/>
                                </a:cubicBezTo>
                                <a:cubicBezTo>
                                  <a:pt x="372762" y="849618"/>
                                  <a:pt x="358640" y="891395"/>
                                  <a:pt x="363936" y="896691"/>
                                </a:cubicBezTo>
                                <a:cubicBezTo>
                                  <a:pt x="369232" y="901987"/>
                                  <a:pt x="396299" y="884923"/>
                                  <a:pt x="409833" y="871978"/>
                                </a:cubicBezTo>
                                <a:cubicBezTo>
                                  <a:pt x="423367" y="859033"/>
                                  <a:pt x="434546" y="824316"/>
                                  <a:pt x="445138" y="819020"/>
                                </a:cubicBezTo>
                                <a:cubicBezTo>
                                  <a:pt x="455729" y="813724"/>
                                  <a:pt x="461025" y="831377"/>
                                  <a:pt x="473382" y="840203"/>
                                </a:cubicBezTo>
                                <a:cubicBezTo>
                                  <a:pt x="485739" y="849029"/>
                                  <a:pt x="494565" y="866682"/>
                                  <a:pt x="519279" y="871978"/>
                                </a:cubicBezTo>
                                <a:cubicBezTo>
                                  <a:pt x="543992" y="877274"/>
                                  <a:pt x="593419" y="864329"/>
                                  <a:pt x="621663" y="871978"/>
                                </a:cubicBezTo>
                                <a:cubicBezTo>
                                  <a:pt x="649907" y="879627"/>
                                  <a:pt x="674033" y="906694"/>
                                  <a:pt x="688743" y="917874"/>
                                </a:cubicBezTo>
                                <a:cubicBezTo>
                                  <a:pt x="703453" y="929054"/>
                                  <a:pt x="698746" y="919639"/>
                                  <a:pt x="709926" y="939057"/>
                                </a:cubicBezTo>
                                <a:cubicBezTo>
                                  <a:pt x="721106" y="958475"/>
                                  <a:pt x="744642" y="1010844"/>
                                  <a:pt x="755822" y="1034381"/>
                                </a:cubicBezTo>
                                <a:cubicBezTo>
                                  <a:pt x="767002" y="1057918"/>
                                  <a:pt x="772886" y="1066744"/>
                                  <a:pt x="777005" y="1080277"/>
                                </a:cubicBezTo>
                                <a:cubicBezTo>
                                  <a:pt x="781124" y="1093810"/>
                                  <a:pt x="777006" y="1102048"/>
                                  <a:pt x="780536" y="1115582"/>
                                </a:cubicBezTo>
                                <a:cubicBezTo>
                                  <a:pt x="784066" y="1129116"/>
                                  <a:pt x="791127" y="1150299"/>
                                  <a:pt x="798188" y="1161479"/>
                                </a:cubicBezTo>
                                <a:cubicBezTo>
                                  <a:pt x="805249" y="1172659"/>
                                  <a:pt x="817018" y="1176190"/>
                                  <a:pt x="822902" y="1182662"/>
                                </a:cubicBezTo>
                                <a:cubicBezTo>
                                  <a:pt x="828786" y="1189134"/>
                                  <a:pt x="831728" y="1204433"/>
                                  <a:pt x="833493" y="1200314"/>
                                </a:cubicBezTo>
                                <a:cubicBezTo>
                                  <a:pt x="835258" y="1196195"/>
                                  <a:pt x="833493" y="1157948"/>
                                  <a:pt x="833493" y="1157948"/>
                                </a:cubicBezTo>
                                <a:cubicBezTo>
                                  <a:pt x="833493" y="1144415"/>
                                  <a:pt x="837612" y="1127939"/>
                                  <a:pt x="833493" y="1119113"/>
                                </a:cubicBezTo>
                                <a:cubicBezTo>
                                  <a:pt x="829374" y="1110287"/>
                                  <a:pt x="812310" y="1113229"/>
                                  <a:pt x="808780" y="1104991"/>
                                </a:cubicBezTo>
                                <a:cubicBezTo>
                                  <a:pt x="805250" y="1096753"/>
                                  <a:pt x="804661" y="1069686"/>
                                  <a:pt x="812310" y="1069686"/>
                                </a:cubicBezTo>
                                <a:cubicBezTo>
                                  <a:pt x="819959" y="1069686"/>
                                  <a:pt x="848203" y="1093223"/>
                                  <a:pt x="854676" y="1104991"/>
                                </a:cubicBezTo>
                                <a:cubicBezTo>
                                  <a:pt x="861149" y="1116759"/>
                                  <a:pt x="847027" y="1129116"/>
                                  <a:pt x="851146" y="1140296"/>
                                </a:cubicBezTo>
                                <a:cubicBezTo>
                                  <a:pt x="855265" y="1151476"/>
                                  <a:pt x="868799" y="1159713"/>
                                  <a:pt x="879390" y="1172070"/>
                                </a:cubicBezTo>
                                <a:cubicBezTo>
                                  <a:pt x="889981" y="1184427"/>
                                  <a:pt x="911164" y="1205610"/>
                                  <a:pt x="914695" y="1214436"/>
                                </a:cubicBezTo>
                                <a:cubicBezTo>
                                  <a:pt x="918226" y="1223262"/>
                                  <a:pt x="902338" y="1219144"/>
                                  <a:pt x="900573" y="1225028"/>
                                </a:cubicBezTo>
                                <a:cubicBezTo>
                                  <a:pt x="898808" y="1230912"/>
                                  <a:pt x="898807" y="1237973"/>
                                  <a:pt x="904103" y="1249741"/>
                                </a:cubicBezTo>
                                <a:cubicBezTo>
                                  <a:pt x="909399" y="1261509"/>
                                  <a:pt x="919990" y="1285047"/>
                                  <a:pt x="932347" y="1295638"/>
                                </a:cubicBezTo>
                                <a:cubicBezTo>
                                  <a:pt x="944704" y="1306229"/>
                                  <a:pt x="967653" y="1305641"/>
                                  <a:pt x="978244" y="1313290"/>
                                </a:cubicBezTo>
                                <a:cubicBezTo>
                                  <a:pt x="988835" y="1320939"/>
                                  <a:pt x="992366" y="1325058"/>
                                  <a:pt x="995896" y="1341534"/>
                                </a:cubicBezTo>
                                <a:cubicBezTo>
                                  <a:pt x="999426" y="1358010"/>
                                  <a:pt x="998838" y="1386254"/>
                                  <a:pt x="999427" y="1412144"/>
                                </a:cubicBezTo>
                                <a:cubicBezTo>
                                  <a:pt x="1000015" y="1438034"/>
                                  <a:pt x="999427" y="1496876"/>
                                  <a:pt x="999427" y="1496876"/>
                                </a:cubicBezTo>
                                <a:cubicBezTo>
                                  <a:pt x="999427" y="1521590"/>
                                  <a:pt x="997662" y="1542185"/>
                                  <a:pt x="999427" y="1560426"/>
                                </a:cubicBezTo>
                                <a:cubicBezTo>
                                  <a:pt x="1001192" y="1578667"/>
                                  <a:pt x="1007076" y="1592200"/>
                                  <a:pt x="1010018" y="1606322"/>
                                </a:cubicBezTo>
                                <a:cubicBezTo>
                                  <a:pt x="1012960" y="1620444"/>
                                  <a:pt x="1006488" y="1622798"/>
                                  <a:pt x="1017079" y="1645158"/>
                                </a:cubicBezTo>
                                <a:cubicBezTo>
                                  <a:pt x="1027670" y="1667518"/>
                                  <a:pt x="1060622" y="1720475"/>
                                  <a:pt x="1073567" y="1740481"/>
                                </a:cubicBezTo>
                                <a:cubicBezTo>
                                  <a:pt x="1086512" y="1760487"/>
                                  <a:pt x="1085335" y="1754604"/>
                                  <a:pt x="1094750" y="1765195"/>
                                </a:cubicBezTo>
                                <a:cubicBezTo>
                                  <a:pt x="1104165" y="1775786"/>
                                  <a:pt x="1117110" y="1793439"/>
                                  <a:pt x="1130055" y="1804030"/>
                                </a:cubicBezTo>
                                <a:cubicBezTo>
                                  <a:pt x="1143000" y="1814621"/>
                                  <a:pt x="1161241" y="1821683"/>
                                  <a:pt x="1172421" y="1828744"/>
                                </a:cubicBezTo>
                                <a:cubicBezTo>
                                  <a:pt x="1183601" y="1835805"/>
                                  <a:pt x="1193016" y="1836393"/>
                                  <a:pt x="1197135" y="1846396"/>
                                </a:cubicBezTo>
                                <a:cubicBezTo>
                                  <a:pt x="1201254" y="1856399"/>
                                  <a:pt x="1194193" y="1877582"/>
                                  <a:pt x="1197135" y="1888762"/>
                                </a:cubicBezTo>
                                <a:cubicBezTo>
                                  <a:pt x="1200077" y="1899942"/>
                                  <a:pt x="1207726" y="1904650"/>
                                  <a:pt x="1214787" y="1913476"/>
                                </a:cubicBezTo>
                                <a:cubicBezTo>
                                  <a:pt x="1221848" y="1922302"/>
                                  <a:pt x="1238324" y="1932305"/>
                                  <a:pt x="1239501" y="1941720"/>
                                </a:cubicBezTo>
                                <a:cubicBezTo>
                                  <a:pt x="1240678" y="1951135"/>
                                  <a:pt x="1217141" y="1961726"/>
                                  <a:pt x="1221848" y="1969964"/>
                                </a:cubicBezTo>
                                <a:cubicBezTo>
                                  <a:pt x="1226555" y="1978202"/>
                                  <a:pt x="1256565" y="1978202"/>
                                  <a:pt x="1267745" y="1991147"/>
                                </a:cubicBezTo>
                                <a:cubicBezTo>
                                  <a:pt x="1278925" y="2004092"/>
                                  <a:pt x="1278925" y="2036455"/>
                                  <a:pt x="1288928" y="2047635"/>
                                </a:cubicBezTo>
                                <a:cubicBezTo>
                                  <a:pt x="1298931" y="2058815"/>
                                  <a:pt x="1327175" y="2068817"/>
                                  <a:pt x="1327763" y="2058226"/>
                                </a:cubicBezTo>
                                <a:cubicBezTo>
                                  <a:pt x="1328351" y="2047635"/>
                                  <a:pt x="1305403" y="2007623"/>
                                  <a:pt x="1292458" y="1984086"/>
                                </a:cubicBezTo>
                                <a:cubicBezTo>
                                  <a:pt x="1279513" y="1960549"/>
                                  <a:pt x="1261272" y="1938777"/>
                                  <a:pt x="1250092" y="1917006"/>
                                </a:cubicBezTo>
                                <a:cubicBezTo>
                                  <a:pt x="1238912" y="1895235"/>
                                  <a:pt x="1223025" y="1856399"/>
                                  <a:pt x="1225379" y="1853457"/>
                                </a:cubicBezTo>
                                <a:cubicBezTo>
                                  <a:pt x="1227733" y="1850515"/>
                                  <a:pt x="1247738" y="1881113"/>
                                  <a:pt x="1264214" y="1899354"/>
                                </a:cubicBezTo>
                                <a:cubicBezTo>
                                  <a:pt x="1280690" y="1917595"/>
                                  <a:pt x="1306581" y="1942897"/>
                                  <a:pt x="1324233" y="1962903"/>
                                </a:cubicBezTo>
                                <a:cubicBezTo>
                                  <a:pt x="1341885" y="1982909"/>
                                  <a:pt x="1354242" y="2001150"/>
                                  <a:pt x="1370129" y="2019391"/>
                                </a:cubicBezTo>
                                <a:cubicBezTo>
                                  <a:pt x="1386016" y="2037632"/>
                                  <a:pt x="1410142" y="2057049"/>
                                  <a:pt x="1419557" y="2072348"/>
                                </a:cubicBezTo>
                                <a:cubicBezTo>
                                  <a:pt x="1428972" y="2087647"/>
                                  <a:pt x="1425441" y="2097650"/>
                                  <a:pt x="1426618" y="2111184"/>
                                </a:cubicBezTo>
                                <a:cubicBezTo>
                                  <a:pt x="1427795" y="2124718"/>
                                  <a:pt x="1422499" y="2142959"/>
                                  <a:pt x="1426618" y="2153550"/>
                                </a:cubicBezTo>
                                <a:cubicBezTo>
                                  <a:pt x="1430737" y="2164141"/>
                                  <a:pt x="1438386" y="2167084"/>
                                  <a:pt x="1451331" y="2174733"/>
                                </a:cubicBezTo>
                                <a:cubicBezTo>
                                  <a:pt x="1464276" y="2182382"/>
                                  <a:pt x="1487813" y="2189443"/>
                                  <a:pt x="1504289" y="2199446"/>
                                </a:cubicBezTo>
                                <a:cubicBezTo>
                                  <a:pt x="1520765" y="2209449"/>
                                  <a:pt x="1531356" y="2223571"/>
                                  <a:pt x="1550185" y="2234751"/>
                                </a:cubicBezTo>
                                <a:cubicBezTo>
                                  <a:pt x="1569014" y="2245931"/>
                                  <a:pt x="1593728" y="2261819"/>
                                  <a:pt x="1617265" y="2266526"/>
                                </a:cubicBezTo>
                                <a:cubicBezTo>
                                  <a:pt x="1640802" y="2271233"/>
                                  <a:pt x="1667280" y="2260053"/>
                                  <a:pt x="1691405" y="2262995"/>
                                </a:cubicBezTo>
                                <a:cubicBezTo>
                                  <a:pt x="1715530" y="2265937"/>
                                  <a:pt x="1743186" y="2277705"/>
                                  <a:pt x="1762015" y="2284178"/>
                                </a:cubicBezTo>
                                <a:cubicBezTo>
                                  <a:pt x="1780844" y="2290651"/>
                                  <a:pt x="1793789" y="2297124"/>
                                  <a:pt x="1804381" y="2301831"/>
                                </a:cubicBezTo>
                                <a:cubicBezTo>
                                  <a:pt x="1814973" y="2306538"/>
                                  <a:pt x="1816738" y="2304773"/>
                                  <a:pt x="1825564" y="2312422"/>
                                </a:cubicBezTo>
                                <a:cubicBezTo>
                                  <a:pt x="1834390" y="2320071"/>
                                  <a:pt x="1842628" y="2331840"/>
                                  <a:pt x="1857339" y="2347727"/>
                                </a:cubicBezTo>
                                <a:cubicBezTo>
                                  <a:pt x="1872050" y="2363614"/>
                                  <a:pt x="1890290" y="2390682"/>
                                  <a:pt x="1913827" y="2407746"/>
                                </a:cubicBezTo>
                                <a:cubicBezTo>
                                  <a:pt x="1937364" y="2424810"/>
                                  <a:pt x="1980318" y="2448347"/>
                                  <a:pt x="1998559" y="2450112"/>
                                </a:cubicBezTo>
                                <a:cubicBezTo>
                                  <a:pt x="2016800" y="2451877"/>
                                  <a:pt x="2013857" y="2417160"/>
                                  <a:pt x="2023272" y="2418337"/>
                                </a:cubicBezTo>
                                <a:cubicBezTo>
                                  <a:pt x="2032687" y="2419514"/>
                                  <a:pt x="2046221" y="2456585"/>
                                  <a:pt x="2055047" y="2457173"/>
                                </a:cubicBezTo>
                                <a:cubicBezTo>
                                  <a:pt x="2063873" y="2457761"/>
                                  <a:pt x="2075053" y="2430694"/>
                                  <a:pt x="2076230" y="2421868"/>
                                </a:cubicBezTo>
                                <a:cubicBezTo>
                                  <a:pt x="2077407" y="2413042"/>
                                  <a:pt x="2078584" y="2408334"/>
                                  <a:pt x="2062108" y="2404215"/>
                                </a:cubicBezTo>
                                <a:cubicBezTo>
                                  <a:pt x="2045632" y="2400096"/>
                                  <a:pt x="1995028" y="2403626"/>
                                  <a:pt x="1977376" y="2397154"/>
                                </a:cubicBezTo>
                                <a:cubicBezTo>
                                  <a:pt x="1959724" y="2390682"/>
                                  <a:pt x="1963254" y="2376560"/>
                                  <a:pt x="1956193" y="2365380"/>
                                </a:cubicBezTo>
                                <a:cubicBezTo>
                                  <a:pt x="1949132" y="2354200"/>
                                  <a:pt x="1936775" y="2342432"/>
                                  <a:pt x="1935010" y="2330075"/>
                                </a:cubicBezTo>
                                <a:cubicBezTo>
                                  <a:pt x="1933245" y="2317718"/>
                                  <a:pt x="1946778" y="2303596"/>
                                  <a:pt x="1945601" y="2291239"/>
                                </a:cubicBezTo>
                                <a:cubicBezTo>
                                  <a:pt x="1944424" y="2278882"/>
                                  <a:pt x="1942659" y="2264760"/>
                                  <a:pt x="1927949" y="2255934"/>
                                </a:cubicBezTo>
                                <a:cubicBezTo>
                                  <a:pt x="1913239" y="2247108"/>
                                  <a:pt x="1875580" y="2244166"/>
                                  <a:pt x="1857339" y="2238282"/>
                                </a:cubicBezTo>
                                <a:cubicBezTo>
                                  <a:pt x="1839098" y="2232398"/>
                                  <a:pt x="1821445" y="2233574"/>
                                  <a:pt x="1818503" y="2220629"/>
                                </a:cubicBezTo>
                                <a:cubicBezTo>
                                  <a:pt x="1815561" y="2207684"/>
                                  <a:pt x="1832036" y="2174733"/>
                                  <a:pt x="1839686" y="2160611"/>
                                </a:cubicBezTo>
                                <a:cubicBezTo>
                                  <a:pt x="1847335" y="2146489"/>
                                  <a:pt x="1866754" y="2144723"/>
                                  <a:pt x="1864400" y="2135897"/>
                                </a:cubicBezTo>
                                <a:cubicBezTo>
                                  <a:pt x="1862046" y="2127071"/>
                                  <a:pt x="1840863" y="2111772"/>
                                  <a:pt x="1825564" y="2107653"/>
                                </a:cubicBezTo>
                                <a:cubicBezTo>
                                  <a:pt x="1810265" y="2103534"/>
                                  <a:pt x="1789083" y="2104123"/>
                                  <a:pt x="1772607" y="2111184"/>
                                </a:cubicBezTo>
                                <a:cubicBezTo>
                                  <a:pt x="1756131" y="2118245"/>
                                  <a:pt x="1739067" y="2139428"/>
                                  <a:pt x="1726710" y="2150019"/>
                                </a:cubicBezTo>
                                <a:cubicBezTo>
                                  <a:pt x="1714353" y="2160610"/>
                                  <a:pt x="1709646" y="2170614"/>
                                  <a:pt x="1698466" y="2174733"/>
                                </a:cubicBezTo>
                                <a:cubicBezTo>
                                  <a:pt x="1687286" y="2178852"/>
                                  <a:pt x="1671399" y="2186501"/>
                                  <a:pt x="1659631" y="2174733"/>
                                </a:cubicBezTo>
                                <a:cubicBezTo>
                                  <a:pt x="1647863" y="2162965"/>
                                  <a:pt x="1636094" y="2124718"/>
                                  <a:pt x="1627856" y="2104123"/>
                                </a:cubicBezTo>
                                <a:cubicBezTo>
                                  <a:pt x="1619618" y="2083528"/>
                                  <a:pt x="1614323" y="2065287"/>
                                  <a:pt x="1610204" y="2051165"/>
                                </a:cubicBezTo>
                                <a:cubicBezTo>
                                  <a:pt x="1606085" y="2037043"/>
                                  <a:pt x="1597259" y="2026452"/>
                                  <a:pt x="1603143" y="2019391"/>
                                </a:cubicBezTo>
                                <a:cubicBezTo>
                                  <a:pt x="1609027" y="2012330"/>
                                  <a:pt x="1641979" y="2015272"/>
                                  <a:pt x="1645509" y="2008799"/>
                                </a:cubicBezTo>
                                <a:cubicBezTo>
                                  <a:pt x="1649039" y="2002326"/>
                                  <a:pt x="1626680" y="1991146"/>
                                  <a:pt x="1624326" y="1980555"/>
                                </a:cubicBezTo>
                                <a:cubicBezTo>
                                  <a:pt x="1621972" y="1969964"/>
                                  <a:pt x="1623149" y="1955842"/>
                                  <a:pt x="1631387" y="1945250"/>
                                </a:cubicBezTo>
                                <a:cubicBezTo>
                                  <a:pt x="1639625" y="1934659"/>
                                  <a:pt x="1664927" y="1925244"/>
                                  <a:pt x="1673753" y="1917006"/>
                                </a:cubicBezTo>
                                <a:cubicBezTo>
                                  <a:pt x="1682579" y="1908768"/>
                                  <a:pt x="1676106" y="1897000"/>
                                  <a:pt x="1684344" y="1895823"/>
                                </a:cubicBezTo>
                                <a:cubicBezTo>
                                  <a:pt x="1692582" y="1894646"/>
                                  <a:pt x="1713177" y="1909357"/>
                                  <a:pt x="1723180" y="1909945"/>
                                </a:cubicBezTo>
                                <a:cubicBezTo>
                                  <a:pt x="1733183" y="1910534"/>
                                  <a:pt x="1734948" y="1899942"/>
                                  <a:pt x="1744363" y="1899354"/>
                                </a:cubicBezTo>
                                <a:cubicBezTo>
                                  <a:pt x="1753778" y="1898766"/>
                                  <a:pt x="1766723" y="1901708"/>
                                  <a:pt x="1779668" y="1906415"/>
                                </a:cubicBezTo>
                                <a:cubicBezTo>
                                  <a:pt x="1792613" y="1911122"/>
                                  <a:pt x="1818503" y="1928187"/>
                                  <a:pt x="1822034" y="1927598"/>
                                </a:cubicBezTo>
                                <a:cubicBezTo>
                                  <a:pt x="1825564" y="1927010"/>
                                  <a:pt x="1800851" y="1911710"/>
                                  <a:pt x="1800851" y="1902884"/>
                                </a:cubicBezTo>
                                <a:cubicBezTo>
                                  <a:pt x="1800851" y="1894058"/>
                                  <a:pt x="1812619" y="1879347"/>
                                  <a:pt x="1822034" y="1874640"/>
                                </a:cubicBezTo>
                                <a:cubicBezTo>
                                  <a:pt x="1831449" y="1869933"/>
                                  <a:pt x="1846747" y="1871109"/>
                                  <a:pt x="1857339" y="1874640"/>
                                </a:cubicBezTo>
                                <a:cubicBezTo>
                                  <a:pt x="1867931" y="1878171"/>
                                  <a:pt x="1878522" y="1892293"/>
                                  <a:pt x="1885583" y="1895823"/>
                                </a:cubicBezTo>
                                <a:cubicBezTo>
                                  <a:pt x="1892644" y="1899354"/>
                                  <a:pt x="1894998" y="1898765"/>
                                  <a:pt x="1899705" y="1895823"/>
                                </a:cubicBezTo>
                                <a:cubicBezTo>
                                  <a:pt x="1904412" y="1892881"/>
                                  <a:pt x="1904412" y="1872287"/>
                                  <a:pt x="1913827" y="1878171"/>
                                </a:cubicBezTo>
                                <a:cubicBezTo>
                                  <a:pt x="1923242" y="1884055"/>
                                  <a:pt x="1946778" y="1915829"/>
                                  <a:pt x="1956193" y="1931128"/>
                                </a:cubicBezTo>
                                <a:cubicBezTo>
                                  <a:pt x="1965608" y="1946427"/>
                                  <a:pt x="1966784" y="1951723"/>
                                  <a:pt x="1970315" y="1969964"/>
                                </a:cubicBezTo>
                                <a:cubicBezTo>
                                  <a:pt x="1973846" y="1988205"/>
                                  <a:pt x="1972669" y="2030571"/>
                                  <a:pt x="1977376" y="2040574"/>
                                </a:cubicBezTo>
                                <a:cubicBezTo>
                                  <a:pt x="1982083" y="2050577"/>
                                  <a:pt x="1992086" y="2037632"/>
                                  <a:pt x="1998559" y="2029982"/>
                                </a:cubicBezTo>
                                <a:cubicBezTo>
                                  <a:pt x="2005032" y="2022332"/>
                                  <a:pt x="2014446" y="2008211"/>
                                  <a:pt x="2016211" y="1994677"/>
                                </a:cubicBezTo>
                                <a:cubicBezTo>
                                  <a:pt x="2017976" y="1981143"/>
                                  <a:pt x="2014446" y="1969375"/>
                                  <a:pt x="2009150" y="1948781"/>
                                </a:cubicBezTo>
                                <a:cubicBezTo>
                                  <a:pt x="2003854" y="1928187"/>
                                  <a:pt x="1989144" y="1886997"/>
                                  <a:pt x="1984437" y="1871110"/>
                                </a:cubicBezTo>
                                <a:cubicBezTo>
                                  <a:pt x="1979730" y="1855223"/>
                                  <a:pt x="1978552" y="1861107"/>
                                  <a:pt x="1980906" y="1853457"/>
                                </a:cubicBezTo>
                                <a:cubicBezTo>
                                  <a:pt x="1983260" y="1845808"/>
                                  <a:pt x="1987379" y="1835216"/>
                                  <a:pt x="1998559" y="1825213"/>
                                </a:cubicBezTo>
                                <a:cubicBezTo>
                                  <a:pt x="2009739" y="1815210"/>
                                  <a:pt x="2033864" y="1801677"/>
                                  <a:pt x="2047986" y="1793439"/>
                                </a:cubicBezTo>
                                <a:cubicBezTo>
                                  <a:pt x="2062108" y="1785201"/>
                                  <a:pt x="2067992" y="1784612"/>
                                  <a:pt x="2083291" y="1775786"/>
                                </a:cubicBezTo>
                                <a:cubicBezTo>
                                  <a:pt x="2098590" y="1766960"/>
                                  <a:pt x="2130364" y="1765783"/>
                                  <a:pt x="2139779" y="1744012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2" name="Freeform 101"/>
                          <p:cNvSpPr/>
                          <p:nvPr/>
                        </p:nvSpPr>
                        <p:spPr>
                          <a:xfrm>
                            <a:off x="1540566" y="339875"/>
                            <a:ext cx="443907" cy="346496"/>
                          </a:xfrm>
                          <a:custGeom>
                            <a:avLst/>
                            <a:gdLst>
                              <a:gd name="connsiteX0" fmla="*/ 245372 w 443907"/>
                              <a:gd name="connsiteY0" fmla="*/ 341163 h 346496"/>
                              <a:gd name="connsiteX1" fmla="*/ 297759 w 443907"/>
                              <a:gd name="connsiteY1" fmla="*/ 326875 h 346496"/>
                              <a:gd name="connsiteX2" fmla="*/ 314428 w 443907"/>
                              <a:gd name="connsiteY2" fmla="*/ 298300 h 346496"/>
                              <a:gd name="connsiteX3" fmla="*/ 350147 w 443907"/>
                              <a:gd name="connsiteY3" fmla="*/ 319731 h 346496"/>
                              <a:gd name="connsiteX4" fmla="*/ 381103 w 443907"/>
                              <a:gd name="connsiteY4" fmla="*/ 334019 h 346496"/>
                              <a:gd name="connsiteX5" fmla="*/ 416822 w 443907"/>
                              <a:gd name="connsiteY5" fmla="*/ 336400 h 346496"/>
                              <a:gd name="connsiteX6" fmla="*/ 423965 w 443907"/>
                              <a:gd name="connsiteY6" fmla="*/ 310206 h 346496"/>
                              <a:gd name="connsiteX7" fmla="*/ 421584 w 443907"/>
                              <a:gd name="connsiteY7" fmla="*/ 295919 h 346496"/>
                              <a:gd name="connsiteX8" fmla="*/ 435872 w 443907"/>
                              <a:gd name="connsiteY8" fmla="*/ 281631 h 346496"/>
                              <a:gd name="connsiteX9" fmla="*/ 443015 w 443907"/>
                              <a:gd name="connsiteY9" fmla="*/ 276869 h 346496"/>
                              <a:gd name="connsiteX10" fmla="*/ 443015 w 443907"/>
                              <a:gd name="connsiteY10" fmla="*/ 260200 h 346496"/>
                              <a:gd name="connsiteX11" fmla="*/ 435872 w 443907"/>
                              <a:gd name="connsiteY11" fmla="*/ 245913 h 346496"/>
                              <a:gd name="connsiteX12" fmla="*/ 416822 w 443907"/>
                              <a:gd name="connsiteY12" fmla="*/ 226863 h 346496"/>
                              <a:gd name="connsiteX13" fmla="*/ 388247 w 443907"/>
                              <a:gd name="connsiteY13" fmla="*/ 205431 h 346496"/>
                              <a:gd name="connsiteX14" fmla="*/ 369197 w 443907"/>
                              <a:gd name="connsiteY14" fmla="*/ 186381 h 346496"/>
                              <a:gd name="connsiteX15" fmla="*/ 371578 w 443907"/>
                              <a:gd name="connsiteY15" fmla="*/ 167331 h 346496"/>
                              <a:gd name="connsiteX16" fmla="*/ 362053 w 443907"/>
                              <a:gd name="connsiteY16" fmla="*/ 143519 h 346496"/>
                              <a:gd name="connsiteX17" fmla="*/ 347765 w 443907"/>
                              <a:gd name="connsiteY17" fmla="*/ 119706 h 346496"/>
                              <a:gd name="connsiteX18" fmla="*/ 345384 w 443907"/>
                              <a:gd name="connsiteY18" fmla="*/ 107800 h 346496"/>
                              <a:gd name="connsiteX19" fmla="*/ 357290 w 443907"/>
                              <a:gd name="connsiteY19" fmla="*/ 88750 h 346496"/>
                              <a:gd name="connsiteX20" fmla="*/ 340622 w 443907"/>
                              <a:gd name="connsiteY20" fmla="*/ 67319 h 346496"/>
                              <a:gd name="connsiteX21" fmla="*/ 319190 w 443907"/>
                              <a:gd name="connsiteY21" fmla="*/ 17313 h 346496"/>
                              <a:gd name="connsiteX22" fmla="*/ 304903 w 443907"/>
                              <a:gd name="connsiteY22" fmla="*/ 12550 h 346496"/>
                              <a:gd name="connsiteX23" fmla="*/ 288234 w 443907"/>
                              <a:gd name="connsiteY23" fmla="*/ 22075 h 346496"/>
                              <a:gd name="connsiteX24" fmla="*/ 288234 w 443907"/>
                              <a:gd name="connsiteY24" fmla="*/ 45888 h 346496"/>
                              <a:gd name="connsiteX25" fmla="*/ 290615 w 443907"/>
                              <a:gd name="connsiteY25" fmla="*/ 119706 h 346496"/>
                              <a:gd name="connsiteX26" fmla="*/ 278709 w 443907"/>
                              <a:gd name="connsiteY26" fmla="*/ 117325 h 346496"/>
                              <a:gd name="connsiteX27" fmla="*/ 271565 w 443907"/>
                              <a:gd name="connsiteY27" fmla="*/ 88750 h 346496"/>
                              <a:gd name="connsiteX28" fmla="*/ 257278 w 443907"/>
                              <a:gd name="connsiteY28" fmla="*/ 60175 h 346496"/>
                              <a:gd name="connsiteX29" fmla="*/ 250134 w 443907"/>
                              <a:gd name="connsiteY29" fmla="*/ 33981 h 346496"/>
                              <a:gd name="connsiteX30" fmla="*/ 242990 w 443907"/>
                              <a:gd name="connsiteY30" fmla="*/ 64938 h 346496"/>
                              <a:gd name="connsiteX31" fmla="*/ 233465 w 443907"/>
                              <a:gd name="connsiteY31" fmla="*/ 76844 h 346496"/>
                              <a:gd name="connsiteX32" fmla="*/ 223940 w 443907"/>
                              <a:gd name="connsiteY32" fmla="*/ 76844 h 346496"/>
                              <a:gd name="connsiteX33" fmla="*/ 209653 w 443907"/>
                              <a:gd name="connsiteY33" fmla="*/ 60175 h 346496"/>
                              <a:gd name="connsiteX34" fmla="*/ 209653 w 443907"/>
                              <a:gd name="connsiteY34" fmla="*/ 50650 h 346496"/>
                              <a:gd name="connsiteX35" fmla="*/ 164409 w 443907"/>
                              <a:gd name="connsiteY35" fmla="*/ 53031 h 346496"/>
                              <a:gd name="connsiteX36" fmla="*/ 147740 w 443907"/>
                              <a:gd name="connsiteY36" fmla="*/ 33981 h 346496"/>
                              <a:gd name="connsiteX37" fmla="*/ 150122 w 443907"/>
                              <a:gd name="connsiteY37" fmla="*/ 19694 h 346496"/>
                              <a:gd name="connsiteX38" fmla="*/ 147740 w 443907"/>
                              <a:gd name="connsiteY38" fmla="*/ 12550 h 346496"/>
                              <a:gd name="connsiteX39" fmla="*/ 123928 w 443907"/>
                              <a:gd name="connsiteY39" fmla="*/ 644 h 346496"/>
                              <a:gd name="connsiteX40" fmla="*/ 85828 w 443907"/>
                              <a:gd name="connsiteY40" fmla="*/ 33981 h 346496"/>
                              <a:gd name="connsiteX41" fmla="*/ 64397 w 443907"/>
                              <a:gd name="connsiteY41" fmla="*/ 72081 h 346496"/>
                              <a:gd name="connsiteX42" fmla="*/ 35822 w 443907"/>
                              <a:gd name="connsiteY42" fmla="*/ 103038 h 346496"/>
                              <a:gd name="connsiteX43" fmla="*/ 103 w 443907"/>
                              <a:gd name="connsiteY43" fmla="*/ 131613 h 346496"/>
                              <a:gd name="connsiteX44" fmla="*/ 47728 w 443907"/>
                              <a:gd name="connsiteY44" fmla="*/ 145900 h 346496"/>
                              <a:gd name="connsiteX45" fmla="*/ 102497 w 443907"/>
                              <a:gd name="connsiteY45" fmla="*/ 157806 h 346496"/>
                              <a:gd name="connsiteX46" fmla="*/ 62015 w 443907"/>
                              <a:gd name="connsiteY46" fmla="*/ 174475 h 346496"/>
                              <a:gd name="connsiteX47" fmla="*/ 52490 w 443907"/>
                              <a:gd name="connsiteY47" fmla="*/ 186381 h 346496"/>
                              <a:gd name="connsiteX48" fmla="*/ 78684 w 443907"/>
                              <a:gd name="connsiteY48" fmla="*/ 212575 h 346496"/>
                              <a:gd name="connsiteX49" fmla="*/ 126309 w 443907"/>
                              <a:gd name="connsiteY49" fmla="*/ 224481 h 346496"/>
                              <a:gd name="connsiteX50" fmla="*/ 171553 w 443907"/>
                              <a:gd name="connsiteY50" fmla="*/ 219719 h 346496"/>
                              <a:gd name="connsiteX51" fmla="*/ 81065 w 443907"/>
                              <a:gd name="connsiteY51" fmla="*/ 243531 h 346496"/>
                              <a:gd name="connsiteX52" fmla="*/ 64397 w 443907"/>
                              <a:gd name="connsiteY52" fmla="*/ 257819 h 346496"/>
                              <a:gd name="connsiteX53" fmla="*/ 66778 w 443907"/>
                              <a:gd name="connsiteY53" fmla="*/ 279250 h 346496"/>
                              <a:gd name="connsiteX54" fmla="*/ 109640 w 443907"/>
                              <a:gd name="connsiteY54" fmla="*/ 303063 h 346496"/>
                              <a:gd name="connsiteX55" fmla="*/ 138215 w 443907"/>
                              <a:gd name="connsiteY55" fmla="*/ 314969 h 346496"/>
                              <a:gd name="connsiteX56" fmla="*/ 164409 w 443907"/>
                              <a:gd name="connsiteY56" fmla="*/ 331638 h 346496"/>
                              <a:gd name="connsiteX57" fmla="*/ 181078 w 443907"/>
                              <a:gd name="connsiteY57" fmla="*/ 345925 h 346496"/>
                              <a:gd name="connsiteX58" fmla="*/ 245372 w 443907"/>
                              <a:gd name="connsiteY58" fmla="*/ 341163 h 34649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  <a:cxn ang="0">
                                <a:pos x="connsiteX50" y="connsiteY50"/>
                              </a:cxn>
                              <a:cxn ang="0">
                                <a:pos x="connsiteX51" y="connsiteY51"/>
                              </a:cxn>
                              <a:cxn ang="0">
                                <a:pos x="connsiteX52" y="connsiteY52"/>
                              </a:cxn>
                              <a:cxn ang="0">
                                <a:pos x="connsiteX53" y="connsiteY53"/>
                              </a:cxn>
                              <a:cxn ang="0">
                                <a:pos x="connsiteX54" y="connsiteY54"/>
                              </a:cxn>
                              <a:cxn ang="0">
                                <a:pos x="connsiteX55" y="connsiteY55"/>
                              </a:cxn>
                              <a:cxn ang="0">
                                <a:pos x="connsiteX56" y="connsiteY56"/>
                              </a:cxn>
                              <a:cxn ang="0">
                                <a:pos x="connsiteX57" y="connsiteY57"/>
                              </a:cxn>
                              <a:cxn ang="0">
                                <a:pos x="connsiteX58" y="connsiteY58"/>
                              </a:cxn>
                            </a:cxnLst>
                            <a:rect l="l" t="t" r="r" b="b"/>
                            <a:pathLst>
                              <a:path w="443907" h="346496">
                                <a:moveTo>
                                  <a:pt x="245372" y="341163"/>
                                </a:moveTo>
                                <a:cubicBezTo>
                                  <a:pt x="264819" y="337988"/>
                                  <a:pt x="286250" y="334019"/>
                                  <a:pt x="297759" y="326875"/>
                                </a:cubicBezTo>
                                <a:cubicBezTo>
                                  <a:pt x="309268" y="319731"/>
                                  <a:pt x="305697" y="299491"/>
                                  <a:pt x="314428" y="298300"/>
                                </a:cubicBezTo>
                                <a:cubicBezTo>
                                  <a:pt x="323159" y="297109"/>
                                  <a:pt x="339035" y="313778"/>
                                  <a:pt x="350147" y="319731"/>
                                </a:cubicBezTo>
                                <a:cubicBezTo>
                                  <a:pt x="361259" y="325684"/>
                                  <a:pt x="369991" y="331241"/>
                                  <a:pt x="381103" y="334019"/>
                                </a:cubicBezTo>
                                <a:cubicBezTo>
                                  <a:pt x="392215" y="336797"/>
                                  <a:pt x="409679" y="340369"/>
                                  <a:pt x="416822" y="336400"/>
                                </a:cubicBezTo>
                                <a:cubicBezTo>
                                  <a:pt x="423965" y="332431"/>
                                  <a:pt x="423171" y="316953"/>
                                  <a:pt x="423965" y="310206"/>
                                </a:cubicBezTo>
                                <a:cubicBezTo>
                                  <a:pt x="424759" y="303459"/>
                                  <a:pt x="419600" y="300681"/>
                                  <a:pt x="421584" y="295919"/>
                                </a:cubicBezTo>
                                <a:cubicBezTo>
                                  <a:pt x="423568" y="291157"/>
                                  <a:pt x="432300" y="284806"/>
                                  <a:pt x="435872" y="281631"/>
                                </a:cubicBezTo>
                                <a:cubicBezTo>
                                  <a:pt x="439444" y="278456"/>
                                  <a:pt x="441824" y="280441"/>
                                  <a:pt x="443015" y="276869"/>
                                </a:cubicBezTo>
                                <a:cubicBezTo>
                                  <a:pt x="444206" y="273297"/>
                                  <a:pt x="444205" y="265359"/>
                                  <a:pt x="443015" y="260200"/>
                                </a:cubicBezTo>
                                <a:cubicBezTo>
                                  <a:pt x="441825" y="255041"/>
                                  <a:pt x="440237" y="251469"/>
                                  <a:pt x="435872" y="245913"/>
                                </a:cubicBezTo>
                                <a:cubicBezTo>
                                  <a:pt x="431507" y="240357"/>
                                  <a:pt x="424759" y="233610"/>
                                  <a:pt x="416822" y="226863"/>
                                </a:cubicBezTo>
                                <a:cubicBezTo>
                                  <a:pt x="408885" y="220116"/>
                                  <a:pt x="396184" y="212178"/>
                                  <a:pt x="388247" y="205431"/>
                                </a:cubicBezTo>
                                <a:cubicBezTo>
                                  <a:pt x="380310" y="198684"/>
                                  <a:pt x="371975" y="192731"/>
                                  <a:pt x="369197" y="186381"/>
                                </a:cubicBezTo>
                                <a:cubicBezTo>
                                  <a:pt x="366419" y="180031"/>
                                  <a:pt x="372769" y="174475"/>
                                  <a:pt x="371578" y="167331"/>
                                </a:cubicBezTo>
                                <a:cubicBezTo>
                                  <a:pt x="370387" y="160187"/>
                                  <a:pt x="366022" y="151456"/>
                                  <a:pt x="362053" y="143519"/>
                                </a:cubicBezTo>
                                <a:cubicBezTo>
                                  <a:pt x="358084" y="135581"/>
                                  <a:pt x="350543" y="125659"/>
                                  <a:pt x="347765" y="119706"/>
                                </a:cubicBezTo>
                                <a:cubicBezTo>
                                  <a:pt x="344987" y="113753"/>
                                  <a:pt x="343797" y="112959"/>
                                  <a:pt x="345384" y="107800"/>
                                </a:cubicBezTo>
                                <a:cubicBezTo>
                                  <a:pt x="346971" y="102641"/>
                                  <a:pt x="358084" y="95497"/>
                                  <a:pt x="357290" y="88750"/>
                                </a:cubicBezTo>
                                <a:cubicBezTo>
                                  <a:pt x="356496" y="82003"/>
                                  <a:pt x="346972" y="79225"/>
                                  <a:pt x="340622" y="67319"/>
                                </a:cubicBezTo>
                                <a:cubicBezTo>
                                  <a:pt x="334272" y="55413"/>
                                  <a:pt x="325143" y="26441"/>
                                  <a:pt x="319190" y="17313"/>
                                </a:cubicBezTo>
                                <a:cubicBezTo>
                                  <a:pt x="313237" y="8185"/>
                                  <a:pt x="310062" y="11756"/>
                                  <a:pt x="304903" y="12550"/>
                                </a:cubicBezTo>
                                <a:cubicBezTo>
                                  <a:pt x="299744" y="13344"/>
                                  <a:pt x="291012" y="16519"/>
                                  <a:pt x="288234" y="22075"/>
                                </a:cubicBezTo>
                                <a:cubicBezTo>
                                  <a:pt x="285456" y="27631"/>
                                  <a:pt x="287837" y="29616"/>
                                  <a:pt x="288234" y="45888"/>
                                </a:cubicBezTo>
                                <a:cubicBezTo>
                                  <a:pt x="288631" y="62160"/>
                                  <a:pt x="292202" y="107800"/>
                                  <a:pt x="290615" y="119706"/>
                                </a:cubicBezTo>
                                <a:cubicBezTo>
                                  <a:pt x="289028" y="131612"/>
                                  <a:pt x="281884" y="122484"/>
                                  <a:pt x="278709" y="117325"/>
                                </a:cubicBezTo>
                                <a:cubicBezTo>
                                  <a:pt x="275534" y="112166"/>
                                  <a:pt x="275137" y="98275"/>
                                  <a:pt x="271565" y="88750"/>
                                </a:cubicBezTo>
                                <a:cubicBezTo>
                                  <a:pt x="267993" y="79225"/>
                                  <a:pt x="260850" y="69303"/>
                                  <a:pt x="257278" y="60175"/>
                                </a:cubicBezTo>
                                <a:cubicBezTo>
                                  <a:pt x="253706" y="51047"/>
                                  <a:pt x="252515" y="33187"/>
                                  <a:pt x="250134" y="33981"/>
                                </a:cubicBezTo>
                                <a:cubicBezTo>
                                  <a:pt x="247753" y="34775"/>
                                  <a:pt x="245768" y="57794"/>
                                  <a:pt x="242990" y="64938"/>
                                </a:cubicBezTo>
                                <a:cubicBezTo>
                                  <a:pt x="240212" y="72082"/>
                                  <a:pt x="236640" y="74860"/>
                                  <a:pt x="233465" y="76844"/>
                                </a:cubicBezTo>
                                <a:cubicBezTo>
                                  <a:pt x="230290" y="78828"/>
                                  <a:pt x="227909" y="79622"/>
                                  <a:pt x="223940" y="76844"/>
                                </a:cubicBezTo>
                                <a:cubicBezTo>
                                  <a:pt x="219971" y="74066"/>
                                  <a:pt x="212034" y="64541"/>
                                  <a:pt x="209653" y="60175"/>
                                </a:cubicBezTo>
                                <a:cubicBezTo>
                                  <a:pt x="207272" y="55809"/>
                                  <a:pt x="217194" y="51841"/>
                                  <a:pt x="209653" y="50650"/>
                                </a:cubicBezTo>
                                <a:cubicBezTo>
                                  <a:pt x="202112" y="49459"/>
                                  <a:pt x="174728" y="55809"/>
                                  <a:pt x="164409" y="53031"/>
                                </a:cubicBezTo>
                                <a:cubicBezTo>
                                  <a:pt x="154090" y="50253"/>
                                  <a:pt x="150121" y="39537"/>
                                  <a:pt x="147740" y="33981"/>
                                </a:cubicBezTo>
                                <a:cubicBezTo>
                                  <a:pt x="145359" y="28425"/>
                                  <a:pt x="150122" y="23266"/>
                                  <a:pt x="150122" y="19694"/>
                                </a:cubicBezTo>
                                <a:cubicBezTo>
                                  <a:pt x="150122" y="16122"/>
                                  <a:pt x="152106" y="15725"/>
                                  <a:pt x="147740" y="12550"/>
                                </a:cubicBezTo>
                                <a:cubicBezTo>
                                  <a:pt x="143374" y="9375"/>
                                  <a:pt x="134247" y="-2928"/>
                                  <a:pt x="123928" y="644"/>
                                </a:cubicBezTo>
                                <a:cubicBezTo>
                                  <a:pt x="113609" y="4216"/>
                                  <a:pt x="95750" y="22075"/>
                                  <a:pt x="85828" y="33981"/>
                                </a:cubicBezTo>
                                <a:cubicBezTo>
                                  <a:pt x="75906" y="45887"/>
                                  <a:pt x="72731" y="60572"/>
                                  <a:pt x="64397" y="72081"/>
                                </a:cubicBezTo>
                                <a:cubicBezTo>
                                  <a:pt x="56063" y="83590"/>
                                  <a:pt x="46538" y="93116"/>
                                  <a:pt x="35822" y="103038"/>
                                </a:cubicBezTo>
                                <a:cubicBezTo>
                                  <a:pt x="25106" y="112960"/>
                                  <a:pt x="-1881" y="124469"/>
                                  <a:pt x="103" y="131613"/>
                                </a:cubicBezTo>
                                <a:cubicBezTo>
                                  <a:pt x="2087" y="138757"/>
                                  <a:pt x="30662" y="141534"/>
                                  <a:pt x="47728" y="145900"/>
                                </a:cubicBezTo>
                                <a:cubicBezTo>
                                  <a:pt x="64794" y="150265"/>
                                  <a:pt x="100116" y="153044"/>
                                  <a:pt x="102497" y="157806"/>
                                </a:cubicBezTo>
                                <a:cubicBezTo>
                                  <a:pt x="104878" y="162568"/>
                                  <a:pt x="70349" y="169712"/>
                                  <a:pt x="62015" y="174475"/>
                                </a:cubicBezTo>
                                <a:cubicBezTo>
                                  <a:pt x="53680" y="179237"/>
                                  <a:pt x="49712" y="180031"/>
                                  <a:pt x="52490" y="186381"/>
                                </a:cubicBezTo>
                                <a:cubicBezTo>
                                  <a:pt x="55268" y="192731"/>
                                  <a:pt x="66381" y="206225"/>
                                  <a:pt x="78684" y="212575"/>
                                </a:cubicBezTo>
                                <a:cubicBezTo>
                                  <a:pt x="90987" y="218925"/>
                                  <a:pt x="110831" y="223290"/>
                                  <a:pt x="126309" y="224481"/>
                                </a:cubicBezTo>
                                <a:cubicBezTo>
                                  <a:pt x="141787" y="225672"/>
                                  <a:pt x="179094" y="216544"/>
                                  <a:pt x="171553" y="219719"/>
                                </a:cubicBezTo>
                                <a:cubicBezTo>
                                  <a:pt x="164012" y="222894"/>
                                  <a:pt x="98924" y="237181"/>
                                  <a:pt x="81065" y="243531"/>
                                </a:cubicBezTo>
                                <a:cubicBezTo>
                                  <a:pt x="63206" y="249881"/>
                                  <a:pt x="66778" y="251866"/>
                                  <a:pt x="64397" y="257819"/>
                                </a:cubicBezTo>
                                <a:cubicBezTo>
                                  <a:pt x="62016" y="263772"/>
                                  <a:pt x="59238" y="271709"/>
                                  <a:pt x="66778" y="279250"/>
                                </a:cubicBezTo>
                                <a:cubicBezTo>
                                  <a:pt x="74318" y="286791"/>
                                  <a:pt x="97734" y="297110"/>
                                  <a:pt x="109640" y="303063"/>
                                </a:cubicBezTo>
                                <a:cubicBezTo>
                                  <a:pt x="121546" y="309016"/>
                                  <a:pt x="129087" y="310207"/>
                                  <a:pt x="138215" y="314969"/>
                                </a:cubicBezTo>
                                <a:cubicBezTo>
                                  <a:pt x="147343" y="319731"/>
                                  <a:pt x="157265" y="326479"/>
                                  <a:pt x="164409" y="331638"/>
                                </a:cubicBezTo>
                                <a:cubicBezTo>
                                  <a:pt x="171553" y="336797"/>
                                  <a:pt x="165997" y="343941"/>
                                  <a:pt x="181078" y="345925"/>
                                </a:cubicBezTo>
                                <a:cubicBezTo>
                                  <a:pt x="196159" y="347909"/>
                                  <a:pt x="225925" y="344338"/>
                                  <a:pt x="245372" y="341163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3" name="Freeform 102"/>
                          <p:cNvSpPr/>
                          <p:nvPr/>
                        </p:nvSpPr>
                        <p:spPr>
                          <a:xfrm>
                            <a:off x="1401682" y="253598"/>
                            <a:ext cx="237066" cy="265609"/>
                          </a:xfrm>
                          <a:custGeom>
                            <a:avLst/>
                            <a:gdLst>
                              <a:gd name="connsiteX0" fmla="*/ 46118 w 237066"/>
                              <a:gd name="connsiteY0" fmla="*/ 67871 h 265609"/>
                              <a:gd name="connsiteX1" fmla="*/ 15162 w 237066"/>
                              <a:gd name="connsiteY1" fmla="*/ 10721 h 265609"/>
                              <a:gd name="connsiteX2" fmla="*/ 34212 w 237066"/>
                              <a:gd name="connsiteY2" fmla="*/ 3577 h 265609"/>
                              <a:gd name="connsiteX3" fmla="*/ 88981 w 237066"/>
                              <a:gd name="connsiteY3" fmla="*/ 1196 h 265609"/>
                              <a:gd name="connsiteX4" fmla="*/ 110412 w 237066"/>
                              <a:gd name="connsiteY4" fmla="*/ 22627 h 265609"/>
                              <a:gd name="connsiteX5" fmla="*/ 138987 w 237066"/>
                              <a:gd name="connsiteY5" fmla="*/ 32152 h 265609"/>
                              <a:gd name="connsiteX6" fmla="*/ 191374 w 237066"/>
                              <a:gd name="connsiteY6" fmla="*/ 32152 h 265609"/>
                              <a:gd name="connsiteX7" fmla="*/ 229474 w 237066"/>
                              <a:gd name="connsiteY7" fmla="*/ 46440 h 265609"/>
                              <a:gd name="connsiteX8" fmla="*/ 236618 w 237066"/>
                              <a:gd name="connsiteY8" fmla="*/ 79777 h 265609"/>
                              <a:gd name="connsiteX9" fmla="*/ 222331 w 237066"/>
                              <a:gd name="connsiteY9" fmla="*/ 94065 h 265609"/>
                              <a:gd name="connsiteX10" fmla="*/ 179468 w 237066"/>
                              <a:gd name="connsiteY10" fmla="*/ 125021 h 265609"/>
                              <a:gd name="connsiteX11" fmla="*/ 150893 w 237066"/>
                              <a:gd name="connsiteY11" fmla="*/ 144071 h 265609"/>
                              <a:gd name="connsiteX12" fmla="*/ 129462 w 237066"/>
                              <a:gd name="connsiteY12" fmla="*/ 196458 h 265609"/>
                              <a:gd name="connsiteX13" fmla="*/ 134224 w 237066"/>
                              <a:gd name="connsiteY13" fmla="*/ 222652 h 265609"/>
                              <a:gd name="connsiteX14" fmla="*/ 119937 w 237066"/>
                              <a:gd name="connsiteY14" fmla="*/ 241702 h 265609"/>
                              <a:gd name="connsiteX15" fmla="*/ 74693 w 237066"/>
                              <a:gd name="connsiteY15" fmla="*/ 265515 h 265609"/>
                              <a:gd name="connsiteX16" fmla="*/ 72312 w 237066"/>
                              <a:gd name="connsiteY16" fmla="*/ 248846 h 265609"/>
                              <a:gd name="connsiteX17" fmla="*/ 55643 w 237066"/>
                              <a:gd name="connsiteY17" fmla="*/ 220271 h 265609"/>
                              <a:gd name="connsiteX18" fmla="*/ 27068 w 237066"/>
                              <a:gd name="connsiteY18" fmla="*/ 217890 h 265609"/>
                              <a:gd name="connsiteX19" fmla="*/ 5637 w 237066"/>
                              <a:gd name="connsiteY19" fmla="*/ 203602 h 265609"/>
                              <a:gd name="connsiteX20" fmla="*/ 874 w 237066"/>
                              <a:gd name="connsiteY20" fmla="*/ 165502 h 265609"/>
                              <a:gd name="connsiteX21" fmla="*/ 19924 w 237066"/>
                              <a:gd name="connsiteY21" fmla="*/ 129783 h 265609"/>
                              <a:gd name="connsiteX22" fmla="*/ 46118 w 237066"/>
                              <a:gd name="connsiteY22" fmla="*/ 67871 h 26560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</a:cxnLst>
                            <a:rect l="l" t="t" r="r" b="b"/>
                            <a:pathLst>
                              <a:path w="237066" h="265609">
                                <a:moveTo>
                                  <a:pt x="46118" y="67871"/>
                                </a:moveTo>
                                <a:cubicBezTo>
                                  <a:pt x="45324" y="48027"/>
                                  <a:pt x="17146" y="21437"/>
                                  <a:pt x="15162" y="10721"/>
                                </a:cubicBezTo>
                                <a:cubicBezTo>
                                  <a:pt x="13178" y="5"/>
                                  <a:pt x="21909" y="5164"/>
                                  <a:pt x="34212" y="3577"/>
                                </a:cubicBezTo>
                                <a:cubicBezTo>
                                  <a:pt x="46515" y="1990"/>
                                  <a:pt x="76281" y="-1979"/>
                                  <a:pt x="88981" y="1196"/>
                                </a:cubicBezTo>
                                <a:cubicBezTo>
                                  <a:pt x="101681" y="4371"/>
                                  <a:pt x="102078" y="17468"/>
                                  <a:pt x="110412" y="22627"/>
                                </a:cubicBezTo>
                                <a:cubicBezTo>
                                  <a:pt x="118746" y="27786"/>
                                  <a:pt x="125493" y="30565"/>
                                  <a:pt x="138987" y="32152"/>
                                </a:cubicBezTo>
                                <a:cubicBezTo>
                                  <a:pt x="152481" y="33739"/>
                                  <a:pt x="176293" y="29771"/>
                                  <a:pt x="191374" y="32152"/>
                                </a:cubicBezTo>
                                <a:cubicBezTo>
                                  <a:pt x="206455" y="34533"/>
                                  <a:pt x="221933" y="38503"/>
                                  <a:pt x="229474" y="46440"/>
                                </a:cubicBezTo>
                                <a:cubicBezTo>
                                  <a:pt x="237015" y="54377"/>
                                  <a:pt x="237808" y="71840"/>
                                  <a:pt x="236618" y="79777"/>
                                </a:cubicBezTo>
                                <a:cubicBezTo>
                                  <a:pt x="235428" y="87714"/>
                                  <a:pt x="231856" y="86524"/>
                                  <a:pt x="222331" y="94065"/>
                                </a:cubicBezTo>
                                <a:cubicBezTo>
                                  <a:pt x="212806" y="101606"/>
                                  <a:pt x="191374" y="116687"/>
                                  <a:pt x="179468" y="125021"/>
                                </a:cubicBezTo>
                                <a:cubicBezTo>
                                  <a:pt x="167562" y="133355"/>
                                  <a:pt x="159227" y="132165"/>
                                  <a:pt x="150893" y="144071"/>
                                </a:cubicBezTo>
                                <a:cubicBezTo>
                                  <a:pt x="142559" y="155977"/>
                                  <a:pt x="132240" y="183361"/>
                                  <a:pt x="129462" y="196458"/>
                                </a:cubicBezTo>
                                <a:cubicBezTo>
                                  <a:pt x="126684" y="209555"/>
                                  <a:pt x="135812" y="215111"/>
                                  <a:pt x="134224" y="222652"/>
                                </a:cubicBezTo>
                                <a:cubicBezTo>
                                  <a:pt x="132636" y="230193"/>
                                  <a:pt x="129859" y="234558"/>
                                  <a:pt x="119937" y="241702"/>
                                </a:cubicBezTo>
                                <a:cubicBezTo>
                                  <a:pt x="110015" y="248846"/>
                                  <a:pt x="82631" y="264324"/>
                                  <a:pt x="74693" y="265515"/>
                                </a:cubicBezTo>
                                <a:cubicBezTo>
                                  <a:pt x="66755" y="266706"/>
                                  <a:pt x="75487" y="256387"/>
                                  <a:pt x="72312" y="248846"/>
                                </a:cubicBezTo>
                                <a:cubicBezTo>
                                  <a:pt x="69137" y="241305"/>
                                  <a:pt x="63184" y="225430"/>
                                  <a:pt x="55643" y="220271"/>
                                </a:cubicBezTo>
                                <a:cubicBezTo>
                                  <a:pt x="48102" y="215112"/>
                                  <a:pt x="35402" y="220668"/>
                                  <a:pt x="27068" y="217890"/>
                                </a:cubicBezTo>
                                <a:cubicBezTo>
                                  <a:pt x="18734" y="215112"/>
                                  <a:pt x="10003" y="212333"/>
                                  <a:pt x="5637" y="203602"/>
                                </a:cubicBezTo>
                                <a:cubicBezTo>
                                  <a:pt x="1271" y="194871"/>
                                  <a:pt x="-1507" y="177805"/>
                                  <a:pt x="874" y="165502"/>
                                </a:cubicBezTo>
                                <a:cubicBezTo>
                                  <a:pt x="3255" y="153199"/>
                                  <a:pt x="13177" y="144070"/>
                                  <a:pt x="19924" y="129783"/>
                                </a:cubicBezTo>
                                <a:cubicBezTo>
                                  <a:pt x="26671" y="115496"/>
                                  <a:pt x="46912" y="87715"/>
                                  <a:pt x="46118" y="6787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4" name="Freeform 103"/>
                          <p:cNvSpPr/>
                          <p:nvPr/>
                        </p:nvSpPr>
                        <p:spPr>
                          <a:xfrm>
                            <a:off x="1954921" y="280067"/>
                            <a:ext cx="135202" cy="214510"/>
                          </a:xfrm>
                          <a:custGeom>
                            <a:avLst/>
                            <a:gdLst>
                              <a:gd name="connsiteX0" fmla="*/ 112004 w 135202"/>
                              <a:gd name="connsiteY0" fmla="*/ 8064 h 214510"/>
                              <a:gd name="connsiteX1" fmla="*/ 131054 w 135202"/>
                              <a:gd name="connsiteY1" fmla="*/ 100933 h 214510"/>
                              <a:gd name="connsiteX2" fmla="*/ 133435 w 135202"/>
                              <a:gd name="connsiteY2" fmla="*/ 136652 h 214510"/>
                              <a:gd name="connsiteX3" fmla="*/ 109623 w 135202"/>
                              <a:gd name="connsiteY3" fmla="*/ 205708 h 214510"/>
                              <a:gd name="connsiteX4" fmla="*/ 85810 w 135202"/>
                              <a:gd name="connsiteY4" fmla="*/ 210471 h 214510"/>
                              <a:gd name="connsiteX5" fmla="*/ 38185 w 135202"/>
                              <a:gd name="connsiteY5" fmla="*/ 177133 h 214510"/>
                              <a:gd name="connsiteX6" fmla="*/ 16754 w 135202"/>
                              <a:gd name="connsiteY6" fmla="*/ 160464 h 214510"/>
                              <a:gd name="connsiteX7" fmla="*/ 85 w 135202"/>
                              <a:gd name="connsiteY7" fmla="*/ 93789 h 214510"/>
                              <a:gd name="connsiteX8" fmla="*/ 23898 w 135202"/>
                              <a:gd name="connsiteY8" fmla="*/ 117602 h 214510"/>
                              <a:gd name="connsiteX9" fmla="*/ 35804 w 135202"/>
                              <a:gd name="connsiteY9" fmla="*/ 86646 h 214510"/>
                              <a:gd name="connsiteX10" fmla="*/ 28660 w 135202"/>
                              <a:gd name="connsiteY10" fmla="*/ 36639 h 214510"/>
                              <a:gd name="connsiteX11" fmla="*/ 52473 w 135202"/>
                              <a:gd name="connsiteY11" fmla="*/ 8064 h 214510"/>
                              <a:gd name="connsiteX12" fmla="*/ 112004 w 135202"/>
                              <a:gd name="connsiteY12" fmla="*/ 8064 h 21451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</a:cxnLst>
                            <a:rect l="l" t="t" r="r" b="b"/>
                            <a:pathLst>
                              <a:path w="135202" h="214510">
                                <a:moveTo>
                                  <a:pt x="112004" y="8064"/>
                                </a:moveTo>
                                <a:cubicBezTo>
                                  <a:pt x="125101" y="23542"/>
                                  <a:pt x="127482" y="79502"/>
                                  <a:pt x="131054" y="100933"/>
                                </a:cubicBezTo>
                                <a:cubicBezTo>
                                  <a:pt x="134626" y="122364"/>
                                  <a:pt x="137007" y="119190"/>
                                  <a:pt x="133435" y="136652"/>
                                </a:cubicBezTo>
                                <a:cubicBezTo>
                                  <a:pt x="129863" y="154115"/>
                                  <a:pt x="117560" y="193405"/>
                                  <a:pt x="109623" y="205708"/>
                                </a:cubicBezTo>
                                <a:cubicBezTo>
                                  <a:pt x="101686" y="218011"/>
                                  <a:pt x="97716" y="215233"/>
                                  <a:pt x="85810" y="210471"/>
                                </a:cubicBezTo>
                                <a:cubicBezTo>
                                  <a:pt x="73904" y="205709"/>
                                  <a:pt x="49694" y="185467"/>
                                  <a:pt x="38185" y="177133"/>
                                </a:cubicBezTo>
                                <a:cubicBezTo>
                                  <a:pt x="26676" y="168799"/>
                                  <a:pt x="23104" y="174355"/>
                                  <a:pt x="16754" y="160464"/>
                                </a:cubicBezTo>
                                <a:cubicBezTo>
                                  <a:pt x="10404" y="146573"/>
                                  <a:pt x="-1106" y="100933"/>
                                  <a:pt x="85" y="93789"/>
                                </a:cubicBezTo>
                                <a:cubicBezTo>
                                  <a:pt x="1276" y="86645"/>
                                  <a:pt x="17945" y="118793"/>
                                  <a:pt x="23898" y="117602"/>
                                </a:cubicBezTo>
                                <a:cubicBezTo>
                                  <a:pt x="29851" y="116412"/>
                                  <a:pt x="35010" y="100140"/>
                                  <a:pt x="35804" y="86646"/>
                                </a:cubicBezTo>
                                <a:cubicBezTo>
                                  <a:pt x="36598" y="73152"/>
                                  <a:pt x="25882" y="49736"/>
                                  <a:pt x="28660" y="36639"/>
                                </a:cubicBezTo>
                                <a:cubicBezTo>
                                  <a:pt x="31438" y="23542"/>
                                  <a:pt x="39773" y="12827"/>
                                  <a:pt x="52473" y="8064"/>
                                </a:cubicBezTo>
                                <a:cubicBezTo>
                                  <a:pt x="65173" y="3301"/>
                                  <a:pt x="98907" y="-7414"/>
                                  <a:pt x="112004" y="8064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5" name="Freeform 104"/>
                          <p:cNvSpPr/>
                          <p:nvPr/>
                        </p:nvSpPr>
                        <p:spPr>
                          <a:xfrm>
                            <a:off x="2183035" y="122580"/>
                            <a:ext cx="288176" cy="144617"/>
                          </a:xfrm>
                          <a:custGeom>
                            <a:avLst/>
                            <a:gdLst>
                              <a:gd name="connsiteX0" fmla="*/ 74390 w 288176"/>
                              <a:gd name="connsiteY0" fmla="*/ 27439 h 144617"/>
                              <a:gd name="connsiteX1" fmla="*/ 131540 w 288176"/>
                              <a:gd name="connsiteY1" fmla="*/ 29820 h 144617"/>
                              <a:gd name="connsiteX2" fmla="*/ 148209 w 288176"/>
                              <a:gd name="connsiteY2" fmla="*/ 39345 h 144617"/>
                              <a:gd name="connsiteX3" fmla="*/ 164878 w 288176"/>
                              <a:gd name="connsiteY3" fmla="*/ 10770 h 144617"/>
                              <a:gd name="connsiteX4" fmla="*/ 200596 w 288176"/>
                              <a:gd name="connsiteY4" fmla="*/ 10770 h 144617"/>
                              <a:gd name="connsiteX5" fmla="*/ 243459 w 288176"/>
                              <a:gd name="connsiteY5" fmla="*/ 20295 h 144617"/>
                              <a:gd name="connsiteX6" fmla="*/ 283940 w 288176"/>
                              <a:gd name="connsiteY6" fmla="*/ 27439 h 144617"/>
                              <a:gd name="connsiteX7" fmla="*/ 286321 w 288176"/>
                              <a:gd name="connsiteY7" fmla="*/ 70301 h 144617"/>
                              <a:gd name="connsiteX8" fmla="*/ 286321 w 288176"/>
                              <a:gd name="connsiteY8" fmla="*/ 94114 h 144617"/>
                              <a:gd name="connsiteX9" fmla="*/ 262509 w 288176"/>
                              <a:gd name="connsiteY9" fmla="*/ 106020 h 144617"/>
                              <a:gd name="connsiteX10" fmla="*/ 283940 w 288176"/>
                              <a:gd name="connsiteY10" fmla="*/ 129833 h 144617"/>
                              <a:gd name="connsiteX11" fmla="*/ 214884 w 288176"/>
                              <a:gd name="connsiteY11" fmla="*/ 134595 h 144617"/>
                              <a:gd name="connsiteX12" fmla="*/ 214884 w 288176"/>
                              <a:gd name="connsiteY12" fmla="*/ 108401 h 144617"/>
                              <a:gd name="connsiteX13" fmla="*/ 155353 w 288176"/>
                              <a:gd name="connsiteY13" fmla="*/ 141739 h 144617"/>
                              <a:gd name="connsiteX14" fmla="*/ 93440 w 288176"/>
                              <a:gd name="connsiteY14" fmla="*/ 139358 h 144617"/>
                              <a:gd name="connsiteX15" fmla="*/ 76771 w 288176"/>
                              <a:gd name="connsiteY15" fmla="*/ 110783 h 144617"/>
                              <a:gd name="connsiteX16" fmla="*/ 64865 w 288176"/>
                              <a:gd name="connsiteY16" fmla="*/ 132214 h 144617"/>
                              <a:gd name="connsiteX17" fmla="*/ 7715 w 288176"/>
                              <a:gd name="connsiteY17" fmla="*/ 98876 h 144617"/>
                              <a:gd name="connsiteX18" fmla="*/ 571 w 288176"/>
                              <a:gd name="connsiteY18" fmla="*/ 44108 h 144617"/>
                              <a:gd name="connsiteX19" fmla="*/ 7715 w 288176"/>
                              <a:gd name="connsiteY19" fmla="*/ 1245 h 144617"/>
                              <a:gd name="connsiteX20" fmla="*/ 74390 w 288176"/>
                              <a:gd name="connsiteY20" fmla="*/ 27439 h 14461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</a:cxnLst>
                            <a:rect l="l" t="t" r="r" b="b"/>
                            <a:pathLst>
                              <a:path w="288176" h="144617">
                                <a:moveTo>
                                  <a:pt x="74390" y="27439"/>
                                </a:moveTo>
                                <a:cubicBezTo>
                                  <a:pt x="95027" y="32201"/>
                                  <a:pt x="119237" y="27836"/>
                                  <a:pt x="131540" y="29820"/>
                                </a:cubicBezTo>
                                <a:cubicBezTo>
                                  <a:pt x="143843" y="31804"/>
                                  <a:pt x="142653" y="42520"/>
                                  <a:pt x="148209" y="39345"/>
                                </a:cubicBezTo>
                                <a:cubicBezTo>
                                  <a:pt x="153765" y="36170"/>
                                  <a:pt x="156147" y="15532"/>
                                  <a:pt x="164878" y="10770"/>
                                </a:cubicBezTo>
                                <a:cubicBezTo>
                                  <a:pt x="173609" y="6008"/>
                                  <a:pt x="187499" y="9183"/>
                                  <a:pt x="200596" y="10770"/>
                                </a:cubicBezTo>
                                <a:cubicBezTo>
                                  <a:pt x="213693" y="12357"/>
                                  <a:pt x="229568" y="17517"/>
                                  <a:pt x="243459" y="20295"/>
                                </a:cubicBezTo>
                                <a:cubicBezTo>
                                  <a:pt x="257350" y="23073"/>
                                  <a:pt x="276796" y="19105"/>
                                  <a:pt x="283940" y="27439"/>
                                </a:cubicBezTo>
                                <a:cubicBezTo>
                                  <a:pt x="291084" y="35773"/>
                                  <a:pt x="285924" y="59189"/>
                                  <a:pt x="286321" y="70301"/>
                                </a:cubicBezTo>
                                <a:cubicBezTo>
                                  <a:pt x="286718" y="81413"/>
                                  <a:pt x="290290" y="88161"/>
                                  <a:pt x="286321" y="94114"/>
                                </a:cubicBezTo>
                                <a:cubicBezTo>
                                  <a:pt x="282352" y="100067"/>
                                  <a:pt x="262906" y="100067"/>
                                  <a:pt x="262509" y="106020"/>
                                </a:cubicBezTo>
                                <a:cubicBezTo>
                                  <a:pt x="262112" y="111973"/>
                                  <a:pt x="291878" y="125071"/>
                                  <a:pt x="283940" y="129833"/>
                                </a:cubicBezTo>
                                <a:cubicBezTo>
                                  <a:pt x="276003" y="134596"/>
                                  <a:pt x="226393" y="138167"/>
                                  <a:pt x="214884" y="134595"/>
                                </a:cubicBezTo>
                                <a:cubicBezTo>
                                  <a:pt x="203375" y="131023"/>
                                  <a:pt x="224806" y="107210"/>
                                  <a:pt x="214884" y="108401"/>
                                </a:cubicBezTo>
                                <a:cubicBezTo>
                                  <a:pt x="204962" y="109592"/>
                                  <a:pt x="175594" y="136580"/>
                                  <a:pt x="155353" y="141739"/>
                                </a:cubicBezTo>
                                <a:cubicBezTo>
                                  <a:pt x="135112" y="146898"/>
                                  <a:pt x="106537" y="144517"/>
                                  <a:pt x="93440" y="139358"/>
                                </a:cubicBezTo>
                                <a:cubicBezTo>
                                  <a:pt x="80343" y="134199"/>
                                  <a:pt x="81533" y="111974"/>
                                  <a:pt x="76771" y="110783"/>
                                </a:cubicBezTo>
                                <a:cubicBezTo>
                                  <a:pt x="72009" y="109592"/>
                                  <a:pt x="76374" y="134198"/>
                                  <a:pt x="64865" y="132214"/>
                                </a:cubicBezTo>
                                <a:cubicBezTo>
                                  <a:pt x="53356" y="130230"/>
                                  <a:pt x="18431" y="113560"/>
                                  <a:pt x="7715" y="98876"/>
                                </a:cubicBezTo>
                                <a:cubicBezTo>
                                  <a:pt x="-3001" y="84192"/>
                                  <a:pt x="571" y="60380"/>
                                  <a:pt x="571" y="44108"/>
                                </a:cubicBezTo>
                                <a:cubicBezTo>
                                  <a:pt x="571" y="27836"/>
                                  <a:pt x="1762" y="8786"/>
                                  <a:pt x="7715" y="1245"/>
                                </a:cubicBezTo>
                                <a:cubicBezTo>
                                  <a:pt x="13668" y="-6296"/>
                                  <a:pt x="53753" y="22677"/>
                                  <a:pt x="74390" y="2743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en-US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6" name="Freeform 105"/>
                          <p:cNvSpPr/>
                          <p:nvPr/>
                        </p:nvSpPr>
                        <p:spPr>
                          <a:xfrm>
                            <a:off x="1888416" y="95239"/>
                            <a:ext cx="277938" cy="162791"/>
                          </a:xfrm>
                          <a:custGeom>
                            <a:avLst/>
                            <a:gdLst>
                              <a:gd name="connsiteX0" fmla="*/ 180890 w 277938"/>
                              <a:gd name="connsiteY0" fmla="*/ 2392 h 162791"/>
                              <a:gd name="connsiteX1" fmla="*/ 164222 w 277938"/>
                              <a:gd name="connsiteY1" fmla="*/ 50017 h 162791"/>
                              <a:gd name="connsiteX2" fmla="*/ 202322 w 277938"/>
                              <a:gd name="connsiteY2" fmla="*/ 52399 h 162791"/>
                              <a:gd name="connsiteX3" fmla="*/ 252328 w 277938"/>
                              <a:gd name="connsiteY3" fmla="*/ 64305 h 162791"/>
                              <a:gd name="connsiteX4" fmla="*/ 268997 w 277938"/>
                              <a:gd name="connsiteY4" fmla="*/ 123836 h 162791"/>
                              <a:gd name="connsiteX5" fmla="*/ 276140 w 277938"/>
                              <a:gd name="connsiteY5" fmla="*/ 161936 h 162791"/>
                              <a:gd name="connsiteX6" fmla="*/ 235659 w 277938"/>
                              <a:gd name="connsiteY6" fmla="*/ 147649 h 162791"/>
                              <a:gd name="connsiteX7" fmla="*/ 199940 w 277938"/>
                              <a:gd name="connsiteY7" fmla="*/ 116692 h 162791"/>
                              <a:gd name="connsiteX8" fmla="*/ 211847 w 277938"/>
                              <a:gd name="connsiteY8" fmla="*/ 90499 h 162791"/>
                              <a:gd name="connsiteX9" fmla="*/ 188034 w 277938"/>
                              <a:gd name="connsiteY9" fmla="*/ 83355 h 162791"/>
                              <a:gd name="connsiteX10" fmla="*/ 171365 w 277938"/>
                              <a:gd name="connsiteY10" fmla="*/ 83355 h 162791"/>
                              <a:gd name="connsiteX11" fmla="*/ 164222 w 277938"/>
                              <a:gd name="connsiteY11" fmla="*/ 114311 h 162791"/>
                              <a:gd name="connsiteX12" fmla="*/ 109453 w 277938"/>
                              <a:gd name="connsiteY12" fmla="*/ 121455 h 162791"/>
                              <a:gd name="connsiteX13" fmla="*/ 102309 w 277938"/>
                              <a:gd name="connsiteY13" fmla="*/ 119074 h 162791"/>
                              <a:gd name="connsiteX14" fmla="*/ 99928 w 277938"/>
                              <a:gd name="connsiteY14" fmla="*/ 95261 h 162791"/>
                              <a:gd name="connsiteX15" fmla="*/ 121359 w 277938"/>
                              <a:gd name="connsiteY15" fmla="*/ 54780 h 162791"/>
                              <a:gd name="connsiteX16" fmla="*/ 92784 w 277938"/>
                              <a:gd name="connsiteY16" fmla="*/ 69067 h 162791"/>
                              <a:gd name="connsiteX17" fmla="*/ 64209 w 277938"/>
                              <a:gd name="connsiteY17" fmla="*/ 78592 h 162791"/>
                              <a:gd name="connsiteX18" fmla="*/ 35634 w 277938"/>
                              <a:gd name="connsiteY18" fmla="*/ 54780 h 162791"/>
                              <a:gd name="connsiteX19" fmla="*/ 18965 w 277938"/>
                              <a:gd name="connsiteY19" fmla="*/ 30967 h 162791"/>
                              <a:gd name="connsiteX20" fmla="*/ 7059 w 277938"/>
                              <a:gd name="connsiteY20" fmla="*/ 11917 h 162791"/>
                              <a:gd name="connsiteX21" fmla="*/ 4678 w 277938"/>
                              <a:gd name="connsiteY21" fmla="*/ 11 h 162791"/>
                              <a:gd name="connsiteX22" fmla="*/ 71353 w 277938"/>
                              <a:gd name="connsiteY22" fmla="*/ 9536 h 162791"/>
                              <a:gd name="connsiteX23" fmla="*/ 180890 w 277938"/>
                              <a:gd name="connsiteY23" fmla="*/ 2392 h 16279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</a:cxnLst>
                            <a:rect l="l" t="t" r="r" b="b"/>
                            <a:pathLst>
                              <a:path w="277938" h="162791">
                                <a:moveTo>
                                  <a:pt x="180890" y="2392"/>
                                </a:moveTo>
                                <a:cubicBezTo>
                                  <a:pt x="196368" y="9139"/>
                                  <a:pt x="160650" y="41683"/>
                                  <a:pt x="164222" y="50017"/>
                                </a:cubicBezTo>
                                <a:cubicBezTo>
                                  <a:pt x="167794" y="58352"/>
                                  <a:pt x="187638" y="50018"/>
                                  <a:pt x="202322" y="52399"/>
                                </a:cubicBezTo>
                                <a:cubicBezTo>
                                  <a:pt x="217006" y="54780"/>
                                  <a:pt x="241216" y="52399"/>
                                  <a:pt x="252328" y="64305"/>
                                </a:cubicBezTo>
                                <a:cubicBezTo>
                                  <a:pt x="263440" y="76211"/>
                                  <a:pt x="265028" y="107564"/>
                                  <a:pt x="268997" y="123836"/>
                                </a:cubicBezTo>
                                <a:cubicBezTo>
                                  <a:pt x="272966" y="140108"/>
                                  <a:pt x="281696" y="157967"/>
                                  <a:pt x="276140" y="161936"/>
                                </a:cubicBezTo>
                                <a:cubicBezTo>
                                  <a:pt x="270584" y="165905"/>
                                  <a:pt x="248359" y="155190"/>
                                  <a:pt x="235659" y="147649"/>
                                </a:cubicBezTo>
                                <a:cubicBezTo>
                                  <a:pt x="222959" y="140108"/>
                                  <a:pt x="203909" y="126217"/>
                                  <a:pt x="199940" y="116692"/>
                                </a:cubicBezTo>
                                <a:cubicBezTo>
                                  <a:pt x="195971" y="107167"/>
                                  <a:pt x="213831" y="96055"/>
                                  <a:pt x="211847" y="90499"/>
                                </a:cubicBezTo>
                                <a:cubicBezTo>
                                  <a:pt x="209863" y="84943"/>
                                  <a:pt x="194781" y="84546"/>
                                  <a:pt x="188034" y="83355"/>
                                </a:cubicBezTo>
                                <a:cubicBezTo>
                                  <a:pt x="181287" y="82164"/>
                                  <a:pt x="175334" y="78196"/>
                                  <a:pt x="171365" y="83355"/>
                                </a:cubicBezTo>
                                <a:cubicBezTo>
                                  <a:pt x="167396" y="88514"/>
                                  <a:pt x="174541" y="107961"/>
                                  <a:pt x="164222" y="114311"/>
                                </a:cubicBezTo>
                                <a:cubicBezTo>
                                  <a:pt x="153903" y="120661"/>
                                  <a:pt x="119772" y="120661"/>
                                  <a:pt x="109453" y="121455"/>
                                </a:cubicBezTo>
                                <a:cubicBezTo>
                                  <a:pt x="99134" y="122249"/>
                                  <a:pt x="103896" y="123440"/>
                                  <a:pt x="102309" y="119074"/>
                                </a:cubicBezTo>
                                <a:cubicBezTo>
                                  <a:pt x="100722" y="114708"/>
                                  <a:pt x="96753" y="105977"/>
                                  <a:pt x="99928" y="95261"/>
                                </a:cubicBezTo>
                                <a:cubicBezTo>
                                  <a:pt x="103103" y="84545"/>
                                  <a:pt x="122550" y="59146"/>
                                  <a:pt x="121359" y="54780"/>
                                </a:cubicBezTo>
                                <a:cubicBezTo>
                                  <a:pt x="120168" y="50414"/>
                                  <a:pt x="102309" y="65098"/>
                                  <a:pt x="92784" y="69067"/>
                                </a:cubicBezTo>
                                <a:cubicBezTo>
                                  <a:pt x="83259" y="73036"/>
                                  <a:pt x="73734" y="80973"/>
                                  <a:pt x="64209" y="78592"/>
                                </a:cubicBezTo>
                                <a:cubicBezTo>
                                  <a:pt x="54684" y="76211"/>
                                  <a:pt x="43175" y="62717"/>
                                  <a:pt x="35634" y="54780"/>
                                </a:cubicBezTo>
                                <a:cubicBezTo>
                                  <a:pt x="28093" y="46843"/>
                                  <a:pt x="23727" y="38111"/>
                                  <a:pt x="18965" y="30967"/>
                                </a:cubicBezTo>
                                <a:cubicBezTo>
                                  <a:pt x="14203" y="23823"/>
                                  <a:pt x="9440" y="17076"/>
                                  <a:pt x="7059" y="11917"/>
                                </a:cubicBezTo>
                                <a:cubicBezTo>
                                  <a:pt x="4678" y="6758"/>
                                  <a:pt x="-6038" y="408"/>
                                  <a:pt x="4678" y="11"/>
                                </a:cubicBezTo>
                                <a:cubicBezTo>
                                  <a:pt x="15394" y="-386"/>
                                  <a:pt x="40794" y="9536"/>
                                  <a:pt x="71353" y="9536"/>
                                </a:cubicBezTo>
                                <a:cubicBezTo>
                                  <a:pt x="101912" y="9536"/>
                                  <a:pt x="165412" y="-4355"/>
                                  <a:pt x="180890" y="2392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7" name="Freeform 106"/>
                          <p:cNvSpPr/>
                          <p:nvPr/>
                        </p:nvSpPr>
                        <p:spPr>
                          <a:xfrm>
                            <a:off x="1475274" y="97665"/>
                            <a:ext cx="409005" cy="154796"/>
                          </a:xfrm>
                          <a:custGeom>
                            <a:avLst/>
                            <a:gdLst>
                              <a:gd name="connsiteX0" fmla="*/ 5864 w 409005"/>
                              <a:gd name="connsiteY0" fmla="*/ 4729 h 154796"/>
                              <a:gd name="connsiteX1" fmla="*/ 65395 w 409005"/>
                              <a:gd name="connsiteY1" fmla="*/ 38066 h 154796"/>
                              <a:gd name="connsiteX2" fmla="*/ 79682 w 409005"/>
                              <a:gd name="connsiteY2" fmla="*/ 52354 h 154796"/>
                              <a:gd name="connsiteX3" fmla="*/ 124926 w 409005"/>
                              <a:gd name="connsiteY3" fmla="*/ 23779 h 154796"/>
                              <a:gd name="connsiteX4" fmla="*/ 132070 w 409005"/>
                              <a:gd name="connsiteY4" fmla="*/ 49973 h 154796"/>
                              <a:gd name="connsiteX5" fmla="*/ 124926 w 409005"/>
                              <a:gd name="connsiteY5" fmla="*/ 83310 h 154796"/>
                              <a:gd name="connsiteX6" fmla="*/ 160645 w 409005"/>
                              <a:gd name="connsiteY6" fmla="*/ 104741 h 154796"/>
                              <a:gd name="connsiteX7" fmla="*/ 186839 w 409005"/>
                              <a:gd name="connsiteY7" fmla="*/ 102360 h 154796"/>
                              <a:gd name="connsiteX8" fmla="*/ 201126 w 409005"/>
                              <a:gd name="connsiteY8" fmla="*/ 80929 h 154796"/>
                              <a:gd name="connsiteX9" fmla="*/ 224939 w 409005"/>
                              <a:gd name="connsiteY9" fmla="*/ 85691 h 154796"/>
                              <a:gd name="connsiteX10" fmla="*/ 253514 w 409005"/>
                              <a:gd name="connsiteY10" fmla="*/ 92835 h 154796"/>
                              <a:gd name="connsiteX11" fmla="*/ 203507 w 409005"/>
                              <a:gd name="connsiteY11" fmla="*/ 107123 h 154796"/>
                              <a:gd name="connsiteX12" fmla="*/ 201126 w 409005"/>
                              <a:gd name="connsiteY12" fmla="*/ 121410 h 154796"/>
                              <a:gd name="connsiteX13" fmla="*/ 217795 w 409005"/>
                              <a:gd name="connsiteY13" fmla="*/ 145223 h 154796"/>
                              <a:gd name="connsiteX14" fmla="*/ 251132 w 409005"/>
                              <a:gd name="connsiteY14" fmla="*/ 154748 h 154796"/>
                              <a:gd name="connsiteX15" fmla="*/ 282089 w 409005"/>
                              <a:gd name="connsiteY15" fmla="*/ 147604 h 154796"/>
                              <a:gd name="connsiteX16" fmla="*/ 334476 w 409005"/>
                              <a:gd name="connsiteY16" fmla="*/ 121410 h 154796"/>
                              <a:gd name="connsiteX17" fmla="*/ 344001 w 409005"/>
                              <a:gd name="connsiteY17" fmla="*/ 90454 h 154796"/>
                              <a:gd name="connsiteX18" fmla="*/ 367814 w 409005"/>
                              <a:gd name="connsiteY18" fmla="*/ 114266 h 154796"/>
                              <a:gd name="connsiteX19" fmla="*/ 396389 w 409005"/>
                              <a:gd name="connsiteY19" fmla="*/ 133316 h 154796"/>
                              <a:gd name="connsiteX20" fmla="*/ 408295 w 409005"/>
                              <a:gd name="connsiteY20" fmla="*/ 83310 h 154796"/>
                              <a:gd name="connsiteX21" fmla="*/ 405914 w 409005"/>
                              <a:gd name="connsiteY21" fmla="*/ 47591 h 154796"/>
                              <a:gd name="connsiteX22" fmla="*/ 391626 w 409005"/>
                              <a:gd name="connsiteY22" fmla="*/ 23779 h 154796"/>
                              <a:gd name="connsiteX23" fmla="*/ 377339 w 409005"/>
                              <a:gd name="connsiteY23" fmla="*/ 19016 h 154796"/>
                              <a:gd name="connsiteX24" fmla="*/ 355907 w 409005"/>
                              <a:gd name="connsiteY24" fmla="*/ 7110 h 154796"/>
                              <a:gd name="connsiteX25" fmla="*/ 344001 w 409005"/>
                              <a:gd name="connsiteY25" fmla="*/ 2348 h 154796"/>
                              <a:gd name="connsiteX26" fmla="*/ 315426 w 409005"/>
                              <a:gd name="connsiteY26" fmla="*/ 4729 h 154796"/>
                              <a:gd name="connsiteX27" fmla="*/ 310664 w 409005"/>
                              <a:gd name="connsiteY27" fmla="*/ 54735 h 154796"/>
                              <a:gd name="connsiteX28" fmla="*/ 258276 w 409005"/>
                              <a:gd name="connsiteY28" fmla="*/ 42829 h 154796"/>
                              <a:gd name="connsiteX29" fmla="*/ 239226 w 409005"/>
                              <a:gd name="connsiteY29" fmla="*/ 35685 h 154796"/>
                              <a:gd name="connsiteX30" fmla="*/ 227320 w 409005"/>
                              <a:gd name="connsiteY30" fmla="*/ 4729 h 154796"/>
                              <a:gd name="connsiteX31" fmla="*/ 5864 w 409005"/>
                              <a:gd name="connsiteY31" fmla="*/ 4729 h 15479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</a:cxnLst>
                            <a:rect l="l" t="t" r="r" b="b"/>
                            <a:pathLst>
                              <a:path w="409005" h="154796">
                                <a:moveTo>
                                  <a:pt x="5864" y="4729"/>
                                </a:moveTo>
                                <a:cubicBezTo>
                                  <a:pt x="-21123" y="10285"/>
                                  <a:pt x="53092" y="30129"/>
                                  <a:pt x="65395" y="38066"/>
                                </a:cubicBezTo>
                                <a:cubicBezTo>
                                  <a:pt x="77698" y="46003"/>
                                  <a:pt x="69760" y="54735"/>
                                  <a:pt x="79682" y="52354"/>
                                </a:cubicBezTo>
                                <a:cubicBezTo>
                                  <a:pt x="89604" y="49973"/>
                                  <a:pt x="116195" y="24176"/>
                                  <a:pt x="124926" y="23779"/>
                                </a:cubicBezTo>
                                <a:cubicBezTo>
                                  <a:pt x="133657" y="23382"/>
                                  <a:pt x="132070" y="40051"/>
                                  <a:pt x="132070" y="49973"/>
                                </a:cubicBezTo>
                                <a:cubicBezTo>
                                  <a:pt x="132070" y="59895"/>
                                  <a:pt x="120164" y="74182"/>
                                  <a:pt x="124926" y="83310"/>
                                </a:cubicBezTo>
                                <a:cubicBezTo>
                                  <a:pt x="129688" y="92438"/>
                                  <a:pt x="150326" y="101566"/>
                                  <a:pt x="160645" y="104741"/>
                                </a:cubicBezTo>
                                <a:cubicBezTo>
                                  <a:pt x="170964" y="107916"/>
                                  <a:pt x="180092" y="106329"/>
                                  <a:pt x="186839" y="102360"/>
                                </a:cubicBezTo>
                                <a:cubicBezTo>
                                  <a:pt x="193586" y="98391"/>
                                  <a:pt x="194776" y="83707"/>
                                  <a:pt x="201126" y="80929"/>
                                </a:cubicBezTo>
                                <a:cubicBezTo>
                                  <a:pt x="207476" y="78151"/>
                                  <a:pt x="216208" y="83707"/>
                                  <a:pt x="224939" y="85691"/>
                                </a:cubicBezTo>
                                <a:cubicBezTo>
                                  <a:pt x="233670" y="87675"/>
                                  <a:pt x="257086" y="89263"/>
                                  <a:pt x="253514" y="92835"/>
                                </a:cubicBezTo>
                                <a:cubicBezTo>
                                  <a:pt x="249942" y="96407"/>
                                  <a:pt x="212238" y="102361"/>
                                  <a:pt x="203507" y="107123"/>
                                </a:cubicBezTo>
                                <a:cubicBezTo>
                                  <a:pt x="194776" y="111885"/>
                                  <a:pt x="198745" y="115060"/>
                                  <a:pt x="201126" y="121410"/>
                                </a:cubicBezTo>
                                <a:cubicBezTo>
                                  <a:pt x="203507" y="127760"/>
                                  <a:pt x="209461" y="139667"/>
                                  <a:pt x="217795" y="145223"/>
                                </a:cubicBezTo>
                                <a:cubicBezTo>
                                  <a:pt x="226129" y="150779"/>
                                  <a:pt x="240416" y="154351"/>
                                  <a:pt x="251132" y="154748"/>
                                </a:cubicBezTo>
                                <a:cubicBezTo>
                                  <a:pt x="261848" y="155145"/>
                                  <a:pt x="268198" y="153160"/>
                                  <a:pt x="282089" y="147604"/>
                                </a:cubicBezTo>
                                <a:cubicBezTo>
                                  <a:pt x="295980" y="142048"/>
                                  <a:pt x="324157" y="130935"/>
                                  <a:pt x="334476" y="121410"/>
                                </a:cubicBezTo>
                                <a:cubicBezTo>
                                  <a:pt x="344795" y="111885"/>
                                  <a:pt x="338445" y="91645"/>
                                  <a:pt x="344001" y="90454"/>
                                </a:cubicBezTo>
                                <a:cubicBezTo>
                                  <a:pt x="349557" y="89263"/>
                                  <a:pt x="359083" y="107122"/>
                                  <a:pt x="367814" y="114266"/>
                                </a:cubicBezTo>
                                <a:cubicBezTo>
                                  <a:pt x="376545" y="121410"/>
                                  <a:pt x="389642" y="138475"/>
                                  <a:pt x="396389" y="133316"/>
                                </a:cubicBezTo>
                                <a:cubicBezTo>
                                  <a:pt x="403136" y="128157"/>
                                  <a:pt x="406708" y="97597"/>
                                  <a:pt x="408295" y="83310"/>
                                </a:cubicBezTo>
                                <a:cubicBezTo>
                                  <a:pt x="409882" y="69023"/>
                                  <a:pt x="408692" y="57513"/>
                                  <a:pt x="405914" y="47591"/>
                                </a:cubicBezTo>
                                <a:cubicBezTo>
                                  <a:pt x="403136" y="37669"/>
                                  <a:pt x="396388" y="28541"/>
                                  <a:pt x="391626" y="23779"/>
                                </a:cubicBezTo>
                                <a:cubicBezTo>
                                  <a:pt x="386864" y="19017"/>
                                  <a:pt x="383292" y="21794"/>
                                  <a:pt x="377339" y="19016"/>
                                </a:cubicBezTo>
                                <a:cubicBezTo>
                                  <a:pt x="371386" y="16238"/>
                                  <a:pt x="361463" y="9888"/>
                                  <a:pt x="355907" y="7110"/>
                                </a:cubicBezTo>
                                <a:cubicBezTo>
                                  <a:pt x="350351" y="4332"/>
                                  <a:pt x="350748" y="2745"/>
                                  <a:pt x="344001" y="2348"/>
                                </a:cubicBezTo>
                                <a:cubicBezTo>
                                  <a:pt x="337254" y="1951"/>
                                  <a:pt x="320982" y="-4002"/>
                                  <a:pt x="315426" y="4729"/>
                                </a:cubicBezTo>
                                <a:cubicBezTo>
                                  <a:pt x="309870" y="13460"/>
                                  <a:pt x="320189" y="48385"/>
                                  <a:pt x="310664" y="54735"/>
                                </a:cubicBezTo>
                                <a:cubicBezTo>
                                  <a:pt x="301139" y="61085"/>
                                  <a:pt x="270182" y="46004"/>
                                  <a:pt x="258276" y="42829"/>
                                </a:cubicBezTo>
                                <a:cubicBezTo>
                                  <a:pt x="246370" y="39654"/>
                                  <a:pt x="244385" y="42035"/>
                                  <a:pt x="239226" y="35685"/>
                                </a:cubicBezTo>
                                <a:cubicBezTo>
                                  <a:pt x="234067" y="29335"/>
                                  <a:pt x="264626" y="10285"/>
                                  <a:pt x="227320" y="4729"/>
                                </a:cubicBezTo>
                                <a:cubicBezTo>
                                  <a:pt x="190014" y="-827"/>
                                  <a:pt x="32851" y="-827"/>
                                  <a:pt x="5864" y="4729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prstClr val="white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00" name="Freeform 99"/>
                        <p:cNvSpPr/>
                        <p:nvPr/>
                      </p:nvSpPr>
                      <p:spPr>
                        <a:xfrm>
                          <a:off x="2787632" y="307513"/>
                          <a:ext cx="1542452" cy="1045037"/>
                        </a:xfrm>
                        <a:custGeom>
                          <a:avLst/>
                          <a:gdLst>
                            <a:gd name="connsiteX0" fmla="*/ 708400 w 1542452"/>
                            <a:gd name="connsiteY0" fmla="*/ 23120 h 1045037"/>
                            <a:gd name="connsiteX1" fmla="*/ 784600 w 1542452"/>
                            <a:gd name="connsiteY1" fmla="*/ 32645 h 1045037"/>
                            <a:gd name="connsiteX2" fmla="*/ 834606 w 1542452"/>
                            <a:gd name="connsiteY2" fmla="*/ 63601 h 1045037"/>
                            <a:gd name="connsiteX3" fmla="*/ 856037 w 1542452"/>
                            <a:gd name="connsiteY3" fmla="*/ 23120 h 1045037"/>
                            <a:gd name="connsiteX4" fmla="*/ 958431 w 1542452"/>
                            <a:gd name="connsiteY4" fmla="*/ 1688 h 1045037"/>
                            <a:gd name="connsiteX5" fmla="*/ 1113212 w 1542452"/>
                            <a:gd name="connsiteY5" fmla="*/ 4070 h 1045037"/>
                            <a:gd name="connsiteX6" fmla="*/ 1177506 w 1542452"/>
                            <a:gd name="connsiteY6" fmla="*/ 25501 h 1045037"/>
                            <a:gd name="connsiteX7" fmla="*/ 1277519 w 1542452"/>
                            <a:gd name="connsiteY7" fmla="*/ 56457 h 1045037"/>
                            <a:gd name="connsiteX8" fmla="*/ 1327525 w 1542452"/>
                            <a:gd name="connsiteY8" fmla="*/ 68363 h 1045037"/>
                            <a:gd name="connsiteX9" fmla="*/ 1282281 w 1542452"/>
                            <a:gd name="connsiteY9" fmla="*/ 125513 h 1045037"/>
                            <a:gd name="connsiteX10" fmla="*/ 1253706 w 1542452"/>
                            <a:gd name="connsiteY10" fmla="*/ 151707 h 1045037"/>
                            <a:gd name="connsiteX11" fmla="*/ 1337050 w 1542452"/>
                            <a:gd name="connsiteY11" fmla="*/ 125513 h 1045037"/>
                            <a:gd name="connsiteX12" fmla="*/ 1384675 w 1542452"/>
                            <a:gd name="connsiteY12" fmla="*/ 106463 h 1045037"/>
                            <a:gd name="connsiteX13" fmla="*/ 1465637 w 1542452"/>
                            <a:gd name="connsiteY13" fmla="*/ 94557 h 1045037"/>
                            <a:gd name="connsiteX14" fmla="*/ 1522787 w 1542452"/>
                            <a:gd name="connsiteY14" fmla="*/ 94557 h 1045037"/>
                            <a:gd name="connsiteX15" fmla="*/ 1541837 w 1542452"/>
                            <a:gd name="connsiteY15" fmla="*/ 113607 h 1045037"/>
                            <a:gd name="connsiteX16" fmla="*/ 1503737 w 1542452"/>
                            <a:gd name="connsiteY16" fmla="*/ 137420 h 1045037"/>
                            <a:gd name="connsiteX17" fmla="*/ 1494212 w 1542452"/>
                            <a:gd name="connsiteY17" fmla="*/ 161232 h 1045037"/>
                            <a:gd name="connsiteX18" fmla="*/ 1451350 w 1542452"/>
                            <a:gd name="connsiteY18" fmla="*/ 154088 h 1045037"/>
                            <a:gd name="connsiteX19" fmla="*/ 1391819 w 1542452"/>
                            <a:gd name="connsiteY19" fmla="*/ 173138 h 1045037"/>
                            <a:gd name="connsiteX20" fmla="*/ 1382294 w 1542452"/>
                            <a:gd name="connsiteY20" fmla="*/ 223145 h 1045037"/>
                            <a:gd name="connsiteX21" fmla="*/ 1401344 w 1542452"/>
                            <a:gd name="connsiteY21" fmla="*/ 223145 h 1045037"/>
                            <a:gd name="connsiteX22" fmla="*/ 1365625 w 1542452"/>
                            <a:gd name="connsiteY22" fmla="*/ 235051 h 1045037"/>
                            <a:gd name="connsiteX23" fmla="*/ 1370387 w 1542452"/>
                            <a:gd name="connsiteY23" fmla="*/ 261245 h 1045037"/>
                            <a:gd name="connsiteX24" fmla="*/ 1382294 w 1542452"/>
                            <a:gd name="connsiteY24" fmla="*/ 268388 h 1045037"/>
                            <a:gd name="connsiteX25" fmla="*/ 1368006 w 1542452"/>
                            <a:gd name="connsiteY25" fmla="*/ 311251 h 1045037"/>
                            <a:gd name="connsiteX26" fmla="*/ 1389437 w 1542452"/>
                            <a:gd name="connsiteY26" fmla="*/ 335063 h 1045037"/>
                            <a:gd name="connsiteX27" fmla="*/ 1351337 w 1542452"/>
                            <a:gd name="connsiteY27" fmla="*/ 366020 h 1045037"/>
                            <a:gd name="connsiteX28" fmla="*/ 1348956 w 1542452"/>
                            <a:gd name="connsiteY28" fmla="*/ 394595 h 1045037"/>
                            <a:gd name="connsiteX29" fmla="*/ 1368006 w 1542452"/>
                            <a:gd name="connsiteY29" fmla="*/ 408882 h 1045037"/>
                            <a:gd name="connsiteX30" fmla="*/ 1327525 w 1542452"/>
                            <a:gd name="connsiteY30" fmla="*/ 435076 h 1045037"/>
                            <a:gd name="connsiteX31" fmla="*/ 1358481 w 1542452"/>
                            <a:gd name="connsiteY31" fmla="*/ 449363 h 1045037"/>
                            <a:gd name="connsiteX32" fmla="*/ 1313237 w 1542452"/>
                            <a:gd name="connsiteY32" fmla="*/ 468413 h 1045037"/>
                            <a:gd name="connsiteX33" fmla="*/ 1267994 w 1542452"/>
                            <a:gd name="connsiteY33" fmla="*/ 482701 h 1045037"/>
                            <a:gd name="connsiteX34" fmla="*/ 1239419 w 1542452"/>
                            <a:gd name="connsiteY34" fmla="*/ 482701 h 1045037"/>
                            <a:gd name="connsiteX35" fmla="*/ 1253706 w 1542452"/>
                            <a:gd name="connsiteY35" fmla="*/ 532707 h 1045037"/>
                            <a:gd name="connsiteX36" fmla="*/ 1196556 w 1542452"/>
                            <a:gd name="connsiteY36" fmla="*/ 511276 h 1045037"/>
                            <a:gd name="connsiteX37" fmla="*/ 1194175 w 1542452"/>
                            <a:gd name="connsiteY37" fmla="*/ 544613 h 1045037"/>
                            <a:gd name="connsiteX38" fmla="*/ 1246562 w 1542452"/>
                            <a:gd name="connsiteY38" fmla="*/ 554138 h 1045037"/>
                            <a:gd name="connsiteX39" fmla="*/ 1270375 w 1542452"/>
                            <a:gd name="connsiteY39" fmla="*/ 580332 h 1045037"/>
                            <a:gd name="connsiteX40" fmla="*/ 1208462 w 1542452"/>
                            <a:gd name="connsiteY40" fmla="*/ 570807 h 1045037"/>
                            <a:gd name="connsiteX41" fmla="*/ 1189412 w 1542452"/>
                            <a:gd name="connsiteY41" fmla="*/ 597001 h 1045037"/>
                            <a:gd name="connsiteX42" fmla="*/ 1239419 w 1542452"/>
                            <a:gd name="connsiteY42" fmla="*/ 620813 h 1045037"/>
                            <a:gd name="connsiteX43" fmla="*/ 1206081 w 1542452"/>
                            <a:gd name="connsiteY43" fmla="*/ 649388 h 1045037"/>
                            <a:gd name="connsiteX44" fmla="*/ 1117975 w 1542452"/>
                            <a:gd name="connsiteY44" fmla="*/ 706538 h 1045037"/>
                            <a:gd name="connsiteX45" fmla="*/ 1087019 w 1542452"/>
                            <a:gd name="connsiteY45" fmla="*/ 706538 h 1045037"/>
                            <a:gd name="connsiteX46" fmla="*/ 1044156 w 1542452"/>
                            <a:gd name="connsiteY46" fmla="*/ 689870 h 1045037"/>
                            <a:gd name="connsiteX47" fmla="*/ 1037012 w 1542452"/>
                            <a:gd name="connsiteY47" fmla="*/ 697013 h 1045037"/>
                            <a:gd name="connsiteX48" fmla="*/ 1025106 w 1542452"/>
                            <a:gd name="connsiteY48" fmla="*/ 737495 h 1045037"/>
                            <a:gd name="connsiteX49" fmla="*/ 963194 w 1542452"/>
                            <a:gd name="connsiteY49" fmla="*/ 780357 h 1045037"/>
                            <a:gd name="connsiteX50" fmla="*/ 903662 w 1542452"/>
                            <a:gd name="connsiteY50" fmla="*/ 816076 h 1045037"/>
                            <a:gd name="connsiteX51" fmla="*/ 886994 w 1542452"/>
                            <a:gd name="connsiteY51" fmla="*/ 797026 h 1045037"/>
                            <a:gd name="connsiteX52" fmla="*/ 844131 w 1542452"/>
                            <a:gd name="connsiteY52" fmla="*/ 820838 h 1045037"/>
                            <a:gd name="connsiteX53" fmla="*/ 801269 w 1542452"/>
                            <a:gd name="connsiteY53" fmla="*/ 870845 h 1045037"/>
                            <a:gd name="connsiteX54" fmla="*/ 782219 w 1542452"/>
                            <a:gd name="connsiteY54" fmla="*/ 923232 h 1045037"/>
                            <a:gd name="connsiteX55" fmla="*/ 751262 w 1542452"/>
                            <a:gd name="connsiteY55" fmla="*/ 1013720 h 1045037"/>
                            <a:gd name="connsiteX56" fmla="*/ 725069 w 1542452"/>
                            <a:gd name="connsiteY56" fmla="*/ 1044676 h 1045037"/>
                            <a:gd name="connsiteX57" fmla="*/ 672681 w 1542452"/>
                            <a:gd name="connsiteY57" fmla="*/ 997051 h 1045037"/>
                            <a:gd name="connsiteX58" fmla="*/ 632200 w 1542452"/>
                            <a:gd name="connsiteY58" fmla="*/ 997051 h 1045037"/>
                            <a:gd name="connsiteX59" fmla="*/ 594100 w 1542452"/>
                            <a:gd name="connsiteY59" fmla="*/ 963713 h 1045037"/>
                            <a:gd name="connsiteX60" fmla="*/ 558381 w 1542452"/>
                            <a:gd name="connsiteY60" fmla="*/ 901801 h 1045037"/>
                            <a:gd name="connsiteX61" fmla="*/ 582194 w 1542452"/>
                            <a:gd name="connsiteY61" fmla="*/ 866082 h 1045037"/>
                            <a:gd name="connsiteX62" fmla="*/ 565525 w 1542452"/>
                            <a:gd name="connsiteY62" fmla="*/ 830363 h 1045037"/>
                            <a:gd name="connsiteX63" fmla="*/ 508375 w 1542452"/>
                            <a:gd name="connsiteY63" fmla="*/ 816076 h 1045037"/>
                            <a:gd name="connsiteX64" fmla="*/ 489325 w 1542452"/>
                            <a:gd name="connsiteY64" fmla="*/ 773213 h 1045037"/>
                            <a:gd name="connsiteX65" fmla="*/ 508375 w 1542452"/>
                            <a:gd name="connsiteY65" fmla="*/ 718445 h 1045037"/>
                            <a:gd name="connsiteX66" fmla="*/ 541712 w 1542452"/>
                            <a:gd name="connsiteY66" fmla="*/ 687488 h 1045037"/>
                            <a:gd name="connsiteX67" fmla="*/ 567906 w 1542452"/>
                            <a:gd name="connsiteY67" fmla="*/ 656532 h 1045037"/>
                            <a:gd name="connsiteX68" fmla="*/ 567906 w 1542452"/>
                            <a:gd name="connsiteY68" fmla="*/ 618432 h 1045037"/>
                            <a:gd name="connsiteX69" fmla="*/ 534569 w 1542452"/>
                            <a:gd name="connsiteY69" fmla="*/ 592238 h 1045037"/>
                            <a:gd name="connsiteX70" fmla="*/ 520281 w 1542452"/>
                            <a:gd name="connsiteY70" fmla="*/ 585095 h 1045037"/>
                            <a:gd name="connsiteX71" fmla="*/ 505994 w 1542452"/>
                            <a:gd name="connsiteY71" fmla="*/ 556520 h 1045037"/>
                            <a:gd name="connsiteX72" fmla="*/ 465512 w 1542452"/>
                            <a:gd name="connsiteY72" fmla="*/ 582713 h 1045037"/>
                            <a:gd name="connsiteX73" fmla="*/ 448844 w 1542452"/>
                            <a:gd name="connsiteY73" fmla="*/ 527945 h 1045037"/>
                            <a:gd name="connsiteX74" fmla="*/ 434556 w 1542452"/>
                            <a:gd name="connsiteY74" fmla="*/ 494607 h 1045037"/>
                            <a:gd name="connsiteX75" fmla="*/ 420269 w 1542452"/>
                            <a:gd name="connsiteY75" fmla="*/ 477938 h 1045037"/>
                            <a:gd name="connsiteX76" fmla="*/ 410744 w 1542452"/>
                            <a:gd name="connsiteY76" fmla="*/ 449363 h 1045037"/>
                            <a:gd name="connsiteX77" fmla="*/ 377406 w 1542452"/>
                            <a:gd name="connsiteY77" fmla="*/ 435076 h 1045037"/>
                            <a:gd name="connsiteX78" fmla="*/ 329781 w 1542452"/>
                            <a:gd name="connsiteY78" fmla="*/ 420788 h 1045037"/>
                            <a:gd name="connsiteX79" fmla="*/ 286919 w 1542452"/>
                            <a:gd name="connsiteY79" fmla="*/ 389832 h 1045037"/>
                            <a:gd name="connsiteX80" fmla="*/ 232150 w 1542452"/>
                            <a:gd name="connsiteY80" fmla="*/ 373163 h 1045037"/>
                            <a:gd name="connsiteX81" fmla="*/ 167856 w 1542452"/>
                            <a:gd name="connsiteY81" fmla="*/ 377926 h 1045037"/>
                            <a:gd name="connsiteX82" fmla="*/ 122612 w 1542452"/>
                            <a:gd name="connsiteY82" fmla="*/ 399357 h 1045037"/>
                            <a:gd name="connsiteX83" fmla="*/ 94037 w 1542452"/>
                            <a:gd name="connsiteY83" fmla="*/ 361257 h 1045037"/>
                            <a:gd name="connsiteX84" fmla="*/ 65462 w 1542452"/>
                            <a:gd name="connsiteY84" fmla="*/ 318395 h 1045037"/>
                            <a:gd name="connsiteX85" fmla="*/ 91656 w 1542452"/>
                            <a:gd name="connsiteY85" fmla="*/ 308870 h 1045037"/>
                            <a:gd name="connsiteX86" fmla="*/ 129756 w 1542452"/>
                            <a:gd name="connsiteY86" fmla="*/ 301726 h 1045037"/>
                            <a:gd name="connsiteX87" fmla="*/ 55937 w 1542452"/>
                            <a:gd name="connsiteY87" fmla="*/ 299345 h 1045037"/>
                            <a:gd name="connsiteX88" fmla="*/ 22600 w 1542452"/>
                            <a:gd name="connsiteY88" fmla="*/ 285057 h 1045037"/>
                            <a:gd name="connsiteX89" fmla="*/ 1169 w 1542452"/>
                            <a:gd name="connsiteY89" fmla="*/ 266007 h 1045037"/>
                            <a:gd name="connsiteX90" fmla="*/ 58319 w 1542452"/>
                            <a:gd name="connsiteY90" fmla="*/ 256482 h 1045037"/>
                            <a:gd name="connsiteX91" fmla="*/ 153569 w 1542452"/>
                            <a:gd name="connsiteY91" fmla="*/ 227907 h 1045037"/>
                            <a:gd name="connsiteX92" fmla="*/ 182144 w 1542452"/>
                            <a:gd name="connsiteY92" fmla="*/ 213620 h 1045037"/>
                            <a:gd name="connsiteX93" fmla="*/ 165475 w 1542452"/>
                            <a:gd name="connsiteY93" fmla="*/ 182663 h 1045037"/>
                            <a:gd name="connsiteX94" fmla="*/ 158331 w 1542452"/>
                            <a:gd name="connsiteY94" fmla="*/ 161232 h 1045037"/>
                            <a:gd name="connsiteX95" fmla="*/ 182144 w 1542452"/>
                            <a:gd name="connsiteY95" fmla="*/ 151707 h 1045037"/>
                            <a:gd name="connsiteX96" fmla="*/ 220244 w 1542452"/>
                            <a:gd name="connsiteY96" fmla="*/ 127895 h 1045037"/>
                            <a:gd name="connsiteX97" fmla="*/ 253581 w 1542452"/>
                            <a:gd name="connsiteY97" fmla="*/ 127895 h 1045037"/>
                            <a:gd name="connsiteX98" fmla="*/ 265487 w 1542452"/>
                            <a:gd name="connsiteY98" fmla="*/ 127895 h 1045037"/>
                            <a:gd name="connsiteX99" fmla="*/ 289300 w 1542452"/>
                            <a:gd name="connsiteY99" fmla="*/ 108845 h 1045037"/>
                            <a:gd name="connsiteX100" fmla="*/ 310731 w 1542452"/>
                            <a:gd name="connsiteY100" fmla="*/ 85032 h 1045037"/>
                            <a:gd name="connsiteX101" fmla="*/ 360737 w 1542452"/>
                            <a:gd name="connsiteY101" fmla="*/ 68363 h 1045037"/>
                            <a:gd name="connsiteX102" fmla="*/ 486944 w 1542452"/>
                            <a:gd name="connsiteY102" fmla="*/ 65982 h 1045037"/>
                            <a:gd name="connsiteX103" fmla="*/ 515519 w 1542452"/>
                            <a:gd name="connsiteY103" fmla="*/ 87413 h 1045037"/>
                            <a:gd name="connsiteX104" fmla="*/ 544094 w 1542452"/>
                            <a:gd name="connsiteY104" fmla="*/ 73126 h 1045037"/>
                            <a:gd name="connsiteX105" fmla="*/ 567906 w 1542452"/>
                            <a:gd name="connsiteY105" fmla="*/ 70745 h 1045037"/>
                            <a:gd name="connsiteX106" fmla="*/ 606006 w 1542452"/>
                            <a:gd name="connsiteY106" fmla="*/ 70745 h 1045037"/>
                            <a:gd name="connsiteX107" fmla="*/ 625056 w 1542452"/>
                            <a:gd name="connsiteY107" fmla="*/ 58838 h 1045037"/>
                            <a:gd name="connsiteX108" fmla="*/ 636962 w 1542452"/>
                            <a:gd name="connsiteY108" fmla="*/ 35026 h 1045037"/>
                            <a:gd name="connsiteX109" fmla="*/ 708400 w 1542452"/>
                            <a:gd name="connsiteY109" fmla="*/ 23120 h 104503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  <a:cxn ang="0">
                              <a:pos x="connsiteX89" y="connsiteY89"/>
                            </a:cxn>
                            <a:cxn ang="0">
                              <a:pos x="connsiteX90" y="connsiteY90"/>
                            </a:cxn>
                            <a:cxn ang="0">
                              <a:pos x="connsiteX91" y="connsiteY91"/>
                            </a:cxn>
                            <a:cxn ang="0">
                              <a:pos x="connsiteX92" y="connsiteY92"/>
                            </a:cxn>
                            <a:cxn ang="0">
                              <a:pos x="connsiteX93" y="connsiteY93"/>
                            </a:cxn>
                            <a:cxn ang="0">
                              <a:pos x="connsiteX94" y="connsiteY94"/>
                            </a:cxn>
                            <a:cxn ang="0">
                              <a:pos x="connsiteX95" y="connsiteY95"/>
                            </a:cxn>
                            <a:cxn ang="0">
                              <a:pos x="connsiteX96" y="connsiteY96"/>
                            </a:cxn>
                            <a:cxn ang="0">
                              <a:pos x="connsiteX97" y="connsiteY97"/>
                            </a:cxn>
                            <a:cxn ang="0">
                              <a:pos x="connsiteX98" y="connsiteY98"/>
                            </a:cxn>
                            <a:cxn ang="0">
                              <a:pos x="connsiteX99" y="connsiteY99"/>
                            </a:cxn>
                            <a:cxn ang="0">
                              <a:pos x="connsiteX100" y="connsiteY100"/>
                            </a:cxn>
                            <a:cxn ang="0">
                              <a:pos x="connsiteX101" y="connsiteY101"/>
                            </a:cxn>
                            <a:cxn ang="0">
                              <a:pos x="connsiteX102" y="connsiteY102"/>
                            </a:cxn>
                            <a:cxn ang="0">
                              <a:pos x="connsiteX103" y="connsiteY103"/>
                            </a:cxn>
                            <a:cxn ang="0">
                              <a:pos x="connsiteX104" y="connsiteY104"/>
                            </a:cxn>
                            <a:cxn ang="0">
                              <a:pos x="connsiteX105" y="connsiteY105"/>
                            </a:cxn>
                            <a:cxn ang="0">
                              <a:pos x="connsiteX106" y="connsiteY106"/>
                            </a:cxn>
                            <a:cxn ang="0">
                              <a:pos x="connsiteX107" y="connsiteY107"/>
                            </a:cxn>
                            <a:cxn ang="0">
                              <a:pos x="connsiteX108" y="connsiteY108"/>
                            </a:cxn>
                            <a:cxn ang="0">
                              <a:pos x="connsiteX109" y="connsiteY109"/>
                            </a:cxn>
                          </a:cxnLst>
                          <a:rect l="l" t="t" r="r" b="b"/>
                          <a:pathLst>
                            <a:path w="1542452" h="1045037">
                              <a:moveTo>
                                <a:pt x="708400" y="23120"/>
                              </a:moveTo>
                              <a:cubicBezTo>
                                <a:pt x="733006" y="22723"/>
                                <a:pt x="763566" y="25898"/>
                                <a:pt x="784600" y="32645"/>
                              </a:cubicBezTo>
                              <a:cubicBezTo>
                                <a:pt x="805634" y="39392"/>
                                <a:pt x="822700" y="65188"/>
                                <a:pt x="834606" y="63601"/>
                              </a:cubicBezTo>
                              <a:cubicBezTo>
                                <a:pt x="846512" y="62014"/>
                                <a:pt x="835400" y="33439"/>
                                <a:pt x="856037" y="23120"/>
                              </a:cubicBezTo>
                              <a:cubicBezTo>
                                <a:pt x="876675" y="12801"/>
                                <a:pt x="915569" y="4863"/>
                                <a:pt x="958431" y="1688"/>
                              </a:cubicBezTo>
                              <a:cubicBezTo>
                                <a:pt x="1001293" y="-1487"/>
                                <a:pt x="1076700" y="101"/>
                                <a:pt x="1113212" y="4070"/>
                              </a:cubicBezTo>
                              <a:cubicBezTo>
                                <a:pt x="1149725" y="8039"/>
                                <a:pt x="1177506" y="25501"/>
                                <a:pt x="1177506" y="25501"/>
                              </a:cubicBezTo>
                              <a:lnTo>
                                <a:pt x="1277519" y="56457"/>
                              </a:lnTo>
                              <a:cubicBezTo>
                                <a:pt x="1302522" y="63601"/>
                                <a:pt x="1326731" y="56854"/>
                                <a:pt x="1327525" y="68363"/>
                              </a:cubicBezTo>
                              <a:cubicBezTo>
                                <a:pt x="1328319" y="79872"/>
                                <a:pt x="1294584" y="111622"/>
                                <a:pt x="1282281" y="125513"/>
                              </a:cubicBezTo>
                              <a:cubicBezTo>
                                <a:pt x="1269978" y="139404"/>
                                <a:pt x="1244578" y="151707"/>
                                <a:pt x="1253706" y="151707"/>
                              </a:cubicBezTo>
                              <a:cubicBezTo>
                                <a:pt x="1262834" y="151707"/>
                                <a:pt x="1315222" y="133054"/>
                                <a:pt x="1337050" y="125513"/>
                              </a:cubicBezTo>
                              <a:cubicBezTo>
                                <a:pt x="1358878" y="117972"/>
                                <a:pt x="1363244" y="111622"/>
                                <a:pt x="1384675" y="106463"/>
                              </a:cubicBezTo>
                              <a:cubicBezTo>
                                <a:pt x="1406106" y="101304"/>
                                <a:pt x="1442618" y="96541"/>
                                <a:pt x="1465637" y="94557"/>
                              </a:cubicBezTo>
                              <a:cubicBezTo>
                                <a:pt x="1488656" y="92573"/>
                                <a:pt x="1510087" y="91382"/>
                                <a:pt x="1522787" y="94557"/>
                              </a:cubicBezTo>
                              <a:cubicBezTo>
                                <a:pt x="1535487" y="97732"/>
                                <a:pt x="1545012" y="106463"/>
                                <a:pt x="1541837" y="113607"/>
                              </a:cubicBezTo>
                              <a:cubicBezTo>
                                <a:pt x="1538662" y="120751"/>
                                <a:pt x="1511674" y="129483"/>
                                <a:pt x="1503737" y="137420"/>
                              </a:cubicBezTo>
                              <a:cubicBezTo>
                                <a:pt x="1495800" y="145357"/>
                                <a:pt x="1502943" y="158454"/>
                                <a:pt x="1494212" y="161232"/>
                              </a:cubicBezTo>
                              <a:cubicBezTo>
                                <a:pt x="1485481" y="164010"/>
                                <a:pt x="1468415" y="152104"/>
                                <a:pt x="1451350" y="154088"/>
                              </a:cubicBezTo>
                              <a:cubicBezTo>
                                <a:pt x="1434285" y="156072"/>
                                <a:pt x="1403328" y="161629"/>
                                <a:pt x="1391819" y="173138"/>
                              </a:cubicBezTo>
                              <a:cubicBezTo>
                                <a:pt x="1380310" y="184647"/>
                                <a:pt x="1380707" y="214811"/>
                                <a:pt x="1382294" y="223145"/>
                              </a:cubicBezTo>
                              <a:cubicBezTo>
                                <a:pt x="1383881" y="231479"/>
                                <a:pt x="1404122" y="221161"/>
                                <a:pt x="1401344" y="223145"/>
                              </a:cubicBezTo>
                              <a:cubicBezTo>
                                <a:pt x="1398566" y="225129"/>
                                <a:pt x="1370784" y="228701"/>
                                <a:pt x="1365625" y="235051"/>
                              </a:cubicBezTo>
                              <a:cubicBezTo>
                                <a:pt x="1360466" y="241401"/>
                                <a:pt x="1367609" y="255689"/>
                                <a:pt x="1370387" y="261245"/>
                              </a:cubicBezTo>
                              <a:cubicBezTo>
                                <a:pt x="1373165" y="266801"/>
                                <a:pt x="1382691" y="260054"/>
                                <a:pt x="1382294" y="268388"/>
                              </a:cubicBezTo>
                              <a:cubicBezTo>
                                <a:pt x="1381897" y="276722"/>
                                <a:pt x="1366816" y="300139"/>
                                <a:pt x="1368006" y="311251"/>
                              </a:cubicBezTo>
                              <a:cubicBezTo>
                                <a:pt x="1369197" y="322364"/>
                                <a:pt x="1392215" y="325935"/>
                                <a:pt x="1389437" y="335063"/>
                              </a:cubicBezTo>
                              <a:cubicBezTo>
                                <a:pt x="1386659" y="344191"/>
                                <a:pt x="1358084" y="356098"/>
                                <a:pt x="1351337" y="366020"/>
                              </a:cubicBezTo>
                              <a:cubicBezTo>
                                <a:pt x="1344590" y="375942"/>
                                <a:pt x="1346178" y="387452"/>
                                <a:pt x="1348956" y="394595"/>
                              </a:cubicBezTo>
                              <a:cubicBezTo>
                                <a:pt x="1351734" y="401738"/>
                                <a:pt x="1371578" y="402135"/>
                                <a:pt x="1368006" y="408882"/>
                              </a:cubicBezTo>
                              <a:cubicBezTo>
                                <a:pt x="1364434" y="415629"/>
                                <a:pt x="1329113" y="428329"/>
                                <a:pt x="1327525" y="435076"/>
                              </a:cubicBezTo>
                              <a:cubicBezTo>
                                <a:pt x="1325938" y="441823"/>
                                <a:pt x="1360862" y="443807"/>
                                <a:pt x="1358481" y="449363"/>
                              </a:cubicBezTo>
                              <a:cubicBezTo>
                                <a:pt x="1356100" y="454919"/>
                                <a:pt x="1328318" y="462857"/>
                                <a:pt x="1313237" y="468413"/>
                              </a:cubicBezTo>
                              <a:cubicBezTo>
                                <a:pt x="1298156" y="473969"/>
                                <a:pt x="1280297" y="480320"/>
                                <a:pt x="1267994" y="482701"/>
                              </a:cubicBezTo>
                              <a:cubicBezTo>
                                <a:pt x="1255691" y="485082"/>
                                <a:pt x="1241800" y="474367"/>
                                <a:pt x="1239419" y="482701"/>
                              </a:cubicBezTo>
                              <a:cubicBezTo>
                                <a:pt x="1237038" y="491035"/>
                                <a:pt x="1260850" y="527945"/>
                                <a:pt x="1253706" y="532707"/>
                              </a:cubicBezTo>
                              <a:cubicBezTo>
                                <a:pt x="1246562" y="537469"/>
                                <a:pt x="1206478" y="509292"/>
                                <a:pt x="1196556" y="511276"/>
                              </a:cubicBezTo>
                              <a:cubicBezTo>
                                <a:pt x="1186634" y="513260"/>
                                <a:pt x="1185841" y="537469"/>
                                <a:pt x="1194175" y="544613"/>
                              </a:cubicBezTo>
                              <a:cubicBezTo>
                                <a:pt x="1202509" y="551757"/>
                                <a:pt x="1233862" y="548185"/>
                                <a:pt x="1246562" y="554138"/>
                              </a:cubicBezTo>
                              <a:cubicBezTo>
                                <a:pt x="1259262" y="560091"/>
                                <a:pt x="1276725" y="577554"/>
                                <a:pt x="1270375" y="580332"/>
                              </a:cubicBezTo>
                              <a:cubicBezTo>
                                <a:pt x="1264025" y="583110"/>
                                <a:pt x="1221956" y="568029"/>
                                <a:pt x="1208462" y="570807"/>
                              </a:cubicBezTo>
                              <a:cubicBezTo>
                                <a:pt x="1194968" y="573585"/>
                                <a:pt x="1184253" y="588667"/>
                                <a:pt x="1189412" y="597001"/>
                              </a:cubicBezTo>
                              <a:cubicBezTo>
                                <a:pt x="1194571" y="605335"/>
                                <a:pt x="1236641" y="612082"/>
                                <a:pt x="1239419" y="620813"/>
                              </a:cubicBezTo>
                              <a:cubicBezTo>
                                <a:pt x="1242197" y="629544"/>
                                <a:pt x="1226322" y="635101"/>
                                <a:pt x="1206081" y="649388"/>
                              </a:cubicBezTo>
                              <a:cubicBezTo>
                                <a:pt x="1185840" y="663675"/>
                                <a:pt x="1137819" y="697013"/>
                                <a:pt x="1117975" y="706538"/>
                              </a:cubicBezTo>
                              <a:cubicBezTo>
                                <a:pt x="1098131" y="716063"/>
                                <a:pt x="1099322" y="709316"/>
                                <a:pt x="1087019" y="706538"/>
                              </a:cubicBezTo>
                              <a:cubicBezTo>
                                <a:pt x="1074716" y="703760"/>
                                <a:pt x="1052490" y="691457"/>
                                <a:pt x="1044156" y="689870"/>
                              </a:cubicBezTo>
                              <a:cubicBezTo>
                                <a:pt x="1035822" y="688283"/>
                                <a:pt x="1040187" y="689075"/>
                                <a:pt x="1037012" y="697013"/>
                              </a:cubicBezTo>
                              <a:cubicBezTo>
                                <a:pt x="1033837" y="704951"/>
                                <a:pt x="1037409" y="723604"/>
                                <a:pt x="1025106" y="737495"/>
                              </a:cubicBezTo>
                              <a:cubicBezTo>
                                <a:pt x="1012803" y="751386"/>
                                <a:pt x="983435" y="767260"/>
                                <a:pt x="963194" y="780357"/>
                              </a:cubicBezTo>
                              <a:cubicBezTo>
                                <a:pt x="942953" y="793454"/>
                                <a:pt x="916362" y="813298"/>
                                <a:pt x="903662" y="816076"/>
                              </a:cubicBezTo>
                              <a:cubicBezTo>
                                <a:pt x="890962" y="818854"/>
                                <a:pt x="896916" y="796232"/>
                                <a:pt x="886994" y="797026"/>
                              </a:cubicBezTo>
                              <a:cubicBezTo>
                                <a:pt x="877072" y="797820"/>
                                <a:pt x="858418" y="808535"/>
                                <a:pt x="844131" y="820838"/>
                              </a:cubicBezTo>
                              <a:cubicBezTo>
                                <a:pt x="829844" y="833141"/>
                                <a:pt x="811588" y="853779"/>
                                <a:pt x="801269" y="870845"/>
                              </a:cubicBezTo>
                              <a:cubicBezTo>
                                <a:pt x="790950" y="887911"/>
                                <a:pt x="790553" y="899420"/>
                                <a:pt x="782219" y="923232"/>
                              </a:cubicBezTo>
                              <a:cubicBezTo>
                                <a:pt x="773885" y="947044"/>
                                <a:pt x="760787" y="993479"/>
                                <a:pt x="751262" y="1013720"/>
                              </a:cubicBezTo>
                              <a:cubicBezTo>
                                <a:pt x="741737" y="1033961"/>
                                <a:pt x="738166" y="1047454"/>
                                <a:pt x="725069" y="1044676"/>
                              </a:cubicBezTo>
                              <a:cubicBezTo>
                                <a:pt x="711972" y="1041898"/>
                                <a:pt x="688159" y="1004988"/>
                                <a:pt x="672681" y="997051"/>
                              </a:cubicBezTo>
                              <a:cubicBezTo>
                                <a:pt x="657203" y="989114"/>
                                <a:pt x="645297" y="1002607"/>
                                <a:pt x="632200" y="997051"/>
                              </a:cubicBezTo>
                              <a:cubicBezTo>
                                <a:pt x="619103" y="991495"/>
                                <a:pt x="606403" y="979588"/>
                                <a:pt x="594100" y="963713"/>
                              </a:cubicBezTo>
                              <a:cubicBezTo>
                                <a:pt x="581797" y="947838"/>
                                <a:pt x="560365" y="918073"/>
                                <a:pt x="558381" y="901801"/>
                              </a:cubicBezTo>
                              <a:cubicBezTo>
                                <a:pt x="556397" y="885529"/>
                                <a:pt x="581003" y="877988"/>
                                <a:pt x="582194" y="866082"/>
                              </a:cubicBezTo>
                              <a:cubicBezTo>
                                <a:pt x="583385" y="854176"/>
                                <a:pt x="577828" y="838697"/>
                                <a:pt x="565525" y="830363"/>
                              </a:cubicBezTo>
                              <a:cubicBezTo>
                                <a:pt x="553222" y="822029"/>
                                <a:pt x="521075" y="825601"/>
                                <a:pt x="508375" y="816076"/>
                              </a:cubicBezTo>
                              <a:cubicBezTo>
                                <a:pt x="495675" y="806551"/>
                                <a:pt x="489325" y="789485"/>
                                <a:pt x="489325" y="773213"/>
                              </a:cubicBezTo>
                              <a:cubicBezTo>
                                <a:pt x="489325" y="756941"/>
                                <a:pt x="499644" y="732732"/>
                                <a:pt x="508375" y="718445"/>
                              </a:cubicBezTo>
                              <a:cubicBezTo>
                                <a:pt x="517106" y="704158"/>
                                <a:pt x="531790" y="697807"/>
                                <a:pt x="541712" y="687488"/>
                              </a:cubicBezTo>
                              <a:cubicBezTo>
                                <a:pt x="551634" y="677169"/>
                                <a:pt x="563540" y="668041"/>
                                <a:pt x="567906" y="656532"/>
                              </a:cubicBezTo>
                              <a:cubicBezTo>
                                <a:pt x="572272" y="645023"/>
                                <a:pt x="573462" y="629148"/>
                                <a:pt x="567906" y="618432"/>
                              </a:cubicBezTo>
                              <a:cubicBezTo>
                                <a:pt x="562350" y="607716"/>
                                <a:pt x="542507" y="597794"/>
                                <a:pt x="534569" y="592238"/>
                              </a:cubicBezTo>
                              <a:cubicBezTo>
                                <a:pt x="526631" y="586682"/>
                                <a:pt x="525043" y="591048"/>
                                <a:pt x="520281" y="585095"/>
                              </a:cubicBezTo>
                              <a:cubicBezTo>
                                <a:pt x="515519" y="579142"/>
                                <a:pt x="515122" y="556917"/>
                                <a:pt x="505994" y="556520"/>
                              </a:cubicBezTo>
                              <a:cubicBezTo>
                                <a:pt x="496866" y="556123"/>
                                <a:pt x="475037" y="587476"/>
                                <a:pt x="465512" y="582713"/>
                              </a:cubicBezTo>
                              <a:cubicBezTo>
                                <a:pt x="455987" y="577950"/>
                                <a:pt x="454003" y="542629"/>
                                <a:pt x="448844" y="527945"/>
                              </a:cubicBezTo>
                              <a:cubicBezTo>
                                <a:pt x="443685" y="513261"/>
                                <a:pt x="439318" y="502942"/>
                                <a:pt x="434556" y="494607"/>
                              </a:cubicBezTo>
                              <a:cubicBezTo>
                                <a:pt x="429793" y="486273"/>
                                <a:pt x="424238" y="485479"/>
                                <a:pt x="420269" y="477938"/>
                              </a:cubicBezTo>
                              <a:cubicBezTo>
                                <a:pt x="416300" y="470397"/>
                                <a:pt x="417888" y="456507"/>
                                <a:pt x="410744" y="449363"/>
                              </a:cubicBezTo>
                              <a:cubicBezTo>
                                <a:pt x="403600" y="442219"/>
                                <a:pt x="390900" y="439838"/>
                                <a:pt x="377406" y="435076"/>
                              </a:cubicBezTo>
                              <a:cubicBezTo>
                                <a:pt x="363912" y="430314"/>
                                <a:pt x="344862" y="428329"/>
                                <a:pt x="329781" y="420788"/>
                              </a:cubicBezTo>
                              <a:cubicBezTo>
                                <a:pt x="314700" y="413247"/>
                                <a:pt x="303191" y="397770"/>
                                <a:pt x="286919" y="389832"/>
                              </a:cubicBezTo>
                              <a:cubicBezTo>
                                <a:pt x="270647" y="381895"/>
                                <a:pt x="251994" y="375147"/>
                                <a:pt x="232150" y="373163"/>
                              </a:cubicBezTo>
                              <a:cubicBezTo>
                                <a:pt x="212306" y="371179"/>
                                <a:pt x="186112" y="373560"/>
                                <a:pt x="167856" y="377926"/>
                              </a:cubicBezTo>
                              <a:cubicBezTo>
                                <a:pt x="149600" y="382292"/>
                                <a:pt x="134915" y="402135"/>
                                <a:pt x="122612" y="399357"/>
                              </a:cubicBezTo>
                              <a:cubicBezTo>
                                <a:pt x="110309" y="396579"/>
                                <a:pt x="103562" y="374751"/>
                                <a:pt x="94037" y="361257"/>
                              </a:cubicBezTo>
                              <a:cubicBezTo>
                                <a:pt x="84512" y="347763"/>
                                <a:pt x="65859" y="327126"/>
                                <a:pt x="65462" y="318395"/>
                              </a:cubicBezTo>
                              <a:cubicBezTo>
                                <a:pt x="65065" y="309664"/>
                                <a:pt x="80940" y="311648"/>
                                <a:pt x="91656" y="308870"/>
                              </a:cubicBezTo>
                              <a:cubicBezTo>
                                <a:pt x="102372" y="306092"/>
                                <a:pt x="135709" y="303314"/>
                                <a:pt x="129756" y="301726"/>
                              </a:cubicBezTo>
                              <a:cubicBezTo>
                                <a:pt x="123803" y="300139"/>
                                <a:pt x="73796" y="302123"/>
                                <a:pt x="55937" y="299345"/>
                              </a:cubicBezTo>
                              <a:cubicBezTo>
                                <a:pt x="38078" y="296567"/>
                                <a:pt x="31728" y="290613"/>
                                <a:pt x="22600" y="285057"/>
                              </a:cubicBezTo>
                              <a:cubicBezTo>
                                <a:pt x="13472" y="279501"/>
                                <a:pt x="-4784" y="270769"/>
                                <a:pt x="1169" y="266007"/>
                              </a:cubicBezTo>
                              <a:cubicBezTo>
                                <a:pt x="7122" y="261245"/>
                                <a:pt x="32919" y="262832"/>
                                <a:pt x="58319" y="256482"/>
                              </a:cubicBezTo>
                              <a:cubicBezTo>
                                <a:pt x="83719" y="250132"/>
                                <a:pt x="132932" y="235051"/>
                                <a:pt x="153569" y="227907"/>
                              </a:cubicBezTo>
                              <a:cubicBezTo>
                                <a:pt x="174206" y="220763"/>
                                <a:pt x="180160" y="221161"/>
                                <a:pt x="182144" y="213620"/>
                              </a:cubicBezTo>
                              <a:cubicBezTo>
                                <a:pt x="184128" y="206079"/>
                                <a:pt x="169444" y="191394"/>
                                <a:pt x="165475" y="182663"/>
                              </a:cubicBezTo>
                              <a:cubicBezTo>
                                <a:pt x="161506" y="173932"/>
                                <a:pt x="155553" y="166391"/>
                                <a:pt x="158331" y="161232"/>
                              </a:cubicBezTo>
                              <a:cubicBezTo>
                                <a:pt x="161109" y="156073"/>
                                <a:pt x="171825" y="157263"/>
                                <a:pt x="182144" y="151707"/>
                              </a:cubicBezTo>
                              <a:cubicBezTo>
                                <a:pt x="192463" y="146151"/>
                                <a:pt x="208338" y="131864"/>
                                <a:pt x="220244" y="127895"/>
                              </a:cubicBezTo>
                              <a:cubicBezTo>
                                <a:pt x="232150" y="123926"/>
                                <a:pt x="253581" y="127895"/>
                                <a:pt x="253581" y="127895"/>
                              </a:cubicBezTo>
                              <a:cubicBezTo>
                                <a:pt x="261121" y="127895"/>
                                <a:pt x="259534" y="131070"/>
                                <a:pt x="265487" y="127895"/>
                              </a:cubicBezTo>
                              <a:cubicBezTo>
                                <a:pt x="271440" y="124720"/>
                                <a:pt x="281759" y="115989"/>
                                <a:pt x="289300" y="108845"/>
                              </a:cubicBezTo>
                              <a:cubicBezTo>
                                <a:pt x="296841" y="101701"/>
                                <a:pt x="298825" y="91779"/>
                                <a:pt x="310731" y="85032"/>
                              </a:cubicBezTo>
                              <a:cubicBezTo>
                                <a:pt x="322637" y="78285"/>
                                <a:pt x="331368" y="71538"/>
                                <a:pt x="360737" y="68363"/>
                              </a:cubicBezTo>
                              <a:cubicBezTo>
                                <a:pt x="390106" y="65188"/>
                                <a:pt x="461147" y="62807"/>
                                <a:pt x="486944" y="65982"/>
                              </a:cubicBezTo>
                              <a:cubicBezTo>
                                <a:pt x="512741" y="69157"/>
                                <a:pt x="505994" y="86222"/>
                                <a:pt x="515519" y="87413"/>
                              </a:cubicBezTo>
                              <a:cubicBezTo>
                                <a:pt x="525044" y="88604"/>
                                <a:pt x="535363" y="75904"/>
                                <a:pt x="544094" y="73126"/>
                              </a:cubicBezTo>
                              <a:cubicBezTo>
                                <a:pt x="552825" y="70348"/>
                                <a:pt x="557587" y="71142"/>
                                <a:pt x="567906" y="70745"/>
                              </a:cubicBezTo>
                              <a:cubicBezTo>
                                <a:pt x="578225" y="70348"/>
                                <a:pt x="596481" y="72730"/>
                                <a:pt x="606006" y="70745"/>
                              </a:cubicBezTo>
                              <a:cubicBezTo>
                                <a:pt x="615531" y="68761"/>
                                <a:pt x="619897" y="64791"/>
                                <a:pt x="625056" y="58838"/>
                              </a:cubicBezTo>
                              <a:cubicBezTo>
                                <a:pt x="630215" y="52885"/>
                                <a:pt x="622278" y="40979"/>
                                <a:pt x="636962" y="35026"/>
                              </a:cubicBezTo>
                              <a:cubicBezTo>
                                <a:pt x="651646" y="29073"/>
                                <a:pt x="683794" y="23517"/>
                                <a:pt x="708400" y="23120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84" name="Group 83"/>
                      <p:cNvGrpSpPr/>
                      <p:nvPr/>
                    </p:nvGrpSpPr>
                    <p:grpSpPr>
                      <a:xfrm rot="21086188">
                        <a:off x="2409288" y="2302684"/>
                        <a:ext cx="371557" cy="344204"/>
                        <a:chOff x="4870450" y="1698625"/>
                        <a:chExt cx="517524" cy="479425"/>
                      </a:xfrm>
                      <a:grpFill/>
                    </p:grpSpPr>
                    <p:sp>
                      <p:nvSpPr>
                        <p:cNvPr id="85" name="Freeform 84"/>
                        <p:cNvSpPr/>
                        <p:nvPr/>
                      </p:nvSpPr>
                      <p:spPr>
                        <a:xfrm>
                          <a:off x="4870450" y="1762125"/>
                          <a:ext cx="200025" cy="155575"/>
                        </a:xfrm>
                        <a:custGeom>
                          <a:avLst/>
                          <a:gdLst>
                            <a:gd name="connsiteX0" fmla="*/ 0 w 200025"/>
                            <a:gd name="connsiteY0" fmla="*/ 66675 h 155575"/>
                            <a:gd name="connsiteX1" fmla="*/ 15875 w 200025"/>
                            <a:gd name="connsiteY1" fmla="*/ 0 h 155575"/>
                            <a:gd name="connsiteX2" fmla="*/ 85725 w 200025"/>
                            <a:gd name="connsiteY2" fmla="*/ 12700 h 155575"/>
                            <a:gd name="connsiteX3" fmla="*/ 168275 w 200025"/>
                            <a:gd name="connsiteY3" fmla="*/ 82550 h 155575"/>
                            <a:gd name="connsiteX4" fmla="*/ 200025 w 200025"/>
                            <a:gd name="connsiteY4" fmla="*/ 120650 h 155575"/>
                            <a:gd name="connsiteX5" fmla="*/ 193675 w 200025"/>
                            <a:gd name="connsiteY5" fmla="*/ 155575 h 155575"/>
                            <a:gd name="connsiteX6" fmla="*/ 117475 w 200025"/>
                            <a:gd name="connsiteY6" fmla="*/ 142875 h 155575"/>
                            <a:gd name="connsiteX7" fmla="*/ 130175 w 200025"/>
                            <a:gd name="connsiteY7" fmla="*/ 114300 h 155575"/>
                            <a:gd name="connsiteX8" fmla="*/ 101600 w 200025"/>
                            <a:gd name="connsiteY8" fmla="*/ 73025 h 155575"/>
                            <a:gd name="connsiteX9" fmla="*/ 53975 w 200025"/>
                            <a:gd name="connsiteY9" fmla="*/ 47625 h 155575"/>
                            <a:gd name="connsiteX10" fmla="*/ 0 w 200025"/>
                            <a:gd name="connsiteY10" fmla="*/ 66675 h 1555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200025" h="155575">
                              <a:moveTo>
                                <a:pt x="0" y="66675"/>
                              </a:moveTo>
                              <a:lnTo>
                                <a:pt x="15875" y="0"/>
                              </a:lnTo>
                              <a:lnTo>
                                <a:pt x="85725" y="12700"/>
                              </a:lnTo>
                              <a:lnTo>
                                <a:pt x="168275" y="82550"/>
                              </a:lnTo>
                              <a:lnTo>
                                <a:pt x="200025" y="120650"/>
                              </a:lnTo>
                              <a:lnTo>
                                <a:pt x="193675" y="155575"/>
                              </a:lnTo>
                              <a:lnTo>
                                <a:pt x="117475" y="142875"/>
                              </a:lnTo>
                              <a:lnTo>
                                <a:pt x="130175" y="114300"/>
                              </a:lnTo>
                              <a:lnTo>
                                <a:pt x="101600" y="73025"/>
                              </a:lnTo>
                              <a:lnTo>
                                <a:pt x="53975" y="47625"/>
                              </a:lnTo>
                              <a:lnTo>
                                <a:pt x="0" y="66675"/>
                              </a:ln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6" name="Freeform 85"/>
                        <p:cNvSpPr/>
                        <p:nvPr/>
                      </p:nvSpPr>
                      <p:spPr>
                        <a:xfrm>
                          <a:off x="4949825" y="1936750"/>
                          <a:ext cx="50800" cy="53975"/>
                        </a:xfrm>
                        <a:custGeom>
                          <a:avLst/>
                          <a:gdLst>
                            <a:gd name="connsiteX0" fmla="*/ 0 w 50800"/>
                            <a:gd name="connsiteY0" fmla="*/ 0 h 53975"/>
                            <a:gd name="connsiteX1" fmla="*/ 19050 w 50800"/>
                            <a:gd name="connsiteY1" fmla="*/ 53975 h 53975"/>
                            <a:gd name="connsiteX2" fmla="*/ 50800 w 50800"/>
                            <a:gd name="connsiteY2" fmla="*/ 44450 h 53975"/>
                            <a:gd name="connsiteX3" fmla="*/ 0 w 50800"/>
                            <a:gd name="connsiteY3" fmla="*/ 0 h 539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50800" h="53975">
                              <a:moveTo>
                                <a:pt x="0" y="0"/>
                              </a:moveTo>
                              <a:lnTo>
                                <a:pt x="19050" y="53975"/>
                              </a:lnTo>
                              <a:lnTo>
                                <a:pt x="50800" y="4445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" name="Freeform 86"/>
                        <p:cNvSpPr/>
                        <p:nvPr/>
                      </p:nvSpPr>
                      <p:spPr>
                        <a:xfrm>
                          <a:off x="5041900" y="1698625"/>
                          <a:ext cx="53975" cy="57150"/>
                        </a:xfrm>
                        <a:custGeom>
                          <a:avLst/>
                          <a:gdLst>
                            <a:gd name="connsiteX0" fmla="*/ 3175 w 53975"/>
                            <a:gd name="connsiteY0" fmla="*/ 57150 h 57150"/>
                            <a:gd name="connsiteX1" fmla="*/ 0 w 53975"/>
                            <a:gd name="connsiteY1" fmla="*/ 0 h 57150"/>
                            <a:gd name="connsiteX2" fmla="*/ 53975 w 53975"/>
                            <a:gd name="connsiteY2" fmla="*/ 34925 h 57150"/>
                            <a:gd name="connsiteX3" fmla="*/ 3175 w 53975"/>
                            <a:gd name="connsiteY3" fmla="*/ 57150 h 571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53975" h="57150">
                              <a:moveTo>
                                <a:pt x="3175" y="57150"/>
                              </a:moveTo>
                              <a:lnTo>
                                <a:pt x="0" y="0"/>
                              </a:lnTo>
                              <a:lnTo>
                                <a:pt x="53975" y="34925"/>
                              </a:lnTo>
                              <a:lnTo>
                                <a:pt x="3175" y="57150"/>
                              </a:ln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Freeform 87"/>
                        <p:cNvSpPr/>
                        <p:nvPr/>
                      </p:nvSpPr>
                      <p:spPr>
                        <a:xfrm>
                          <a:off x="5038725" y="1905000"/>
                          <a:ext cx="168275" cy="79375"/>
                        </a:xfrm>
                        <a:custGeom>
                          <a:avLst/>
                          <a:gdLst>
                            <a:gd name="connsiteX0" fmla="*/ 0 w 168275"/>
                            <a:gd name="connsiteY0" fmla="*/ 79375 h 79375"/>
                            <a:gd name="connsiteX1" fmla="*/ 28575 w 168275"/>
                            <a:gd name="connsiteY1" fmla="*/ 38100 h 79375"/>
                            <a:gd name="connsiteX2" fmla="*/ 73025 w 168275"/>
                            <a:gd name="connsiteY2" fmla="*/ 41275 h 79375"/>
                            <a:gd name="connsiteX3" fmla="*/ 88900 w 168275"/>
                            <a:gd name="connsiteY3" fmla="*/ 25400 h 79375"/>
                            <a:gd name="connsiteX4" fmla="*/ 57150 w 168275"/>
                            <a:gd name="connsiteY4" fmla="*/ 15875 h 79375"/>
                            <a:gd name="connsiteX5" fmla="*/ 117475 w 168275"/>
                            <a:gd name="connsiteY5" fmla="*/ 0 h 79375"/>
                            <a:gd name="connsiteX6" fmla="*/ 168275 w 168275"/>
                            <a:gd name="connsiteY6" fmla="*/ 31750 h 79375"/>
                            <a:gd name="connsiteX7" fmla="*/ 155575 w 168275"/>
                            <a:gd name="connsiteY7" fmla="*/ 60325 h 79375"/>
                            <a:gd name="connsiteX8" fmla="*/ 120650 w 168275"/>
                            <a:gd name="connsiteY8" fmla="*/ 57150 h 79375"/>
                            <a:gd name="connsiteX9" fmla="*/ 111125 w 168275"/>
                            <a:gd name="connsiteY9" fmla="*/ 60325 h 79375"/>
                            <a:gd name="connsiteX10" fmla="*/ 0 w 168275"/>
                            <a:gd name="connsiteY10" fmla="*/ 79375 h 793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168275" h="79375">
                              <a:moveTo>
                                <a:pt x="0" y="79375"/>
                              </a:moveTo>
                              <a:lnTo>
                                <a:pt x="28575" y="38100"/>
                              </a:lnTo>
                              <a:lnTo>
                                <a:pt x="73025" y="41275"/>
                              </a:lnTo>
                              <a:lnTo>
                                <a:pt x="88900" y="25400"/>
                              </a:lnTo>
                              <a:lnTo>
                                <a:pt x="57150" y="15875"/>
                              </a:lnTo>
                              <a:lnTo>
                                <a:pt x="117475" y="0"/>
                              </a:lnTo>
                              <a:lnTo>
                                <a:pt x="168275" y="31750"/>
                              </a:lnTo>
                              <a:lnTo>
                                <a:pt x="155575" y="60325"/>
                              </a:lnTo>
                              <a:lnTo>
                                <a:pt x="120650" y="57150"/>
                              </a:lnTo>
                              <a:lnTo>
                                <a:pt x="111125" y="60325"/>
                              </a:lnTo>
                              <a:lnTo>
                                <a:pt x="0" y="79375"/>
                              </a:ln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Freeform 88"/>
                        <p:cNvSpPr/>
                        <p:nvPr/>
                      </p:nvSpPr>
                      <p:spPr>
                        <a:xfrm>
                          <a:off x="5222877" y="1943100"/>
                          <a:ext cx="69850" cy="63790"/>
                        </a:xfrm>
                        <a:custGeom>
                          <a:avLst/>
                          <a:gdLst>
                            <a:gd name="connsiteX0" fmla="*/ 34925 w 34925"/>
                            <a:gd name="connsiteY0" fmla="*/ 66675 h 66675"/>
                            <a:gd name="connsiteX1" fmla="*/ 0 w 34925"/>
                            <a:gd name="connsiteY1" fmla="*/ 28575 h 66675"/>
                            <a:gd name="connsiteX2" fmla="*/ 0 w 34925"/>
                            <a:gd name="connsiteY2" fmla="*/ 0 h 66675"/>
                            <a:gd name="connsiteX3" fmla="*/ 34925 w 34925"/>
                            <a:gd name="connsiteY3" fmla="*/ 66675 h 66675"/>
                            <a:gd name="connsiteX0" fmla="*/ 47625 w 47625"/>
                            <a:gd name="connsiteY0" fmla="*/ 66675 h 66675"/>
                            <a:gd name="connsiteX1" fmla="*/ 0 w 47625"/>
                            <a:gd name="connsiteY1" fmla="*/ 53975 h 66675"/>
                            <a:gd name="connsiteX2" fmla="*/ 12700 w 47625"/>
                            <a:gd name="connsiteY2" fmla="*/ 0 h 66675"/>
                            <a:gd name="connsiteX3" fmla="*/ 47625 w 47625"/>
                            <a:gd name="connsiteY3" fmla="*/ 66675 h 66675"/>
                            <a:gd name="connsiteX0" fmla="*/ 69850 w 69850"/>
                            <a:gd name="connsiteY0" fmla="*/ 41275 h 53975"/>
                            <a:gd name="connsiteX1" fmla="*/ 0 w 69850"/>
                            <a:gd name="connsiteY1" fmla="*/ 53975 h 53975"/>
                            <a:gd name="connsiteX2" fmla="*/ 12700 w 69850"/>
                            <a:gd name="connsiteY2" fmla="*/ 0 h 53975"/>
                            <a:gd name="connsiteX3" fmla="*/ 69850 w 69850"/>
                            <a:gd name="connsiteY3" fmla="*/ 41275 h 53975"/>
                            <a:gd name="connsiteX0" fmla="*/ 69850 w 69850"/>
                            <a:gd name="connsiteY0" fmla="*/ 41275 h 63791"/>
                            <a:gd name="connsiteX1" fmla="*/ 0 w 69850"/>
                            <a:gd name="connsiteY1" fmla="*/ 53975 h 63791"/>
                            <a:gd name="connsiteX2" fmla="*/ 12700 w 69850"/>
                            <a:gd name="connsiteY2" fmla="*/ 0 h 63791"/>
                            <a:gd name="connsiteX3" fmla="*/ 69850 w 69850"/>
                            <a:gd name="connsiteY3" fmla="*/ 41275 h 6379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69850" h="63791">
                              <a:moveTo>
                                <a:pt x="69850" y="41275"/>
                              </a:moveTo>
                              <a:cubicBezTo>
                                <a:pt x="46567" y="45508"/>
                                <a:pt x="48848" y="80426"/>
                                <a:pt x="0" y="53975"/>
                              </a:cubicBezTo>
                              <a:lnTo>
                                <a:pt x="12700" y="0"/>
                              </a:lnTo>
                              <a:lnTo>
                                <a:pt x="69850" y="41275"/>
                              </a:ln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0" name="Freeform 89"/>
                        <p:cNvSpPr/>
                        <p:nvPr/>
                      </p:nvSpPr>
                      <p:spPr>
                        <a:xfrm>
                          <a:off x="5321300" y="1971675"/>
                          <a:ext cx="57150" cy="57150"/>
                        </a:xfrm>
                        <a:custGeom>
                          <a:avLst/>
                          <a:gdLst>
                            <a:gd name="connsiteX0" fmla="*/ 57150 w 57150"/>
                            <a:gd name="connsiteY0" fmla="*/ 57150 h 57150"/>
                            <a:gd name="connsiteX1" fmla="*/ 9525 w 57150"/>
                            <a:gd name="connsiteY1" fmla="*/ 0 h 57150"/>
                            <a:gd name="connsiteX2" fmla="*/ 0 w 57150"/>
                            <a:gd name="connsiteY2" fmla="*/ 53975 h 57150"/>
                            <a:gd name="connsiteX3" fmla="*/ 57150 w 57150"/>
                            <a:gd name="connsiteY3" fmla="*/ 57150 h 57150"/>
                            <a:gd name="connsiteX0" fmla="*/ 57150 w 57150"/>
                            <a:gd name="connsiteY0" fmla="*/ 57150 h 57150"/>
                            <a:gd name="connsiteX1" fmla="*/ 9525 w 57150"/>
                            <a:gd name="connsiteY1" fmla="*/ 0 h 57150"/>
                            <a:gd name="connsiteX2" fmla="*/ 0 w 57150"/>
                            <a:gd name="connsiteY2" fmla="*/ 53975 h 57150"/>
                            <a:gd name="connsiteX3" fmla="*/ 57150 w 57150"/>
                            <a:gd name="connsiteY3" fmla="*/ 57150 h 57150"/>
                            <a:gd name="connsiteX0" fmla="*/ 57150 w 57150"/>
                            <a:gd name="connsiteY0" fmla="*/ 57150 h 57150"/>
                            <a:gd name="connsiteX1" fmla="*/ 9525 w 57150"/>
                            <a:gd name="connsiteY1" fmla="*/ 0 h 57150"/>
                            <a:gd name="connsiteX2" fmla="*/ 0 w 57150"/>
                            <a:gd name="connsiteY2" fmla="*/ 53975 h 57150"/>
                            <a:gd name="connsiteX3" fmla="*/ 57150 w 57150"/>
                            <a:gd name="connsiteY3" fmla="*/ 57150 h 571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57150" h="57150">
                              <a:moveTo>
                                <a:pt x="57150" y="57150"/>
                              </a:moveTo>
                              <a:cubicBezTo>
                                <a:pt x="41275" y="38100"/>
                                <a:pt x="52132" y="19721"/>
                                <a:pt x="9525" y="0"/>
                              </a:cubicBezTo>
                              <a:cubicBezTo>
                                <a:pt x="-3983" y="19791"/>
                                <a:pt x="3175" y="35983"/>
                                <a:pt x="0" y="53975"/>
                              </a:cubicBezTo>
                              <a:lnTo>
                                <a:pt x="57150" y="57150"/>
                              </a:ln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1" name="Freeform 90"/>
                        <p:cNvSpPr/>
                        <p:nvPr/>
                      </p:nvSpPr>
                      <p:spPr>
                        <a:xfrm>
                          <a:off x="5336081" y="2054224"/>
                          <a:ext cx="51893" cy="38100"/>
                        </a:xfrm>
                        <a:custGeom>
                          <a:avLst/>
                          <a:gdLst>
                            <a:gd name="connsiteX0" fmla="*/ 0 w 50800"/>
                            <a:gd name="connsiteY0" fmla="*/ 0 h 38100"/>
                            <a:gd name="connsiteX1" fmla="*/ 50800 w 50800"/>
                            <a:gd name="connsiteY1" fmla="*/ 12700 h 38100"/>
                            <a:gd name="connsiteX2" fmla="*/ 34925 w 50800"/>
                            <a:gd name="connsiteY2" fmla="*/ 38100 h 38100"/>
                            <a:gd name="connsiteX3" fmla="*/ 0 w 50800"/>
                            <a:gd name="connsiteY3" fmla="*/ 0 h 38100"/>
                            <a:gd name="connsiteX0" fmla="*/ 0 w 50800"/>
                            <a:gd name="connsiteY0" fmla="*/ 0 h 38100"/>
                            <a:gd name="connsiteX1" fmla="*/ 50800 w 50800"/>
                            <a:gd name="connsiteY1" fmla="*/ 12700 h 38100"/>
                            <a:gd name="connsiteX2" fmla="*/ 34925 w 50800"/>
                            <a:gd name="connsiteY2" fmla="*/ 38100 h 38100"/>
                            <a:gd name="connsiteX3" fmla="*/ 0 w 50800"/>
                            <a:gd name="connsiteY3" fmla="*/ 0 h 38100"/>
                            <a:gd name="connsiteX0" fmla="*/ 1093 w 51893"/>
                            <a:gd name="connsiteY0" fmla="*/ 0 h 38100"/>
                            <a:gd name="connsiteX1" fmla="*/ 51893 w 51893"/>
                            <a:gd name="connsiteY1" fmla="*/ 12700 h 38100"/>
                            <a:gd name="connsiteX2" fmla="*/ 36018 w 51893"/>
                            <a:gd name="connsiteY2" fmla="*/ 38100 h 38100"/>
                            <a:gd name="connsiteX3" fmla="*/ 1093 w 51893"/>
                            <a:gd name="connsiteY3" fmla="*/ 0 h 381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51893" h="38100">
                              <a:moveTo>
                                <a:pt x="1093" y="0"/>
                              </a:moveTo>
                              <a:lnTo>
                                <a:pt x="51893" y="12700"/>
                              </a:lnTo>
                              <a:lnTo>
                                <a:pt x="36018" y="38100"/>
                              </a:lnTo>
                              <a:cubicBezTo>
                                <a:pt x="24376" y="25400"/>
                                <a:pt x="-6136" y="26632"/>
                                <a:pt x="1093" y="0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2" name="Freeform 91"/>
                        <p:cNvSpPr/>
                        <p:nvPr/>
                      </p:nvSpPr>
                      <p:spPr>
                        <a:xfrm>
                          <a:off x="5321300" y="2120900"/>
                          <a:ext cx="38100" cy="57150"/>
                        </a:xfrm>
                        <a:custGeom>
                          <a:avLst/>
                          <a:gdLst>
                            <a:gd name="connsiteX0" fmla="*/ 6350 w 38100"/>
                            <a:gd name="connsiteY0" fmla="*/ 0 h 57150"/>
                            <a:gd name="connsiteX1" fmla="*/ 0 w 38100"/>
                            <a:gd name="connsiteY1" fmla="*/ 57150 h 57150"/>
                            <a:gd name="connsiteX2" fmla="*/ 38100 w 38100"/>
                            <a:gd name="connsiteY2" fmla="*/ 57150 h 57150"/>
                            <a:gd name="connsiteX3" fmla="*/ 6350 w 38100"/>
                            <a:gd name="connsiteY3" fmla="*/ 0 h 57150"/>
                            <a:gd name="connsiteX0" fmla="*/ 6350 w 38100"/>
                            <a:gd name="connsiteY0" fmla="*/ 0 h 57150"/>
                            <a:gd name="connsiteX1" fmla="*/ 0 w 38100"/>
                            <a:gd name="connsiteY1" fmla="*/ 57150 h 57150"/>
                            <a:gd name="connsiteX2" fmla="*/ 38100 w 38100"/>
                            <a:gd name="connsiteY2" fmla="*/ 57150 h 57150"/>
                            <a:gd name="connsiteX3" fmla="*/ 6350 w 38100"/>
                            <a:gd name="connsiteY3" fmla="*/ 0 h 571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38100" h="57150">
                              <a:moveTo>
                                <a:pt x="6350" y="0"/>
                              </a:moveTo>
                              <a:lnTo>
                                <a:pt x="0" y="57150"/>
                              </a:lnTo>
                              <a:lnTo>
                                <a:pt x="38100" y="57150"/>
                              </a:lnTo>
                              <a:cubicBezTo>
                                <a:pt x="27517" y="38100"/>
                                <a:pt x="26772" y="20531"/>
                                <a:pt x="6350" y="0"/>
                              </a:cubicBezTo>
                              <a:close/>
                            </a:path>
                          </a:pathLst>
                        </a:custGeom>
                        <a:grp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3" name="Group 72"/>
                    <p:cNvGrpSpPr/>
                    <p:nvPr/>
                  </p:nvGrpSpPr>
                  <p:grpSpPr>
                    <a:xfrm rot="20276759">
                      <a:off x="8426522" y="3821474"/>
                      <a:ext cx="330094" cy="355957"/>
                      <a:chOff x="8528302" y="3919538"/>
                      <a:chExt cx="330094" cy="355957"/>
                    </a:xfrm>
                    <a:grpFill/>
                  </p:grpSpPr>
                  <p:sp>
                    <p:nvSpPr>
                      <p:cNvPr id="81" name="Freeform 80"/>
                      <p:cNvSpPr/>
                      <p:nvPr/>
                    </p:nvSpPr>
                    <p:spPr>
                      <a:xfrm>
                        <a:off x="8528302" y="4121148"/>
                        <a:ext cx="184220" cy="154347"/>
                      </a:xfrm>
                      <a:custGeom>
                        <a:avLst/>
                        <a:gdLst>
                          <a:gd name="connsiteX0" fmla="*/ 215900 w 234950"/>
                          <a:gd name="connsiteY0" fmla="*/ 0 h 196850"/>
                          <a:gd name="connsiteX1" fmla="*/ 127000 w 234950"/>
                          <a:gd name="connsiteY1" fmla="*/ 69850 h 196850"/>
                          <a:gd name="connsiteX2" fmla="*/ 69850 w 234950"/>
                          <a:gd name="connsiteY2" fmla="*/ 76200 h 196850"/>
                          <a:gd name="connsiteX3" fmla="*/ 0 w 234950"/>
                          <a:gd name="connsiteY3" fmla="*/ 171450 h 196850"/>
                          <a:gd name="connsiteX4" fmla="*/ 25400 w 234950"/>
                          <a:gd name="connsiteY4" fmla="*/ 196850 h 196850"/>
                          <a:gd name="connsiteX5" fmla="*/ 120650 w 234950"/>
                          <a:gd name="connsiteY5" fmla="*/ 139700 h 196850"/>
                          <a:gd name="connsiteX6" fmla="*/ 184150 w 234950"/>
                          <a:gd name="connsiteY6" fmla="*/ 152400 h 196850"/>
                          <a:gd name="connsiteX7" fmla="*/ 190500 w 234950"/>
                          <a:gd name="connsiteY7" fmla="*/ 95250 h 196850"/>
                          <a:gd name="connsiteX8" fmla="*/ 234950 w 234950"/>
                          <a:gd name="connsiteY8" fmla="*/ 57150 h 196850"/>
                          <a:gd name="connsiteX9" fmla="*/ 215900 w 234950"/>
                          <a:gd name="connsiteY9" fmla="*/ 0 h 1968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234950" h="196850">
                            <a:moveTo>
                              <a:pt x="215900" y="0"/>
                            </a:moveTo>
                            <a:lnTo>
                              <a:pt x="127000" y="69850"/>
                            </a:lnTo>
                            <a:lnTo>
                              <a:pt x="69850" y="76200"/>
                            </a:lnTo>
                            <a:lnTo>
                              <a:pt x="0" y="171450"/>
                            </a:lnTo>
                            <a:lnTo>
                              <a:pt x="25400" y="196850"/>
                            </a:lnTo>
                            <a:lnTo>
                              <a:pt x="120650" y="139700"/>
                            </a:lnTo>
                            <a:lnTo>
                              <a:pt x="184150" y="152400"/>
                            </a:lnTo>
                            <a:lnTo>
                              <a:pt x="190500" y="95250"/>
                            </a:lnTo>
                            <a:lnTo>
                              <a:pt x="234950" y="57150"/>
                            </a:lnTo>
                            <a:lnTo>
                              <a:pt x="215900" y="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82" name="Freeform 81"/>
                      <p:cNvSpPr/>
                      <p:nvPr/>
                    </p:nvSpPr>
                    <p:spPr>
                      <a:xfrm>
                        <a:off x="8743880" y="3919538"/>
                        <a:ext cx="114516" cy="219073"/>
                      </a:xfrm>
                      <a:custGeom>
                        <a:avLst/>
                        <a:gdLst>
                          <a:gd name="connsiteX0" fmla="*/ 44450 w 146050"/>
                          <a:gd name="connsiteY0" fmla="*/ 0 h 279400"/>
                          <a:gd name="connsiteX1" fmla="*/ 57150 w 146050"/>
                          <a:gd name="connsiteY1" fmla="*/ 158750 h 279400"/>
                          <a:gd name="connsiteX2" fmla="*/ 6350 w 146050"/>
                          <a:gd name="connsiteY2" fmla="*/ 215900 h 279400"/>
                          <a:gd name="connsiteX3" fmla="*/ 0 w 146050"/>
                          <a:gd name="connsiteY3" fmla="*/ 279400 h 279400"/>
                          <a:gd name="connsiteX4" fmla="*/ 146050 w 146050"/>
                          <a:gd name="connsiteY4" fmla="*/ 177800 h 279400"/>
                          <a:gd name="connsiteX5" fmla="*/ 114300 w 146050"/>
                          <a:gd name="connsiteY5" fmla="*/ 152400 h 279400"/>
                          <a:gd name="connsiteX6" fmla="*/ 95250 w 146050"/>
                          <a:gd name="connsiteY6" fmla="*/ 25400 h 279400"/>
                          <a:gd name="connsiteX7" fmla="*/ 44450 w 146050"/>
                          <a:gd name="connsiteY7" fmla="*/ 0 h 279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46050" h="279400">
                            <a:moveTo>
                              <a:pt x="44450" y="0"/>
                            </a:moveTo>
                            <a:lnTo>
                              <a:pt x="57150" y="158750"/>
                            </a:lnTo>
                            <a:lnTo>
                              <a:pt x="6350" y="215900"/>
                            </a:lnTo>
                            <a:lnTo>
                              <a:pt x="0" y="279400"/>
                            </a:lnTo>
                            <a:lnTo>
                              <a:pt x="146050" y="177800"/>
                            </a:lnTo>
                            <a:lnTo>
                              <a:pt x="114300" y="152400"/>
                            </a:lnTo>
                            <a:lnTo>
                              <a:pt x="95250" y="25400"/>
                            </a:lnTo>
                            <a:lnTo>
                              <a:pt x="44450" y="0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74" name="Group 73"/>
                    <p:cNvGrpSpPr/>
                    <p:nvPr/>
                  </p:nvGrpSpPr>
                  <p:grpSpPr>
                    <a:xfrm rot="20725731">
                      <a:off x="7881566" y="2976602"/>
                      <a:ext cx="548943" cy="597866"/>
                      <a:chOff x="6382980" y="2739495"/>
                      <a:chExt cx="548943" cy="597866"/>
                    </a:xfrm>
                    <a:grpFill/>
                  </p:grpSpPr>
                  <p:sp>
                    <p:nvSpPr>
                      <p:cNvPr id="75" name="Freeform 74"/>
                      <p:cNvSpPr/>
                      <p:nvPr/>
                    </p:nvSpPr>
                    <p:spPr>
                      <a:xfrm>
                        <a:off x="6382980" y="2739495"/>
                        <a:ext cx="92869" cy="90487"/>
                      </a:xfrm>
                      <a:custGeom>
                        <a:avLst/>
                        <a:gdLst>
                          <a:gd name="connsiteX0" fmla="*/ 0 w 92869"/>
                          <a:gd name="connsiteY0" fmla="*/ 23812 h 90487"/>
                          <a:gd name="connsiteX1" fmla="*/ 47625 w 92869"/>
                          <a:gd name="connsiteY1" fmla="*/ 90487 h 90487"/>
                          <a:gd name="connsiteX2" fmla="*/ 92869 w 92869"/>
                          <a:gd name="connsiteY2" fmla="*/ 61912 h 90487"/>
                          <a:gd name="connsiteX3" fmla="*/ 78582 w 92869"/>
                          <a:gd name="connsiteY3" fmla="*/ 0 h 90487"/>
                          <a:gd name="connsiteX4" fmla="*/ 0 w 92869"/>
                          <a:gd name="connsiteY4" fmla="*/ 23812 h 90487"/>
                          <a:gd name="connsiteX0" fmla="*/ 0 w 92869"/>
                          <a:gd name="connsiteY0" fmla="*/ 23812 h 90487"/>
                          <a:gd name="connsiteX1" fmla="*/ 47625 w 92869"/>
                          <a:gd name="connsiteY1" fmla="*/ 90487 h 90487"/>
                          <a:gd name="connsiteX2" fmla="*/ 92869 w 92869"/>
                          <a:gd name="connsiteY2" fmla="*/ 61912 h 90487"/>
                          <a:gd name="connsiteX3" fmla="*/ 78582 w 92869"/>
                          <a:gd name="connsiteY3" fmla="*/ 0 h 90487"/>
                          <a:gd name="connsiteX4" fmla="*/ 43385 w 92869"/>
                          <a:gd name="connsiteY4" fmla="*/ 3767 h 90487"/>
                          <a:gd name="connsiteX5" fmla="*/ 0 w 92869"/>
                          <a:gd name="connsiteY5" fmla="*/ 23812 h 90487"/>
                          <a:gd name="connsiteX0" fmla="*/ 0 w 92869"/>
                          <a:gd name="connsiteY0" fmla="*/ 23812 h 90487"/>
                          <a:gd name="connsiteX1" fmla="*/ 47625 w 92869"/>
                          <a:gd name="connsiteY1" fmla="*/ 90487 h 90487"/>
                          <a:gd name="connsiteX2" fmla="*/ 92869 w 92869"/>
                          <a:gd name="connsiteY2" fmla="*/ 61912 h 90487"/>
                          <a:gd name="connsiteX3" fmla="*/ 78582 w 92869"/>
                          <a:gd name="connsiteY3" fmla="*/ 0 h 90487"/>
                          <a:gd name="connsiteX4" fmla="*/ 43202 w 92869"/>
                          <a:gd name="connsiteY4" fmla="*/ 23402 h 90487"/>
                          <a:gd name="connsiteX5" fmla="*/ 0 w 92869"/>
                          <a:gd name="connsiteY5" fmla="*/ 23812 h 90487"/>
                          <a:gd name="connsiteX0" fmla="*/ 0 w 92869"/>
                          <a:gd name="connsiteY0" fmla="*/ 23812 h 90487"/>
                          <a:gd name="connsiteX1" fmla="*/ 23200 w 92869"/>
                          <a:gd name="connsiteY1" fmla="*/ 62490 h 90487"/>
                          <a:gd name="connsiteX2" fmla="*/ 47625 w 92869"/>
                          <a:gd name="connsiteY2" fmla="*/ 90487 h 90487"/>
                          <a:gd name="connsiteX3" fmla="*/ 92869 w 92869"/>
                          <a:gd name="connsiteY3" fmla="*/ 61912 h 90487"/>
                          <a:gd name="connsiteX4" fmla="*/ 78582 w 92869"/>
                          <a:gd name="connsiteY4" fmla="*/ 0 h 90487"/>
                          <a:gd name="connsiteX5" fmla="*/ 43202 w 92869"/>
                          <a:gd name="connsiteY5" fmla="*/ 23402 h 90487"/>
                          <a:gd name="connsiteX6" fmla="*/ 0 w 92869"/>
                          <a:gd name="connsiteY6" fmla="*/ 23812 h 90487"/>
                          <a:gd name="connsiteX0" fmla="*/ 0 w 92869"/>
                          <a:gd name="connsiteY0" fmla="*/ 23812 h 90487"/>
                          <a:gd name="connsiteX1" fmla="*/ 37119 w 92869"/>
                          <a:gd name="connsiteY1" fmla="*/ 56267 h 90487"/>
                          <a:gd name="connsiteX2" fmla="*/ 47625 w 92869"/>
                          <a:gd name="connsiteY2" fmla="*/ 90487 h 90487"/>
                          <a:gd name="connsiteX3" fmla="*/ 92869 w 92869"/>
                          <a:gd name="connsiteY3" fmla="*/ 61912 h 90487"/>
                          <a:gd name="connsiteX4" fmla="*/ 78582 w 92869"/>
                          <a:gd name="connsiteY4" fmla="*/ 0 h 90487"/>
                          <a:gd name="connsiteX5" fmla="*/ 43202 w 92869"/>
                          <a:gd name="connsiteY5" fmla="*/ 23402 h 90487"/>
                          <a:gd name="connsiteX6" fmla="*/ 0 w 92869"/>
                          <a:gd name="connsiteY6" fmla="*/ 23812 h 904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92869" h="90487">
                            <a:moveTo>
                              <a:pt x="0" y="23812"/>
                            </a:moveTo>
                            <a:lnTo>
                              <a:pt x="37119" y="56267"/>
                            </a:lnTo>
                            <a:lnTo>
                              <a:pt x="47625" y="90487"/>
                            </a:lnTo>
                            <a:lnTo>
                              <a:pt x="92869" y="61912"/>
                            </a:lnTo>
                            <a:lnTo>
                              <a:pt x="78582" y="0"/>
                            </a:lnTo>
                            <a:lnTo>
                              <a:pt x="43202" y="23402"/>
                            </a:lnTo>
                            <a:lnTo>
                              <a:pt x="0" y="23812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6" name="Freeform 75"/>
                      <p:cNvSpPr/>
                      <p:nvPr/>
                    </p:nvSpPr>
                    <p:spPr>
                      <a:xfrm>
                        <a:off x="6513947" y="2796865"/>
                        <a:ext cx="32400" cy="72732"/>
                      </a:xfrm>
                      <a:custGeom>
                        <a:avLst/>
                        <a:gdLst>
                          <a:gd name="connsiteX0" fmla="*/ 42862 w 42862"/>
                          <a:gd name="connsiteY0" fmla="*/ 97632 h 97632"/>
                          <a:gd name="connsiteX1" fmla="*/ 7143 w 42862"/>
                          <a:gd name="connsiteY1" fmla="*/ 42863 h 97632"/>
                          <a:gd name="connsiteX2" fmla="*/ 0 w 42862"/>
                          <a:gd name="connsiteY2" fmla="*/ 0 h 97632"/>
                          <a:gd name="connsiteX3" fmla="*/ 42862 w 42862"/>
                          <a:gd name="connsiteY3" fmla="*/ 97632 h 97632"/>
                          <a:gd name="connsiteX0" fmla="*/ 53325 w 53325"/>
                          <a:gd name="connsiteY0" fmla="*/ 97632 h 97632"/>
                          <a:gd name="connsiteX1" fmla="*/ 0 w 53325"/>
                          <a:gd name="connsiteY1" fmla="*/ 72732 h 97632"/>
                          <a:gd name="connsiteX2" fmla="*/ 10463 w 53325"/>
                          <a:gd name="connsiteY2" fmla="*/ 0 h 97632"/>
                          <a:gd name="connsiteX3" fmla="*/ 53325 w 53325"/>
                          <a:gd name="connsiteY3" fmla="*/ 97632 h 97632"/>
                          <a:gd name="connsiteX0" fmla="*/ 43784 w 43784"/>
                          <a:gd name="connsiteY0" fmla="*/ 68087 h 72732"/>
                          <a:gd name="connsiteX1" fmla="*/ 0 w 43784"/>
                          <a:gd name="connsiteY1" fmla="*/ 72732 h 72732"/>
                          <a:gd name="connsiteX2" fmla="*/ 10463 w 43784"/>
                          <a:gd name="connsiteY2" fmla="*/ 0 h 72732"/>
                          <a:gd name="connsiteX3" fmla="*/ 43784 w 43784"/>
                          <a:gd name="connsiteY3" fmla="*/ 68087 h 72732"/>
                          <a:gd name="connsiteX0" fmla="*/ 43784 w 43784"/>
                          <a:gd name="connsiteY0" fmla="*/ 68087 h 72732"/>
                          <a:gd name="connsiteX1" fmla="*/ 0 w 43784"/>
                          <a:gd name="connsiteY1" fmla="*/ 72732 h 72732"/>
                          <a:gd name="connsiteX2" fmla="*/ 10463 w 43784"/>
                          <a:gd name="connsiteY2" fmla="*/ 0 h 72732"/>
                          <a:gd name="connsiteX3" fmla="*/ 25994 w 43784"/>
                          <a:gd name="connsiteY3" fmla="*/ 30050 h 72732"/>
                          <a:gd name="connsiteX4" fmla="*/ 43784 w 43784"/>
                          <a:gd name="connsiteY4" fmla="*/ 68087 h 72732"/>
                          <a:gd name="connsiteX0" fmla="*/ 43784 w 43784"/>
                          <a:gd name="connsiteY0" fmla="*/ 68087 h 72732"/>
                          <a:gd name="connsiteX1" fmla="*/ 0 w 43784"/>
                          <a:gd name="connsiteY1" fmla="*/ 72732 h 72732"/>
                          <a:gd name="connsiteX2" fmla="*/ 10463 w 43784"/>
                          <a:gd name="connsiteY2" fmla="*/ 0 h 72732"/>
                          <a:gd name="connsiteX3" fmla="*/ 32400 w 43784"/>
                          <a:gd name="connsiteY3" fmla="*/ 24334 h 72732"/>
                          <a:gd name="connsiteX4" fmla="*/ 43784 w 43784"/>
                          <a:gd name="connsiteY4" fmla="*/ 68087 h 72732"/>
                          <a:gd name="connsiteX0" fmla="*/ 27651 w 32400"/>
                          <a:gd name="connsiteY0" fmla="*/ 63893 h 72732"/>
                          <a:gd name="connsiteX1" fmla="*/ 0 w 32400"/>
                          <a:gd name="connsiteY1" fmla="*/ 72732 h 72732"/>
                          <a:gd name="connsiteX2" fmla="*/ 10463 w 32400"/>
                          <a:gd name="connsiteY2" fmla="*/ 0 h 72732"/>
                          <a:gd name="connsiteX3" fmla="*/ 32400 w 32400"/>
                          <a:gd name="connsiteY3" fmla="*/ 24334 h 72732"/>
                          <a:gd name="connsiteX4" fmla="*/ 27651 w 32400"/>
                          <a:gd name="connsiteY4" fmla="*/ 63893 h 727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2400" h="72732">
                            <a:moveTo>
                              <a:pt x="27651" y="63893"/>
                            </a:moveTo>
                            <a:lnTo>
                              <a:pt x="0" y="72732"/>
                            </a:lnTo>
                            <a:lnTo>
                              <a:pt x="10463" y="0"/>
                            </a:lnTo>
                            <a:lnTo>
                              <a:pt x="32400" y="24334"/>
                            </a:lnTo>
                            <a:lnTo>
                              <a:pt x="27651" y="63893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7" name="Freeform 76"/>
                      <p:cNvSpPr/>
                      <p:nvPr/>
                    </p:nvSpPr>
                    <p:spPr>
                      <a:xfrm>
                        <a:off x="6638488" y="2890200"/>
                        <a:ext cx="31224" cy="54906"/>
                      </a:xfrm>
                      <a:custGeom>
                        <a:avLst/>
                        <a:gdLst>
                          <a:gd name="connsiteX0" fmla="*/ 21431 w 21431"/>
                          <a:gd name="connsiteY0" fmla="*/ 83344 h 83344"/>
                          <a:gd name="connsiteX1" fmla="*/ 0 w 21431"/>
                          <a:gd name="connsiteY1" fmla="*/ 38100 h 83344"/>
                          <a:gd name="connsiteX2" fmla="*/ 2381 w 21431"/>
                          <a:gd name="connsiteY2" fmla="*/ 0 h 83344"/>
                          <a:gd name="connsiteX3" fmla="*/ 21431 w 21431"/>
                          <a:gd name="connsiteY3" fmla="*/ 83344 h 83344"/>
                          <a:gd name="connsiteX0" fmla="*/ 14555 w 14555"/>
                          <a:gd name="connsiteY0" fmla="*/ 54906 h 54906"/>
                          <a:gd name="connsiteX1" fmla="*/ 0 w 14555"/>
                          <a:gd name="connsiteY1" fmla="*/ 38100 h 54906"/>
                          <a:gd name="connsiteX2" fmla="*/ 2381 w 14555"/>
                          <a:gd name="connsiteY2" fmla="*/ 0 h 54906"/>
                          <a:gd name="connsiteX3" fmla="*/ 14555 w 14555"/>
                          <a:gd name="connsiteY3" fmla="*/ 54906 h 5490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555" h="54906">
                            <a:moveTo>
                              <a:pt x="14555" y="54906"/>
                            </a:moveTo>
                            <a:lnTo>
                              <a:pt x="0" y="38100"/>
                            </a:lnTo>
                            <a:lnTo>
                              <a:pt x="2381" y="0"/>
                            </a:lnTo>
                            <a:lnTo>
                              <a:pt x="14555" y="54906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8" name="Freeform 77"/>
                      <p:cNvSpPr/>
                      <p:nvPr/>
                    </p:nvSpPr>
                    <p:spPr>
                      <a:xfrm flipH="1">
                        <a:off x="6886569" y="3239132"/>
                        <a:ext cx="45354" cy="98229"/>
                      </a:xfrm>
                      <a:custGeom>
                        <a:avLst/>
                        <a:gdLst>
                          <a:gd name="connsiteX0" fmla="*/ 38100 w 38100"/>
                          <a:gd name="connsiteY0" fmla="*/ 128587 h 128587"/>
                          <a:gd name="connsiteX1" fmla="*/ 0 w 38100"/>
                          <a:gd name="connsiteY1" fmla="*/ 0 h 128587"/>
                          <a:gd name="connsiteX2" fmla="*/ 30956 w 38100"/>
                          <a:gd name="connsiteY2" fmla="*/ 9525 h 128587"/>
                          <a:gd name="connsiteX3" fmla="*/ 38100 w 38100"/>
                          <a:gd name="connsiteY3" fmla="*/ 128587 h 128587"/>
                          <a:gd name="connsiteX0" fmla="*/ 38100 w 38100"/>
                          <a:gd name="connsiteY0" fmla="*/ 128587 h 128587"/>
                          <a:gd name="connsiteX1" fmla="*/ 22828 w 38100"/>
                          <a:gd name="connsiteY1" fmla="*/ 78785 h 128587"/>
                          <a:gd name="connsiteX2" fmla="*/ 0 w 38100"/>
                          <a:gd name="connsiteY2" fmla="*/ 0 h 128587"/>
                          <a:gd name="connsiteX3" fmla="*/ 30956 w 38100"/>
                          <a:gd name="connsiteY3" fmla="*/ 9525 h 128587"/>
                          <a:gd name="connsiteX4" fmla="*/ 38100 w 38100"/>
                          <a:gd name="connsiteY4" fmla="*/ 128587 h 128587"/>
                          <a:gd name="connsiteX0" fmla="*/ 38100 w 38100"/>
                          <a:gd name="connsiteY0" fmla="*/ 128587 h 128587"/>
                          <a:gd name="connsiteX1" fmla="*/ 11919 w 38100"/>
                          <a:gd name="connsiteY1" fmla="*/ 78907 h 128587"/>
                          <a:gd name="connsiteX2" fmla="*/ 0 w 38100"/>
                          <a:gd name="connsiteY2" fmla="*/ 0 h 128587"/>
                          <a:gd name="connsiteX3" fmla="*/ 30956 w 38100"/>
                          <a:gd name="connsiteY3" fmla="*/ 9525 h 128587"/>
                          <a:gd name="connsiteX4" fmla="*/ 38100 w 38100"/>
                          <a:gd name="connsiteY4" fmla="*/ 128587 h 128587"/>
                          <a:gd name="connsiteX0" fmla="*/ 41789 w 41789"/>
                          <a:gd name="connsiteY0" fmla="*/ 107754 h 107754"/>
                          <a:gd name="connsiteX1" fmla="*/ 11919 w 41789"/>
                          <a:gd name="connsiteY1" fmla="*/ 78907 h 107754"/>
                          <a:gd name="connsiteX2" fmla="*/ 0 w 41789"/>
                          <a:gd name="connsiteY2" fmla="*/ 0 h 107754"/>
                          <a:gd name="connsiteX3" fmla="*/ 30956 w 41789"/>
                          <a:gd name="connsiteY3" fmla="*/ 9525 h 107754"/>
                          <a:gd name="connsiteX4" fmla="*/ 41789 w 41789"/>
                          <a:gd name="connsiteY4" fmla="*/ 107754 h 107754"/>
                          <a:gd name="connsiteX0" fmla="*/ 37796 w 37796"/>
                          <a:gd name="connsiteY0" fmla="*/ 98229 h 98229"/>
                          <a:gd name="connsiteX1" fmla="*/ 7926 w 37796"/>
                          <a:gd name="connsiteY1" fmla="*/ 69382 h 98229"/>
                          <a:gd name="connsiteX2" fmla="*/ 0 w 37796"/>
                          <a:gd name="connsiteY2" fmla="*/ 8913 h 98229"/>
                          <a:gd name="connsiteX3" fmla="*/ 26963 w 37796"/>
                          <a:gd name="connsiteY3" fmla="*/ 0 h 98229"/>
                          <a:gd name="connsiteX4" fmla="*/ 37796 w 37796"/>
                          <a:gd name="connsiteY4" fmla="*/ 98229 h 982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7796" h="98229">
                            <a:moveTo>
                              <a:pt x="37796" y="98229"/>
                            </a:moveTo>
                            <a:lnTo>
                              <a:pt x="7926" y="69382"/>
                            </a:lnTo>
                            <a:lnTo>
                              <a:pt x="0" y="8913"/>
                            </a:lnTo>
                            <a:lnTo>
                              <a:pt x="26963" y="0"/>
                            </a:lnTo>
                            <a:lnTo>
                              <a:pt x="37796" y="98229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6859585" y="3082728"/>
                        <a:ext cx="34129" cy="53201"/>
                      </a:xfrm>
                      <a:custGeom>
                        <a:avLst/>
                        <a:gdLst>
                          <a:gd name="connsiteX0" fmla="*/ 21431 w 21431"/>
                          <a:gd name="connsiteY0" fmla="*/ 83344 h 83344"/>
                          <a:gd name="connsiteX1" fmla="*/ 0 w 21431"/>
                          <a:gd name="connsiteY1" fmla="*/ 38100 h 83344"/>
                          <a:gd name="connsiteX2" fmla="*/ 2381 w 21431"/>
                          <a:gd name="connsiteY2" fmla="*/ 0 h 83344"/>
                          <a:gd name="connsiteX3" fmla="*/ 21431 w 21431"/>
                          <a:gd name="connsiteY3" fmla="*/ 83344 h 83344"/>
                          <a:gd name="connsiteX0" fmla="*/ 15909 w 15909"/>
                          <a:gd name="connsiteY0" fmla="*/ 53201 h 53201"/>
                          <a:gd name="connsiteX1" fmla="*/ 0 w 15909"/>
                          <a:gd name="connsiteY1" fmla="*/ 38100 h 53201"/>
                          <a:gd name="connsiteX2" fmla="*/ 2381 w 15909"/>
                          <a:gd name="connsiteY2" fmla="*/ 0 h 53201"/>
                          <a:gd name="connsiteX3" fmla="*/ 15909 w 15909"/>
                          <a:gd name="connsiteY3" fmla="*/ 53201 h 532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5909" h="53201">
                            <a:moveTo>
                              <a:pt x="15909" y="53201"/>
                            </a:moveTo>
                            <a:lnTo>
                              <a:pt x="0" y="38100"/>
                            </a:lnTo>
                            <a:lnTo>
                              <a:pt x="2381" y="0"/>
                            </a:lnTo>
                            <a:lnTo>
                              <a:pt x="15909" y="53201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6553259" y="2843011"/>
                        <a:ext cx="45719" cy="45719"/>
                      </a:xfrm>
                      <a:custGeom>
                        <a:avLst/>
                        <a:gdLst>
                          <a:gd name="connsiteX0" fmla="*/ 42862 w 42862"/>
                          <a:gd name="connsiteY0" fmla="*/ 97632 h 97632"/>
                          <a:gd name="connsiteX1" fmla="*/ 7143 w 42862"/>
                          <a:gd name="connsiteY1" fmla="*/ 42863 h 97632"/>
                          <a:gd name="connsiteX2" fmla="*/ 0 w 42862"/>
                          <a:gd name="connsiteY2" fmla="*/ 0 h 97632"/>
                          <a:gd name="connsiteX3" fmla="*/ 42862 w 42862"/>
                          <a:gd name="connsiteY3" fmla="*/ 97632 h 97632"/>
                          <a:gd name="connsiteX0" fmla="*/ 53325 w 53325"/>
                          <a:gd name="connsiteY0" fmla="*/ 97632 h 97632"/>
                          <a:gd name="connsiteX1" fmla="*/ 0 w 53325"/>
                          <a:gd name="connsiteY1" fmla="*/ 72732 h 97632"/>
                          <a:gd name="connsiteX2" fmla="*/ 10463 w 53325"/>
                          <a:gd name="connsiteY2" fmla="*/ 0 h 97632"/>
                          <a:gd name="connsiteX3" fmla="*/ 53325 w 53325"/>
                          <a:gd name="connsiteY3" fmla="*/ 97632 h 97632"/>
                          <a:gd name="connsiteX0" fmla="*/ 43784 w 43784"/>
                          <a:gd name="connsiteY0" fmla="*/ 68087 h 72732"/>
                          <a:gd name="connsiteX1" fmla="*/ 0 w 43784"/>
                          <a:gd name="connsiteY1" fmla="*/ 72732 h 72732"/>
                          <a:gd name="connsiteX2" fmla="*/ 10463 w 43784"/>
                          <a:gd name="connsiteY2" fmla="*/ 0 h 72732"/>
                          <a:gd name="connsiteX3" fmla="*/ 43784 w 43784"/>
                          <a:gd name="connsiteY3" fmla="*/ 68087 h 72732"/>
                          <a:gd name="connsiteX0" fmla="*/ 43784 w 43784"/>
                          <a:gd name="connsiteY0" fmla="*/ 68087 h 72732"/>
                          <a:gd name="connsiteX1" fmla="*/ 0 w 43784"/>
                          <a:gd name="connsiteY1" fmla="*/ 72732 h 72732"/>
                          <a:gd name="connsiteX2" fmla="*/ 10463 w 43784"/>
                          <a:gd name="connsiteY2" fmla="*/ 0 h 72732"/>
                          <a:gd name="connsiteX3" fmla="*/ 25994 w 43784"/>
                          <a:gd name="connsiteY3" fmla="*/ 30050 h 72732"/>
                          <a:gd name="connsiteX4" fmla="*/ 43784 w 43784"/>
                          <a:gd name="connsiteY4" fmla="*/ 68087 h 72732"/>
                          <a:gd name="connsiteX0" fmla="*/ 43784 w 43784"/>
                          <a:gd name="connsiteY0" fmla="*/ 68087 h 72732"/>
                          <a:gd name="connsiteX1" fmla="*/ 0 w 43784"/>
                          <a:gd name="connsiteY1" fmla="*/ 72732 h 72732"/>
                          <a:gd name="connsiteX2" fmla="*/ 10463 w 43784"/>
                          <a:gd name="connsiteY2" fmla="*/ 0 h 72732"/>
                          <a:gd name="connsiteX3" fmla="*/ 32400 w 43784"/>
                          <a:gd name="connsiteY3" fmla="*/ 24334 h 72732"/>
                          <a:gd name="connsiteX4" fmla="*/ 43784 w 43784"/>
                          <a:gd name="connsiteY4" fmla="*/ 68087 h 72732"/>
                          <a:gd name="connsiteX0" fmla="*/ 27651 w 32400"/>
                          <a:gd name="connsiteY0" fmla="*/ 63893 h 72732"/>
                          <a:gd name="connsiteX1" fmla="*/ 0 w 32400"/>
                          <a:gd name="connsiteY1" fmla="*/ 72732 h 72732"/>
                          <a:gd name="connsiteX2" fmla="*/ 10463 w 32400"/>
                          <a:gd name="connsiteY2" fmla="*/ 0 h 72732"/>
                          <a:gd name="connsiteX3" fmla="*/ 32400 w 32400"/>
                          <a:gd name="connsiteY3" fmla="*/ 24334 h 72732"/>
                          <a:gd name="connsiteX4" fmla="*/ 27651 w 32400"/>
                          <a:gd name="connsiteY4" fmla="*/ 63893 h 727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2400" h="72732">
                            <a:moveTo>
                              <a:pt x="27651" y="63893"/>
                            </a:moveTo>
                            <a:lnTo>
                              <a:pt x="0" y="72732"/>
                            </a:lnTo>
                            <a:lnTo>
                              <a:pt x="10463" y="0"/>
                            </a:lnTo>
                            <a:lnTo>
                              <a:pt x="32400" y="24334"/>
                            </a:lnTo>
                            <a:lnTo>
                              <a:pt x="27651" y="63893"/>
                            </a:lnTo>
                            <a:close/>
                          </a:path>
                        </a:pathLst>
                      </a:cu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69" name="Freeform 68"/>
                  <p:cNvSpPr/>
                  <p:nvPr/>
                </p:nvSpPr>
                <p:spPr>
                  <a:xfrm>
                    <a:off x="3877056" y="1033272"/>
                    <a:ext cx="219456" cy="109728"/>
                  </a:xfrm>
                  <a:custGeom>
                    <a:avLst/>
                    <a:gdLst>
                      <a:gd name="connsiteX0" fmla="*/ 164592 w 219456"/>
                      <a:gd name="connsiteY0" fmla="*/ 0 h 109728"/>
                      <a:gd name="connsiteX1" fmla="*/ 18288 w 219456"/>
                      <a:gd name="connsiteY1" fmla="*/ 18288 h 109728"/>
                      <a:gd name="connsiteX2" fmla="*/ 27432 w 219456"/>
                      <a:gd name="connsiteY2" fmla="*/ 82296 h 109728"/>
                      <a:gd name="connsiteX3" fmla="*/ 0 w 219456"/>
                      <a:gd name="connsiteY3" fmla="*/ 82296 h 109728"/>
                      <a:gd name="connsiteX4" fmla="*/ 109728 w 219456"/>
                      <a:gd name="connsiteY4" fmla="*/ 109728 h 109728"/>
                      <a:gd name="connsiteX5" fmla="*/ 155448 w 219456"/>
                      <a:gd name="connsiteY5" fmla="*/ 54864 h 109728"/>
                      <a:gd name="connsiteX6" fmla="*/ 219456 w 219456"/>
                      <a:gd name="connsiteY6" fmla="*/ 45720 h 109728"/>
                      <a:gd name="connsiteX7" fmla="*/ 164592 w 219456"/>
                      <a:gd name="connsiteY7" fmla="*/ 0 h 1097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9456" h="109728">
                        <a:moveTo>
                          <a:pt x="164592" y="0"/>
                        </a:moveTo>
                        <a:lnTo>
                          <a:pt x="18288" y="18288"/>
                        </a:lnTo>
                        <a:lnTo>
                          <a:pt x="27432" y="82296"/>
                        </a:lnTo>
                        <a:lnTo>
                          <a:pt x="0" y="82296"/>
                        </a:lnTo>
                        <a:lnTo>
                          <a:pt x="109728" y="109728"/>
                        </a:lnTo>
                        <a:lnTo>
                          <a:pt x="155448" y="54864"/>
                        </a:lnTo>
                        <a:lnTo>
                          <a:pt x="219456" y="45720"/>
                        </a:lnTo>
                        <a:lnTo>
                          <a:pt x="164592" y="0"/>
                        </a:lnTo>
                        <a:close/>
                      </a:path>
                    </a:pathLst>
                  </a:cu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0" name="Freeform 69"/>
                  <p:cNvSpPr/>
                  <p:nvPr/>
                </p:nvSpPr>
                <p:spPr>
                  <a:xfrm rot="18531058">
                    <a:off x="4072868" y="1409415"/>
                    <a:ext cx="154642" cy="222614"/>
                  </a:xfrm>
                  <a:custGeom>
                    <a:avLst/>
                    <a:gdLst>
                      <a:gd name="connsiteX0" fmla="*/ 164592 w 219456"/>
                      <a:gd name="connsiteY0" fmla="*/ 0 h 109728"/>
                      <a:gd name="connsiteX1" fmla="*/ 18288 w 219456"/>
                      <a:gd name="connsiteY1" fmla="*/ 18288 h 109728"/>
                      <a:gd name="connsiteX2" fmla="*/ 27432 w 219456"/>
                      <a:gd name="connsiteY2" fmla="*/ 82296 h 109728"/>
                      <a:gd name="connsiteX3" fmla="*/ 0 w 219456"/>
                      <a:gd name="connsiteY3" fmla="*/ 82296 h 109728"/>
                      <a:gd name="connsiteX4" fmla="*/ 109728 w 219456"/>
                      <a:gd name="connsiteY4" fmla="*/ 109728 h 109728"/>
                      <a:gd name="connsiteX5" fmla="*/ 155448 w 219456"/>
                      <a:gd name="connsiteY5" fmla="*/ 54864 h 109728"/>
                      <a:gd name="connsiteX6" fmla="*/ 219456 w 219456"/>
                      <a:gd name="connsiteY6" fmla="*/ 45720 h 109728"/>
                      <a:gd name="connsiteX7" fmla="*/ 164592 w 219456"/>
                      <a:gd name="connsiteY7" fmla="*/ 0 h 109728"/>
                      <a:gd name="connsiteX0" fmla="*/ 126775 w 219456"/>
                      <a:gd name="connsiteY0" fmla="*/ 0 h 161454"/>
                      <a:gd name="connsiteX1" fmla="*/ 18288 w 219456"/>
                      <a:gd name="connsiteY1" fmla="*/ 70014 h 161454"/>
                      <a:gd name="connsiteX2" fmla="*/ 27432 w 219456"/>
                      <a:gd name="connsiteY2" fmla="*/ 134022 h 161454"/>
                      <a:gd name="connsiteX3" fmla="*/ 0 w 219456"/>
                      <a:gd name="connsiteY3" fmla="*/ 134022 h 161454"/>
                      <a:gd name="connsiteX4" fmla="*/ 109728 w 219456"/>
                      <a:gd name="connsiteY4" fmla="*/ 161454 h 161454"/>
                      <a:gd name="connsiteX5" fmla="*/ 155448 w 219456"/>
                      <a:gd name="connsiteY5" fmla="*/ 106590 h 161454"/>
                      <a:gd name="connsiteX6" fmla="*/ 219456 w 219456"/>
                      <a:gd name="connsiteY6" fmla="*/ 97446 h 161454"/>
                      <a:gd name="connsiteX7" fmla="*/ 126775 w 219456"/>
                      <a:gd name="connsiteY7" fmla="*/ 0 h 161454"/>
                      <a:gd name="connsiteX0" fmla="*/ 126775 w 187189"/>
                      <a:gd name="connsiteY0" fmla="*/ 0 h 161454"/>
                      <a:gd name="connsiteX1" fmla="*/ 18288 w 187189"/>
                      <a:gd name="connsiteY1" fmla="*/ 70014 h 161454"/>
                      <a:gd name="connsiteX2" fmla="*/ 27432 w 187189"/>
                      <a:gd name="connsiteY2" fmla="*/ 134022 h 161454"/>
                      <a:gd name="connsiteX3" fmla="*/ 0 w 187189"/>
                      <a:gd name="connsiteY3" fmla="*/ 134022 h 161454"/>
                      <a:gd name="connsiteX4" fmla="*/ 109728 w 187189"/>
                      <a:gd name="connsiteY4" fmla="*/ 161454 h 161454"/>
                      <a:gd name="connsiteX5" fmla="*/ 155448 w 187189"/>
                      <a:gd name="connsiteY5" fmla="*/ 106590 h 161454"/>
                      <a:gd name="connsiteX6" fmla="*/ 187189 w 187189"/>
                      <a:gd name="connsiteY6" fmla="*/ 39738 h 161454"/>
                      <a:gd name="connsiteX7" fmla="*/ 126775 w 187189"/>
                      <a:gd name="connsiteY7" fmla="*/ 0 h 161454"/>
                      <a:gd name="connsiteX0" fmla="*/ 126775 w 187189"/>
                      <a:gd name="connsiteY0" fmla="*/ 0 h 161454"/>
                      <a:gd name="connsiteX1" fmla="*/ 18288 w 187189"/>
                      <a:gd name="connsiteY1" fmla="*/ 70014 h 161454"/>
                      <a:gd name="connsiteX2" fmla="*/ 21968 w 187189"/>
                      <a:gd name="connsiteY2" fmla="*/ 112836 h 161454"/>
                      <a:gd name="connsiteX3" fmla="*/ 0 w 187189"/>
                      <a:gd name="connsiteY3" fmla="*/ 134022 h 161454"/>
                      <a:gd name="connsiteX4" fmla="*/ 109728 w 187189"/>
                      <a:gd name="connsiteY4" fmla="*/ 161454 h 161454"/>
                      <a:gd name="connsiteX5" fmla="*/ 155448 w 187189"/>
                      <a:gd name="connsiteY5" fmla="*/ 106590 h 161454"/>
                      <a:gd name="connsiteX6" fmla="*/ 187189 w 187189"/>
                      <a:gd name="connsiteY6" fmla="*/ 39738 h 161454"/>
                      <a:gd name="connsiteX7" fmla="*/ 126775 w 187189"/>
                      <a:gd name="connsiteY7" fmla="*/ 0 h 161454"/>
                      <a:gd name="connsiteX0" fmla="*/ 135728 w 196142"/>
                      <a:gd name="connsiteY0" fmla="*/ 0 h 161454"/>
                      <a:gd name="connsiteX1" fmla="*/ 27241 w 196142"/>
                      <a:gd name="connsiteY1" fmla="*/ 70014 h 161454"/>
                      <a:gd name="connsiteX2" fmla="*/ 30921 w 196142"/>
                      <a:gd name="connsiteY2" fmla="*/ 112836 h 161454"/>
                      <a:gd name="connsiteX3" fmla="*/ 0 w 196142"/>
                      <a:gd name="connsiteY3" fmla="*/ 117556 h 161454"/>
                      <a:gd name="connsiteX4" fmla="*/ 118681 w 196142"/>
                      <a:gd name="connsiteY4" fmla="*/ 161454 h 161454"/>
                      <a:gd name="connsiteX5" fmla="*/ 164401 w 196142"/>
                      <a:gd name="connsiteY5" fmla="*/ 106590 h 161454"/>
                      <a:gd name="connsiteX6" fmla="*/ 196142 w 196142"/>
                      <a:gd name="connsiteY6" fmla="*/ 39738 h 161454"/>
                      <a:gd name="connsiteX7" fmla="*/ 135728 w 196142"/>
                      <a:gd name="connsiteY7" fmla="*/ 0 h 161454"/>
                      <a:gd name="connsiteX0" fmla="*/ 135728 w 196142"/>
                      <a:gd name="connsiteY0" fmla="*/ 0 h 161454"/>
                      <a:gd name="connsiteX1" fmla="*/ 27241 w 196142"/>
                      <a:gd name="connsiteY1" fmla="*/ 70014 h 161454"/>
                      <a:gd name="connsiteX2" fmla="*/ 35213 w 196142"/>
                      <a:gd name="connsiteY2" fmla="*/ 102461 h 161454"/>
                      <a:gd name="connsiteX3" fmla="*/ 0 w 196142"/>
                      <a:gd name="connsiteY3" fmla="*/ 117556 h 161454"/>
                      <a:gd name="connsiteX4" fmla="*/ 118681 w 196142"/>
                      <a:gd name="connsiteY4" fmla="*/ 161454 h 161454"/>
                      <a:gd name="connsiteX5" fmla="*/ 164401 w 196142"/>
                      <a:gd name="connsiteY5" fmla="*/ 106590 h 161454"/>
                      <a:gd name="connsiteX6" fmla="*/ 196142 w 196142"/>
                      <a:gd name="connsiteY6" fmla="*/ 39738 h 161454"/>
                      <a:gd name="connsiteX7" fmla="*/ 135728 w 196142"/>
                      <a:gd name="connsiteY7" fmla="*/ 0 h 161454"/>
                      <a:gd name="connsiteX0" fmla="*/ 135728 w 196142"/>
                      <a:gd name="connsiteY0" fmla="*/ 0 h 161454"/>
                      <a:gd name="connsiteX1" fmla="*/ 27241 w 196142"/>
                      <a:gd name="connsiteY1" fmla="*/ 70014 h 161454"/>
                      <a:gd name="connsiteX2" fmla="*/ 35213 w 196142"/>
                      <a:gd name="connsiteY2" fmla="*/ 102461 h 161454"/>
                      <a:gd name="connsiteX3" fmla="*/ 0 w 196142"/>
                      <a:gd name="connsiteY3" fmla="*/ 117556 h 161454"/>
                      <a:gd name="connsiteX4" fmla="*/ 118681 w 196142"/>
                      <a:gd name="connsiteY4" fmla="*/ 161454 h 161454"/>
                      <a:gd name="connsiteX5" fmla="*/ 190522 w 196142"/>
                      <a:gd name="connsiteY5" fmla="*/ 81555 h 161454"/>
                      <a:gd name="connsiteX6" fmla="*/ 196142 w 196142"/>
                      <a:gd name="connsiteY6" fmla="*/ 39738 h 161454"/>
                      <a:gd name="connsiteX7" fmla="*/ 135728 w 196142"/>
                      <a:gd name="connsiteY7" fmla="*/ 0 h 161454"/>
                      <a:gd name="connsiteX0" fmla="*/ 135728 w 196142"/>
                      <a:gd name="connsiteY0" fmla="*/ 0 h 161454"/>
                      <a:gd name="connsiteX1" fmla="*/ 27241 w 196142"/>
                      <a:gd name="connsiteY1" fmla="*/ 70014 h 161454"/>
                      <a:gd name="connsiteX2" fmla="*/ 35213 w 196142"/>
                      <a:gd name="connsiteY2" fmla="*/ 102461 h 161454"/>
                      <a:gd name="connsiteX3" fmla="*/ 0 w 196142"/>
                      <a:gd name="connsiteY3" fmla="*/ 117556 h 161454"/>
                      <a:gd name="connsiteX4" fmla="*/ 118681 w 196142"/>
                      <a:gd name="connsiteY4" fmla="*/ 161454 h 161454"/>
                      <a:gd name="connsiteX5" fmla="*/ 132398 w 196142"/>
                      <a:gd name="connsiteY5" fmla="*/ 141036 h 161454"/>
                      <a:gd name="connsiteX6" fmla="*/ 190522 w 196142"/>
                      <a:gd name="connsiteY6" fmla="*/ 81555 h 161454"/>
                      <a:gd name="connsiteX7" fmla="*/ 196142 w 196142"/>
                      <a:gd name="connsiteY7" fmla="*/ 39738 h 161454"/>
                      <a:gd name="connsiteX8" fmla="*/ 135728 w 196142"/>
                      <a:gd name="connsiteY8" fmla="*/ 0 h 161454"/>
                      <a:gd name="connsiteX0" fmla="*/ 135728 w 196142"/>
                      <a:gd name="connsiteY0" fmla="*/ 0 h 149208"/>
                      <a:gd name="connsiteX1" fmla="*/ 27241 w 196142"/>
                      <a:gd name="connsiteY1" fmla="*/ 70014 h 149208"/>
                      <a:gd name="connsiteX2" fmla="*/ 35213 w 196142"/>
                      <a:gd name="connsiteY2" fmla="*/ 102461 h 149208"/>
                      <a:gd name="connsiteX3" fmla="*/ 0 w 196142"/>
                      <a:gd name="connsiteY3" fmla="*/ 117556 h 149208"/>
                      <a:gd name="connsiteX4" fmla="*/ 117594 w 196142"/>
                      <a:gd name="connsiteY4" fmla="*/ 149208 h 149208"/>
                      <a:gd name="connsiteX5" fmla="*/ 132398 w 196142"/>
                      <a:gd name="connsiteY5" fmla="*/ 141036 h 149208"/>
                      <a:gd name="connsiteX6" fmla="*/ 190522 w 196142"/>
                      <a:gd name="connsiteY6" fmla="*/ 81555 h 149208"/>
                      <a:gd name="connsiteX7" fmla="*/ 196142 w 196142"/>
                      <a:gd name="connsiteY7" fmla="*/ 39738 h 149208"/>
                      <a:gd name="connsiteX8" fmla="*/ 135728 w 196142"/>
                      <a:gd name="connsiteY8" fmla="*/ 0 h 149208"/>
                      <a:gd name="connsiteX0" fmla="*/ 135728 w 196142"/>
                      <a:gd name="connsiteY0" fmla="*/ 0 h 149208"/>
                      <a:gd name="connsiteX1" fmla="*/ 27241 w 196142"/>
                      <a:gd name="connsiteY1" fmla="*/ 70014 h 149208"/>
                      <a:gd name="connsiteX2" fmla="*/ 35213 w 196142"/>
                      <a:gd name="connsiteY2" fmla="*/ 102461 h 149208"/>
                      <a:gd name="connsiteX3" fmla="*/ 0 w 196142"/>
                      <a:gd name="connsiteY3" fmla="*/ 117556 h 149208"/>
                      <a:gd name="connsiteX4" fmla="*/ 117594 w 196142"/>
                      <a:gd name="connsiteY4" fmla="*/ 149208 h 149208"/>
                      <a:gd name="connsiteX5" fmla="*/ 166614 w 196142"/>
                      <a:gd name="connsiteY5" fmla="*/ 125246 h 149208"/>
                      <a:gd name="connsiteX6" fmla="*/ 190522 w 196142"/>
                      <a:gd name="connsiteY6" fmla="*/ 81555 h 149208"/>
                      <a:gd name="connsiteX7" fmla="*/ 196142 w 196142"/>
                      <a:gd name="connsiteY7" fmla="*/ 39738 h 149208"/>
                      <a:gd name="connsiteX8" fmla="*/ 135728 w 196142"/>
                      <a:gd name="connsiteY8" fmla="*/ 0 h 149208"/>
                      <a:gd name="connsiteX0" fmla="*/ 135728 w 196142"/>
                      <a:gd name="connsiteY0" fmla="*/ 0 h 148056"/>
                      <a:gd name="connsiteX1" fmla="*/ 27241 w 196142"/>
                      <a:gd name="connsiteY1" fmla="*/ 70014 h 148056"/>
                      <a:gd name="connsiteX2" fmla="*/ 35213 w 196142"/>
                      <a:gd name="connsiteY2" fmla="*/ 102461 h 148056"/>
                      <a:gd name="connsiteX3" fmla="*/ 0 w 196142"/>
                      <a:gd name="connsiteY3" fmla="*/ 117556 h 148056"/>
                      <a:gd name="connsiteX4" fmla="*/ 138450 w 196142"/>
                      <a:gd name="connsiteY4" fmla="*/ 148056 h 148056"/>
                      <a:gd name="connsiteX5" fmla="*/ 166614 w 196142"/>
                      <a:gd name="connsiteY5" fmla="*/ 125246 h 148056"/>
                      <a:gd name="connsiteX6" fmla="*/ 190522 w 196142"/>
                      <a:gd name="connsiteY6" fmla="*/ 81555 h 148056"/>
                      <a:gd name="connsiteX7" fmla="*/ 196142 w 196142"/>
                      <a:gd name="connsiteY7" fmla="*/ 39738 h 148056"/>
                      <a:gd name="connsiteX8" fmla="*/ 135728 w 196142"/>
                      <a:gd name="connsiteY8" fmla="*/ 0 h 148056"/>
                      <a:gd name="connsiteX0" fmla="*/ 135728 w 196142"/>
                      <a:gd name="connsiteY0" fmla="*/ 0 h 148056"/>
                      <a:gd name="connsiteX1" fmla="*/ 90045 w 196142"/>
                      <a:gd name="connsiteY1" fmla="*/ 28390 h 148056"/>
                      <a:gd name="connsiteX2" fmla="*/ 27241 w 196142"/>
                      <a:gd name="connsiteY2" fmla="*/ 70014 h 148056"/>
                      <a:gd name="connsiteX3" fmla="*/ 35213 w 196142"/>
                      <a:gd name="connsiteY3" fmla="*/ 102461 h 148056"/>
                      <a:gd name="connsiteX4" fmla="*/ 0 w 196142"/>
                      <a:gd name="connsiteY4" fmla="*/ 117556 h 148056"/>
                      <a:gd name="connsiteX5" fmla="*/ 138450 w 196142"/>
                      <a:gd name="connsiteY5" fmla="*/ 148056 h 148056"/>
                      <a:gd name="connsiteX6" fmla="*/ 166614 w 196142"/>
                      <a:gd name="connsiteY6" fmla="*/ 125246 h 148056"/>
                      <a:gd name="connsiteX7" fmla="*/ 190522 w 196142"/>
                      <a:gd name="connsiteY7" fmla="*/ 81555 h 148056"/>
                      <a:gd name="connsiteX8" fmla="*/ 196142 w 196142"/>
                      <a:gd name="connsiteY8" fmla="*/ 39738 h 148056"/>
                      <a:gd name="connsiteX9" fmla="*/ 135728 w 196142"/>
                      <a:gd name="connsiteY9" fmla="*/ 0 h 148056"/>
                      <a:gd name="connsiteX0" fmla="*/ 135728 w 196142"/>
                      <a:gd name="connsiteY0" fmla="*/ 0 h 148056"/>
                      <a:gd name="connsiteX1" fmla="*/ 95651 w 196142"/>
                      <a:gd name="connsiteY1" fmla="*/ 50780 h 148056"/>
                      <a:gd name="connsiteX2" fmla="*/ 27241 w 196142"/>
                      <a:gd name="connsiteY2" fmla="*/ 70014 h 148056"/>
                      <a:gd name="connsiteX3" fmla="*/ 35213 w 196142"/>
                      <a:gd name="connsiteY3" fmla="*/ 102461 h 148056"/>
                      <a:gd name="connsiteX4" fmla="*/ 0 w 196142"/>
                      <a:gd name="connsiteY4" fmla="*/ 117556 h 148056"/>
                      <a:gd name="connsiteX5" fmla="*/ 138450 w 196142"/>
                      <a:gd name="connsiteY5" fmla="*/ 148056 h 148056"/>
                      <a:gd name="connsiteX6" fmla="*/ 166614 w 196142"/>
                      <a:gd name="connsiteY6" fmla="*/ 125246 h 148056"/>
                      <a:gd name="connsiteX7" fmla="*/ 190522 w 196142"/>
                      <a:gd name="connsiteY7" fmla="*/ 81555 h 148056"/>
                      <a:gd name="connsiteX8" fmla="*/ 196142 w 196142"/>
                      <a:gd name="connsiteY8" fmla="*/ 39738 h 148056"/>
                      <a:gd name="connsiteX9" fmla="*/ 135728 w 196142"/>
                      <a:gd name="connsiteY9" fmla="*/ 0 h 148056"/>
                      <a:gd name="connsiteX0" fmla="*/ 135728 w 203392"/>
                      <a:gd name="connsiteY0" fmla="*/ 2575 h 150631"/>
                      <a:gd name="connsiteX1" fmla="*/ 95651 w 203392"/>
                      <a:gd name="connsiteY1" fmla="*/ 53355 h 150631"/>
                      <a:gd name="connsiteX2" fmla="*/ 27241 w 203392"/>
                      <a:gd name="connsiteY2" fmla="*/ 72589 h 150631"/>
                      <a:gd name="connsiteX3" fmla="*/ 35213 w 203392"/>
                      <a:gd name="connsiteY3" fmla="*/ 105036 h 150631"/>
                      <a:gd name="connsiteX4" fmla="*/ 0 w 203392"/>
                      <a:gd name="connsiteY4" fmla="*/ 120131 h 150631"/>
                      <a:gd name="connsiteX5" fmla="*/ 138450 w 203392"/>
                      <a:gd name="connsiteY5" fmla="*/ 150631 h 150631"/>
                      <a:gd name="connsiteX6" fmla="*/ 166614 w 203392"/>
                      <a:gd name="connsiteY6" fmla="*/ 127821 h 150631"/>
                      <a:gd name="connsiteX7" fmla="*/ 190522 w 203392"/>
                      <a:gd name="connsiteY7" fmla="*/ 84130 h 150631"/>
                      <a:gd name="connsiteX8" fmla="*/ 203392 w 203392"/>
                      <a:gd name="connsiteY8" fmla="*/ 0 h 150631"/>
                      <a:gd name="connsiteX9" fmla="*/ 135728 w 203392"/>
                      <a:gd name="connsiteY9" fmla="*/ 2575 h 150631"/>
                      <a:gd name="connsiteX0" fmla="*/ 156290 w 203392"/>
                      <a:gd name="connsiteY0" fmla="*/ 0 h 169256"/>
                      <a:gd name="connsiteX1" fmla="*/ 95651 w 203392"/>
                      <a:gd name="connsiteY1" fmla="*/ 71980 h 169256"/>
                      <a:gd name="connsiteX2" fmla="*/ 27241 w 203392"/>
                      <a:gd name="connsiteY2" fmla="*/ 91214 h 169256"/>
                      <a:gd name="connsiteX3" fmla="*/ 35213 w 203392"/>
                      <a:gd name="connsiteY3" fmla="*/ 123661 h 169256"/>
                      <a:gd name="connsiteX4" fmla="*/ 0 w 203392"/>
                      <a:gd name="connsiteY4" fmla="*/ 138756 h 169256"/>
                      <a:gd name="connsiteX5" fmla="*/ 138450 w 203392"/>
                      <a:gd name="connsiteY5" fmla="*/ 169256 h 169256"/>
                      <a:gd name="connsiteX6" fmla="*/ 166614 w 203392"/>
                      <a:gd name="connsiteY6" fmla="*/ 146446 h 169256"/>
                      <a:gd name="connsiteX7" fmla="*/ 190522 w 203392"/>
                      <a:gd name="connsiteY7" fmla="*/ 102755 h 169256"/>
                      <a:gd name="connsiteX8" fmla="*/ 203392 w 203392"/>
                      <a:gd name="connsiteY8" fmla="*/ 18625 h 169256"/>
                      <a:gd name="connsiteX9" fmla="*/ 156290 w 203392"/>
                      <a:gd name="connsiteY9" fmla="*/ 0 h 169256"/>
                      <a:gd name="connsiteX0" fmla="*/ 156290 w 203392"/>
                      <a:gd name="connsiteY0" fmla="*/ 0 h 169256"/>
                      <a:gd name="connsiteX1" fmla="*/ 112894 w 203392"/>
                      <a:gd name="connsiteY1" fmla="*/ 47649 h 169256"/>
                      <a:gd name="connsiteX2" fmla="*/ 27241 w 203392"/>
                      <a:gd name="connsiteY2" fmla="*/ 91214 h 169256"/>
                      <a:gd name="connsiteX3" fmla="*/ 35213 w 203392"/>
                      <a:gd name="connsiteY3" fmla="*/ 123661 h 169256"/>
                      <a:gd name="connsiteX4" fmla="*/ 0 w 203392"/>
                      <a:gd name="connsiteY4" fmla="*/ 138756 h 169256"/>
                      <a:gd name="connsiteX5" fmla="*/ 138450 w 203392"/>
                      <a:gd name="connsiteY5" fmla="*/ 169256 h 169256"/>
                      <a:gd name="connsiteX6" fmla="*/ 166614 w 203392"/>
                      <a:gd name="connsiteY6" fmla="*/ 146446 h 169256"/>
                      <a:gd name="connsiteX7" fmla="*/ 190522 w 203392"/>
                      <a:gd name="connsiteY7" fmla="*/ 102755 h 169256"/>
                      <a:gd name="connsiteX8" fmla="*/ 203392 w 203392"/>
                      <a:gd name="connsiteY8" fmla="*/ 18625 h 169256"/>
                      <a:gd name="connsiteX9" fmla="*/ 156290 w 203392"/>
                      <a:gd name="connsiteY9" fmla="*/ 0 h 169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03392" h="169256">
                        <a:moveTo>
                          <a:pt x="156290" y="0"/>
                        </a:moveTo>
                        <a:lnTo>
                          <a:pt x="112894" y="47649"/>
                        </a:lnTo>
                        <a:lnTo>
                          <a:pt x="27241" y="91214"/>
                        </a:lnTo>
                        <a:lnTo>
                          <a:pt x="35213" y="123661"/>
                        </a:lnTo>
                        <a:lnTo>
                          <a:pt x="0" y="138756"/>
                        </a:lnTo>
                        <a:lnTo>
                          <a:pt x="138450" y="169256"/>
                        </a:lnTo>
                        <a:cubicBezTo>
                          <a:pt x="138502" y="167800"/>
                          <a:pt x="166562" y="147902"/>
                          <a:pt x="166614" y="146446"/>
                        </a:cubicBezTo>
                        <a:lnTo>
                          <a:pt x="190522" y="102755"/>
                        </a:lnTo>
                        <a:lnTo>
                          <a:pt x="203392" y="18625"/>
                        </a:lnTo>
                        <a:lnTo>
                          <a:pt x="156290" y="0"/>
                        </a:lnTo>
                        <a:close/>
                      </a:path>
                    </a:pathLst>
                  </a:cu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" name="Freeform 70"/>
                  <p:cNvSpPr/>
                  <p:nvPr/>
                </p:nvSpPr>
                <p:spPr>
                  <a:xfrm rot="18531058">
                    <a:off x="3982346" y="1449394"/>
                    <a:ext cx="92685" cy="114289"/>
                  </a:xfrm>
                  <a:custGeom>
                    <a:avLst/>
                    <a:gdLst>
                      <a:gd name="connsiteX0" fmla="*/ 164592 w 219456"/>
                      <a:gd name="connsiteY0" fmla="*/ 0 h 109728"/>
                      <a:gd name="connsiteX1" fmla="*/ 18288 w 219456"/>
                      <a:gd name="connsiteY1" fmla="*/ 18288 h 109728"/>
                      <a:gd name="connsiteX2" fmla="*/ 27432 w 219456"/>
                      <a:gd name="connsiteY2" fmla="*/ 82296 h 109728"/>
                      <a:gd name="connsiteX3" fmla="*/ 0 w 219456"/>
                      <a:gd name="connsiteY3" fmla="*/ 82296 h 109728"/>
                      <a:gd name="connsiteX4" fmla="*/ 109728 w 219456"/>
                      <a:gd name="connsiteY4" fmla="*/ 109728 h 109728"/>
                      <a:gd name="connsiteX5" fmla="*/ 155448 w 219456"/>
                      <a:gd name="connsiteY5" fmla="*/ 54864 h 109728"/>
                      <a:gd name="connsiteX6" fmla="*/ 219456 w 219456"/>
                      <a:gd name="connsiteY6" fmla="*/ 45720 h 109728"/>
                      <a:gd name="connsiteX7" fmla="*/ 164592 w 219456"/>
                      <a:gd name="connsiteY7" fmla="*/ 0 h 109728"/>
                      <a:gd name="connsiteX0" fmla="*/ 126775 w 219456"/>
                      <a:gd name="connsiteY0" fmla="*/ 0 h 161454"/>
                      <a:gd name="connsiteX1" fmla="*/ 18288 w 219456"/>
                      <a:gd name="connsiteY1" fmla="*/ 70014 h 161454"/>
                      <a:gd name="connsiteX2" fmla="*/ 27432 w 219456"/>
                      <a:gd name="connsiteY2" fmla="*/ 134022 h 161454"/>
                      <a:gd name="connsiteX3" fmla="*/ 0 w 219456"/>
                      <a:gd name="connsiteY3" fmla="*/ 134022 h 161454"/>
                      <a:gd name="connsiteX4" fmla="*/ 109728 w 219456"/>
                      <a:gd name="connsiteY4" fmla="*/ 161454 h 161454"/>
                      <a:gd name="connsiteX5" fmla="*/ 155448 w 219456"/>
                      <a:gd name="connsiteY5" fmla="*/ 106590 h 161454"/>
                      <a:gd name="connsiteX6" fmla="*/ 219456 w 219456"/>
                      <a:gd name="connsiteY6" fmla="*/ 97446 h 161454"/>
                      <a:gd name="connsiteX7" fmla="*/ 126775 w 219456"/>
                      <a:gd name="connsiteY7" fmla="*/ 0 h 161454"/>
                      <a:gd name="connsiteX0" fmla="*/ 126775 w 187189"/>
                      <a:gd name="connsiteY0" fmla="*/ 0 h 161454"/>
                      <a:gd name="connsiteX1" fmla="*/ 18288 w 187189"/>
                      <a:gd name="connsiteY1" fmla="*/ 70014 h 161454"/>
                      <a:gd name="connsiteX2" fmla="*/ 27432 w 187189"/>
                      <a:gd name="connsiteY2" fmla="*/ 134022 h 161454"/>
                      <a:gd name="connsiteX3" fmla="*/ 0 w 187189"/>
                      <a:gd name="connsiteY3" fmla="*/ 134022 h 161454"/>
                      <a:gd name="connsiteX4" fmla="*/ 109728 w 187189"/>
                      <a:gd name="connsiteY4" fmla="*/ 161454 h 161454"/>
                      <a:gd name="connsiteX5" fmla="*/ 155448 w 187189"/>
                      <a:gd name="connsiteY5" fmla="*/ 106590 h 161454"/>
                      <a:gd name="connsiteX6" fmla="*/ 187189 w 187189"/>
                      <a:gd name="connsiteY6" fmla="*/ 39738 h 161454"/>
                      <a:gd name="connsiteX7" fmla="*/ 126775 w 187189"/>
                      <a:gd name="connsiteY7" fmla="*/ 0 h 161454"/>
                      <a:gd name="connsiteX0" fmla="*/ 126775 w 187189"/>
                      <a:gd name="connsiteY0" fmla="*/ 0 h 161454"/>
                      <a:gd name="connsiteX1" fmla="*/ 18288 w 187189"/>
                      <a:gd name="connsiteY1" fmla="*/ 70014 h 161454"/>
                      <a:gd name="connsiteX2" fmla="*/ 21968 w 187189"/>
                      <a:gd name="connsiteY2" fmla="*/ 112836 h 161454"/>
                      <a:gd name="connsiteX3" fmla="*/ 0 w 187189"/>
                      <a:gd name="connsiteY3" fmla="*/ 134022 h 161454"/>
                      <a:gd name="connsiteX4" fmla="*/ 109728 w 187189"/>
                      <a:gd name="connsiteY4" fmla="*/ 161454 h 161454"/>
                      <a:gd name="connsiteX5" fmla="*/ 155448 w 187189"/>
                      <a:gd name="connsiteY5" fmla="*/ 106590 h 161454"/>
                      <a:gd name="connsiteX6" fmla="*/ 187189 w 187189"/>
                      <a:gd name="connsiteY6" fmla="*/ 39738 h 161454"/>
                      <a:gd name="connsiteX7" fmla="*/ 126775 w 187189"/>
                      <a:gd name="connsiteY7" fmla="*/ 0 h 161454"/>
                      <a:gd name="connsiteX0" fmla="*/ 135728 w 196142"/>
                      <a:gd name="connsiteY0" fmla="*/ 0 h 161454"/>
                      <a:gd name="connsiteX1" fmla="*/ 27241 w 196142"/>
                      <a:gd name="connsiteY1" fmla="*/ 70014 h 161454"/>
                      <a:gd name="connsiteX2" fmla="*/ 30921 w 196142"/>
                      <a:gd name="connsiteY2" fmla="*/ 112836 h 161454"/>
                      <a:gd name="connsiteX3" fmla="*/ 0 w 196142"/>
                      <a:gd name="connsiteY3" fmla="*/ 117556 h 161454"/>
                      <a:gd name="connsiteX4" fmla="*/ 118681 w 196142"/>
                      <a:gd name="connsiteY4" fmla="*/ 161454 h 161454"/>
                      <a:gd name="connsiteX5" fmla="*/ 164401 w 196142"/>
                      <a:gd name="connsiteY5" fmla="*/ 106590 h 161454"/>
                      <a:gd name="connsiteX6" fmla="*/ 196142 w 196142"/>
                      <a:gd name="connsiteY6" fmla="*/ 39738 h 161454"/>
                      <a:gd name="connsiteX7" fmla="*/ 135728 w 196142"/>
                      <a:gd name="connsiteY7" fmla="*/ 0 h 161454"/>
                      <a:gd name="connsiteX0" fmla="*/ 135728 w 196142"/>
                      <a:gd name="connsiteY0" fmla="*/ 0 h 161454"/>
                      <a:gd name="connsiteX1" fmla="*/ 27241 w 196142"/>
                      <a:gd name="connsiteY1" fmla="*/ 70014 h 161454"/>
                      <a:gd name="connsiteX2" fmla="*/ 35213 w 196142"/>
                      <a:gd name="connsiteY2" fmla="*/ 102461 h 161454"/>
                      <a:gd name="connsiteX3" fmla="*/ 0 w 196142"/>
                      <a:gd name="connsiteY3" fmla="*/ 117556 h 161454"/>
                      <a:gd name="connsiteX4" fmla="*/ 118681 w 196142"/>
                      <a:gd name="connsiteY4" fmla="*/ 161454 h 161454"/>
                      <a:gd name="connsiteX5" fmla="*/ 164401 w 196142"/>
                      <a:gd name="connsiteY5" fmla="*/ 106590 h 161454"/>
                      <a:gd name="connsiteX6" fmla="*/ 196142 w 196142"/>
                      <a:gd name="connsiteY6" fmla="*/ 39738 h 161454"/>
                      <a:gd name="connsiteX7" fmla="*/ 135728 w 196142"/>
                      <a:gd name="connsiteY7" fmla="*/ 0 h 161454"/>
                      <a:gd name="connsiteX0" fmla="*/ 135728 w 196142"/>
                      <a:gd name="connsiteY0" fmla="*/ 0 h 161454"/>
                      <a:gd name="connsiteX1" fmla="*/ 27241 w 196142"/>
                      <a:gd name="connsiteY1" fmla="*/ 70014 h 161454"/>
                      <a:gd name="connsiteX2" fmla="*/ 35213 w 196142"/>
                      <a:gd name="connsiteY2" fmla="*/ 102461 h 161454"/>
                      <a:gd name="connsiteX3" fmla="*/ 0 w 196142"/>
                      <a:gd name="connsiteY3" fmla="*/ 117556 h 161454"/>
                      <a:gd name="connsiteX4" fmla="*/ 118681 w 196142"/>
                      <a:gd name="connsiteY4" fmla="*/ 161454 h 161454"/>
                      <a:gd name="connsiteX5" fmla="*/ 190522 w 196142"/>
                      <a:gd name="connsiteY5" fmla="*/ 81555 h 161454"/>
                      <a:gd name="connsiteX6" fmla="*/ 196142 w 196142"/>
                      <a:gd name="connsiteY6" fmla="*/ 39738 h 161454"/>
                      <a:gd name="connsiteX7" fmla="*/ 135728 w 196142"/>
                      <a:gd name="connsiteY7" fmla="*/ 0 h 161454"/>
                      <a:gd name="connsiteX0" fmla="*/ 135728 w 196142"/>
                      <a:gd name="connsiteY0" fmla="*/ 0 h 161454"/>
                      <a:gd name="connsiteX1" fmla="*/ 27241 w 196142"/>
                      <a:gd name="connsiteY1" fmla="*/ 70014 h 161454"/>
                      <a:gd name="connsiteX2" fmla="*/ 35213 w 196142"/>
                      <a:gd name="connsiteY2" fmla="*/ 102461 h 161454"/>
                      <a:gd name="connsiteX3" fmla="*/ 0 w 196142"/>
                      <a:gd name="connsiteY3" fmla="*/ 117556 h 161454"/>
                      <a:gd name="connsiteX4" fmla="*/ 118681 w 196142"/>
                      <a:gd name="connsiteY4" fmla="*/ 161454 h 161454"/>
                      <a:gd name="connsiteX5" fmla="*/ 132398 w 196142"/>
                      <a:gd name="connsiteY5" fmla="*/ 141036 h 161454"/>
                      <a:gd name="connsiteX6" fmla="*/ 190522 w 196142"/>
                      <a:gd name="connsiteY6" fmla="*/ 81555 h 161454"/>
                      <a:gd name="connsiteX7" fmla="*/ 196142 w 196142"/>
                      <a:gd name="connsiteY7" fmla="*/ 39738 h 161454"/>
                      <a:gd name="connsiteX8" fmla="*/ 135728 w 196142"/>
                      <a:gd name="connsiteY8" fmla="*/ 0 h 161454"/>
                      <a:gd name="connsiteX0" fmla="*/ 135728 w 196142"/>
                      <a:gd name="connsiteY0" fmla="*/ 0 h 149208"/>
                      <a:gd name="connsiteX1" fmla="*/ 27241 w 196142"/>
                      <a:gd name="connsiteY1" fmla="*/ 70014 h 149208"/>
                      <a:gd name="connsiteX2" fmla="*/ 35213 w 196142"/>
                      <a:gd name="connsiteY2" fmla="*/ 102461 h 149208"/>
                      <a:gd name="connsiteX3" fmla="*/ 0 w 196142"/>
                      <a:gd name="connsiteY3" fmla="*/ 117556 h 149208"/>
                      <a:gd name="connsiteX4" fmla="*/ 117594 w 196142"/>
                      <a:gd name="connsiteY4" fmla="*/ 149208 h 149208"/>
                      <a:gd name="connsiteX5" fmla="*/ 132398 w 196142"/>
                      <a:gd name="connsiteY5" fmla="*/ 141036 h 149208"/>
                      <a:gd name="connsiteX6" fmla="*/ 190522 w 196142"/>
                      <a:gd name="connsiteY6" fmla="*/ 81555 h 149208"/>
                      <a:gd name="connsiteX7" fmla="*/ 196142 w 196142"/>
                      <a:gd name="connsiteY7" fmla="*/ 39738 h 149208"/>
                      <a:gd name="connsiteX8" fmla="*/ 135728 w 196142"/>
                      <a:gd name="connsiteY8" fmla="*/ 0 h 149208"/>
                      <a:gd name="connsiteX0" fmla="*/ 135728 w 196142"/>
                      <a:gd name="connsiteY0" fmla="*/ 0 h 149208"/>
                      <a:gd name="connsiteX1" fmla="*/ 27241 w 196142"/>
                      <a:gd name="connsiteY1" fmla="*/ 70014 h 149208"/>
                      <a:gd name="connsiteX2" fmla="*/ 35213 w 196142"/>
                      <a:gd name="connsiteY2" fmla="*/ 102461 h 149208"/>
                      <a:gd name="connsiteX3" fmla="*/ 0 w 196142"/>
                      <a:gd name="connsiteY3" fmla="*/ 117556 h 149208"/>
                      <a:gd name="connsiteX4" fmla="*/ 117594 w 196142"/>
                      <a:gd name="connsiteY4" fmla="*/ 149208 h 149208"/>
                      <a:gd name="connsiteX5" fmla="*/ 166614 w 196142"/>
                      <a:gd name="connsiteY5" fmla="*/ 125246 h 149208"/>
                      <a:gd name="connsiteX6" fmla="*/ 190522 w 196142"/>
                      <a:gd name="connsiteY6" fmla="*/ 81555 h 149208"/>
                      <a:gd name="connsiteX7" fmla="*/ 196142 w 196142"/>
                      <a:gd name="connsiteY7" fmla="*/ 39738 h 149208"/>
                      <a:gd name="connsiteX8" fmla="*/ 135728 w 196142"/>
                      <a:gd name="connsiteY8" fmla="*/ 0 h 149208"/>
                      <a:gd name="connsiteX0" fmla="*/ 135728 w 196142"/>
                      <a:gd name="connsiteY0" fmla="*/ 0 h 148056"/>
                      <a:gd name="connsiteX1" fmla="*/ 27241 w 196142"/>
                      <a:gd name="connsiteY1" fmla="*/ 70014 h 148056"/>
                      <a:gd name="connsiteX2" fmla="*/ 35213 w 196142"/>
                      <a:gd name="connsiteY2" fmla="*/ 102461 h 148056"/>
                      <a:gd name="connsiteX3" fmla="*/ 0 w 196142"/>
                      <a:gd name="connsiteY3" fmla="*/ 117556 h 148056"/>
                      <a:gd name="connsiteX4" fmla="*/ 138450 w 196142"/>
                      <a:gd name="connsiteY4" fmla="*/ 148056 h 148056"/>
                      <a:gd name="connsiteX5" fmla="*/ 166614 w 196142"/>
                      <a:gd name="connsiteY5" fmla="*/ 125246 h 148056"/>
                      <a:gd name="connsiteX6" fmla="*/ 190522 w 196142"/>
                      <a:gd name="connsiteY6" fmla="*/ 81555 h 148056"/>
                      <a:gd name="connsiteX7" fmla="*/ 196142 w 196142"/>
                      <a:gd name="connsiteY7" fmla="*/ 39738 h 148056"/>
                      <a:gd name="connsiteX8" fmla="*/ 135728 w 196142"/>
                      <a:gd name="connsiteY8" fmla="*/ 0 h 148056"/>
                      <a:gd name="connsiteX0" fmla="*/ 135728 w 196142"/>
                      <a:gd name="connsiteY0" fmla="*/ 0 h 148056"/>
                      <a:gd name="connsiteX1" fmla="*/ 90045 w 196142"/>
                      <a:gd name="connsiteY1" fmla="*/ 28390 h 148056"/>
                      <a:gd name="connsiteX2" fmla="*/ 27241 w 196142"/>
                      <a:gd name="connsiteY2" fmla="*/ 70014 h 148056"/>
                      <a:gd name="connsiteX3" fmla="*/ 35213 w 196142"/>
                      <a:gd name="connsiteY3" fmla="*/ 102461 h 148056"/>
                      <a:gd name="connsiteX4" fmla="*/ 0 w 196142"/>
                      <a:gd name="connsiteY4" fmla="*/ 117556 h 148056"/>
                      <a:gd name="connsiteX5" fmla="*/ 138450 w 196142"/>
                      <a:gd name="connsiteY5" fmla="*/ 148056 h 148056"/>
                      <a:gd name="connsiteX6" fmla="*/ 166614 w 196142"/>
                      <a:gd name="connsiteY6" fmla="*/ 125246 h 148056"/>
                      <a:gd name="connsiteX7" fmla="*/ 190522 w 196142"/>
                      <a:gd name="connsiteY7" fmla="*/ 81555 h 148056"/>
                      <a:gd name="connsiteX8" fmla="*/ 196142 w 196142"/>
                      <a:gd name="connsiteY8" fmla="*/ 39738 h 148056"/>
                      <a:gd name="connsiteX9" fmla="*/ 135728 w 196142"/>
                      <a:gd name="connsiteY9" fmla="*/ 0 h 148056"/>
                      <a:gd name="connsiteX0" fmla="*/ 135728 w 196142"/>
                      <a:gd name="connsiteY0" fmla="*/ 0 h 148056"/>
                      <a:gd name="connsiteX1" fmla="*/ 95651 w 196142"/>
                      <a:gd name="connsiteY1" fmla="*/ 50780 h 148056"/>
                      <a:gd name="connsiteX2" fmla="*/ 27241 w 196142"/>
                      <a:gd name="connsiteY2" fmla="*/ 70014 h 148056"/>
                      <a:gd name="connsiteX3" fmla="*/ 35213 w 196142"/>
                      <a:gd name="connsiteY3" fmla="*/ 102461 h 148056"/>
                      <a:gd name="connsiteX4" fmla="*/ 0 w 196142"/>
                      <a:gd name="connsiteY4" fmla="*/ 117556 h 148056"/>
                      <a:gd name="connsiteX5" fmla="*/ 138450 w 196142"/>
                      <a:gd name="connsiteY5" fmla="*/ 148056 h 148056"/>
                      <a:gd name="connsiteX6" fmla="*/ 166614 w 196142"/>
                      <a:gd name="connsiteY6" fmla="*/ 125246 h 148056"/>
                      <a:gd name="connsiteX7" fmla="*/ 190522 w 196142"/>
                      <a:gd name="connsiteY7" fmla="*/ 81555 h 148056"/>
                      <a:gd name="connsiteX8" fmla="*/ 196142 w 196142"/>
                      <a:gd name="connsiteY8" fmla="*/ 39738 h 148056"/>
                      <a:gd name="connsiteX9" fmla="*/ 135728 w 196142"/>
                      <a:gd name="connsiteY9" fmla="*/ 0 h 148056"/>
                      <a:gd name="connsiteX0" fmla="*/ 135728 w 203392"/>
                      <a:gd name="connsiteY0" fmla="*/ 2575 h 150631"/>
                      <a:gd name="connsiteX1" fmla="*/ 95651 w 203392"/>
                      <a:gd name="connsiteY1" fmla="*/ 53355 h 150631"/>
                      <a:gd name="connsiteX2" fmla="*/ 27241 w 203392"/>
                      <a:gd name="connsiteY2" fmla="*/ 72589 h 150631"/>
                      <a:gd name="connsiteX3" fmla="*/ 35213 w 203392"/>
                      <a:gd name="connsiteY3" fmla="*/ 105036 h 150631"/>
                      <a:gd name="connsiteX4" fmla="*/ 0 w 203392"/>
                      <a:gd name="connsiteY4" fmla="*/ 120131 h 150631"/>
                      <a:gd name="connsiteX5" fmla="*/ 138450 w 203392"/>
                      <a:gd name="connsiteY5" fmla="*/ 150631 h 150631"/>
                      <a:gd name="connsiteX6" fmla="*/ 166614 w 203392"/>
                      <a:gd name="connsiteY6" fmla="*/ 127821 h 150631"/>
                      <a:gd name="connsiteX7" fmla="*/ 190522 w 203392"/>
                      <a:gd name="connsiteY7" fmla="*/ 84130 h 150631"/>
                      <a:gd name="connsiteX8" fmla="*/ 203392 w 203392"/>
                      <a:gd name="connsiteY8" fmla="*/ 0 h 150631"/>
                      <a:gd name="connsiteX9" fmla="*/ 135728 w 203392"/>
                      <a:gd name="connsiteY9" fmla="*/ 2575 h 150631"/>
                      <a:gd name="connsiteX0" fmla="*/ 156290 w 203392"/>
                      <a:gd name="connsiteY0" fmla="*/ 0 h 169256"/>
                      <a:gd name="connsiteX1" fmla="*/ 95651 w 203392"/>
                      <a:gd name="connsiteY1" fmla="*/ 71980 h 169256"/>
                      <a:gd name="connsiteX2" fmla="*/ 27241 w 203392"/>
                      <a:gd name="connsiteY2" fmla="*/ 91214 h 169256"/>
                      <a:gd name="connsiteX3" fmla="*/ 35213 w 203392"/>
                      <a:gd name="connsiteY3" fmla="*/ 123661 h 169256"/>
                      <a:gd name="connsiteX4" fmla="*/ 0 w 203392"/>
                      <a:gd name="connsiteY4" fmla="*/ 138756 h 169256"/>
                      <a:gd name="connsiteX5" fmla="*/ 138450 w 203392"/>
                      <a:gd name="connsiteY5" fmla="*/ 169256 h 169256"/>
                      <a:gd name="connsiteX6" fmla="*/ 166614 w 203392"/>
                      <a:gd name="connsiteY6" fmla="*/ 146446 h 169256"/>
                      <a:gd name="connsiteX7" fmla="*/ 190522 w 203392"/>
                      <a:gd name="connsiteY7" fmla="*/ 102755 h 169256"/>
                      <a:gd name="connsiteX8" fmla="*/ 203392 w 203392"/>
                      <a:gd name="connsiteY8" fmla="*/ 18625 h 169256"/>
                      <a:gd name="connsiteX9" fmla="*/ 156290 w 203392"/>
                      <a:gd name="connsiteY9" fmla="*/ 0 h 169256"/>
                      <a:gd name="connsiteX0" fmla="*/ 156290 w 203392"/>
                      <a:gd name="connsiteY0" fmla="*/ 0 h 169256"/>
                      <a:gd name="connsiteX1" fmla="*/ 112894 w 203392"/>
                      <a:gd name="connsiteY1" fmla="*/ 47649 h 169256"/>
                      <a:gd name="connsiteX2" fmla="*/ 27241 w 203392"/>
                      <a:gd name="connsiteY2" fmla="*/ 91214 h 169256"/>
                      <a:gd name="connsiteX3" fmla="*/ 35213 w 203392"/>
                      <a:gd name="connsiteY3" fmla="*/ 123661 h 169256"/>
                      <a:gd name="connsiteX4" fmla="*/ 0 w 203392"/>
                      <a:gd name="connsiteY4" fmla="*/ 138756 h 169256"/>
                      <a:gd name="connsiteX5" fmla="*/ 138450 w 203392"/>
                      <a:gd name="connsiteY5" fmla="*/ 169256 h 169256"/>
                      <a:gd name="connsiteX6" fmla="*/ 166614 w 203392"/>
                      <a:gd name="connsiteY6" fmla="*/ 146446 h 169256"/>
                      <a:gd name="connsiteX7" fmla="*/ 190522 w 203392"/>
                      <a:gd name="connsiteY7" fmla="*/ 102755 h 169256"/>
                      <a:gd name="connsiteX8" fmla="*/ 203392 w 203392"/>
                      <a:gd name="connsiteY8" fmla="*/ 18625 h 169256"/>
                      <a:gd name="connsiteX9" fmla="*/ 156290 w 203392"/>
                      <a:gd name="connsiteY9" fmla="*/ 0 h 169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03392" h="169256">
                        <a:moveTo>
                          <a:pt x="156290" y="0"/>
                        </a:moveTo>
                        <a:lnTo>
                          <a:pt x="112894" y="47649"/>
                        </a:lnTo>
                        <a:lnTo>
                          <a:pt x="27241" y="91214"/>
                        </a:lnTo>
                        <a:lnTo>
                          <a:pt x="35213" y="123661"/>
                        </a:lnTo>
                        <a:lnTo>
                          <a:pt x="0" y="138756"/>
                        </a:lnTo>
                        <a:lnTo>
                          <a:pt x="138450" y="169256"/>
                        </a:lnTo>
                        <a:cubicBezTo>
                          <a:pt x="138502" y="167800"/>
                          <a:pt x="166562" y="147902"/>
                          <a:pt x="166614" y="146446"/>
                        </a:cubicBezTo>
                        <a:lnTo>
                          <a:pt x="190522" y="102755"/>
                        </a:lnTo>
                        <a:lnTo>
                          <a:pt x="203392" y="18625"/>
                        </a:lnTo>
                        <a:lnTo>
                          <a:pt x="156290" y="0"/>
                        </a:lnTo>
                        <a:close/>
                      </a:path>
                    </a:pathLst>
                  </a:cu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67" name="Freeform 66"/>
                <p:cNvSpPr/>
                <p:nvPr/>
              </p:nvSpPr>
              <p:spPr>
                <a:xfrm>
                  <a:off x="6091238" y="2740819"/>
                  <a:ext cx="35376" cy="69056"/>
                </a:xfrm>
                <a:custGeom>
                  <a:avLst/>
                  <a:gdLst>
                    <a:gd name="connsiteX0" fmla="*/ 38100 w 38100"/>
                    <a:gd name="connsiteY0" fmla="*/ 0 h 90487"/>
                    <a:gd name="connsiteX1" fmla="*/ 19050 w 38100"/>
                    <a:gd name="connsiteY1" fmla="*/ 90487 h 90487"/>
                    <a:gd name="connsiteX2" fmla="*/ 0 w 38100"/>
                    <a:gd name="connsiteY2" fmla="*/ 57150 h 90487"/>
                    <a:gd name="connsiteX3" fmla="*/ 38100 w 38100"/>
                    <a:gd name="connsiteY3" fmla="*/ 0 h 90487"/>
                    <a:gd name="connsiteX0" fmla="*/ 38100 w 39891"/>
                    <a:gd name="connsiteY0" fmla="*/ 0 h 90487"/>
                    <a:gd name="connsiteX1" fmla="*/ 19050 w 39891"/>
                    <a:gd name="connsiteY1" fmla="*/ 90487 h 90487"/>
                    <a:gd name="connsiteX2" fmla="*/ 0 w 39891"/>
                    <a:gd name="connsiteY2" fmla="*/ 57150 h 90487"/>
                    <a:gd name="connsiteX3" fmla="*/ 38100 w 39891"/>
                    <a:gd name="connsiteY3" fmla="*/ 0 h 90487"/>
                    <a:gd name="connsiteX0" fmla="*/ 30956 w 33388"/>
                    <a:gd name="connsiteY0" fmla="*/ 0 h 78581"/>
                    <a:gd name="connsiteX1" fmla="*/ 19050 w 33388"/>
                    <a:gd name="connsiteY1" fmla="*/ 78581 h 78581"/>
                    <a:gd name="connsiteX2" fmla="*/ 0 w 33388"/>
                    <a:gd name="connsiteY2" fmla="*/ 45244 h 78581"/>
                    <a:gd name="connsiteX3" fmla="*/ 30956 w 33388"/>
                    <a:gd name="connsiteY3" fmla="*/ 0 h 78581"/>
                    <a:gd name="connsiteX0" fmla="*/ 30956 w 40857"/>
                    <a:gd name="connsiteY0" fmla="*/ 0 h 73818"/>
                    <a:gd name="connsiteX1" fmla="*/ 38100 w 40857"/>
                    <a:gd name="connsiteY1" fmla="*/ 73818 h 73818"/>
                    <a:gd name="connsiteX2" fmla="*/ 0 w 40857"/>
                    <a:gd name="connsiteY2" fmla="*/ 45244 h 73818"/>
                    <a:gd name="connsiteX3" fmla="*/ 30956 w 40857"/>
                    <a:gd name="connsiteY3" fmla="*/ 0 h 73818"/>
                    <a:gd name="connsiteX0" fmla="*/ 30956 w 35376"/>
                    <a:gd name="connsiteY0" fmla="*/ 0 h 69056"/>
                    <a:gd name="connsiteX1" fmla="*/ 28575 w 35376"/>
                    <a:gd name="connsiteY1" fmla="*/ 69056 h 69056"/>
                    <a:gd name="connsiteX2" fmla="*/ 0 w 35376"/>
                    <a:gd name="connsiteY2" fmla="*/ 45244 h 69056"/>
                    <a:gd name="connsiteX3" fmla="*/ 30956 w 35376"/>
                    <a:gd name="connsiteY3" fmla="*/ 0 h 69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76" h="69056">
                      <a:moveTo>
                        <a:pt x="30956" y="0"/>
                      </a:moveTo>
                      <a:cubicBezTo>
                        <a:pt x="38894" y="44449"/>
                        <a:pt x="34925" y="38894"/>
                        <a:pt x="28575" y="69056"/>
                      </a:cubicBezTo>
                      <a:lnTo>
                        <a:pt x="0" y="45244"/>
                      </a:lnTo>
                      <a:lnTo>
                        <a:pt x="30956" y="0"/>
                      </a:lnTo>
                      <a:close/>
                    </a:path>
                  </a:pathLst>
                </a:cu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5" name="Freeform 64"/>
              <p:cNvSpPr/>
              <p:nvPr/>
            </p:nvSpPr>
            <p:spPr>
              <a:xfrm>
                <a:off x="4927522" y="3690059"/>
                <a:ext cx="126243" cy="265110"/>
              </a:xfrm>
              <a:custGeom>
                <a:avLst/>
                <a:gdLst>
                  <a:gd name="connsiteX0" fmla="*/ 42862 w 190500"/>
                  <a:gd name="connsiteY0" fmla="*/ 104775 h 400050"/>
                  <a:gd name="connsiteX1" fmla="*/ 14287 w 190500"/>
                  <a:gd name="connsiteY1" fmla="*/ 276225 h 400050"/>
                  <a:gd name="connsiteX2" fmla="*/ 0 w 190500"/>
                  <a:gd name="connsiteY2" fmla="*/ 314325 h 400050"/>
                  <a:gd name="connsiteX3" fmla="*/ 28575 w 190500"/>
                  <a:gd name="connsiteY3" fmla="*/ 338138 h 400050"/>
                  <a:gd name="connsiteX4" fmla="*/ 28575 w 190500"/>
                  <a:gd name="connsiteY4" fmla="*/ 400050 h 400050"/>
                  <a:gd name="connsiteX5" fmla="*/ 128587 w 190500"/>
                  <a:gd name="connsiteY5" fmla="*/ 366713 h 400050"/>
                  <a:gd name="connsiteX6" fmla="*/ 161925 w 190500"/>
                  <a:gd name="connsiteY6" fmla="*/ 257175 h 400050"/>
                  <a:gd name="connsiteX7" fmla="*/ 176212 w 190500"/>
                  <a:gd name="connsiteY7" fmla="*/ 233363 h 400050"/>
                  <a:gd name="connsiteX8" fmla="*/ 161925 w 190500"/>
                  <a:gd name="connsiteY8" fmla="*/ 114300 h 400050"/>
                  <a:gd name="connsiteX9" fmla="*/ 190500 w 190500"/>
                  <a:gd name="connsiteY9" fmla="*/ 90488 h 400050"/>
                  <a:gd name="connsiteX10" fmla="*/ 166687 w 190500"/>
                  <a:gd name="connsiteY10" fmla="*/ 0 h 400050"/>
                  <a:gd name="connsiteX11" fmla="*/ 109537 w 190500"/>
                  <a:gd name="connsiteY11" fmla="*/ 104775 h 400050"/>
                  <a:gd name="connsiteX12" fmla="*/ 42862 w 190500"/>
                  <a:gd name="connsiteY12" fmla="*/ 10477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0500" h="400050">
                    <a:moveTo>
                      <a:pt x="42862" y="104775"/>
                    </a:moveTo>
                    <a:lnTo>
                      <a:pt x="14287" y="276225"/>
                    </a:lnTo>
                    <a:lnTo>
                      <a:pt x="0" y="314325"/>
                    </a:lnTo>
                    <a:lnTo>
                      <a:pt x="28575" y="338138"/>
                    </a:lnTo>
                    <a:lnTo>
                      <a:pt x="28575" y="400050"/>
                    </a:lnTo>
                    <a:lnTo>
                      <a:pt x="128587" y="366713"/>
                    </a:lnTo>
                    <a:lnTo>
                      <a:pt x="161925" y="257175"/>
                    </a:lnTo>
                    <a:lnTo>
                      <a:pt x="176212" y="233363"/>
                    </a:lnTo>
                    <a:lnTo>
                      <a:pt x="161925" y="114300"/>
                    </a:lnTo>
                    <a:lnTo>
                      <a:pt x="190500" y="90488"/>
                    </a:lnTo>
                    <a:lnTo>
                      <a:pt x="166687" y="0"/>
                    </a:lnTo>
                    <a:lnTo>
                      <a:pt x="109537" y="104775"/>
                    </a:lnTo>
                    <a:lnTo>
                      <a:pt x="42862" y="104775"/>
                    </a:ln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1" name="Freeform 60"/>
            <p:cNvSpPr/>
            <p:nvPr/>
          </p:nvSpPr>
          <p:spPr>
            <a:xfrm>
              <a:off x="3747330" y="1589510"/>
              <a:ext cx="2860368" cy="2124091"/>
            </a:xfrm>
            <a:custGeom>
              <a:avLst/>
              <a:gdLst>
                <a:gd name="connsiteX0" fmla="*/ 3658209 w 3909315"/>
                <a:gd name="connsiteY0" fmla="*/ 737170 h 2872095"/>
                <a:gd name="connsiteX1" fmla="*/ 3709892 w 3909315"/>
                <a:gd name="connsiteY1" fmla="*/ 768975 h 2872095"/>
                <a:gd name="connsiteX2" fmla="*/ 3773503 w 3909315"/>
                <a:gd name="connsiteY2" fmla="*/ 824634 h 2872095"/>
                <a:gd name="connsiteX3" fmla="*/ 3801332 w 3909315"/>
                <a:gd name="connsiteY3" fmla="*/ 844512 h 2872095"/>
                <a:gd name="connsiteX4" fmla="*/ 3841089 w 3909315"/>
                <a:gd name="connsiteY4" fmla="*/ 864390 h 2872095"/>
                <a:gd name="connsiteX5" fmla="*/ 3908675 w 3909315"/>
                <a:gd name="connsiteY5" fmla="*/ 892220 h 2872095"/>
                <a:gd name="connsiteX6" fmla="*/ 3797357 w 3909315"/>
                <a:gd name="connsiteY6" fmla="*/ 924025 h 2872095"/>
                <a:gd name="connsiteX7" fmla="*/ 3777478 w 3909315"/>
                <a:gd name="connsiteY7" fmla="*/ 959806 h 2872095"/>
                <a:gd name="connsiteX8" fmla="*/ 3757600 w 3909315"/>
                <a:gd name="connsiteY8" fmla="*/ 979684 h 2872095"/>
                <a:gd name="connsiteX9" fmla="*/ 3717844 w 3909315"/>
                <a:gd name="connsiteY9" fmla="*/ 967757 h 2872095"/>
                <a:gd name="connsiteX10" fmla="*/ 3678087 w 3909315"/>
                <a:gd name="connsiteY10" fmla="*/ 939928 h 2872095"/>
                <a:gd name="connsiteX11" fmla="*/ 3678087 w 3909315"/>
                <a:gd name="connsiteY11" fmla="*/ 900171 h 2872095"/>
                <a:gd name="connsiteX12" fmla="*/ 3646282 w 3909315"/>
                <a:gd name="connsiteY12" fmla="*/ 924025 h 2872095"/>
                <a:gd name="connsiteX13" fmla="*/ 3614477 w 3909315"/>
                <a:gd name="connsiteY13" fmla="*/ 900171 h 2872095"/>
                <a:gd name="connsiteX14" fmla="*/ 3598574 w 3909315"/>
                <a:gd name="connsiteY14" fmla="*/ 935952 h 2872095"/>
                <a:gd name="connsiteX15" fmla="*/ 3534964 w 3909315"/>
                <a:gd name="connsiteY15" fmla="*/ 955830 h 2872095"/>
                <a:gd name="connsiteX16" fmla="*/ 3578696 w 3909315"/>
                <a:gd name="connsiteY16" fmla="*/ 983660 h 2872095"/>
                <a:gd name="connsiteX17" fmla="*/ 3590623 w 3909315"/>
                <a:gd name="connsiteY17" fmla="*/ 1007514 h 2872095"/>
                <a:gd name="connsiteX18" fmla="*/ 3578696 w 3909315"/>
                <a:gd name="connsiteY18" fmla="*/ 1059197 h 2872095"/>
                <a:gd name="connsiteX19" fmla="*/ 3530988 w 3909315"/>
                <a:gd name="connsiteY19" fmla="*/ 1091003 h 2872095"/>
                <a:gd name="connsiteX20" fmla="*/ 3455451 w 3909315"/>
                <a:gd name="connsiteY20" fmla="*/ 1106905 h 2872095"/>
                <a:gd name="connsiteX21" fmla="*/ 3435572 w 3909315"/>
                <a:gd name="connsiteY21" fmla="*/ 1126784 h 2872095"/>
                <a:gd name="connsiteX22" fmla="*/ 3387864 w 3909315"/>
                <a:gd name="connsiteY22" fmla="*/ 1166540 h 2872095"/>
                <a:gd name="connsiteX23" fmla="*/ 3364011 w 3909315"/>
                <a:gd name="connsiteY23" fmla="*/ 1166540 h 2872095"/>
                <a:gd name="connsiteX24" fmla="*/ 3300400 w 3909315"/>
                <a:gd name="connsiteY24" fmla="*/ 1158589 h 2872095"/>
                <a:gd name="connsiteX25" fmla="*/ 3244741 w 3909315"/>
                <a:gd name="connsiteY25" fmla="*/ 1162564 h 2872095"/>
                <a:gd name="connsiteX26" fmla="*/ 3224863 w 3909315"/>
                <a:gd name="connsiteY26" fmla="*/ 1202321 h 2872095"/>
                <a:gd name="connsiteX27" fmla="*/ 3240765 w 3909315"/>
                <a:gd name="connsiteY27" fmla="*/ 1234126 h 2872095"/>
                <a:gd name="connsiteX28" fmla="*/ 3212936 w 3909315"/>
                <a:gd name="connsiteY28" fmla="*/ 1250029 h 2872095"/>
                <a:gd name="connsiteX29" fmla="*/ 3208960 w 3909315"/>
                <a:gd name="connsiteY29" fmla="*/ 1321590 h 2872095"/>
                <a:gd name="connsiteX30" fmla="*/ 3201009 w 3909315"/>
                <a:gd name="connsiteY30" fmla="*/ 1353396 h 2872095"/>
                <a:gd name="connsiteX31" fmla="*/ 3193058 w 3909315"/>
                <a:gd name="connsiteY31" fmla="*/ 1377250 h 2872095"/>
                <a:gd name="connsiteX32" fmla="*/ 3177155 w 3909315"/>
                <a:gd name="connsiteY32" fmla="*/ 1405079 h 2872095"/>
                <a:gd name="connsiteX33" fmla="*/ 3149325 w 3909315"/>
                <a:gd name="connsiteY33" fmla="*/ 1405079 h 2872095"/>
                <a:gd name="connsiteX34" fmla="*/ 3137398 w 3909315"/>
                <a:gd name="connsiteY34" fmla="*/ 1424957 h 2872095"/>
                <a:gd name="connsiteX35" fmla="*/ 3125471 w 3909315"/>
                <a:gd name="connsiteY35" fmla="*/ 1448811 h 2872095"/>
                <a:gd name="connsiteX36" fmla="*/ 3109569 w 3909315"/>
                <a:gd name="connsiteY36" fmla="*/ 1464714 h 2872095"/>
                <a:gd name="connsiteX37" fmla="*/ 3093666 w 3909315"/>
                <a:gd name="connsiteY37" fmla="*/ 1496519 h 2872095"/>
                <a:gd name="connsiteX38" fmla="*/ 3038007 w 3909315"/>
                <a:gd name="connsiteY38" fmla="*/ 1580008 h 2872095"/>
                <a:gd name="connsiteX39" fmla="*/ 2986324 w 3909315"/>
                <a:gd name="connsiteY39" fmla="*/ 1591935 h 2872095"/>
                <a:gd name="connsiteX40" fmla="*/ 3026080 w 3909315"/>
                <a:gd name="connsiteY40" fmla="*/ 1540251 h 2872095"/>
                <a:gd name="connsiteX41" fmla="*/ 3041983 w 3909315"/>
                <a:gd name="connsiteY41" fmla="*/ 1508446 h 2872095"/>
                <a:gd name="connsiteX42" fmla="*/ 3038007 w 3909315"/>
                <a:gd name="connsiteY42" fmla="*/ 1444836 h 2872095"/>
                <a:gd name="connsiteX43" fmla="*/ 3038007 w 3909315"/>
                <a:gd name="connsiteY43" fmla="*/ 1373274 h 2872095"/>
                <a:gd name="connsiteX44" fmla="*/ 3053910 w 3909315"/>
                <a:gd name="connsiteY44" fmla="*/ 1297737 h 2872095"/>
                <a:gd name="connsiteX45" fmla="*/ 3113544 w 3909315"/>
                <a:gd name="connsiteY45" fmla="*/ 1218224 h 2872095"/>
                <a:gd name="connsiteX46" fmla="*/ 3165228 w 3909315"/>
                <a:gd name="connsiteY46" fmla="*/ 1178467 h 2872095"/>
                <a:gd name="connsiteX47" fmla="*/ 3216911 w 3909315"/>
                <a:gd name="connsiteY47" fmla="*/ 1126784 h 2872095"/>
                <a:gd name="connsiteX48" fmla="*/ 3240765 w 3909315"/>
                <a:gd name="connsiteY48" fmla="*/ 1098954 h 2872095"/>
                <a:gd name="connsiteX49" fmla="*/ 3228838 w 3909315"/>
                <a:gd name="connsiteY49" fmla="*/ 1063173 h 2872095"/>
                <a:gd name="connsiteX50" fmla="*/ 3185106 w 3909315"/>
                <a:gd name="connsiteY50" fmla="*/ 1098954 h 2872095"/>
                <a:gd name="connsiteX51" fmla="*/ 3161252 w 3909315"/>
                <a:gd name="connsiteY51" fmla="*/ 1122808 h 2872095"/>
                <a:gd name="connsiteX52" fmla="*/ 3161252 w 3909315"/>
                <a:gd name="connsiteY52" fmla="*/ 1146662 h 2872095"/>
                <a:gd name="connsiteX53" fmla="*/ 3145350 w 3909315"/>
                <a:gd name="connsiteY53" fmla="*/ 1146662 h 2872095"/>
                <a:gd name="connsiteX54" fmla="*/ 3133423 w 3909315"/>
                <a:gd name="connsiteY54" fmla="*/ 1154613 h 2872095"/>
                <a:gd name="connsiteX55" fmla="*/ 3133423 w 3909315"/>
                <a:gd name="connsiteY55" fmla="*/ 1102930 h 2872095"/>
                <a:gd name="connsiteX56" fmla="*/ 3121496 w 3909315"/>
                <a:gd name="connsiteY56" fmla="*/ 1091003 h 2872095"/>
                <a:gd name="connsiteX57" fmla="*/ 3061861 w 3909315"/>
                <a:gd name="connsiteY57" fmla="*/ 1110881 h 2872095"/>
                <a:gd name="connsiteX58" fmla="*/ 3018129 w 3909315"/>
                <a:gd name="connsiteY58" fmla="*/ 1166540 h 2872095"/>
                <a:gd name="connsiteX59" fmla="*/ 3014153 w 3909315"/>
                <a:gd name="connsiteY59" fmla="*/ 1186418 h 2872095"/>
                <a:gd name="connsiteX60" fmla="*/ 2998251 w 3909315"/>
                <a:gd name="connsiteY60" fmla="*/ 1226175 h 2872095"/>
                <a:gd name="connsiteX61" fmla="*/ 2946567 w 3909315"/>
                <a:gd name="connsiteY61" fmla="*/ 1222199 h 2872095"/>
                <a:gd name="connsiteX62" fmla="*/ 2926689 w 3909315"/>
                <a:gd name="connsiteY62" fmla="*/ 1226175 h 2872095"/>
                <a:gd name="connsiteX63" fmla="*/ 2910786 w 3909315"/>
                <a:gd name="connsiteY63" fmla="*/ 1194370 h 2872095"/>
                <a:gd name="connsiteX64" fmla="*/ 2867054 w 3909315"/>
                <a:gd name="connsiteY64" fmla="*/ 1214248 h 2872095"/>
                <a:gd name="connsiteX65" fmla="*/ 2811395 w 3909315"/>
                <a:gd name="connsiteY65" fmla="*/ 1198345 h 2872095"/>
                <a:gd name="connsiteX66" fmla="*/ 2767663 w 3909315"/>
                <a:gd name="connsiteY66" fmla="*/ 1210272 h 2872095"/>
                <a:gd name="connsiteX67" fmla="*/ 2719955 w 3909315"/>
                <a:gd name="connsiteY67" fmla="*/ 1234126 h 2872095"/>
                <a:gd name="connsiteX68" fmla="*/ 2672247 w 3909315"/>
                <a:gd name="connsiteY68" fmla="*/ 1301712 h 2872095"/>
                <a:gd name="connsiteX69" fmla="*/ 2600685 w 3909315"/>
                <a:gd name="connsiteY69" fmla="*/ 1365323 h 2872095"/>
                <a:gd name="connsiteX70" fmla="*/ 2640442 w 3909315"/>
                <a:gd name="connsiteY70" fmla="*/ 1369298 h 2872095"/>
                <a:gd name="connsiteX71" fmla="*/ 2632491 w 3909315"/>
                <a:gd name="connsiteY71" fmla="*/ 1417006 h 2872095"/>
                <a:gd name="connsiteX72" fmla="*/ 2688150 w 3909315"/>
                <a:gd name="connsiteY72" fmla="*/ 1409055 h 2872095"/>
                <a:gd name="connsiteX73" fmla="*/ 2759711 w 3909315"/>
                <a:gd name="connsiteY73" fmla="*/ 1420982 h 2872095"/>
                <a:gd name="connsiteX74" fmla="*/ 2771638 w 3909315"/>
                <a:gd name="connsiteY74" fmla="*/ 1409055 h 2872095"/>
                <a:gd name="connsiteX75" fmla="*/ 2803444 w 3909315"/>
                <a:gd name="connsiteY75" fmla="*/ 1448811 h 2872095"/>
                <a:gd name="connsiteX76" fmla="*/ 2779590 w 3909315"/>
                <a:gd name="connsiteY76" fmla="*/ 1472665 h 2872095"/>
                <a:gd name="connsiteX77" fmla="*/ 2807419 w 3909315"/>
                <a:gd name="connsiteY77" fmla="*/ 1548203 h 2872095"/>
                <a:gd name="connsiteX78" fmla="*/ 2803444 w 3909315"/>
                <a:gd name="connsiteY78" fmla="*/ 1568081 h 2872095"/>
                <a:gd name="connsiteX79" fmla="*/ 2783565 w 3909315"/>
                <a:gd name="connsiteY79" fmla="*/ 1583984 h 2872095"/>
                <a:gd name="connsiteX80" fmla="*/ 2779590 w 3909315"/>
                <a:gd name="connsiteY80" fmla="*/ 1615789 h 2872095"/>
                <a:gd name="connsiteX81" fmla="*/ 2791517 w 3909315"/>
                <a:gd name="connsiteY81" fmla="*/ 1651570 h 2872095"/>
                <a:gd name="connsiteX82" fmla="*/ 2775614 w 3909315"/>
                <a:gd name="connsiteY82" fmla="*/ 1663497 h 2872095"/>
                <a:gd name="connsiteX83" fmla="*/ 2775614 w 3909315"/>
                <a:gd name="connsiteY83" fmla="*/ 1687350 h 2872095"/>
                <a:gd name="connsiteX84" fmla="*/ 2791517 w 3909315"/>
                <a:gd name="connsiteY84" fmla="*/ 1707229 h 2872095"/>
                <a:gd name="connsiteX85" fmla="*/ 2886932 w 3909315"/>
                <a:gd name="connsiteY85" fmla="*/ 1687350 h 2872095"/>
                <a:gd name="connsiteX86" fmla="*/ 2966445 w 3909315"/>
                <a:gd name="connsiteY86" fmla="*/ 1639643 h 2872095"/>
                <a:gd name="connsiteX87" fmla="*/ 2847176 w 3909315"/>
                <a:gd name="connsiteY87" fmla="*/ 1754937 h 2872095"/>
                <a:gd name="connsiteX88" fmla="*/ 2775614 w 3909315"/>
                <a:gd name="connsiteY88" fmla="*/ 1786742 h 2872095"/>
                <a:gd name="connsiteX89" fmla="*/ 2731882 w 3909315"/>
                <a:gd name="connsiteY89" fmla="*/ 1770839 h 2872095"/>
                <a:gd name="connsiteX90" fmla="*/ 2755736 w 3909315"/>
                <a:gd name="connsiteY90" fmla="*/ 1858304 h 2872095"/>
                <a:gd name="connsiteX91" fmla="*/ 2751760 w 3909315"/>
                <a:gd name="connsiteY91" fmla="*/ 1902036 h 2872095"/>
                <a:gd name="connsiteX92" fmla="*/ 2735858 w 3909315"/>
                <a:gd name="connsiteY92" fmla="*/ 1973597 h 2872095"/>
                <a:gd name="connsiteX93" fmla="*/ 2676223 w 3909315"/>
                <a:gd name="connsiteY93" fmla="*/ 1989500 h 2872095"/>
                <a:gd name="connsiteX94" fmla="*/ 2652369 w 3909315"/>
                <a:gd name="connsiteY94" fmla="*/ 2001427 h 2872095"/>
                <a:gd name="connsiteX95" fmla="*/ 2616588 w 3909315"/>
                <a:gd name="connsiteY95" fmla="*/ 2029257 h 2872095"/>
                <a:gd name="connsiteX96" fmla="*/ 2596710 w 3909315"/>
                <a:gd name="connsiteY96" fmla="*/ 2029257 h 2872095"/>
                <a:gd name="connsiteX97" fmla="*/ 2549002 w 3909315"/>
                <a:gd name="connsiteY97" fmla="*/ 2049135 h 2872095"/>
                <a:gd name="connsiteX98" fmla="*/ 2529124 w 3909315"/>
                <a:gd name="connsiteY98" fmla="*/ 2072989 h 2872095"/>
                <a:gd name="connsiteX99" fmla="*/ 2513221 w 3909315"/>
                <a:gd name="connsiteY99" fmla="*/ 2100818 h 2872095"/>
                <a:gd name="connsiteX100" fmla="*/ 2485391 w 3909315"/>
                <a:gd name="connsiteY100" fmla="*/ 2069013 h 2872095"/>
                <a:gd name="connsiteX101" fmla="*/ 2469489 w 3909315"/>
                <a:gd name="connsiteY101" fmla="*/ 2049135 h 2872095"/>
                <a:gd name="connsiteX102" fmla="*/ 2493343 w 3909315"/>
                <a:gd name="connsiteY102" fmla="*/ 2013354 h 2872095"/>
                <a:gd name="connsiteX103" fmla="*/ 2556953 w 3909315"/>
                <a:gd name="connsiteY103" fmla="*/ 1957695 h 2872095"/>
                <a:gd name="connsiteX104" fmla="*/ 2596710 w 3909315"/>
                <a:gd name="connsiteY104" fmla="*/ 1957695 h 2872095"/>
                <a:gd name="connsiteX105" fmla="*/ 2664296 w 3909315"/>
                <a:gd name="connsiteY105" fmla="*/ 1925890 h 2872095"/>
                <a:gd name="connsiteX106" fmla="*/ 2696101 w 3909315"/>
                <a:gd name="connsiteY106" fmla="*/ 1874206 h 2872095"/>
                <a:gd name="connsiteX107" fmla="*/ 2712004 w 3909315"/>
                <a:gd name="connsiteY107" fmla="*/ 1818547 h 2872095"/>
                <a:gd name="connsiteX108" fmla="*/ 2715979 w 3909315"/>
                <a:gd name="connsiteY108" fmla="*/ 1774815 h 2872095"/>
                <a:gd name="connsiteX109" fmla="*/ 2735858 w 3909315"/>
                <a:gd name="connsiteY109" fmla="*/ 1731083 h 2872095"/>
                <a:gd name="connsiteX110" fmla="*/ 2751760 w 3909315"/>
                <a:gd name="connsiteY110" fmla="*/ 1683375 h 2872095"/>
                <a:gd name="connsiteX111" fmla="*/ 2759711 w 3909315"/>
                <a:gd name="connsiteY111" fmla="*/ 1635667 h 2872095"/>
                <a:gd name="connsiteX112" fmla="*/ 2763687 w 3909315"/>
                <a:gd name="connsiteY112" fmla="*/ 1552178 h 2872095"/>
                <a:gd name="connsiteX113" fmla="*/ 2755736 w 3909315"/>
                <a:gd name="connsiteY113" fmla="*/ 1476641 h 2872095"/>
                <a:gd name="connsiteX114" fmla="*/ 2735858 w 3909315"/>
                <a:gd name="connsiteY114" fmla="*/ 1504470 h 2872095"/>
                <a:gd name="connsiteX115" fmla="*/ 2688150 w 3909315"/>
                <a:gd name="connsiteY115" fmla="*/ 1599886 h 2872095"/>
                <a:gd name="connsiteX116" fmla="*/ 2644418 w 3909315"/>
                <a:gd name="connsiteY116" fmla="*/ 1707229 h 2872095"/>
                <a:gd name="connsiteX117" fmla="*/ 2592734 w 3909315"/>
                <a:gd name="connsiteY117" fmla="*/ 1758912 h 2872095"/>
                <a:gd name="connsiteX118" fmla="*/ 2564904 w 3909315"/>
                <a:gd name="connsiteY118" fmla="*/ 1766864 h 2872095"/>
                <a:gd name="connsiteX119" fmla="*/ 2537075 w 3909315"/>
                <a:gd name="connsiteY119" fmla="*/ 1746985 h 2872095"/>
                <a:gd name="connsiteX120" fmla="*/ 2493343 w 3909315"/>
                <a:gd name="connsiteY120" fmla="*/ 1778790 h 2872095"/>
                <a:gd name="connsiteX121" fmla="*/ 2481416 w 3909315"/>
                <a:gd name="connsiteY121" fmla="*/ 1790717 h 2872095"/>
                <a:gd name="connsiteX122" fmla="*/ 2461538 w 3909315"/>
                <a:gd name="connsiteY122" fmla="*/ 1810596 h 2872095"/>
                <a:gd name="connsiteX123" fmla="*/ 2433708 w 3909315"/>
                <a:gd name="connsiteY123" fmla="*/ 1858304 h 2872095"/>
                <a:gd name="connsiteX124" fmla="*/ 2469489 w 3909315"/>
                <a:gd name="connsiteY124" fmla="*/ 1917938 h 2872095"/>
                <a:gd name="connsiteX125" fmla="*/ 2457562 w 3909315"/>
                <a:gd name="connsiteY125" fmla="*/ 1969622 h 2872095"/>
                <a:gd name="connsiteX126" fmla="*/ 2409854 w 3909315"/>
                <a:gd name="connsiteY126" fmla="*/ 2013354 h 2872095"/>
                <a:gd name="connsiteX127" fmla="*/ 2405878 w 3909315"/>
                <a:gd name="connsiteY127" fmla="*/ 2001427 h 2872095"/>
                <a:gd name="connsiteX128" fmla="*/ 2409854 w 3909315"/>
                <a:gd name="connsiteY128" fmla="*/ 1965646 h 2872095"/>
                <a:gd name="connsiteX129" fmla="*/ 2409854 w 3909315"/>
                <a:gd name="connsiteY129" fmla="*/ 1929865 h 2872095"/>
                <a:gd name="connsiteX130" fmla="*/ 2374073 w 3909315"/>
                <a:gd name="connsiteY130" fmla="*/ 1890109 h 2872095"/>
                <a:gd name="connsiteX131" fmla="*/ 2386000 w 3909315"/>
                <a:gd name="connsiteY131" fmla="*/ 1850352 h 2872095"/>
                <a:gd name="connsiteX132" fmla="*/ 2350219 w 3909315"/>
                <a:gd name="connsiteY132" fmla="*/ 1850352 h 2872095"/>
                <a:gd name="connsiteX133" fmla="*/ 2302511 w 3909315"/>
                <a:gd name="connsiteY133" fmla="*/ 1874206 h 2872095"/>
                <a:gd name="connsiteX134" fmla="*/ 2274682 w 3909315"/>
                <a:gd name="connsiteY134" fmla="*/ 1818547 h 2872095"/>
                <a:gd name="connsiteX135" fmla="*/ 2234925 w 3909315"/>
                <a:gd name="connsiteY135" fmla="*/ 1862279 h 2872095"/>
                <a:gd name="connsiteX136" fmla="*/ 2230950 w 3909315"/>
                <a:gd name="connsiteY136" fmla="*/ 1902036 h 2872095"/>
                <a:gd name="connsiteX137" fmla="*/ 2310463 w 3909315"/>
                <a:gd name="connsiteY137" fmla="*/ 1921914 h 2872095"/>
                <a:gd name="connsiteX138" fmla="*/ 2262755 w 3909315"/>
                <a:gd name="connsiteY138" fmla="*/ 1949744 h 2872095"/>
                <a:gd name="connsiteX139" fmla="*/ 2250828 w 3909315"/>
                <a:gd name="connsiteY139" fmla="*/ 1993476 h 2872095"/>
                <a:gd name="connsiteX140" fmla="*/ 2266731 w 3909315"/>
                <a:gd name="connsiteY140" fmla="*/ 2017330 h 2872095"/>
                <a:gd name="connsiteX141" fmla="*/ 2298536 w 3909315"/>
                <a:gd name="connsiteY141" fmla="*/ 2069013 h 2872095"/>
                <a:gd name="connsiteX142" fmla="*/ 2294560 w 3909315"/>
                <a:gd name="connsiteY142" fmla="*/ 2112745 h 2872095"/>
                <a:gd name="connsiteX143" fmla="*/ 2282633 w 3909315"/>
                <a:gd name="connsiteY143" fmla="*/ 2176356 h 2872095"/>
                <a:gd name="connsiteX144" fmla="*/ 2254804 w 3909315"/>
                <a:gd name="connsiteY144" fmla="*/ 2208161 h 2872095"/>
                <a:gd name="connsiteX145" fmla="*/ 2238901 w 3909315"/>
                <a:gd name="connsiteY145" fmla="*/ 2239966 h 2872095"/>
                <a:gd name="connsiteX146" fmla="*/ 2207096 w 3909315"/>
                <a:gd name="connsiteY146" fmla="*/ 2295625 h 2872095"/>
                <a:gd name="connsiteX147" fmla="*/ 2151437 w 3909315"/>
                <a:gd name="connsiteY147" fmla="*/ 2315504 h 2872095"/>
                <a:gd name="connsiteX148" fmla="*/ 2079875 w 3909315"/>
                <a:gd name="connsiteY148" fmla="*/ 2327430 h 2872095"/>
                <a:gd name="connsiteX149" fmla="*/ 2052045 w 3909315"/>
                <a:gd name="connsiteY149" fmla="*/ 2327430 h 2872095"/>
                <a:gd name="connsiteX150" fmla="*/ 2044094 w 3909315"/>
                <a:gd name="connsiteY150" fmla="*/ 2339357 h 2872095"/>
                <a:gd name="connsiteX151" fmla="*/ 2059997 w 3909315"/>
                <a:gd name="connsiteY151" fmla="*/ 2375138 h 2872095"/>
                <a:gd name="connsiteX152" fmla="*/ 2020240 w 3909315"/>
                <a:gd name="connsiteY152" fmla="*/ 2418870 h 2872095"/>
                <a:gd name="connsiteX153" fmla="*/ 1996386 w 3909315"/>
                <a:gd name="connsiteY153" fmla="*/ 2442724 h 2872095"/>
                <a:gd name="connsiteX154" fmla="*/ 1980484 w 3909315"/>
                <a:gd name="connsiteY154" fmla="*/ 2387065 h 2872095"/>
                <a:gd name="connsiteX155" fmla="*/ 1968557 w 3909315"/>
                <a:gd name="connsiteY155" fmla="*/ 2343333 h 2872095"/>
                <a:gd name="connsiteX156" fmla="*/ 1928800 w 3909315"/>
                <a:gd name="connsiteY156" fmla="*/ 2371163 h 2872095"/>
                <a:gd name="connsiteX157" fmla="*/ 1916873 w 3909315"/>
                <a:gd name="connsiteY157" fmla="*/ 2414895 h 2872095"/>
                <a:gd name="connsiteX158" fmla="*/ 1960605 w 3909315"/>
                <a:gd name="connsiteY158" fmla="*/ 2466578 h 2872095"/>
                <a:gd name="connsiteX159" fmla="*/ 2008313 w 3909315"/>
                <a:gd name="connsiteY159" fmla="*/ 2530189 h 2872095"/>
                <a:gd name="connsiteX160" fmla="*/ 2000362 w 3909315"/>
                <a:gd name="connsiteY160" fmla="*/ 2609702 h 2872095"/>
                <a:gd name="connsiteX161" fmla="*/ 1972532 w 3909315"/>
                <a:gd name="connsiteY161" fmla="*/ 2625604 h 2872095"/>
                <a:gd name="connsiteX162" fmla="*/ 1904946 w 3909315"/>
                <a:gd name="connsiteY162" fmla="*/ 2673312 h 2872095"/>
                <a:gd name="connsiteX163" fmla="*/ 1893019 w 3909315"/>
                <a:gd name="connsiteY163" fmla="*/ 2645483 h 2872095"/>
                <a:gd name="connsiteX164" fmla="*/ 1861214 w 3909315"/>
                <a:gd name="connsiteY164" fmla="*/ 2609702 h 2872095"/>
                <a:gd name="connsiteX165" fmla="*/ 1805555 w 3909315"/>
                <a:gd name="connsiteY165" fmla="*/ 2565970 h 2872095"/>
                <a:gd name="connsiteX166" fmla="*/ 1793628 w 3909315"/>
                <a:gd name="connsiteY166" fmla="*/ 2561994 h 2872095"/>
                <a:gd name="connsiteX167" fmla="*/ 1789652 w 3909315"/>
                <a:gd name="connsiteY167" fmla="*/ 2585848 h 2872095"/>
                <a:gd name="connsiteX168" fmla="*/ 1769774 w 3909315"/>
                <a:gd name="connsiteY168" fmla="*/ 2609702 h 2872095"/>
                <a:gd name="connsiteX169" fmla="*/ 1781701 w 3909315"/>
                <a:gd name="connsiteY169" fmla="*/ 2653434 h 2872095"/>
                <a:gd name="connsiteX170" fmla="*/ 1809531 w 3909315"/>
                <a:gd name="connsiteY170" fmla="*/ 2705117 h 2872095"/>
                <a:gd name="connsiteX171" fmla="*/ 1857238 w 3909315"/>
                <a:gd name="connsiteY171" fmla="*/ 2748850 h 2872095"/>
                <a:gd name="connsiteX172" fmla="*/ 1869165 w 3909315"/>
                <a:gd name="connsiteY172" fmla="*/ 2792582 h 2872095"/>
                <a:gd name="connsiteX173" fmla="*/ 1885068 w 3909315"/>
                <a:gd name="connsiteY173" fmla="*/ 2828363 h 2872095"/>
                <a:gd name="connsiteX174" fmla="*/ 1893019 w 3909315"/>
                <a:gd name="connsiteY174" fmla="*/ 2844265 h 2872095"/>
                <a:gd name="connsiteX175" fmla="*/ 1885068 w 3909315"/>
                <a:gd name="connsiteY175" fmla="*/ 2872095 h 2872095"/>
                <a:gd name="connsiteX176" fmla="*/ 1837360 w 3909315"/>
                <a:gd name="connsiteY176" fmla="*/ 2844265 h 2872095"/>
                <a:gd name="connsiteX177" fmla="*/ 1797604 w 3909315"/>
                <a:gd name="connsiteY177" fmla="*/ 2784630 h 2872095"/>
                <a:gd name="connsiteX178" fmla="*/ 1785677 w 3909315"/>
                <a:gd name="connsiteY178" fmla="*/ 2713069 h 2872095"/>
                <a:gd name="connsiteX179" fmla="*/ 1757847 w 3909315"/>
                <a:gd name="connsiteY179" fmla="*/ 2697166 h 2872095"/>
                <a:gd name="connsiteX180" fmla="*/ 1741944 w 3909315"/>
                <a:gd name="connsiteY180" fmla="*/ 2665361 h 2872095"/>
                <a:gd name="connsiteX181" fmla="*/ 1757847 w 3909315"/>
                <a:gd name="connsiteY181" fmla="*/ 2625604 h 2872095"/>
                <a:gd name="connsiteX182" fmla="*/ 1741944 w 3909315"/>
                <a:gd name="connsiteY182" fmla="*/ 2534164 h 2872095"/>
                <a:gd name="connsiteX183" fmla="*/ 1718091 w 3909315"/>
                <a:gd name="connsiteY183" fmla="*/ 2458627 h 2872095"/>
                <a:gd name="connsiteX184" fmla="*/ 1670383 w 3909315"/>
                <a:gd name="connsiteY184" fmla="*/ 2506335 h 2872095"/>
                <a:gd name="connsiteX185" fmla="*/ 1642553 w 3909315"/>
                <a:gd name="connsiteY185" fmla="*/ 2498384 h 2872095"/>
                <a:gd name="connsiteX186" fmla="*/ 1646529 w 3909315"/>
                <a:gd name="connsiteY186" fmla="*/ 2442724 h 2872095"/>
                <a:gd name="connsiteX187" fmla="*/ 1630626 w 3909315"/>
                <a:gd name="connsiteY187" fmla="*/ 2391041 h 2872095"/>
                <a:gd name="connsiteX188" fmla="*/ 1574967 w 3909315"/>
                <a:gd name="connsiteY188" fmla="*/ 2335382 h 2872095"/>
                <a:gd name="connsiteX189" fmla="*/ 1543162 w 3909315"/>
                <a:gd name="connsiteY189" fmla="*/ 2351284 h 2872095"/>
                <a:gd name="connsiteX190" fmla="*/ 1471600 w 3909315"/>
                <a:gd name="connsiteY190" fmla="*/ 2343333 h 2872095"/>
                <a:gd name="connsiteX191" fmla="*/ 1439795 w 3909315"/>
                <a:gd name="connsiteY191" fmla="*/ 2391041 h 2872095"/>
                <a:gd name="connsiteX192" fmla="*/ 1419917 w 3909315"/>
                <a:gd name="connsiteY192" fmla="*/ 2387065 h 2872095"/>
                <a:gd name="connsiteX193" fmla="*/ 1404014 w 3909315"/>
                <a:gd name="connsiteY193" fmla="*/ 2430797 h 2872095"/>
                <a:gd name="connsiteX194" fmla="*/ 1356306 w 3909315"/>
                <a:gd name="connsiteY194" fmla="*/ 2446700 h 2872095"/>
                <a:gd name="connsiteX195" fmla="*/ 1320525 w 3909315"/>
                <a:gd name="connsiteY195" fmla="*/ 2474530 h 2872095"/>
                <a:gd name="connsiteX196" fmla="*/ 1308598 w 3909315"/>
                <a:gd name="connsiteY196" fmla="*/ 2534164 h 2872095"/>
                <a:gd name="connsiteX197" fmla="*/ 1288720 w 3909315"/>
                <a:gd name="connsiteY197" fmla="*/ 2589824 h 2872095"/>
                <a:gd name="connsiteX198" fmla="*/ 1237037 w 3909315"/>
                <a:gd name="connsiteY198" fmla="*/ 2649458 h 2872095"/>
                <a:gd name="connsiteX199" fmla="*/ 1205231 w 3909315"/>
                <a:gd name="connsiteY199" fmla="*/ 2585848 h 2872095"/>
                <a:gd name="connsiteX200" fmla="*/ 1169451 w 3909315"/>
                <a:gd name="connsiteY200" fmla="*/ 2522237 h 2872095"/>
                <a:gd name="connsiteX201" fmla="*/ 1173426 w 3909315"/>
                <a:gd name="connsiteY201" fmla="*/ 2474530 h 2872095"/>
                <a:gd name="connsiteX202" fmla="*/ 1157524 w 3909315"/>
                <a:gd name="connsiteY202" fmla="*/ 2446700 h 2872095"/>
                <a:gd name="connsiteX203" fmla="*/ 1157524 w 3909315"/>
                <a:gd name="connsiteY203" fmla="*/ 2391041 h 2872095"/>
                <a:gd name="connsiteX204" fmla="*/ 1161499 w 3909315"/>
                <a:gd name="connsiteY204" fmla="*/ 2347309 h 2872095"/>
                <a:gd name="connsiteX205" fmla="*/ 1145597 w 3909315"/>
                <a:gd name="connsiteY205" fmla="*/ 2303577 h 2872095"/>
                <a:gd name="connsiteX206" fmla="*/ 1125718 w 3909315"/>
                <a:gd name="connsiteY206" fmla="*/ 2343333 h 2872095"/>
                <a:gd name="connsiteX207" fmla="*/ 1105840 w 3909315"/>
                <a:gd name="connsiteY207" fmla="*/ 2331406 h 2872095"/>
                <a:gd name="connsiteX208" fmla="*/ 1081986 w 3909315"/>
                <a:gd name="connsiteY208" fmla="*/ 2303577 h 2872095"/>
                <a:gd name="connsiteX209" fmla="*/ 1125718 w 3909315"/>
                <a:gd name="connsiteY209" fmla="*/ 2283698 h 2872095"/>
                <a:gd name="connsiteX210" fmla="*/ 1062108 w 3909315"/>
                <a:gd name="connsiteY210" fmla="*/ 2299601 h 2872095"/>
                <a:gd name="connsiteX211" fmla="*/ 1014400 w 3909315"/>
                <a:gd name="connsiteY211" fmla="*/ 2299601 h 2872095"/>
                <a:gd name="connsiteX212" fmla="*/ 994522 w 3909315"/>
                <a:gd name="connsiteY212" fmla="*/ 2283698 h 2872095"/>
                <a:gd name="connsiteX213" fmla="*/ 994522 w 3909315"/>
                <a:gd name="connsiteY213" fmla="*/ 2259844 h 2872095"/>
                <a:gd name="connsiteX214" fmla="*/ 879228 w 3909315"/>
                <a:gd name="connsiteY214" fmla="*/ 2263820 h 2872095"/>
                <a:gd name="connsiteX215" fmla="*/ 823569 w 3909315"/>
                <a:gd name="connsiteY215" fmla="*/ 2255869 h 2872095"/>
                <a:gd name="connsiteX216" fmla="*/ 791764 w 3909315"/>
                <a:gd name="connsiteY216" fmla="*/ 2220088 h 2872095"/>
                <a:gd name="connsiteX217" fmla="*/ 783812 w 3909315"/>
                <a:gd name="connsiteY217" fmla="*/ 2216112 h 2872095"/>
                <a:gd name="connsiteX218" fmla="*/ 716226 w 3909315"/>
                <a:gd name="connsiteY218" fmla="*/ 2216112 h 2872095"/>
                <a:gd name="connsiteX219" fmla="*/ 644664 w 3909315"/>
                <a:gd name="connsiteY219" fmla="*/ 2168404 h 2872095"/>
                <a:gd name="connsiteX220" fmla="*/ 604908 w 3909315"/>
                <a:gd name="connsiteY220" fmla="*/ 2124672 h 2872095"/>
                <a:gd name="connsiteX221" fmla="*/ 585030 w 3909315"/>
                <a:gd name="connsiteY221" fmla="*/ 2136599 h 2872095"/>
                <a:gd name="connsiteX222" fmla="*/ 608884 w 3909315"/>
                <a:gd name="connsiteY222" fmla="*/ 2192258 h 2872095"/>
                <a:gd name="connsiteX223" fmla="*/ 624786 w 3909315"/>
                <a:gd name="connsiteY223" fmla="*/ 2235990 h 2872095"/>
                <a:gd name="connsiteX224" fmla="*/ 652616 w 3909315"/>
                <a:gd name="connsiteY224" fmla="*/ 2232015 h 2872095"/>
                <a:gd name="connsiteX225" fmla="*/ 656591 w 3909315"/>
                <a:gd name="connsiteY225" fmla="*/ 2275747 h 2872095"/>
                <a:gd name="connsiteX226" fmla="*/ 712251 w 3909315"/>
                <a:gd name="connsiteY226" fmla="*/ 2287674 h 2872095"/>
                <a:gd name="connsiteX227" fmla="*/ 744056 w 3909315"/>
                <a:gd name="connsiteY227" fmla="*/ 2239966 h 2872095"/>
                <a:gd name="connsiteX228" fmla="*/ 779837 w 3909315"/>
                <a:gd name="connsiteY228" fmla="*/ 2235990 h 2872095"/>
                <a:gd name="connsiteX229" fmla="*/ 775861 w 3909315"/>
                <a:gd name="connsiteY229" fmla="*/ 2267796 h 2872095"/>
                <a:gd name="connsiteX230" fmla="*/ 791764 w 3909315"/>
                <a:gd name="connsiteY230" fmla="*/ 2287674 h 2872095"/>
                <a:gd name="connsiteX231" fmla="*/ 823569 w 3909315"/>
                <a:gd name="connsiteY231" fmla="*/ 2291650 h 2872095"/>
                <a:gd name="connsiteX232" fmla="*/ 839471 w 3909315"/>
                <a:gd name="connsiteY232" fmla="*/ 2315504 h 2872095"/>
                <a:gd name="connsiteX233" fmla="*/ 827544 w 3909315"/>
                <a:gd name="connsiteY233" fmla="*/ 2371163 h 2872095"/>
                <a:gd name="connsiteX234" fmla="*/ 807666 w 3909315"/>
                <a:gd name="connsiteY234" fmla="*/ 2387065 h 2872095"/>
                <a:gd name="connsiteX235" fmla="*/ 815618 w 3909315"/>
                <a:gd name="connsiteY235" fmla="*/ 2438749 h 2872095"/>
                <a:gd name="connsiteX236" fmla="*/ 799715 w 3909315"/>
                <a:gd name="connsiteY236" fmla="*/ 2414895 h 2872095"/>
                <a:gd name="connsiteX237" fmla="*/ 783812 w 3909315"/>
                <a:gd name="connsiteY237" fmla="*/ 2438749 h 2872095"/>
                <a:gd name="connsiteX238" fmla="*/ 755983 w 3909315"/>
                <a:gd name="connsiteY238" fmla="*/ 2434773 h 2872095"/>
                <a:gd name="connsiteX239" fmla="*/ 755983 w 3909315"/>
                <a:gd name="connsiteY239" fmla="*/ 2462603 h 2872095"/>
                <a:gd name="connsiteX240" fmla="*/ 696348 w 3909315"/>
                <a:gd name="connsiteY240" fmla="*/ 2470554 h 2872095"/>
                <a:gd name="connsiteX241" fmla="*/ 688397 w 3909315"/>
                <a:gd name="connsiteY241" fmla="*/ 2482481 h 2872095"/>
                <a:gd name="connsiteX242" fmla="*/ 648640 w 3909315"/>
                <a:gd name="connsiteY242" fmla="*/ 2506335 h 2872095"/>
                <a:gd name="connsiteX243" fmla="*/ 620811 w 3909315"/>
                <a:gd name="connsiteY243" fmla="*/ 2522237 h 2872095"/>
                <a:gd name="connsiteX244" fmla="*/ 545273 w 3909315"/>
                <a:gd name="connsiteY244" fmla="*/ 2554043 h 2872095"/>
                <a:gd name="connsiteX245" fmla="*/ 493590 w 3909315"/>
                <a:gd name="connsiteY245" fmla="*/ 2565970 h 2872095"/>
                <a:gd name="connsiteX246" fmla="*/ 489614 w 3909315"/>
                <a:gd name="connsiteY246" fmla="*/ 2573921 h 2872095"/>
                <a:gd name="connsiteX247" fmla="*/ 469736 w 3909315"/>
                <a:gd name="connsiteY247" fmla="*/ 2502359 h 2872095"/>
                <a:gd name="connsiteX248" fmla="*/ 449858 w 3909315"/>
                <a:gd name="connsiteY248" fmla="*/ 2442724 h 2872095"/>
                <a:gd name="connsiteX249" fmla="*/ 406125 w 3909315"/>
                <a:gd name="connsiteY249" fmla="*/ 2383090 h 2872095"/>
                <a:gd name="connsiteX250" fmla="*/ 386247 w 3909315"/>
                <a:gd name="connsiteY250" fmla="*/ 2375138 h 2872095"/>
                <a:gd name="connsiteX251" fmla="*/ 378296 w 3909315"/>
                <a:gd name="connsiteY251" fmla="*/ 2371163 h 2872095"/>
                <a:gd name="connsiteX252" fmla="*/ 378296 w 3909315"/>
                <a:gd name="connsiteY252" fmla="*/ 2323455 h 2872095"/>
                <a:gd name="connsiteX253" fmla="*/ 338539 w 3909315"/>
                <a:gd name="connsiteY253" fmla="*/ 2279723 h 2872095"/>
                <a:gd name="connsiteX254" fmla="*/ 310710 w 3909315"/>
                <a:gd name="connsiteY254" fmla="*/ 2212137 h 2872095"/>
                <a:gd name="connsiteX255" fmla="*/ 247099 w 3909315"/>
                <a:gd name="connsiteY255" fmla="*/ 2172380 h 2872095"/>
                <a:gd name="connsiteX256" fmla="*/ 270953 w 3909315"/>
                <a:gd name="connsiteY256" fmla="*/ 2136599 h 2872095"/>
                <a:gd name="connsiteX257" fmla="*/ 251075 w 3909315"/>
                <a:gd name="connsiteY257" fmla="*/ 2084916 h 2872095"/>
                <a:gd name="connsiteX258" fmla="*/ 286856 w 3909315"/>
                <a:gd name="connsiteY258" fmla="*/ 2005403 h 2872095"/>
                <a:gd name="connsiteX259" fmla="*/ 294807 w 3909315"/>
                <a:gd name="connsiteY259" fmla="*/ 1973597 h 2872095"/>
                <a:gd name="connsiteX260" fmla="*/ 175538 w 3909315"/>
                <a:gd name="connsiteY260" fmla="*/ 1965646 h 2872095"/>
                <a:gd name="connsiteX261" fmla="*/ 107951 w 3909315"/>
                <a:gd name="connsiteY261" fmla="*/ 1989500 h 2872095"/>
                <a:gd name="connsiteX262" fmla="*/ 68195 w 3909315"/>
                <a:gd name="connsiteY262" fmla="*/ 1993476 h 2872095"/>
                <a:gd name="connsiteX263" fmla="*/ 28438 w 3909315"/>
                <a:gd name="connsiteY263" fmla="*/ 1965646 h 2872095"/>
                <a:gd name="connsiteX264" fmla="*/ 609 w 3909315"/>
                <a:gd name="connsiteY264" fmla="*/ 1913963 h 2872095"/>
                <a:gd name="connsiteX265" fmla="*/ 8560 w 3909315"/>
                <a:gd name="connsiteY265" fmla="*/ 1878182 h 2872095"/>
                <a:gd name="connsiteX266" fmla="*/ 16511 w 3909315"/>
                <a:gd name="connsiteY266" fmla="*/ 1842401 h 2872095"/>
                <a:gd name="connsiteX267" fmla="*/ 96024 w 3909315"/>
                <a:gd name="connsiteY267" fmla="*/ 1822523 h 2872095"/>
                <a:gd name="connsiteX268" fmla="*/ 211318 w 3909315"/>
                <a:gd name="connsiteY268" fmla="*/ 1810596 h 2872095"/>
                <a:gd name="connsiteX269" fmla="*/ 255051 w 3909315"/>
                <a:gd name="connsiteY269" fmla="*/ 1790717 h 2872095"/>
                <a:gd name="connsiteX270" fmla="*/ 294807 w 3909315"/>
                <a:gd name="connsiteY270" fmla="*/ 1790717 h 2872095"/>
                <a:gd name="connsiteX271" fmla="*/ 350466 w 3909315"/>
                <a:gd name="connsiteY271" fmla="*/ 1834450 h 2872095"/>
                <a:gd name="connsiteX272" fmla="*/ 398174 w 3909315"/>
                <a:gd name="connsiteY272" fmla="*/ 1822523 h 2872095"/>
                <a:gd name="connsiteX273" fmla="*/ 441906 w 3909315"/>
                <a:gd name="connsiteY273" fmla="*/ 1802644 h 2872095"/>
                <a:gd name="connsiteX274" fmla="*/ 473711 w 3909315"/>
                <a:gd name="connsiteY274" fmla="*/ 1802644 h 2872095"/>
                <a:gd name="connsiteX275" fmla="*/ 565151 w 3909315"/>
                <a:gd name="connsiteY275" fmla="*/ 1818547 h 2872095"/>
                <a:gd name="connsiteX276" fmla="*/ 592981 w 3909315"/>
                <a:gd name="connsiteY276" fmla="*/ 1790717 h 2872095"/>
                <a:gd name="connsiteX277" fmla="*/ 600932 w 3909315"/>
                <a:gd name="connsiteY277" fmla="*/ 1794693 h 2872095"/>
                <a:gd name="connsiteX278" fmla="*/ 624786 w 3909315"/>
                <a:gd name="connsiteY278" fmla="*/ 1838425 h 2872095"/>
                <a:gd name="connsiteX279" fmla="*/ 604908 w 3909315"/>
                <a:gd name="connsiteY279" fmla="*/ 1902036 h 2872095"/>
                <a:gd name="connsiteX280" fmla="*/ 664543 w 3909315"/>
                <a:gd name="connsiteY280" fmla="*/ 1937817 h 2872095"/>
                <a:gd name="connsiteX281" fmla="*/ 708275 w 3909315"/>
                <a:gd name="connsiteY281" fmla="*/ 1941792 h 2872095"/>
                <a:gd name="connsiteX282" fmla="*/ 712251 w 3909315"/>
                <a:gd name="connsiteY282" fmla="*/ 1921914 h 2872095"/>
                <a:gd name="connsiteX283" fmla="*/ 712251 w 3909315"/>
                <a:gd name="connsiteY283" fmla="*/ 1886133 h 2872095"/>
                <a:gd name="connsiteX284" fmla="*/ 692372 w 3909315"/>
                <a:gd name="connsiteY284" fmla="*/ 1846377 h 2872095"/>
                <a:gd name="connsiteX285" fmla="*/ 684421 w 3909315"/>
                <a:gd name="connsiteY285" fmla="*/ 1838425 h 2872095"/>
                <a:gd name="connsiteX286" fmla="*/ 720202 w 3909315"/>
                <a:gd name="connsiteY286" fmla="*/ 1830474 h 2872095"/>
                <a:gd name="connsiteX287" fmla="*/ 704299 w 3909315"/>
                <a:gd name="connsiteY287" fmla="*/ 1802644 h 2872095"/>
                <a:gd name="connsiteX288" fmla="*/ 640689 w 3909315"/>
                <a:gd name="connsiteY288" fmla="*/ 1731083 h 2872095"/>
                <a:gd name="connsiteX289" fmla="*/ 644664 w 3909315"/>
                <a:gd name="connsiteY289" fmla="*/ 1707229 h 2872095"/>
                <a:gd name="connsiteX290" fmla="*/ 688397 w 3909315"/>
                <a:gd name="connsiteY290" fmla="*/ 1687350 h 2872095"/>
                <a:gd name="connsiteX291" fmla="*/ 692372 w 3909315"/>
                <a:gd name="connsiteY291" fmla="*/ 1655545 h 2872095"/>
                <a:gd name="connsiteX292" fmla="*/ 652616 w 3909315"/>
                <a:gd name="connsiteY292" fmla="*/ 1643618 h 2872095"/>
                <a:gd name="connsiteX293" fmla="*/ 596957 w 3909315"/>
                <a:gd name="connsiteY293" fmla="*/ 1667472 h 2872095"/>
                <a:gd name="connsiteX294" fmla="*/ 585030 w 3909315"/>
                <a:gd name="connsiteY294" fmla="*/ 1647594 h 2872095"/>
                <a:gd name="connsiteX295" fmla="*/ 565151 w 3909315"/>
                <a:gd name="connsiteY295" fmla="*/ 1603862 h 2872095"/>
                <a:gd name="connsiteX296" fmla="*/ 541298 w 3909315"/>
                <a:gd name="connsiteY296" fmla="*/ 1540251 h 2872095"/>
                <a:gd name="connsiteX297" fmla="*/ 577078 w 3909315"/>
                <a:gd name="connsiteY297" fmla="*/ 1512422 h 2872095"/>
                <a:gd name="connsiteX298" fmla="*/ 640689 w 3909315"/>
                <a:gd name="connsiteY298" fmla="*/ 1488568 h 2872095"/>
                <a:gd name="connsiteX299" fmla="*/ 704299 w 3909315"/>
                <a:gd name="connsiteY299" fmla="*/ 1472665 h 2872095"/>
                <a:gd name="connsiteX300" fmla="*/ 759958 w 3909315"/>
                <a:gd name="connsiteY300" fmla="*/ 1496519 h 2872095"/>
                <a:gd name="connsiteX301" fmla="*/ 819593 w 3909315"/>
                <a:gd name="connsiteY301" fmla="*/ 1472665 h 2872095"/>
                <a:gd name="connsiteX302" fmla="*/ 839471 w 3909315"/>
                <a:gd name="connsiteY302" fmla="*/ 1496519 h 2872095"/>
                <a:gd name="connsiteX303" fmla="*/ 879228 w 3909315"/>
                <a:gd name="connsiteY303" fmla="*/ 1488568 h 2872095"/>
                <a:gd name="connsiteX304" fmla="*/ 835496 w 3909315"/>
                <a:gd name="connsiteY304" fmla="*/ 1464714 h 2872095"/>
                <a:gd name="connsiteX305" fmla="*/ 835496 w 3909315"/>
                <a:gd name="connsiteY305" fmla="*/ 1413030 h 2872095"/>
                <a:gd name="connsiteX306" fmla="*/ 831520 w 3909315"/>
                <a:gd name="connsiteY306" fmla="*/ 1397128 h 2872095"/>
                <a:gd name="connsiteX307" fmla="*/ 795739 w 3909315"/>
                <a:gd name="connsiteY307" fmla="*/ 1373274 h 2872095"/>
                <a:gd name="connsiteX308" fmla="*/ 803691 w 3909315"/>
                <a:gd name="connsiteY308" fmla="*/ 1361347 h 2872095"/>
                <a:gd name="connsiteX309" fmla="*/ 779837 w 3909315"/>
                <a:gd name="connsiteY309" fmla="*/ 1289785 h 2872095"/>
                <a:gd name="connsiteX310" fmla="*/ 819593 w 3909315"/>
                <a:gd name="connsiteY310" fmla="*/ 1254004 h 2872095"/>
                <a:gd name="connsiteX311" fmla="*/ 831520 w 3909315"/>
                <a:gd name="connsiteY311" fmla="*/ 1202321 h 2872095"/>
                <a:gd name="connsiteX312" fmla="*/ 815618 w 3909315"/>
                <a:gd name="connsiteY312" fmla="*/ 1178467 h 2872095"/>
                <a:gd name="connsiteX313" fmla="*/ 831520 w 3909315"/>
                <a:gd name="connsiteY313" fmla="*/ 1166540 h 2872095"/>
                <a:gd name="connsiteX314" fmla="*/ 831520 w 3909315"/>
                <a:gd name="connsiteY314" fmla="*/ 1114857 h 2872095"/>
                <a:gd name="connsiteX315" fmla="*/ 847423 w 3909315"/>
                <a:gd name="connsiteY315" fmla="*/ 983660 h 2872095"/>
                <a:gd name="connsiteX316" fmla="*/ 867301 w 3909315"/>
                <a:gd name="connsiteY316" fmla="*/ 924025 h 2872095"/>
                <a:gd name="connsiteX317" fmla="*/ 915009 w 3909315"/>
                <a:gd name="connsiteY317" fmla="*/ 880293 h 2872095"/>
                <a:gd name="connsiteX318" fmla="*/ 970668 w 3909315"/>
                <a:gd name="connsiteY318" fmla="*/ 812707 h 2872095"/>
                <a:gd name="connsiteX319" fmla="*/ 982595 w 3909315"/>
                <a:gd name="connsiteY319" fmla="*/ 796804 h 2872095"/>
                <a:gd name="connsiteX320" fmla="*/ 962717 w 3909315"/>
                <a:gd name="connsiteY320" fmla="*/ 749097 h 2872095"/>
                <a:gd name="connsiteX321" fmla="*/ 966692 w 3909315"/>
                <a:gd name="connsiteY321" fmla="*/ 701389 h 2872095"/>
                <a:gd name="connsiteX322" fmla="*/ 1014400 w 3909315"/>
                <a:gd name="connsiteY322" fmla="*/ 721267 h 2872095"/>
                <a:gd name="connsiteX323" fmla="*/ 1050181 w 3909315"/>
                <a:gd name="connsiteY323" fmla="*/ 725243 h 2872095"/>
                <a:gd name="connsiteX324" fmla="*/ 1034278 w 3909315"/>
                <a:gd name="connsiteY324" fmla="*/ 645730 h 2872095"/>
                <a:gd name="connsiteX325" fmla="*/ 1010424 w 3909315"/>
                <a:gd name="connsiteY325" fmla="*/ 554290 h 2872095"/>
                <a:gd name="connsiteX326" fmla="*/ 1058132 w 3909315"/>
                <a:gd name="connsiteY326" fmla="*/ 415142 h 2872095"/>
                <a:gd name="connsiteX327" fmla="*/ 1097889 w 3909315"/>
                <a:gd name="connsiteY327" fmla="*/ 375385 h 2872095"/>
                <a:gd name="connsiteX328" fmla="*/ 1125718 w 3909315"/>
                <a:gd name="connsiteY328" fmla="*/ 387312 h 2872095"/>
                <a:gd name="connsiteX329" fmla="*/ 1141621 w 3909315"/>
                <a:gd name="connsiteY329" fmla="*/ 438996 h 2872095"/>
                <a:gd name="connsiteX330" fmla="*/ 1117767 w 3909315"/>
                <a:gd name="connsiteY330" fmla="*/ 514533 h 2872095"/>
                <a:gd name="connsiteX331" fmla="*/ 1121743 w 3909315"/>
                <a:gd name="connsiteY331" fmla="*/ 566217 h 2872095"/>
                <a:gd name="connsiteX332" fmla="*/ 1121743 w 3909315"/>
                <a:gd name="connsiteY332" fmla="*/ 621876 h 2872095"/>
                <a:gd name="connsiteX333" fmla="*/ 1125718 w 3909315"/>
                <a:gd name="connsiteY333" fmla="*/ 729218 h 2872095"/>
                <a:gd name="connsiteX334" fmla="*/ 1105840 w 3909315"/>
                <a:gd name="connsiteY334" fmla="*/ 832585 h 2872095"/>
                <a:gd name="connsiteX335" fmla="*/ 1153548 w 3909315"/>
                <a:gd name="connsiteY335" fmla="*/ 788853 h 2872095"/>
                <a:gd name="connsiteX336" fmla="*/ 1181378 w 3909315"/>
                <a:gd name="connsiteY336" fmla="*/ 749097 h 2872095"/>
                <a:gd name="connsiteX337" fmla="*/ 1153548 w 3909315"/>
                <a:gd name="connsiteY337" fmla="*/ 685486 h 2872095"/>
                <a:gd name="connsiteX338" fmla="*/ 1165475 w 3909315"/>
                <a:gd name="connsiteY338" fmla="*/ 641754 h 2872095"/>
                <a:gd name="connsiteX339" fmla="*/ 1149572 w 3909315"/>
                <a:gd name="connsiteY339" fmla="*/ 582119 h 2872095"/>
                <a:gd name="connsiteX340" fmla="*/ 1173426 w 3909315"/>
                <a:gd name="connsiteY340" fmla="*/ 494655 h 2872095"/>
                <a:gd name="connsiteX341" fmla="*/ 1173426 w 3909315"/>
                <a:gd name="connsiteY341" fmla="*/ 411166 h 2872095"/>
                <a:gd name="connsiteX342" fmla="*/ 1209207 w 3909315"/>
                <a:gd name="connsiteY342" fmla="*/ 486704 h 2872095"/>
                <a:gd name="connsiteX343" fmla="*/ 1221134 w 3909315"/>
                <a:gd name="connsiteY343" fmla="*/ 558265 h 2872095"/>
                <a:gd name="connsiteX344" fmla="*/ 1237037 w 3909315"/>
                <a:gd name="connsiteY344" fmla="*/ 474777 h 2872095"/>
                <a:gd name="connsiteX345" fmla="*/ 1237037 w 3909315"/>
                <a:gd name="connsiteY345" fmla="*/ 442971 h 2872095"/>
                <a:gd name="connsiteX346" fmla="*/ 1276793 w 3909315"/>
                <a:gd name="connsiteY346" fmla="*/ 442971 h 2872095"/>
                <a:gd name="connsiteX347" fmla="*/ 1316550 w 3909315"/>
                <a:gd name="connsiteY347" fmla="*/ 466825 h 2872095"/>
                <a:gd name="connsiteX348" fmla="*/ 1360282 w 3909315"/>
                <a:gd name="connsiteY348" fmla="*/ 546338 h 2872095"/>
                <a:gd name="connsiteX349" fmla="*/ 1324501 w 3909315"/>
                <a:gd name="connsiteY349" fmla="*/ 454898 h 2872095"/>
                <a:gd name="connsiteX350" fmla="*/ 1312574 w 3909315"/>
                <a:gd name="connsiteY350" fmla="*/ 391288 h 2872095"/>
                <a:gd name="connsiteX351" fmla="*/ 1427868 w 3909315"/>
                <a:gd name="connsiteY351" fmla="*/ 371410 h 2872095"/>
                <a:gd name="connsiteX352" fmla="*/ 1380160 w 3909315"/>
                <a:gd name="connsiteY352" fmla="*/ 323702 h 2872095"/>
                <a:gd name="connsiteX353" fmla="*/ 1404014 w 3909315"/>
                <a:gd name="connsiteY353" fmla="*/ 295872 h 2872095"/>
                <a:gd name="connsiteX354" fmla="*/ 1503405 w 3909315"/>
                <a:gd name="connsiteY354" fmla="*/ 272018 h 2872095"/>
                <a:gd name="connsiteX355" fmla="*/ 1570991 w 3909315"/>
                <a:gd name="connsiteY355" fmla="*/ 216359 h 2872095"/>
                <a:gd name="connsiteX356" fmla="*/ 1634602 w 3909315"/>
                <a:gd name="connsiteY356" fmla="*/ 172627 h 2872095"/>
                <a:gd name="connsiteX357" fmla="*/ 1666407 w 3909315"/>
                <a:gd name="connsiteY357" fmla="*/ 144797 h 2872095"/>
                <a:gd name="connsiteX358" fmla="*/ 1694237 w 3909315"/>
                <a:gd name="connsiteY358" fmla="*/ 37455 h 2872095"/>
                <a:gd name="connsiteX359" fmla="*/ 1686285 w 3909315"/>
                <a:gd name="connsiteY359" fmla="*/ 144797 h 2872095"/>
                <a:gd name="connsiteX360" fmla="*/ 1718091 w 3909315"/>
                <a:gd name="connsiteY360" fmla="*/ 156724 h 2872095"/>
                <a:gd name="connsiteX361" fmla="*/ 1773750 w 3909315"/>
                <a:gd name="connsiteY361" fmla="*/ 128895 h 2872095"/>
                <a:gd name="connsiteX362" fmla="*/ 1817482 w 3909315"/>
                <a:gd name="connsiteY362" fmla="*/ 77211 h 2872095"/>
                <a:gd name="connsiteX363" fmla="*/ 1845311 w 3909315"/>
                <a:gd name="connsiteY363" fmla="*/ 1674 h 2872095"/>
                <a:gd name="connsiteX364" fmla="*/ 1869165 w 3909315"/>
                <a:gd name="connsiteY364" fmla="*/ 25528 h 2872095"/>
                <a:gd name="connsiteX365" fmla="*/ 1924824 w 3909315"/>
                <a:gd name="connsiteY365" fmla="*/ 33479 h 2872095"/>
                <a:gd name="connsiteX366" fmla="*/ 1956630 w 3909315"/>
                <a:gd name="connsiteY366" fmla="*/ 69260 h 2872095"/>
                <a:gd name="connsiteX367" fmla="*/ 1932776 w 3909315"/>
                <a:gd name="connsiteY367" fmla="*/ 101065 h 2872095"/>
                <a:gd name="connsiteX368" fmla="*/ 1980484 w 3909315"/>
                <a:gd name="connsiteY368" fmla="*/ 109017 h 2872095"/>
                <a:gd name="connsiteX369" fmla="*/ 2044094 w 3909315"/>
                <a:gd name="connsiteY369" fmla="*/ 136846 h 2872095"/>
                <a:gd name="connsiteX370" fmla="*/ 2075899 w 3909315"/>
                <a:gd name="connsiteY370" fmla="*/ 168651 h 2872095"/>
                <a:gd name="connsiteX371" fmla="*/ 2063972 w 3909315"/>
                <a:gd name="connsiteY371" fmla="*/ 236237 h 2872095"/>
                <a:gd name="connsiteX372" fmla="*/ 1980484 w 3909315"/>
                <a:gd name="connsiteY372" fmla="*/ 323702 h 2872095"/>
                <a:gd name="connsiteX373" fmla="*/ 1908922 w 3909315"/>
                <a:gd name="connsiteY373" fmla="*/ 403215 h 2872095"/>
                <a:gd name="connsiteX374" fmla="*/ 1877117 w 3909315"/>
                <a:gd name="connsiteY374" fmla="*/ 438996 h 2872095"/>
                <a:gd name="connsiteX375" fmla="*/ 1908922 w 3909315"/>
                <a:gd name="connsiteY375" fmla="*/ 438996 h 2872095"/>
                <a:gd name="connsiteX376" fmla="*/ 1996386 w 3909315"/>
                <a:gd name="connsiteY376" fmla="*/ 403215 h 2872095"/>
                <a:gd name="connsiteX377" fmla="*/ 2056021 w 3909315"/>
                <a:gd name="connsiteY377" fmla="*/ 379361 h 2872095"/>
                <a:gd name="connsiteX378" fmla="*/ 2123607 w 3909315"/>
                <a:gd name="connsiteY378" fmla="*/ 379361 h 2872095"/>
                <a:gd name="connsiteX379" fmla="*/ 2179266 w 3909315"/>
                <a:gd name="connsiteY379" fmla="*/ 363458 h 2872095"/>
                <a:gd name="connsiteX380" fmla="*/ 2203120 w 3909315"/>
                <a:gd name="connsiteY380" fmla="*/ 423093 h 2872095"/>
                <a:gd name="connsiteX381" fmla="*/ 2246852 w 3909315"/>
                <a:gd name="connsiteY381" fmla="*/ 442971 h 2872095"/>
                <a:gd name="connsiteX382" fmla="*/ 2298536 w 3909315"/>
                <a:gd name="connsiteY382" fmla="*/ 435020 h 2872095"/>
                <a:gd name="connsiteX383" fmla="*/ 2310463 w 3909315"/>
                <a:gd name="connsiteY383" fmla="*/ 399239 h 2872095"/>
                <a:gd name="connsiteX384" fmla="*/ 2298536 w 3909315"/>
                <a:gd name="connsiteY384" fmla="*/ 359483 h 2872095"/>
                <a:gd name="connsiteX385" fmla="*/ 2342268 w 3909315"/>
                <a:gd name="connsiteY385" fmla="*/ 371410 h 2872095"/>
                <a:gd name="connsiteX386" fmla="*/ 2405878 w 3909315"/>
                <a:gd name="connsiteY386" fmla="*/ 419117 h 2872095"/>
                <a:gd name="connsiteX387" fmla="*/ 2433708 w 3909315"/>
                <a:gd name="connsiteY387" fmla="*/ 454898 h 2872095"/>
                <a:gd name="connsiteX388" fmla="*/ 2429732 w 3909315"/>
                <a:gd name="connsiteY388" fmla="*/ 518509 h 2872095"/>
                <a:gd name="connsiteX389" fmla="*/ 2453586 w 3909315"/>
                <a:gd name="connsiteY389" fmla="*/ 590070 h 2872095"/>
                <a:gd name="connsiteX390" fmla="*/ 2509245 w 3909315"/>
                <a:gd name="connsiteY390" fmla="*/ 526460 h 2872095"/>
                <a:gd name="connsiteX391" fmla="*/ 2529124 w 3909315"/>
                <a:gd name="connsiteY391" fmla="*/ 542363 h 2872095"/>
                <a:gd name="connsiteX392" fmla="*/ 2568880 w 3909315"/>
                <a:gd name="connsiteY392" fmla="*/ 558265 h 2872095"/>
                <a:gd name="connsiteX393" fmla="*/ 2612612 w 3909315"/>
                <a:gd name="connsiteY393" fmla="*/ 542363 h 2872095"/>
                <a:gd name="connsiteX394" fmla="*/ 2656344 w 3909315"/>
                <a:gd name="connsiteY394" fmla="*/ 522484 h 2872095"/>
                <a:gd name="connsiteX395" fmla="*/ 2668271 w 3909315"/>
                <a:gd name="connsiteY395" fmla="*/ 462850 h 2872095"/>
                <a:gd name="connsiteX396" fmla="*/ 2688150 w 3909315"/>
                <a:gd name="connsiteY396" fmla="*/ 454898 h 2872095"/>
                <a:gd name="connsiteX397" fmla="*/ 2743809 w 3909315"/>
                <a:gd name="connsiteY397" fmla="*/ 446947 h 2872095"/>
                <a:gd name="connsiteX398" fmla="*/ 2791517 w 3909315"/>
                <a:gd name="connsiteY398" fmla="*/ 458874 h 2872095"/>
                <a:gd name="connsiteX399" fmla="*/ 2859103 w 3909315"/>
                <a:gd name="connsiteY399" fmla="*/ 486704 h 2872095"/>
                <a:gd name="connsiteX400" fmla="*/ 2906811 w 3909315"/>
                <a:gd name="connsiteY400" fmla="*/ 506582 h 2872095"/>
                <a:gd name="connsiteX401" fmla="*/ 2918738 w 3909315"/>
                <a:gd name="connsiteY401" fmla="*/ 542363 h 2872095"/>
                <a:gd name="connsiteX402" fmla="*/ 2930664 w 3909315"/>
                <a:gd name="connsiteY402" fmla="*/ 582119 h 2872095"/>
                <a:gd name="connsiteX403" fmla="*/ 2982348 w 3909315"/>
                <a:gd name="connsiteY403" fmla="*/ 582119 h 2872095"/>
                <a:gd name="connsiteX404" fmla="*/ 3049934 w 3909315"/>
                <a:gd name="connsiteY404" fmla="*/ 550314 h 2872095"/>
                <a:gd name="connsiteX405" fmla="*/ 3109569 w 3909315"/>
                <a:gd name="connsiteY405" fmla="*/ 586095 h 2872095"/>
                <a:gd name="connsiteX406" fmla="*/ 3137398 w 3909315"/>
                <a:gd name="connsiteY406" fmla="*/ 661632 h 2872095"/>
                <a:gd name="connsiteX407" fmla="*/ 3193058 w 3909315"/>
                <a:gd name="connsiteY407" fmla="*/ 665608 h 2872095"/>
                <a:gd name="connsiteX408" fmla="*/ 3284498 w 3909315"/>
                <a:gd name="connsiteY408" fmla="*/ 665608 h 2872095"/>
                <a:gd name="connsiteX409" fmla="*/ 3332205 w 3909315"/>
                <a:gd name="connsiteY409" fmla="*/ 633803 h 2872095"/>
                <a:gd name="connsiteX410" fmla="*/ 3336181 w 3909315"/>
                <a:gd name="connsiteY410" fmla="*/ 681510 h 2872095"/>
                <a:gd name="connsiteX411" fmla="*/ 3371962 w 3909315"/>
                <a:gd name="connsiteY411" fmla="*/ 693437 h 2872095"/>
                <a:gd name="connsiteX412" fmla="*/ 3375938 w 3909315"/>
                <a:gd name="connsiteY412" fmla="*/ 641754 h 2872095"/>
                <a:gd name="connsiteX413" fmla="*/ 3387864 w 3909315"/>
                <a:gd name="connsiteY413" fmla="*/ 633803 h 2872095"/>
                <a:gd name="connsiteX414" fmla="*/ 3499183 w 3909315"/>
                <a:gd name="connsiteY414" fmla="*/ 641754 h 2872095"/>
                <a:gd name="connsiteX415" fmla="*/ 3523037 w 3909315"/>
                <a:gd name="connsiteY415" fmla="*/ 661632 h 2872095"/>
                <a:gd name="connsiteX416" fmla="*/ 3554842 w 3909315"/>
                <a:gd name="connsiteY416" fmla="*/ 697413 h 2872095"/>
                <a:gd name="connsiteX417" fmla="*/ 3658209 w 3909315"/>
                <a:gd name="connsiteY417" fmla="*/ 737170 h 2872095"/>
                <a:gd name="connsiteX0" fmla="*/ 3658209 w 3909315"/>
                <a:gd name="connsiteY0" fmla="*/ 737170 h 2872095"/>
                <a:gd name="connsiteX1" fmla="*/ 3709892 w 3909315"/>
                <a:gd name="connsiteY1" fmla="*/ 768975 h 2872095"/>
                <a:gd name="connsiteX2" fmla="*/ 3773503 w 3909315"/>
                <a:gd name="connsiteY2" fmla="*/ 824634 h 2872095"/>
                <a:gd name="connsiteX3" fmla="*/ 3801332 w 3909315"/>
                <a:gd name="connsiteY3" fmla="*/ 844512 h 2872095"/>
                <a:gd name="connsiteX4" fmla="*/ 3841089 w 3909315"/>
                <a:gd name="connsiteY4" fmla="*/ 864390 h 2872095"/>
                <a:gd name="connsiteX5" fmla="*/ 3908675 w 3909315"/>
                <a:gd name="connsiteY5" fmla="*/ 892220 h 2872095"/>
                <a:gd name="connsiteX6" fmla="*/ 3797357 w 3909315"/>
                <a:gd name="connsiteY6" fmla="*/ 924025 h 2872095"/>
                <a:gd name="connsiteX7" fmla="*/ 3777478 w 3909315"/>
                <a:gd name="connsiteY7" fmla="*/ 959806 h 2872095"/>
                <a:gd name="connsiteX8" fmla="*/ 3757600 w 3909315"/>
                <a:gd name="connsiteY8" fmla="*/ 979684 h 2872095"/>
                <a:gd name="connsiteX9" fmla="*/ 3717844 w 3909315"/>
                <a:gd name="connsiteY9" fmla="*/ 967757 h 2872095"/>
                <a:gd name="connsiteX10" fmla="*/ 3678087 w 3909315"/>
                <a:gd name="connsiteY10" fmla="*/ 939928 h 2872095"/>
                <a:gd name="connsiteX11" fmla="*/ 3678087 w 3909315"/>
                <a:gd name="connsiteY11" fmla="*/ 900171 h 2872095"/>
                <a:gd name="connsiteX12" fmla="*/ 3646282 w 3909315"/>
                <a:gd name="connsiteY12" fmla="*/ 924025 h 2872095"/>
                <a:gd name="connsiteX13" fmla="*/ 3614477 w 3909315"/>
                <a:gd name="connsiteY13" fmla="*/ 900171 h 2872095"/>
                <a:gd name="connsiteX14" fmla="*/ 3598574 w 3909315"/>
                <a:gd name="connsiteY14" fmla="*/ 935952 h 2872095"/>
                <a:gd name="connsiteX15" fmla="*/ 3534964 w 3909315"/>
                <a:gd name="connsiteY15" fmla="*/ 955830 h 2872095"/>
                <a:gd name="connsiteX16" fmla="*/ 3578696 w 3909315"/>
                <a:gd name="connsiteY16" fmla="*/ 983660 h 2872095"/>
                <a:gd name="connsiteX17" fmla="*/ 3590623 w 3909315"/>
                <a:gd name="connsiteY17" fmla="*/ 1007514 h 2872095"/>
                <a:gd name="connsiteX18" fmla="*/ 3578696 w 3909315"/>
                <a:gd name="connsiteY18" fmla="*/ 1059197 h 2872095"/>
                <a:gd name="connsiteX19" fmla="*/ 3530988 w 3909315"/>
                <a:gd name="connsiteY19" fmla="*/ 1091003 h 2872095"/>
                <a:gd name="connsiteX20" fmla="*/ 3455451 w 3909315"/>
                <a:gd name="connsiteY20" fmla="*/ 1106905 h 2872095"/>
                <a:gd name="connsiteX21" fmla="*/ 3435572 w 3909315"/>
                <a:gd name="connsiteY21" fmla="*/ 1126784 h 2872095"/>
                <a:gd name="connsiteX22" fmla="*/ 3387864 w 3909315"/>
                <a:gd name="connsiteY22" fmla="*/ 1166540 h 2872095"/>
                <a:gd name="connsiteX23" fmla="*/ 3364011 w 3909315"/>
                <a:gd name="connsiteY23" fmla="*/ 1166540 h 2872095"/>
                <a:gd name="connsiteX24" fmla="*/ 3300400 w 3909315"/>
                <a:gd name="connsiteY24" fmla="*/ 1158589 h 2872095"/>
                <a:gd name="connsiteX25" fmla="*/ 3244741 w 3909315"/>
                <a:gd name="connsiteY25" fmla="*/ 1162564 h 2872095"/>
                <a:gd name="connsiteX26" fmla="*/ 3224863 w 3909315"/>
                <a:gd name="connsiteY26" fmla="*/ 1202321 h 2872095"/>
                <a:gd name="connsiteX27" fmla="*/ 3240765 w 3909315"/>
                <a:gd name="connsiteY27" fmla="*/ 1234126 h 2872095"/>
                <a:gd name="connsiteX28" fmla="*/ 3212936 w 3909315"/>
                <a:gd name="connsiteY28" fmla="*/ 1250029 h 2872095"/>
                <a:gd name="connsiteX29" fmla="*/ 3208960 w 3909315"/>
                <a:gd name="connsiteY29" fmla="*/ 1321590 h 2872095"/>
                <a:gd name="connsiteX30" fmla="*/ 3201009 w 3909315"/>
                <a:gd name="connsiteY30" fmla="*/ 1353396 h 2872095"/>
                <a:gd name="connsiteX31" fmla="*/ 3193058 w 3909315"/>
                <a:gd name="connsiteY31" fmla="*/ 1377250 h 2872095"/>
                <a:gd name="connsiteX32" fmla="*/ 3177155 w 3909315"/>
                <a:gd name="connsiteY32" fmla="*/ 1405079 h 2872095"/>
                <a:gd name="connsiteX33" fmla="*/ 3149325 w 3909315"/>
                <a:gd name="connsiteY33" fmla="*/ 1405079 h 2872095"/>
                <a:gd name="connsiteX34" fmla="*/ 3137398 w 3909315"/>
                <a:gd name="connsiteY34" fmla="*/ 1424957 h 2872095"/>
                <a:gd name="connsiteX35" fmla="*/ 3125471 w 3909315"/>
                <a:gd name="connsiteY35" fmla="*/ 1448811 h 2872095"/>
                <a:gd name="connsiteX36" fmla="*/ 3109569 w 3909315"/>
                <a:gd name="connsiteY36" fmla="*/ 1464714 h 2872095"/>
                <a:gd name="connsiteX37" fmla="*/ 3093666 w 3909315"/>
                <a:gd name="connsiteY37" fmla="*/ 1496519 h 2872095"/>
                <a:gd name="connsiteX38" fmla="*/ 3038007 w 3909315"/>
                <a:gd name="connsiteY38" fmla="*/ 1580008 h 2872095"/>
                <a:gd name="connsiteX39" fmla="*/ 2986324 w 3909315"/>
                <a:gd name="connsiteY39" fmla="*/ 1591935 h 2872095"/>
                <a:gd name="connsiteX40" fmla="*/ 3026080 w 3909315"/>
                <a:gd name="connsiteY40" fmla="*/ 1540251 h 2872095"/>
                <a:gd name="connsiteX41" fmla="*/ 3041983 w 3909315"/>
                <a:gd name="connsiteY41" fmla="*/ 1508446 h 2872095"/>
                <a:gd name="connsiteX42" fmla="*/ 3038007 w 3909315"/>
                <a:gd name="connsiteY42" fmla="*/ 1444836 h 2872095"/>
                <a:gd name="connsiteX43" fmla="*/ 3038007 w 3909315"/>
                <a:gd name="connsiteY43" fmla="*/ 1373274 h 2872095"/>
                <a:gd name="connsiteX44" fmla="*/ 3053910 w 3909315"/>
                <a:gd name="connsiteY44" fmla="*/ 1297737 h 2872095"/>
                <a:gd name="connsiteX45" fmla="*/ 3113544 w 3909315"/>
                <a:gd name="connsiteY45" fmla="*/ 1218224 h 2872095"/>
                <a:gd name="connsiteX46" fmla="*/ 3165228 w 3909315"/>
                <a:gd name="connsiteY46" fmla="*/ 1178467 h 2872095"/>
                <a:gd name="connsiteX47" fmla="*/ 3216911 w 3909315"/>
                <a:gd name="connsiteY47" fmla="*/ 1126784 h 2872095"/>
                <a:gd name="connsiteX48" fmla="*/ 3240765 w 3909315"/>
                <a:gd name="connsiteY48" fmla="*/ 1098954 h 2872095"/>
                <a:gd name="connsiteX49" fmla="*/ 3228838 w 3909315"/>
                <a:gd name="connsiteY49" fmla="*/ 1063173 h 2872095"/>
                <a:gd name="connsiteX50" fmla="*/ 3185106 w 3909315"/>
                <a:gd name="connsiteY50" fmla="*/ 1098954 h 2872095"/>
                <a:gd name="connsiteX51" fmla="*/ 3161252 w 3909315"/>
                <a:gd name="connsiteY51" fmla="*/ 1122808 h 2872095"/>
                <a:gd name="connsiteX52" fmla="*/ 3161252 w 3909315"/>
                <a:gd name="connsiteY52" fmla="*/ 1146662 h 2872095"/>
                <a:gd name="connsiteX53" fmla="*/ 3145350 w 3909315"/>
                <a:gd name="connsiteY53" fmla="*/ 1146662 h 2872095"/>
                <a:gd name="connsiteX54" fmla="*/ 3133423 w 3909315"/>
                <a:gd name="connsiteY54" fmla="*/ 1154613 h 2872095"/>
                <a:gd name="connsiteX55" fmla="*/ 3133423 w 3909315"/>
                <a:gd name="connsiteY55" fmla="*/ 1102930 h 2872095"/>
                <a:gd name="connsiteX56" fmla="*/ 3121496 w 3909315"/>
                <a:gd name="connsiteY56" fmla="*/ 1091003 h 2872095"/>
                <a:gd name="connsiteX57" fmla="*/ 3061861 w 3909315"/>
                <a:gd name="connsiteY57" fmla="*/ 1110881 h 2872095"/>
                <a:gd name="connsiteX58" fmla="*/ 3018129 w 3909315"/>
                <a:gd name="connsiteY58" fmla="*/ 1166540 h 2872095"/>
                <a:gd name="connsiteX59" fmla="*/ 3014153 w 3909315"/>
                <a:gd name="connsiteY59" fmla="*/ 1186418 h 2872095"/>
                <a:gd name="connsiteX60" fmla="*/ 2998251 w 3909315"/>
                <a:gd name="connsiteY60" fmla="*/ 1226175 h 2872095"/>
                <a:gd name="connsiteX61" fmla="*/ 2946567 w 3909315"/>
                <a:gd name="connsiteY61" fmla="*/ 1222199 h 2872095"/>
                <a:gd name="connsiteX62" fmla="*/ 2926689 w 3909315"/>
                <a:gd name="connsiteY62" fmla="*/ 1226175 h 2872095"/>
                <a:gd name="connsiteX63" fmla="*/ 2910786 w 3909315"/>
                <a:gd name="connsiteY63" fmla="*/ 1194370 h 2872095"/>
                <a:gd name="connsiteX64" fmla="*/ 2867054 w 3909315"/>
                <a:gd name="connsiteY64" fmla="*/ 1214248 h 2872095"/>
                <a:gd name="connsiteX65" fmla="*/ 2811395 w 3909315"/>
                <a:gd name="connsiteY65" fmla="*/ 1198345 h 2872095"/>
                <a:gd name="connsiteX66" fmla="*/ 2767663 w 3909315"/>
                <a:gd name="connsiteY66" fmla="*/ 1210272 h 2872095"/>
                <a:gd name="connsiteX67" fmla="*/ 2719955 w 3909315"/>
                <a:gd name="connsiteY67" fmla="*/ 1234126 h 2872095"/>
                <a:gd name="connsiteX68" fmla="*/ 2672247 w 3909315"/>
                <a:gd name="connsiteY68" fmla="*/ 1301712 h 2872095"/>
                <a:gd name="connsiteX69" fmla="*/ 2600685 w 3909315"/>
                <a:gd name="connsiteY69" fmla="*/ 1365323 h 2872095"/>
                <a:gd name="connsiteX70" fmla="*/ 2640442 w 3909315"/>
                <a:gd name="connsiteY70" fmla="*/ 1369298 h 2872095"/>
                <a:gd name="connsiteX71" fmla="*/ 2632491 w 3909315"/>
                <a:gd name="connsiteY71" fmla="*/ 1417006 h 2872095"/>
                <a:gd name="connsiteX72" fmla="*/ 2688150 w 3909315"/>
                <a:gd name="connsiteY72" fmla="*/ 1409055 h 2872095"/>
                <a:gd name="connsiteX73" fmla="*/ 2759711 w 3909315"/>
                <a:gd name="connsiteY73" fmla="*/ 1420982 h 2872095"/>
                <a:gd name="connsiteX74" fmla="*/ 2771638 w 3909315"/>
                <a:gd name="connsiteY74" fmla="*/ 1409055 h 2872095"/>
                <a:gd name="connsiteX75" fmla="*/ 2803444 w 3909315"/>
                <a:gd name="connsiteY75" fmla="*/ 1448811 h 2872095"/>
                <a:gd name="connsiteX76" fmla="*/ 2779590 w 3909315"/>
                <a:gd name="connsiteY76" fmla="*/ 1472665 h 2872095"/>
                <a:gd name="connsiteX77" fmla="*/ 2807419 w 3909315"/>
                <a:gd name="connsiteY77" fmla="*/ 1548203 h 2872095"/>
                <a:gd name="connsiteX78" fmla="*/ 2803444 w 3909315"/>
                <a:gd name="connsiteY78" fmla="*/ 1568081 h 2872095"/>
                <a:gd name="connsiteX79" fmla="*/ 2783565 w 3909315"/>
                <a:gd name="connsiteY79" fmla="*/ 1583984 h 2872095"/>
                <a:gd name="connsiteX80" fmla="*/ 2779590 w 3909315"/>
                <a:gd name="connsiteY80" fmla="*/ 1615789 h 2872095"/>
                <a:gd name="connsiteX81" fmla="*/ 2791517 w 3909315"/>
                <a:gd name="connsiteY81" fmla="*/ 1651570 h 2872095"/>
                <a:gd name="connsiteX82" fmla="*/ 2775614 w 3909315"/>
                <a:gd name="connsiteY82" fmla="*/ 1663497 h 2872095"/>
                <a:gd name="connsiteX83" fmla="*/ 2775614 w 3909315"/>
                <a:gd name="connsiteY83" fmla="*/ 1687350 h 2872095"/>
                <a:gd name="connsiteX84" fmla="*/ 2791517 w 3909315"/>
                <a:gd name="connsiteY84" fmla="*/ 1707229 h 2872095"/>
                <a:gd name="connsiteX85" fmla="*/ 2886932 w 3909315"/>
                <a:gd name="connsiteY85" fmla="*/ 1687350 h 2872095"/>
                <a:gd name="connsiteX86" fmla="*/ 2966445 w 3909315"/>
                <a:gd name="connsiteY86" fmla="*/ 1639643 h 2872095"/>
                <a:gd name="connsiteX87" fmla="*/ 2847176 w 3909315"/>
                <a:gd name="connsiteY87" fmla="*/ 1754937 h 2872095"/>
                <a:gd name="connsiteX88" fmla="*/ 2775614 w 3909315"/>
                <a:gd name="connsiteY88" fmla="*/ 1786742 h 2872095"/>
                <a:gd name="connsiteX89" fmla="*/ 2731882 w 3909315"/>
                <a:gd name="connsiteY89" fmla="*/ 1770839 h 2872095"/>
                <a:gd name="connsiteX90" fmla="*/ 2755736 w 3909315"/>
                <a:gd name="connsiteY90" fmla="*/ 1858304 h 2872095"/>
                <a:gd name="connsiteX91" fmla="*/ 2751760 w 3909315"/>
                <a:gd name="connsiteY91" fmla="*/ 1902036 h 2872095"/>
                <a:gd name="connsiteX92" fmla="*/ 2735858 w 3909315"/>
                <a:gd name="connsiteY92" fmla="*/ 1973597 h 2872095"/>
                <a:gd name="connsiteX93" fmla="*/ 2676223 w 3909315"/>
                <a:gd name="connsiteY93" fmla="*/ 1989500 h 2872095"/>
                <a:gd name="connsiteX94" fmla="*/ 2652369 w 3909315"/>
                <a:gd name="connsiteY94" fmla="*/ 2001427 h 2872095"/>
                <a:gd name="connsiteX95" fmla="*/ 2616588 w 3909315"/>
                <a:gd name="connsiteY95" fmla="*/ 2029257 h 2872095"/>
                <a:gd name="connsiteX96" fmla="*/ 2596710 w 3909315"/>
                <a:gd name="connsiteY96" fmla="*/ 2029257 h 2872095"/>
                <a:gd name="connsiteX97" fmla="*/ 2549002 w 3909315"/>
                <a:gd name="connsiteY97" fmla="*/ 2049135 h 2872095"/>
                <a:gd name="connsiteX98" fmla="*/ 2529124 w 3909315"/>
                <a:gd name="connsiteY98" fmla="*/ 2072989 h 2872095"/>
                <a:gd name="connsiteX99" fmla="*/ 2513221 w 3909315"/>
                <a:gd name="connsiteY99" fmla="*/ 2100818 h 2872095"/>
                <a:gd name="connsiteX100" fmla="*/ 2485391 w 3909315"/>
                <a:gd name="connsiteY100" fmla="*/ 2069013 h 2872095"/>
                <a:gd name="connsiteX101" fmla="*/ 2469489 w 3909315"/>
                <a:gd name="connsiteY101" fmla="*/ 2049135 h 2872095"/>
                <a:gd name="connsiteX102" fmla="*/ 2493343 w 3909315"/>
                <a:gd name="connsiteY102" fmla="*/ 2013354 h 2872095"/>
                <a:gd name="connsiteX103" fmla="*/ 2556953 w 3909315"/>
                <a:gd name="connsiteY103" fmla="*/ 1957695 h 2872095"/>
                <a:gd name="connsiteX104" fmla="*/ 2596710 w 3909315"/>
                <a:gd name="connsiteY104" fmla="*/ 1957695 h 2872095"/>
                <a:gd name="connsiteX105" fmla="*/ 2664296 w 3909315"/>
                <a:gd name="connsiteY105" fmla="*/ 1925890 h 2872095"/>
                <a:gd name="connsiteX106" fmla="*/ 2696101 w 3909315"/>
                <a:gd name="connsiteY106" fmla="*/ 1874206 h 2872095"/>
                <a:gd name="connsiteX107" fmla="*/ 2712004 w 3909315"/>
                <a:gd name="connsiteY107" fmla="*/ 1818547 h 2872095"/>
                <a:gd name="connsiteX108" fmla="*/ 2715979 w 3909315"/>
                <a:gd name="connsiteY108" fmla="*/ 1774815 h 2872095"/>
                <a:gd name="connsiteX109" fmla="*/ 2735858 w 3909315"/>
                <a:gd name="connsiteY109" fmla="*/ 1731083 h 2872095"/>
                <a:gd name="connsiteX110" fmla="*/ 2751760 w 3909315"/>
                <a:gd name="connsiteY110" fmla="*/ 1683375 h 2872095"/>
                <a:gd name="connsiteX111" fmla="*/ 2759711 w 3909315"/>
                <a:gd name="connsiteY111" fmla="*/ 1635667 h 2872095"/>
                <a:gd name="connsiteX112" fmla="*/ 2763687 w 3909315"/>
                <a:gd name="connsiteY112" fmla="*/ 1552178 h 2872095"/>
                <a:gd name="connsiteX113" fmla="*/ 2755736 w 3909315"/>
                <a:gd name="connsiteY113" fmla="*/ 1476641 h 2872095"/>
                <a:gd name="connsiteX114" fmla="*/ 2735858 w 3909315"/>
                <a:gd name="connsiteY114" fmla="*/ 1504470 h 2872095"/>
                <a:gd name="connsiteX115" fmla="*/ 2688150 w 3909315"/>
                <a:gd name="connsiteY115" fmla="*/ 1599886 h 2872095"/>
                <a:gd name="connsiteX116" fmla="*/ 2644418 w 3909315"/>
                <a:gd name="connsiteY116" fmla="*/ 1707229 h 2872095"/>
                <a:gd name="connsiteX117" fmla="*/ 2592734 w 3909315"/>
                <a:gd name="connsiteY117" fmla="*/ 1758912 h 2872095"/>
                <a:gd name="connsiteX118" fmla="*/ 2564904 w 3909315"/>
                <a:gd name="connsiteY118" fmla="*/ 1766864 h 2872095"/>
                <a:gd name="connsiteX119" fmla="*/ 2537075 w 3909315"/>
                <a:gd name="connsiteY119" fmla="*/ 1746985 h 2872095"/>
                <a:gd name="connsiteX120" fmla="*/ 2493343 w 3909315"/>
                <a:gd name="connsiteY120" fmla="*/ 1778790 h 2872095"/>
                <a:gd name="connsiteX121" fmla="*/ 2481416 w 3909315"/>
                <a:gd name="connsiteY121" fmla="*/ 1790717 h 2872095"/>
                <a:gd name="connsiteX122" fmla="*/ 2461538 w 3909315"/>
                <a:gd name="connsiteY122" fmla="*/ 1810596 h 2872095"/>
                <a:gd name="connsiteX123" fmla="*/ 2433708 w 3909315"/>
                <a:gd name="connsiteY123" fmla="*/ 1858304 h 2872095"/>
                <a:gd name="connsiteX124" fmla="*/ 2469489 w 3909315"/>
                <a:gd name="connsiteY124" fmla="*/ 1917938 h 2872095"/>
                <a:gd name="connsiteX125" fmla="*/ 2457562 w 3909315"/>
                <a:gd name="connsiteY125" fmla="*/ 1969622 h 2872095"/>
                <a:gd name="connsiteX126" fmla="*/ 2409854 w 3909315"/>
                <a:gd name="connsiteY126" fmla="*/ 2013354 h 2872095"/>
                <a:gd name="connsiteX127" fmla="*/ 2405878 w 3909315"/>
                <a:gd name="connsiteY127" fmla="*/ 2001427 h 2872095"/>
                <a:gd name="connsiteX128" fmla="*/ 2409854 w 3909315"/>
                <a:gd name="connsiteY128" fmla="*/ 1965646 h 2872095"/>
                <a:gd name="connsiteX129" fmla="*/ 2409854 w 3909315"/>
                <a:gd name="connsiteY129" fmla="*/ 1929865 h 2872095"/>
                <a:gd name="connsiteX130" fmla="*/ 2374073 w 3909315"/>
                <a:gd name="connsiteY130" fmla="*/ 1890109 h 2872095"/>
                <a:gd name="connsiteX131" fmla="*/ 2386000 w 3909315"/>
                <a:gd name="connsiteY131" fmla="*/ 1850352 h 2872095"/>
                <a:gd name="connsiteX132" fmla="*/ 2350219 w 3909315"/>
                <a:gd name="connsiteY132" fmla="*/ 1850352 h 2872095"/>
                <a:gd name="connsiteX133" fmla="*/ 2302511 w 3909315"/>
                <a:gd name="connsiteY133" fmla="*/ 1874206 h 2872095"/>
                <a:gd name="connsiteX134" fmla="*/ 2274682 w 3909315"/>
                <a:gd name="connsiteY134" fmla="*/ 1818547 h 2872095"/>
                <a:gd name="connsiteX135" fmla="*/ 2234925 w 3909315"/>
                <a:gd name="connsiteY135" fmla="*/ 1862279 h 2872095"/>
                <a:gd name="connsiteX136" fmla="*/ 2230950 w 3909315"/>
                <a:gd name="connsiteY136" fmla="*/ 1902036 h 2872095"/>
                <a:gd name="connsiteX137" fmla="*/ 2310463 w 3909315"/>
                <a:gd name="connsiteY137" fmla="*/ 1921914 h 2872095"/>
                <a:gd name="connsiteX138" fmla="*/ 2262755 w 3909315"/>
                <a:gd name="connsiteY138" fmla="*/ 1949744 h 2872095"/>
                <a:gd name="connsiteX139" fmla="*/ 2250828 w 3909315"/>
                <a:gd name="connsiteY139" fmla="*/ 1993476 h 2872095"/>
                <a:gd name="connsiteX140" fmla="*/ 2266731 w 3909315"/>
                <a:gd name="connsiteY140" fmla="*/ 2017330 h 2872095"/>
                <a:gd name="connsiteX141" fmla="*/ 2298536 w 3909315"/>
                <a:gd name="connsiteY141" fmla="*/ 2069013 h 2872095"/>
                <a:gd name="connsiteX142" fmla="*/ 2294560 w 3909315"/>
                <a:gd name="connsiteY142" fmla="*/ 2112745 h 2872095"/>
                <a:gd name="connsiteX143" fmla="*/ 2282633 w 3909315"/>
                <a:gd name="connsiteY143" fmla="*/ 2176356 h 2872095"/>
                <a:gd name="connsiteX144" fmla="*/ 2254804 w 3909315"/>
                <a:gd name="connsiteY144" fmla="*/ 2208161 h 2872095"/>
                <a:gd name="connsiteX145" fmla="*/ 2238901 w 3909315"/>
                <a:gd name="connsiteY145" fmla="*/ 2239966 h 2872095"/>
                <a:gd name="connsiteX146" fmla="*/ 2207096 w 3909315"/>
                <a:gd name="connsiteY146" fmla="*/ 2295625 h 2872095"/>
                <a:gd name="connsiteX147" fmla="*/ 2151437 w 3909315"/>
                <a:gd name="connsiteY147" fmla="*/ 2315504 h 2872095"/>
                <a:gd name="connsiteX148" fmla="*/ 2079875 w 3909315"/>
                <a:gd name="connsiteY148" fmla="*/ 2327430 h 2872095"/>
                <a:gd name="connsiteX149" fmla="*/ 2052045 w 3909315"/>
                <a:gd name="connsiteY149" fmla="*/ 2327430 h 2872095"/>
                <a:gd name="connsiteX150" fmla="*/ 2044094 w 3909315"/>
                <a:gd name="connsiteY150" fmla="*/ 2339357 h 2872095"/>
                <a:gd name="connsiteX151" fmla="*/ 2059997 w 3909315"/>
                <a:gd name="connsiteY151" fmla="*/ 2375138 h 2872095"/>
                <a:gd name="connsiteX152" fmla="*/ 2020240 w 3909315"/>
                <a:gd name="connsiteY152" fmla="*/ 2418870 h 2872095"/>
                <a:gd name="connsiteX153" fmla="*/ 1996386 w 3909315"/>
                <a:gd name="connsiteY153" fmla="*/ 2442724 h 2872095"/>
                <a:gd name="connsiteX154" fmla="*/ 1980484 w 3909315"/>
                <a:gd name="connsiteY154" fmla="*/ 2387065 h 2872095"/>
                <a:gd name="connsiteX155" fmla="*/ 1968557 w 3909315"/>
                <a:gd name="connsiteY155" fmla="*/ 2343333 h 2872095"/>
                <a:gd name="connsiteX156" fmla="*/ 1928800 w 3909315"/>
                <a:gd name="connsiteY156" fmla="*/ 2371163 h 2872095"/>
                <a:gd name="connsiteX157" fmla="*/ 1916873 w 3909315"/>
                <a:gd name="connsiteY157" fmla="*/ 2414895 h 2872095"/>
                <a:gd name="connsiteX158" fmla="*/ 1960605 w 3909315"/>
                <a:gd name="connsiteY158" fmla="*/ 2466578 h 2872095"/>
                <a:gd name="connsiteX159" fmla="*/ 2008313 w 3909315"/>
                <a:gd name="connsiteY159" fmla="*/ 2530189 h 2872095"/>
                <a:gd name="connsiteX160" fmla="*/ 2000362 w 3909315"/>
                <a:gd name="connsiteY160" fmla="*/ 2609702 h 2872095"/>
                <a:gd name="connsiteX161" fmla="*/ 1972532 w 3909315"/>
                <a:gd name="connsiteY161" fmla="*/ 2625604 h 2872095"/>
                <a:gd name="connsiteX162" fmla="*/ 1904946 w 3909315"/>
                <a:gd name="connsiteY162" fmla="*/ 2673312 h 2872095"/>
                <a:gd name="connsiteX163" fmla="*/ 1893019 w 3909315"/>
                <a:gd name="connsiteY163" fmla="*/ 2645483 h 2872095"/>
                <a:gd name="connsiteX164" fmla="*/ 1861214 w 3909315"/>
                <a:gd name="connsiteY164" fmla="*/ 2609702 h 2872095"/>
                <a:gd name="connsiteX165" fmla="*/ 1805555 w 3909315"/>
                <a:gd name="connsiteY165" fmla="*/ 2565970 h 2872095"/>
                <a:gd name="connsiteX166" fmla="*/ 1793628 w 3909315"/>
                <a:gd name="connsiteY166" fmla="*/ 2561994 h 2872095"/>
                <a:gd name="connsiteX167" fmla="*/ 1789652 w 3909315"/>
                <a:gd name="connsiteY167" fmla="*/ 2585848 h 2872095"/>
                <a:gd name="connsiteX168" fmla="*/ 1769774 w 3909315"/>
                <a:gd name="connsiteY168" fmla="*/ 2609702 h 2872095"/>
                <a:gd name="connsiteX169" fmla="*/ 1781701 w 3909315"/>
                <a:gd name="connsiteY169" fmla="*/ 2653434 h 2872095"/>
                <a:gd name="connsiteX170" fmla="*/ 1809531 w 3909315"/>
                <a:gd name="connsiteY170" fmla="*/ 2705117 h 2872095"/>
                <a:gd name="connsiteX171" fmla="*/ 1857238 w 3909315"/>
                <a:gd name="connsiteY171" fmla="*/ 2748850 h 2872095"/>
                <a:gd name="connsiteX172" fmla="*/ 1869165 w 3909315"/>
                <a:gd name="connsiteY172" fmla="*/ 2792582 h 2872095"/>
                <a:gd name="connsiteX173" fmla="*/ 1885068 w 3909315"/>
                <a:gd name="connsiteY173" fmla="*/ 2828363 h 2872095"/>
                <a:gd name="connsiteX174" fmla="*/ 1893019 w 3909315"/>
                <a:gd name="connsiteY174" fmla="*/ 2844265 h 2872095"/>
                <a:gd name="connsiteX175" fmla="*/ 1885068 w 3909315"/>
                <a:gd name="connsiteY175" fmla="*/ 2872095 h 2872095"/>
                <a:gd name="connsiteX176" fmla="*/ 1837360 w 3909315"/>
                <a:gd name="connsiteY176" fmla="*/ 2844265 h 2872095"/>
                <a:gd name="connsiteX177" fmla="*/ 1797604 w 3909315"/>
                <a:gd name="connsiteY177" fmla="*/ 2784630 h 2872095"/>
                <a:gd name="connsiteX178" fmla="*/ 1785677 w 3909315"/>
                <a:gd name="connsiteY178" fmla="*/ 2713069 h 2872095"/>
                <a:gd name="connsiteX179" fmla="*/ 1757847 w 3909315"/>
                <a:gd name="connsiteY179" fmla="*/ 2697166 h 2872095"/>
                <a:gd name="connsiteX180" fmla="*/ 1741944 w 3909315"/>
                <a:gd name="connsiteY180" fmla="*/ 2665361 h 2872095"/>
                <a:gd name="connsiteX181" fmla="*/ 1757847 w 3909315"/>
                <a:gd name="connsiteY181" fmla="*/ 2625604 h 2872095"/>
                <a:gd name="connsiteX182" fmla="*/ 1741944 w 3909315"/>
                <a:gd name="connsiteY182" fmla="*/ 2534164 h 2872095"/>
                <a:gd name="connsiteX183" fmla="*/ 1718091 w 3909315"/>
                <a:gd name="connsiteY183" fmla="*/ 2458627 h 2872095"/>
                <a:gd name="connsiteX184" fmla="*/ 1670383 w 3909315"/>
                <a:gd name="connsiteY184" fmla="*/ 2506335 h 2872095"/>
                <a:gd name="connsiteX185" fmla="*/ 1642553 w 3909315"/>
                <a:gd name="connsiteY185" fmla="*/ 2498384 h 2872095"/>
                <a:gd name="connsiteX186" fmla="*/ 1646529 w 3909315"/>
                <a:gd name="connsiteY186" fmla="*/ 2442724 h 2872095"/>
                <a:gd name="connsiteX187" fmla="*/ 1630626 w 3909315"/>
                <a:gd name="connsiteY187" fmla="*/ 2391041 h 2872095"/>
                <a:gd name="connsiteX188" fmla="*/ 1574967 w 3909315"/>
                <a:gd name="connsiteY188" fmla="*/ 2335382 h 2872095"/>
                <a:gd name="connsiteX189" fmla="*/ 1543162 w 3909315"/>
                <a:gd name="connsiteY189" fmla="*/ 2351284 h 2872095"/>
                <a:gd name="connsiteX190" fmla="*/ 1471600 w 3909315"/>
                <a:gd name="connsiteY190" fmla="*/ 2343333 h 2872095"/>
                <a:gd name="connsiteX191" fmla="*/ 1439795 w 3909315"/>
                <a:gd name="connsiteY191" fmla="*/ 2391041 h 2872095"/>
                <a:gd name="connsiteX192" fmla="*/ 1419917 w 3909315"/>
                <a:gd name="connsiteY192" fmla="*/ 2387065 h 2872095"/>
                <a:gd name="connsiteX193" fmla="*/ 1404014 w 3909315"/>
                <a:gd name="connsiteY193" fmla="*/ 2430797 h 2872095"/>
                <a:gd name="connsiteX194" fmla="*/ 1356306 w 3909315"/>
                <a:gd name="connsiteY194" fmla="*/ 2446700 h 2872095"/>
                <a:gd name="connsiteX195" fmla="*/ 1320525 w 3909315"/>
                <a:gd name="connsiteY195" fmla="*/ 2474530 h 2872095"/>
                <a:gd name="connsiteX196" fmla="*/ 1308598 w 3909315"/>
                <a:gd name="connsiteY196" fmla="*/ 2534164 h 2872095"/>
                <a:gd name="connsiteX197" fmla="*/ 1288720 w 3909315"/>
                <a:gd name="connsiteY197" fmla="*/ 2589824 h 2872095"/>
                <a:gd name="connsiteX198" fmla="*/ 1237037 w 3909315"/>
                <a:gd name="connsiteY198" fmla="*/ 2649458 h 2872095"/>
                <a:gd name="connsiteX199" fmla="*/ 1205231 w 3909315"/>
                <a:gd name="connsiteY199" fmla="*/ 2585848 h 2872095"/>
                <a:gd name="connsiteX200" fmla="*/ 1169451 w 3909315"/>
                <a:gd name="connsiteY200" fmla="*/ 2522237 h 2872095"/>
                <a:gd name="connsiteX201" fmla="*/ 1173426 w 3909315"/>
                <a:gd name="connsiteY201" fmla="*/ 2474530 h 2872095"/>
                <a:gd name="connsiteX202" fmla="*/ 1157524 w 3909315"/>
                <a:gd name="connsiteY202" fmla="*/ 2446700 h 2872095"/>
                <a:gd name="connsiteX203" fmla="*/ 1157524 w 3909315"/>
                <a:gd name="connsiteY203" fmla="*/ 2391041 h 2872095"/>
                <a:gd name="connsiteX204" fmla="*/ 1161499 w 3909315"/>
                <a:gd name="connsiteY204" fmla="*/ 2347309 h 2872095"/>
                <a:gd name="connsiteX205" fmla="*/ 1145597 w 3909315"/>
                <a:gd name="connsiteY205" fmla="*/ 2303577 h 2872095"/>
                <a:gd name="connsiteX206" fmla="*/ 1125718 w 3909315"/>
                <a:gd name="connsiteY206" fmla="*/ 2343333 h 2872095"/>
                <a:gd name="connsiteX207" fmla="*/ 1105840 w 3909315"/>
                <a:gd name="connsiteY207" fmla="*/ 2331406 h 2872095"/>
                <a:gd name="connsiteX208" fmla="*/ 1081986 w 3909315"/>
                <a:gd name="connsiteY208" fmla="*/ 2303577 h 2872095"/>
                <a:gd name="connsiteX209" fmla="*/ 1125718 w 3909315"/>
                <a:gd name="connsiteY209" fmla="*/ 2283698 h 2872095"/>
                <a:gd name="connsiteX210" fmla="*/ 1062108 w 3909315"/>
                <a:gd name="connsiteY210" fmla="*/ 2299601 h 2872095"/>
                <a:gd name="connsiteX211" fmla="*/ 1014400 w 3909315"/>
                <a:gd name="connsiteY211" fmla="*/ 2299601 h 2872095"/>
                <a:gd name="connsiteX212" fmla="*/ 994522 w 3909315"/>
                <a:gd name="connsiteY212" fmla="*/ 2283698 h 2872095"/>
                <a:gd name="connsiteX213" fmla="*/ 994522 w 3909315"/>
                <a:gd name="connsiteY213" fmla="*/ 2259844 h 2872095"/>
                <a:gd name="connsiteX214" fmla="*/ 879228 w 3909315"/>
                <a:gd name="connsiteY214" fmla="*/ 2263820 h 2872095"/>
                <a:gd name="connsiteX215" fmla="*/ 823569 w 3909315"/>
                <a:gd name="connsiteY215" fmla="*/ 2255869 h 2872095"/>
                <a:gd name="connsiteX216" fmla="*/ 791764 w 3909315"/>
                <a:gd name="connsiteY216" fmla="*/ 2220088 h 2872095"/>
                <a:gd name="connsiteX217" fmla="*/ 783812 w 3909315"/>
                <a:gd name="connsiteY217" fmla="*/ 2216112 h 2872095"/>
                <a:gd name="connsiteX218" fmla="*/ 716226 w 3909315"/>
                <a:gd name="connsiteY218" fmla="*/ 2216112 h 2872095"/>
                <a:gd name="connsiteX219" fmla="*/ 644664 w 3909315"/>
                <a:gd name="connsiteY219" fmla="*/ 2168404 h 2872095"/>
                <a:gd name="connsiteX220" fmla="*/ 604908 w 3909315"/>
                <a:gd name="connsiteY220" fmla="*/ 2124672 h 2872095"/>
                <a:gd name="connsiteX221" fmla="*/ 585030 w 3909315"/>
                <a:gd name="connsiteY221" fmla="*/ 2136599 h 2872095"/>
                <a:gd name="connsiteX222" fmla="*/ 608884 w 3909315"/>
                <a:gd name="connsiteY222" fmla="*/ 2192258 h 2872095"/>
                <a:gd name="connsiteX223" fmla="*/ 624786 w 3909315"/>
                <a:gd name="connsiteY223" fmla="*/ 2235990 h 2872095"/>
                <a:gd name="connsiteX224" fmla="*/ 652616 w 3909315"/>
                <a:gd name="connsiteY224" fmla="*/ 2232015 h 2872095"/>
                <a:gd name="connsiteX225" fmla="*/ 656591 w 3909315"/>
                <a:gd name="connsiteY225" fmla="*/ 2275747 h 2872095"/>
                <a:gd name="connsiteX226" fmla="*/ 712251 w 3909315"/>
                <a:gd name="connsiteY226" fmla="*/ 2287674 h 2872095"/>
                <a:gd name="connsiteX227" fmla="*/ 744056 w 3909315"/>
                <a:gd name="connsiteY227" fmla="*/ 2239966 h 2872095"/>
                <a:gd name="connsiteX228" fmla="*/ 779837 w 3909315"/>
                <a:gd name="connsiteY228" fmla="*/ 2235990 h 2872095"/>
                <a:gd name="connsiteX229" fmla="*/ 775861 w 3909315"/>
                <a:gd name="connsiteY229" fmla="*/ 2267796 h 2872095"/>
                <a:gd name="connsiteX230" fmla="*/ 791764 w 3909315"/>
                <a:gd name="connsiteY230" fmla="*/ 2287674 h 2872095"/>
                <a:gd name="connsiteX231" fmla="*/ 823569 w 3909315"/>
                <a:gd name="connsiteY231" fmla="*/ 2291650 h 2872095"/>
                <a:gd name="connsiteX232" fmla="*/ 839471 w 3909315"/>
                <a:gd name="connsiteY232" fmla="*/ 2315504 h 2872095"/>
                <a:gd name="connsiteX233" fmla="*/ 827544 w 3909315"/>
                <a:gd name="connsiteY233" fmla="*/ 2371163 h 2872095"/>
                <a:gd name="connsiteX234" fmla="*/ 807666 w 3909315"/>
                <a:gd name="connsiteY234" fmla="*/ 2387065 h 2872095"/>
                <a:gd name="connsiteX235" fmla="*/ 815618 w 3909315"/>
                <a:gd name="connsiteY235" fmla="*/ 2438749 h 2872095"/>
                <a:gd name="connsiteX236" fmla="*/ 799715 w 3909315"/>
                <a:gd name="connsiteY236" fmla="*/ 2414895 h 2872095"/>
                <a:gd name="connsiteX237" fmla="*/ 783812 w 3909315"/>
                <a:gd name="connsiteY237" fmla="*/ 2438749 h 2872095"/>
                <a:gd name="connsiteX238" fmla="*/ 755983 w 3909315"/>
                <a:gd name="connsiteY238" fmla="*/ 2434773 h 2872095"/>
                <a:gd name="connsiteX239" fmla="*/ 755983 w 3909315"/>
                <a:gd name="connsiteY239" fmla="*/ 2462603 h 2872095"/>
                <a:gd name="connsiteX240" fmla="*/ 696348 w 3909315"/>
                <a:gd name="connsiteY240" fmla="*/ 2470554 h 2872095"/>
                <a:gd name="connsiteX241" fmla="*/ 688397 w 3909315"/>
                <a:gd name="connsiteY241" fmla="*/ 2482481 h 2872095"/>
                <a:gd name="connsiteX242" fmla="*/ 648640 w 3909315"/>
                <a:gd name="connsiteY242" fmla="*/ 2506335 h 2872095"/>
                <a:gd name="connsiteX243" fmla="*/ 620811 w 3909315"/>
                <a:gd name="connsiteY243" fmla="*/ 2522237 h 2872095"/>
                <a:gd name="connsiteX244" fmla="*/ 545273 w 3909315"/>
                <a:gd name="connsiteY244" fmla="*/ 2554043 h 2872095"/>
                <a:gd name="connsiteX245" fmla="*/ 493590 w 3909315"/>
                <a:gd name="connsiteY245" fmla="*/ 2565970 h 2872095"/>
                <a:gd name="connsiteX246" fmla="*/ 489614 w 3909315"/>
                <a:gd name="connsiteY246" fmla="*/ 2573921 h 2872095"/>
                <a:gd name="connsiteX247" fmla="*/ 469736 w 3909315"/>
                <a:gd name="connsiteY247" fmla="*/ 2502359 h 2872095"/>
                <a:gd name="connsiteX248" fmla="*/ 449858 w 3909315"/>
                <a:gd name="connsiteY248" fmla="*/ 2442724 h 2872095"/>
                <a:gd name="connsiteX249" fmla="*/ 406125 w 3909315"/>
                <a:gd name="connsiteY249" fmla="*/ 2383090 h 2872095"/>
                <a:gd name="connsiteX250" fmla="*/ 386247 w 3909315"/>
                <a:gd name="connsiteY250" fmla="*/ 2375138 h 2872095"/>
                <a:gd name="connsiteX251" fmla="*/ 378296 w 3909315"/>
                <a:gd name="connsiteY251" fmla="*/ 2371163 h 2872095"/>
                <a:gd name="connsiteX252" fmla="*/ 378296 w 3909315"/>
                <a:gd name="connsiteY252" fmla="*/ 2323455 h 2872095"/>
                <a:gd name="connsiteX253" fmla="*/ 338539 w 3909315"/>
                <a:gd name="connsiteY253" fmla="*/ 2279723 h 2872095"/>
                <a:gd name="connsiteX254" fmla="*/ 310710 w 3909315"/>
                <a:gd name="connsiteY254" fmla="*/ 2212137 h 2872095"/>
                <a:gd name="connsiteX255" fmla="*/ 247099 w 3909315"/>
                <a:gd name="connsiteY255" fmla="*/ 2172380 h 2872095"/>
                <a:gd name="connsiteX256" fmla="*/ 270953 w 3909315"/>
                <a:gd name="connsiteY256" fmla="*/ 2136599 h 2872095"/>
                <a:gd name="connsiteX257" fmla="*/ 251075 w 3909315"/>
                <a:gd name="connsiteY257" fmla="*/ 2084916 h 2872095"/>
                <a:gd name="connsiteX258" fmla="*/ 286856 w 3909315"/>
                <a:gd name="connsiteY258" fmla="*/ 2005403 h 2872095"/>
                <a:gd name="connsiteX259" fmla="*/ 294807 w 3909315"/>
                <a:gd name="connsiteY259" fmla="*/ 1973597 h 2872095"/>
                <a:gd name="connsiteX260" fmla="*/ 175538 w 3909315"/>
                <a:gd name="connsiteY260" fmla="*/ 1965646 h 2872095"/>
                <a:gd name="connsiteX261" fmla="*/ 107951 w 3909315"/>
                <a:gd name="connsiteY261" fmla="*/ 1989500 h 2872095"/>
                <a:gd name="connsiteX262" fmla="*/ 68195 w 3909315"/>
                <a:gd name="connsiteY262" fmla="*/ 1993476 h 2872095"/>
                <a:gd name="connsiteX263" fmla="*/ 28438 w 3909315"/>
                <a:gd name="connsiteY263" fmla="*/ 1965646 h 2872095"/>
                <a:gd name="connsiteX264" fmla="*/ 609 w 3909315"/>
                <a:gd name="connsiteY264" fmla="*/ 1913963 h 2872095"/>
                <a:gd name="connsiteX265" fmla="*/ 8560 w 3909315"/>
                <a:gd name="connsiteY265" fmla="*/ 1878182 h 2872095"/>
                <a:gd name="connsiteX266" fmla="*/ 16511 w 3909315"/>
                <a:gd name="connsiteY266" fmla="*/ 1842401 h 2872095"/>
                <a:gd name="connsiteX267" fmla="*/ 96024 w 3909315"/>
                <a:gd name="connsiteY267" fmla="*/ 1822523 h 2872095"/>
                <a:gd name="connsiteX268" fmla="*/ 211318 w 3909315"/>
                <a:gd name="connsiteY268" fmla="*/ 1810596 h 2872095"/>
                <a:gd name="connsiteX269" fmla="*/ 255051 w 3909315"/>
                <a:gd name="connsiteY269" fmla="*/ 1790717 h 2872095"/>
                <a:gd name="connsiteX270" fmla="*/ 294807 w 3909315"/>
                <a:gd name="connsiteY270" fmla="*/ 1790717 h 2872095"/>
                <a:gd name="connsiteX271" fmla="*/ 350466 w 3909315"/>
                <a:gd name="connsiteY271" fmla="*/ 1834450 h 2872095"/>
                <a:gd name="connsiteX272" fmla="*/ 398174 w 3909315"/>
                <a:gd name="connsiteY272" fmla="*/ 1822523 h 2872095"/>
                <a:gd name="connsiteX273" fmla="*/ 441906 w 3909315"/>
                <a:gd name="connsiteY273" fmla="*/ 1802644 h 2872095"/>
                <a:gd name="connsiteX274" fmla="*/ 473711 w 3909315"/>
                <a:gd name="connsiteY274" fmla="*/ 1802644 h 2872095"/>
                <a:gd name="connsiteX275" fmla="*/ 550864 w 3909315"/>
                <a:gd name="connsiteY275" fmla="*/ 1811403 h 2872095"/>
                <a:gd name="connsiteX276" fmla="*/ 592981 w 3909315"/>
                <a:gd name="connsiteY276" fmla="*/ 1790717 h 2872095"/>
                <a:gd name="connsiteX277" fmla="*/ 600932 w 3909315"/>
                <a:gd name="connsiteY277" fmla="*/ 1794693 h 2872095"/>
                <a:gd name="connsiteX278" fmla="*/ 624786 w 3909315"/>
                <a:gd name="connsiteY278" fmla="*/ 1838425 h 2872095"/>
                <a:gd name="connsiteX279" fmla="*/ 604908 w 3909315"/>
                <a:gd name="connsiteY279" fmla="*/ 1902036 h 2872095"/>
                <a:gd name="connsiteX280" fmla="*/ 664543 w 3909315"/>
                <a:gd name="connsiteY280" fmla="*/ 1937817 h 2872095"/>
                <a:gd name="connsiteX281" fmla="*/ 708275 w 3909315"/>
                <a:gd name="connsiteY281" fmla="*/ 1941792 h 2872095"/>
                <a:gd name="connsiteX282" fmla="*/ 712251 w 3909315"/>
                <a:gd name="connsiteY282" fmla="*/ 1921914 h 2872095"/>
                <a:gd name="connsiteX283" fmla="*/ 712251 w 3909315"/>
                <a:gd name="connsiteY283" fmla="*/ 1886133 h 2872095"/>
                <a:gd name="connsiteX284" fmla="*/ 692372 w 3909315"/>
                <a:gd name="connsiteY284" fmla="*/ 1846377 h 2872095"/>
                <a:gd name="connsiteX285" fmla="*/ 684421 w 3909315"/>
                <a:gd name="connsiteY285" fmla="*/ 1838425 h 2872095"/>
                <a:gd name="connsiteX286" fmla="*/ 720202 w 3909315"/>
                <a:gd name="connsiteY286" fmla="*/ 1830474 h 2872095"/>
                <a:gd name="connsiteX287" fmla="*/ 704299 w 3909315"/>
                <a:gd name="connsiteY287" fmla="*/ 1802644 h 2872095"/>
                <a:gd name="connsiteX288" fmla="*/ 640689 w 3909315"/>
                <a:gd name="connsiteY288" fmla="*/ 1731083 h 2872095"/>
                <a:gd name="connsiteX289" fmla="*/ 644664 w 3909315"/>
                <a:gd name="connsiteY289" fmla="*/ 1707229 h 2872095"/>
                <a:gd name="connsiteX290" fmla="*/ 688397 w 3909315"/>
                <a:gd name="connsiteY290" fmla="*/ 1687350 h 2872095"/>
                <a:gd name="connsiteX291" fmla="*/ 692372 w 3909315"/>
                <a:gd name="connsiteY291" fmla="*/ 1655545 h 2872095"/>
                <a:gd name="connsiteX292" fmla="*/ 652616 w 3909315"/>
                <a:gd name="connsiteY292" fmla="*/ 1643618 h 2872095"/>
                <a:gd name="connsiteX293" fmla="*/ 596957 w 3909315"/>
                <a:gd name="connsiteY293" fmla="*/ 1667472 h 2872095"/>
                <a:gd name="connsiteX294" fmla="*/ 585030 w 3909315"/>
                <a:gd name="connsiteY294" fmla="*/ 1647594 h 2872095"/>
                <a:gd name="connsiteX295" fmla="*/ 565151 w 3909315"/>
                <a:gd name="connsiteY295" fmla="*/ 1603862 h 2872095"/>
                <a:gd name="connsiteX296" fmla="*/ 541298 w 3909315"/>
                <a:gd name="connsiteY296" fmla="*/ 1540251 h 2872095"/>
                <a:gd name="connsiteX297" fmla="*/ 577078 w 3909315"/>
                <a:gd name="connsiteY297" fmla="*/ 1512422 h 2872095"/>
                <a:gd name="connsiteX298" fmla="*/ 640689 w 3909315"/>
                <a:gd name="connsiteY298" fmla="*/ 1488568 h 2872095"/>
                <a:gd name="connsiteX299" fmla="*/ 704299 w 3909315"/>
                <a:gd name="connsiteY299" fmla="*/ 1472665 h 2872095"/>
                <a:gd name="connsiteX300" fmla="*/ 759958 w 3909315"/>
                <a:gd name="connsiteY300" fmla="*/ 1496519 h 2872095"/>
                <a:gd name="connsiteX301" fmla="*/ 819593 w 3909315"/>
                <a:gd name="connsiteY301" fmla="*/ 1472665 h 2872095"/>
                <a:gd name="connsiteX302" fmla="*/ 839471 w 3909315"/>
                <a:gd name="connsiteY302" fmla="*/ 1496519 h 2872095"/>
                <a:gd name="connsiteX303" fmla="*/ 879228 w 3909315"/>
                <a:gd name="connsiteY303" fmla="*/ 1488568 h 2872095"/>
                <a:gd name="connsiteX304" fmla="*/ 835496 w 3909315"/>
                <a:gd name="connsiteY304" fmla="*/ 1464714 h 2872095"/>
                <a:gd name="connsiteX305" fmla="*/ 835496 w 3909315"/>
                <a:gd name="connsiteY305" fmla="*/ 1413030 h 2872095"/>
                <a:gd name="connsiteX306" fmla="*/ 831520 w 3909315"/>
                <a:gd name="connsiteY306" fmla="*/ 1397128 h 2872095"/>
                <a:gd name="connsiteX307" fmla="*/ 795739 w 3909315"/>
                <a:gd name="connsiteY307" fmla="*/ 1373274 h 2872095"/>
                <a:gd name="connsiteX308" fmla="*/ 803691 w 3909315"/>
                <a:gd name="connsiteY308" fmla="*/ 1361347 h 2872095"/>
                <a:gd name="connsiteX309" fmla="*/ 779837 w 3909315"/>
                <a:gd name="connsiteY309" fmla="*/ 1289785 h 2872095"/>
                <a:gd name="connsiteX310" fmla="*/ 819593 w 3909315"/>
                <a:gd name="connsiteY310" fmla="*/ 1254004 h 2872095"/>
                <a:gd name="connsiteX311" fmla="*/ 831520 w 3909315"/>
                <a:gd name="connsiteY311" fmla="*/ 1202321 h 2872095"/>
                <a:gd name="connsiteX312" fmla="*/ 815618 w 3909315"/>
                <a:gd name="connsiteY312" fmla="*/ 1178467 h 2872095"/>
                <a:gd name="connsiteX313" fmla="*/ 831520 w 3909315"/>
                <a:gd name="connsiteY313" fmla="*/ 1166540 h 2872095"/>
                <a:gd name="connsiteX314" fmla="*/ 831520 w 3909315"/>
                <a:gd name="connsiteY314" fmla="*/ 1114857 h 2872095"/>
                <a:gd name="connsiteX315" fmla="*/ 847423 w 3909315"/>
                <a:gd name="connsiteY315" fmla="*/ 983660 h 2872095"/>
                <a:gd name="connsiteX316" fmla="*/ 867301 w 3909315"/>
                <a:gd name="connsiteY316" fmla="*/ 924025 h 2872095"/>
                <a:gd name="connsiteX317" fmla="*/ 915009 w 3909315"/>
                <a:gd name="connsiteY317" fmla="*/ 880293 h 2872095"/>
                <a:gd name="connsiteX318" fmla="*/ 970668 w 3909315"/>
                <a:gd name="connsiteY318" fmla="*/ 812707 h 2872095"/>
                <a:gd name="connsiteX319" fmla="*/ 982595 w 3909315"/>
                <a:gd name="connsiteY319" fmla="*/ 796804 h 2872095"/>
                <a:gd name="connsiteX320" fmla="*/ 962717 w 3909315"/>
                <a:gd name="connsiteY320" fmla="*/ 749097 h 2872095"/>
                <a:gd name="connsiteX321" fmla="*/ 966692 w 3909315"/>
                <a:gd name="connsiteY321" fmla="*/ 701389 h 2872095"/>
                <a:gd name="connsiteX322" fmla="*/ 1014400 w 3909315"/>
                <a:gd name="connsiteY322" fmla="*/ 721267 h 2872095"/>
                <a:gd name="connsiteX323" fmla="*/ 1050181 w 3909315"/>
                <a:gd name="connsiteY323" fmla="*/ 725243 h 2872095"/>
                <a:gd name="connsiteX324" fmla="*/ 1034278 w 3909315"/>
                <a:gd name="connsiteY324" fmla="*/ 645730 h 2872095"/>
                <a:gd name="connsiteX325" fmla="*/ 1010424 w 3909315"/>
                <a:gd name="connsiteY325" fmla="*/ 554290 h 2872095"/>
                <a:gd name="connsiteX326" fmla="*/ 1058132 w 3909315"/>
                <a:gd name="connsiteY326" fmla="*/ 415142 h 2872095"/>
                <a:gd name="connsiteX327" fmla="*/ 1097889 w 3909315"/>
                <a:gd name="connsiteY327" fmla="*/ 375385 h 2872095"/>
                <a:gd name="connsiteX328" fmla="*/ 1125718 w 3909315"/>
                <a:gd name="connsiteY328" fmla="*/ 387312 h 2872095"/>
                <a:gd name="connsiteX329" fmla="*/ 1141621 w 3909315"/>
                <a:gd name="connsiteY329" fmla="*/ 438996 h 2872095"/>
                <a:gd name="connsiteX330" fmla="*/ 1117767 w 3909315"/>
                <a:gd name="connsiteY330" fmla="*/ 514533 h 2872095"/>
                <a:gd name="connsiteX331" fmla="*/ 1121743 w 3909315"/>
                <a:gd name="connsiteY331" fmla="*/ 566217 h 2872095"/>
                <a:gd name="connsiteX332" fmla="*/ 1121743 w 3909315"/>
                <a:gd name="connsiteY332" fmla="*/ 621876 h 2872095"/>
                <a:gd name="connsiteX333" fmla="*/ 1125718 w 3909315"/>
                <a:gd name="connsiteY333" fmla="*/ 729218 h 2872095"/>
                <a:gd name="connsiteX334" fmla="*/ 1105840 w 3909315"/>
                <a:gd name="connsiteY334" fmla="*/ 832585 h 2872095"/>
                <a:gd name="connsiteX335" fmla="*/ 1153548 w 3909315"/>
                <a:gd name="connsiteY335" fmla="*/ 788853 h 2872095"/>
                <a:gd name="connsiteX336" fmla="*/ 1181378 w 3909315"/>
                <a:gd name="connsiteY336" fmla="*/ 749097 h 2872095"/>
                <a:gd name="connsiteX337" fmla="*/ 1153548 w 3909315"/>
                <a:gd name="connsiteY337" fmla="*/ 685486 h 2872095"/>
                <a:gd name="connsiteX338" fmla="*/ 1165475 w 3909315"/>
                <a:gd name="connsiteY338" fmla="*/ 641754 h 2872095"/>
                <a:gd name="connsiteX339" fmla="*/ 1149572 w 3909315"/>
                <a:gd name="connsiteY339" fmla="*/ 582119 h 2872095"/>
                <a:gd name="connsiteX340" fmla="*/ 1173426 w 3909315"/>
                <a:gd name="connsiteY340" fmla="*/ 494655 h 2872095"/>
                <a:gd name="connsiteX341" fmla="*/ 1173426 w 3909315"/>
                <a:gd name="connsiteY341" fmla="*/ 411166 h 2872095"/>
                <a:gd name="connsiteX342" fmla="*/ 1209207 w 3909315"/>
                <a:gd name="connsiteY342" fmla="*/ 486704 h 2872095"/>
                <a:gd name="connsiteX343" fmla="*/ 1221134 w 3909315"/>
                <a:gd name="connsiteY343" fmla="*/ 558265 h 2872095"/>
                <a:gd name="connsiteX344" fmla="*/ 1237037 w 3909315"/>
                <a:gd name="connsiteY344" fmla="*/ 474777 h 2872095"/>
                <a:gd name="connsiteX345" fmla="*/ 1237037 w 3909315"/>
                <a:gd name="connsiteY345" fmla="*/ 442971 h 2872095"/>
                <a:gd name="connsiteX346" fmla="*/ 1276793 w 3909315"/>
                <a:gd name="connsiteY346" fmla="*/ 442971 h 2872095"/>
                <a:gd name="connsiteX347" fmla="*/ 1316550 w 3909315"/>
                <a:gd name="connsiteY347" fmla="*/ 466825 h 2872095"/>
                <a:gd name="connsiteX348" fmla="*/ 1360282 w 3909315"/>
                <a:gd name="connsiteY348" fmla="*/ 546338 h 2872095"/>
                <a:gd name="connsiteX349" fmla="*/ 1324501 w 3909315"/>
                <a:gd name="connsiteY349" fmla="*/ 454898 h 2872095"/>
                <a:gd name="connsiteX350" fmla="*/ 1312574 w 3909315"/>
                <a:gd name="connsiteY350" fmla="*/ 391288 h 2872095"/>
                <a:gd name="connsiteX351" fmla="*/ 1427868 w 3909315"/>
                <a:gd name="connsiteY351" fmla="*/ 371410 h 2872095"/>
                <a:gd name="connsiteX352" fmla="*/ 1380160 w 3909315"/>
                <a:gd name="connsiteY352" fmla="*/ 323702 h 2872095"/>
                <a:gd name="connsiteX353" fmla="*/ 1404014 w 3909315"/>
                <a:gd name="connsiteY353" fmla="*/ 295872 h 2872095"/>
                <a:gd name="connsiteX354" fmla="*/ 1503405 w 3909315"/>
                <a:gd name="connsiteY354" fmla="*/ 272018 h 2872095"/>
                <a:gd name="connsiteX355" fmla="*/ 1570991 w 3909315"/>
                <a:gd name="connsiteY355" fmla="*/ 216359 h 2872095"/>
                <a:gd name="connsiteX356" fmla="*/ 1634602 w 3909315"/>
                <a:gd name="connsiteY356" fmla="*/ 172627 h 2872095"/>
                <a:gd name="connsiteX357" fmla="*/ 1666407 w 3909315"/>
                <a:gd name="connsiteY357" fmla="*/ 144797 h 2872095"/>
                <a:gd name="connsiteX358" fmla="*/ 1694237 w 3909315"/>
                <a:gd name="connsiteY358" fmla="*/ 37455 h 2872095"/>
                <a:gd name="connsiteX359" fmla="*/ 1686285 w 3909315"/>
                <a:gd name="connsiteY359" fmla="*/ 144797 h 2872095"/>
                <a:gd name="connsiteX360" fmla="*/ 1718091 w 3909315"/>
                <a:gd name="connsiteY360" fmla="*/ 156724 h 2872095"/>
                <a:gd name="connsiteX361" fmla="*/ 1773750 w 3909315"/>
                <a:gd name="connsiteY361" fmla="*/ 128895 h 2872095"/>
                <a:gd name="connsiteX362" fmla="*/ 1817482 w 3909315"/>
                <a:gd name="connsiteY362" fmla="*/ 77211 h 2872095"/>
                <a:gd name="connsiteX363" fmla="*/ 1845311 w 3909315"/>
                <a:gd name="connsiteY363" fmla="*/ 1674 h 2872095"/>
                <a:gd name="connsiteX364" fmla="*/ 1869165 w 3909315"/>
                <a:gd name="connsiteY364" fmla="*/ 25528 h 2872095"/>
                <a:gd name="connsiteX365" fmla="*/ 1924824 w 3909315"/>
                <a:gd name="connsiteY365" fmla="*/ 33479 h 2872095"/>
                <a:gd name="connsiteX366" fmla="*/ 1956630 w 3909315"/>
                <a:gd name="connsiteY366" fmla="*/ 69260 h 2872095"/>
                <a:gd name="connsiteX367" fmla="*/ 1932776 w 3909315"/>
                <a:gd name="connsiteY367" fmla="*/ 101065 h 2872095"/>
                <a:gd name="connsiteX368" fmla="*/ 1980484 w 3909315"/>
                <a:gd name="connsiteY368" fmla="*/ 109017 h 2872095"/>
                <a:gd name="connsiteX369" fmla="*/ 2044094 w 3909315"/>
                <a:gd name="connsiteY369" fmla="*/ 136846 h 2872095"/>
                <a:gd name="connsiteX370" fmla="*/ 2075899 w 3909315"/>
                <a:gd name="connsiteY370" fmla="*/ 168651 h 2872095"/>
                <a:gd name="connsiteX371" fmla="*/ 2063972 w 3909315"/>
                <a:gd name="connsiteY371" fmla="*/ 236237 h 2872095"/>
                <a:gd name="connsiteX372" fmla="*/ 1980484 w 3909315"/>
                <a:gd name="connsiteY372" fmla="*/ 323702 h 2872095"/>
                <a:gd name="connsiteX373" fmla="*/ 1908922 w 3909315"/>
                <a:gd name="connsiteY373" fmla="*/ 403215 h 2872095"/>
                <a:gd name="connsiteX374" fmla="*/ 1877117 w 3909315"/>
                <a:gd name="connsiteY374" fmla="*/ 438996 h 2872095"/>
                <a:gd name="connsiteX375" fmla="*/ 1908922 w 3909315"/>
                <a:gd name="connsiteY375" fmla="*/ 438996 h 2872095"/>
                <a:gd name="connsiteX376" fmla="*/ 1996386 w 3909315"/>
                <a:gd name="connsiteY376" fmla="*/ 403215 h 2872095"/>
                <a:gd name="connsiteX377" fmla="*/ 2056021 w 3909315"/>
                <a:gd name="connsiteY377" fmla="*/ 379361 h 2872095"/>
                <a:gd name="connsiteX378" fmla="*/ 2123607 w 3909315"/>
                <a:gd name="connsiteY378" fmla="*/ 379361 h 2872095"/>
                <a:gd name="connsiteX379" fmla="*/ 2179266 w 3909315"/>
                <a:gd name="connsiteY379" fmla="*/ 363458 h 2872095"/>
                <a:gd name="connsiteX380" fmla="*/ 2203120 w 3909315"/>
                <a:gd name="connsiteY380" fmla="*/ 423093 h 2872095"/>
                <a:gd name="connsiteX381" fmla="*/ 2246852 w 3909315"/>
                <a:gd name="connsiteY381" fmla="*/ 442971 h 2872095"/>
                <a:gd name="connsiteX382" fmla="*/ 2298536 w 3909315"/>
                <a:gd name="connsiteY382" fmla="*/ 435020 h 2872095"/>
                <a:gd name="connsiteX383" fmla="*/ 2310463 w 3909315"/>
                <a:gd name="connsiteY383" fmla="*/ 399239 h 2872095"/>
                <a:gd name="connsiteX384" fmla="*/ 2298536 w 3909315"/>
                <a:gd name="connsiteY384" fmla="*/ 359483 h 2872095"/>
                <a:gd name="connsiteX385" fmla="*/ 2342268 w 3909315"/>
                <a:gd name="connsiteY385" fmla="*/ 371410 h 2872095"/>
                <a:gd name="connsiteX386" fmla="*/ 2405878 w 3909315"/>
                <a:gd name="connsiteY386" fmla="*/ 419117 h 2872095"/>
                <a:gd name="connsiteX387" fmla="*/ 2433708 w 3909315"/>
                <a:gd name="connsiteY387" fmla="*/ 454898 h 2872095"/>
                <a:gd name="connsiteX388" fmla="*/ 2429732 w 3909315"/>
                <a:gd name="connsiteY388" fmla="*/ 518509 h 2872095"/>
                <a:gd name="connsiteX389" fmla="*/ 2453586 w 3909315"/>
                <a:gd name="connsiteY389" fmla="*/ 590070 h 2872095"/>
                <a:gd name="connsiteX390" fmla="*/ 2509245 w 3909315"/>
                <a:gd name="connsiteY390" fmla="*/ 526460 h 2872095"/>
                <a:gd name="connsiteX391" fmla="*/ 2529124 w 3909315"/>
                <a:gd name="connsiteY391" fmla="*/ 542363 h 2872095"/>
                <a:gd name="connsiteX392" fmla="*/ 2568880 w 3909315"/>
                <a:gd name="connsiteY392" fmla="*/ 558265 h 2872095"/>
                <a:gd name="connsiteX393" fmla="*/ 2612612 w 3909315"/>
                <a:gd name="connsiteY393" fmla="*/ 542363 h 2872095"/>
                <a:gd name="connsiteX394" fmla="*/ 2656344 w 3909315"/>
                <a:gd name="connsiteY394" fmla="*/ 522484 h 2872095"/>
                <a:gd name="connsiteX395" fmla="*/ 2668271 w 3909315"/>
                <a:gd name="connsiteY395" fmla="*/ 462850 h 2872095"/>
                <a:gd name="connsiteX396" fmla="*/ 2688150 w 3909315"/>
                <a:gd name="connsiteY396" fmla="*/ 454898 h 2872095"/>
                <a:gd name="connsiteX397" fmla="*/ 2743809 w 3909315"/>
                <a:gd name="connsiteY397" fmla="*/ 446947 h 2872095"/>
                <a:gd name="connsiteX398" fmla="*/ 2791517 w 3909315"/>
                <a:gd name="connsiteY398" fmla="*/ 458874 h 2872095"/>
                <a:gd name="connsiteX399" fmla="*/ 2859103 w 3909315"/>
                <a:gd name="connsiteY399" fmla="*/ 486704 h 2872095"/>
                <a:gd name="connsiteX400" fmla="*/ 2906811 w 3909315"/>
                <a:gd name="connsiteY400" fmla="*/ 506582 h 2872095"/>
                <a:gd name="connsiteX401" fmla="*/ 2918738 w 3909315"/>
                <a:gd name="connsiteY401" fmla="*/ 542363 h 2872095"/>
                <a:gd name="connsiteX402" fmla="*/ 2930664 w 3909315"/>
                <a:gd name="connsiteY402" fmla="*/ 582119 h 2872095"/>
                <a:gd name="connsiteX403" fmla="*/ 2982348 w 3909315"/>
                <a:gd name="connsiteY403" fmla="*/ 582119 h 2872095"/>
                <a:gd name="connsiteX404" fmla="*/ 3049934 w 3909315"/>
                <a:gd name="connsiteY404" fmla="*/ 550314 h 2872095"/>
                <a:gd name="connsiteX405" fmla="*/ 3109569 w 3909315"/>
                <a:gd name="connsiteY405" fmla="*/ 586095 h 2872095"/>
                <a:gd name="connsiteX406" fmla="*/ 3137398 w 3909315"/>
                <a:gd name="connsiteY406" fmla="*/ 661632 h 2872095"/>
                <a:gd name="connsiteX407" fmla="*/ 3193058 w 3909315"/>
                <a:gd name="connsiteY407" fmla="*/ 665608 h 2872095"/>
                <a:gd name="connsiteX408" fmla="*/ 3284498 w 3909315"/>
                <a:gd name="connsiteY408" fmla="*/ 665608 h 2872095"/>
                <a:gd name="connsiteX409" fmla="*/ 3332205 w 3909315"/>
                <a:gd name="connsiteY409" fmla="*/ 633803 h 2872095"/>
                <a:gd name="connsiteX410" fmla="*/ 3336181 w 3909315"/>
                <a:gd name="connsiteY410" fmla="*/ 681510 h 2872095"/>
                <a:gd name="connsiteX411" fmla="*/ 3371962 w 3909315"/>
                <a:gd name="connsiteY411" fmla="*/ 693437 h 2872095"/>
                <a:gd name="connsiteX412" fmla="*/ 3375938 w 3909315"/>
                <a:gd name="connsiteY412" fmla="*/ 641754 h 2872095"/>
                <a:gd name="connsiteX413" fmla="*/ 3387864 w 3909315"/>
                <a:gd name="connsiteY413" fmla="*/ 633803 h 2872095"/>
                <a:gd name="connsiteX414" fmla="*/ 3499183 w 3909315"/>
                <a:gd name="connsiteY414" fmla="*/ 641754 h 2872095"/>
                <a:gd name="connsiteX415" fmla="*/ 3523037 w 3909315"/>
                <a:gd name="connsiteY415" fmla="*/ 661632 h 2872095"/>
                <a:gd name="connsiteX416" fmla="*/ 3554842 w 3909315"/>
                <a:gd name="connsiteY416" fmla="*/ 697413 h 2872095"/>
                <a:gd name="connsiteX417" fmla="*/ 3658209 w 3909315"/>
                <a:gd name="connsiteY417" fmla="*/ 737170 h 287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909315" h="2872095">
                  <a:moveTo>
                    <a:pt x="3658209" y="737170"/>
                  </a:moveTo>
                  <a:cubicBezTo>
                    <a:pt x="3684051" y="749097"/>
                    <a:pt x="3690676" y="754398"/>
                    <a:pt x="3709892" y="768975"/>
                  </a:cubicBezTo>
                  <a:cubicBezTo>
                    <a:pt x="3729108" y="783552"/>
                    <a:pt x="3758263" y="812045"/>
                    <a:pt x="3773503" y="824634"/>
                  </a:cubicBezTo>
                  <a:cubicBezTo>
                    <a:pt x="3788743" y="837223"/>
                    <a:pt x="3790068" y="837886"/>
                    <a:pt x="3801332" y="844512"/>
                  </a:cubicBezTo>
                  <a:cubicBezTo>
                    <a:pt x="3812596" y="851138"/>
                    <a:pt x="3823198" y="856439"/>
                    <a:pt x="3841089" y="864390"/>
                  </a:cubicBezTo>
                  <a:cubicBezTo>
                    <a:pt x="3858980" y="872341"/>
                    <a:pt x="3915964" y="882281"/>
                    <a:pt x="3908675" y="892220"/>
                  </a:cubicBezTo>
                  <a:cubicBezTo>
                    <a:pt x="3901386" y="902159"/>
                    <a:pt x="3819223" y="912761"/>
                    <a:pt x="3797357" y="924025"/>
                  </a:cubicBezTo>
                  <a:cubicBezTo>
                    <a:pt x="3775491" y="935289"/>
                    <a:pt x="3784104" y="950530"/>
                    <a:pt x="3777478" y="959806"/>
                  </a:cubicBezTo>
                  <a:cubicBezTo>
                    <a:pt x="3770852" y="969082"/>
                    <a:pt x="3767539" y="978359"/>
                    <a:pt x="3757600" y="979684"/>
                  </a:cubicBezTo>
                  <a:cubicBezTo>
                    <a:pt x="3747661" y="981009"/>
                    <a:pt x="3731096" y="974383"/>
                    <a:pt x="3717844" y="967757"/>
                  </a:cubicBezTo>
                  <a:cubicBezTo>
                    <a:pt x="3704592" y="961131"/>
                    <a:pt x="3684713" y="951192"/>
                    <a:pt x="3678087" y="939928"/>
                  </a:cubicBezTo>
                  <a:cubicBezTo>
                    <a:pt x="3671461" y="928664"/>
                    <a:pt x="3683388" y="902822"/>
                    <a:pt x="3678087" y="900171"/>
                  </a:cubicBezTo>
                  <a:cubicBezTo>
                    <a:pt x="3672786" y="897521"/>
                    <a:pt x="3656884" y="924025"/>
                    <a:pt x="3646282" y="924025"/>
                  </a:cubicBezTo>
                  <a:cubicBezTo>
                    <a:pt x="3635680" y="924025"/>
                    <a:pt x="3622428" y="898183"/>
                    <a:pt x="3614477" y="900171"/>
                  </a:cubicBezTo>
                  <a:cubicBezTo>
                    <a:pt x="3606526" y="902159"/>
                    <a:pt x="3611826" y="926676"/>
                    <a:pt x="3598574" y="935952"/>
                  </a:cubicBezTo>
                  <a:cubicBezTo>
                    <a:pt x="3585322" y="945228"/>
                    <a:pt x="3538277" y="947879"/>
                    <a:pt x="3534964" y="955830"/>
                  </a:cubicBezTo>
                  <a:cubicBezTo>
                    <a:pt x="3531651" y="963781"/>
                    <a:pt x="3569420" y="975046"/>
                    <a:pt x="3578696" y="983660"/>
                  </a:cubicBezTo>
                  <a:cubicBezTo>
                    <a:pt x="3587972" y="992274"/>
                    <a:pt x="3590623" y="994925"/>
                    <a:pt x="3590623" y="1007514"/>
                  </a:cubicBezTo>
                  <a:cubicBezTo>
                    <a:pt x="3590623" y="1020103"/>
                    <a:pt x="3588635" y="1045282"/>
                    <a:pt x="3578696" y="1059197"/>
                  </a:cubicBezTo>
                  <a:cubicBezTo>
                    <a:pt x="3568757" y="1073112"/>
                    <a:pt x="3551529" y="1083052"/>
                    <a:pt x="3530988" y="1091003"/>
                  </a:cubicBezTo>
                  <a:cubicBezTo>
                    <a:pt x="3510447" y="1098954"/>
                    <a:pt x="3471354" y="1100942"/>
                    <a:pt x="3455451" y="1106905"/>
                  </a:cubicBezTo>
                  <a:cubicBezTo>
                    <a:pt x="3439548" y="1112869"/>
                    <a:pt x="3446836" y="1116845"/>
                    <a:pt x="3435572" y="1126784"/>
                  </a:cubicBezTo>
                  <a:cubicBezTo>
                    <a:pt x="3424307" y="1136723"/>
                    <a:pt x="3399791" y="1159914"/>
                    <a:pt x="3387864" y="1166540"/>
                  </a:cubicBezTo>
                  <a:cubicBezTo>
                    <a:pt x="3375937" y="1173166"/>
                    <a:pt x="3378588" y="1167865"/>
                    <a:pt x="3364011" y="1166540"/>
                  </a:cubicBezTo>
                  <a:cubicBezTo>
                    <a:pt x="3349434" y="1165215"/>
                    <a:pt x="3320278" y="1159252"/>
                    <a:pt x="3300400" y="1158589"/>
                  </a:cubicBezTo>
                  <a:cubicBezTo>
                    <a:pt x="3280522" y="1157926"/>
                    <a:pt x="3257330" y="1155275"/>
                    <a:pt x="3244741" y="1162564"/>
                  </a:cubicBezTo>
                  <a:cubicBezTo>
                    <a:pt x="3232152" y="1169853"/>
                    <a:pt x="3225526" y="1190394"/>
                    <a:pt x="3224863" y="1202321"/>
                  </a:cubicBezTo>
                  <a:cubicBezTo>
                    <a:pt x="3224200" y="1214248"/>
                    <a:pt x="3242753" y="1226175"/>
                    <a:pt x="3240765" y="1234126"/>
                  </a:cubicBezTo>
                  <a:cubicBezTo>
                    <a:pt x="3238777" y="1242077"/>
                    <a:pt x="3218237" y="1235452"/>
                    <a:pt x="3212936" y="1250029"/>
                  </a:cubicBezTo>
                  <a:cubicBezTo>
                    <a:pt x="3207635" y="1264606"/>
                    <a:pt x="3210948" y="1304362"/>
                    <a:pt x="3208960" y="1321590"/>
                  </a:cubicBezTo>
                  <a:cubicBezTo>
                    <a:pt x="3206972" y="1338818"/>
                    <a:pt x="3203659" y="1344119"/>
                    <a:pt x="3201009" y="1353396"/>
                  </a:cubicBezTo>
                  <a:cubicBezTo>
                    <a:pt x="3198359" y="1362673"/>
                    <a:pt x="3197034" y="1368636"/>
                    <a:pt x="3193058" y="1377250"/>
                  </a:cubicBezTo>
                  <a:cubicBezTo>
                    <a:pt x="3189082" y="1385864"/>
                    <a:pt x="3184444" y="1400441"/>
                    <a:pt x="3177155" y="1405079"/>
                  </a:cubicBezTo>
                  <a:cubicBezTo>
                    <a:pt x="3169866" y="1409717"/>
                    <a:pt x="3155951" y="1401766"/>
                    <a:pt x="3149325" y="1405079"/>
                  </a:cubicBezTo>
                  <a:cubicBezTo>
                    <a:pt x="3142699" y="1408392"/>
                    <a:pt x="3141374" y="1417668"/>
                    <a:pt x="3137398" y="1424957"/>
                  </a:cubicBezTo>
                  <a:cubicBezTo>
                    <a:pt x="3133422" y="1432246"/>
                    <a:pt x="3130109" y="1442185"/>
                    <a:pt x="3125471" y="1448811"/>
                  </a:cubicBezTo>
                  <a:cubicBezTo>
                    <a:pt x="3120833" y="1455437"/>
                    <a:pt x="3114870" y="1456763"/>
                    <a:pt x="3109569" y="1464714"/>
                  </a:cubicBezTo>
                  <a:cubicBezTo>
                    <a:pt x="3104268" y="1472665"/>
                    <a:pt x="3105593" y="1477303"/>
                    <a:pt x="3093666" y="1496519"/>
                  </a:cubicBezTo>
                  <a:cubicBezTo>
                    <a:pt x="3081739" y="1515735"/>
                    <a:pt x="3055897" y="1564105"/>
                    <a:pt x="3038007" y="1580008"/>
                  </a:cubicBezTo>
                  <a:cubicBezTo>
                    <a:pt x="3020117" y="1595911"/>
                    <a:pt x="2988312" y="1598561"/>
                    <a:pt x="2986324" y="1591935"/>
                  </a:cubicBezTo>
                  <a:cubicBezTo>
                    <a:pt x="2984336" y="1585309"/>
                    <a:pt x="3016803" y="1554166"/>
                    <a:pt x="3026080" y="1540251"/>
                  </a:cubicBezTo>
                  <a:cubicBezTo>
                    <a:pt x="3035356" y="1526336"/>
                    <a:pt x="3039995" y="1524348"/>
                    <a:pt x="3041983" y="1508446"/>
                  </a:cubicBezTo>
                  <a:cubicBezTo>
                    <a:pt x="3043971" y="1492544"/>
                    <a:pt x="3038670" y="1467365"/>
                    <a:pt x="3038007" y="1444836"/>
                  </a:cubicBezTo>
                  <a:cubicBezTo>
                    <a:pt x="3037344" y="1422307"/>
                    <a:pt x="3035357" y="1397790"/>
                    <a:pt x="3038007" y="1373274"/>
                  </a:cubicBezTo>
                  <a:cubicBezTo>
                    <a:pt x="3040657" y="1348758"/>
                    <a:pt x="3041320" y="1323579"/>
                    <a:pt x="3053910" y="1297737"/>
                  </a:cubicBezTo>
                  <a:cubicBezTo>
                    <a:pt x="3066499" y="1271895"/>
                    <a:pt x="3094991" y="1238102"/>
                    <a:pt x="3113544" y="1218224"/>
                  </a:cubicBezTo>
                  <a:cubicBezTo>
                    <a:pt x="3132097" y="1198346"/>
                    <a:pt x="3148000" y="1193707"/>
                    <a:pt x="3165228" y="1178467"/>
                  </a:cubicBezTo>
                  <a:cubicBezTo>
                    <a:pt x="3182456" y="1163227"/>
                    <a:pt x="3204322" y="1140036"/>
                    <a:pt x="3216911" y="1126784"/>
                  </a:cubicBezTo>
                  <a:cubicBezTo>
                    <a:pt x="3229500" y="1113532"/>
                    <a:pt x="3238777" y="1109556"/>
                    <a:pt x="3240765" y="1098954"/>
                  </a:cubicBezTo>
                  <a:cubicBezTo>
                    <a:pt x="3242753" y="1088352"/>
                    <a:pt x="3238114" y="1063173"/>
                    <a:pt x="3228838" y="1063173"/>
                  </a:cubicBezTo>
                  <a:cubicBezTo>
                    <a:pt x="3219562" y="1063173"/>
                    <a:pt x="3196370" y="1089015"/>
                    <a:pt x="3185106" y="1098954"/>
                  </a:cubicBezTo>
                  <a:cubicBezTo>
                    <a:pt x="3173842" y="1108893"/>
                    <a:pt x="3165228" y="1114857"/>
                    <a:pt x="3161252" y="1122808"/>
                  </a:cubicBezTo>
                  <a:cubicBezTo>
                    <a:pt x="3157276" y="1130759"/>
                    <a:pt x="3163902" y="1142686"/>
                    <a:pt x="3161252" y="1146662"/>
                  </a:cubicBezTo>
                  <a:cubicBezTo>
                    <a:pt x="3158602" y="1150638"/>
                    <a:pt x="3149988" y="1145337"/>
                    <a:pt x="3145350" y="1146662"/>
                  </a:cubicBezTo>
                  <a:cubicBezTo>
                    <a:pt x="3140712" y="1147987"/>
                    <a:pt x="3135411" y="1161902"/>
                    <a:pt x="3133423" y="1154613"/>
                  </a:cubicBezTo>
                  <a:cubicBezTo>
                    <a:pt x="3131435" y="1147324"/>
                    <a:pt x="3135411" y="1113532"/>
                    <a:pt x="3133423" y="1102930"/>
                  </a:cubicBezTo>
                  <a:cubicBezTo>
                    <a:pt x="3131435" y="1092328"/>
                    <a:pt x="3133423" y="1089678"/>
                    <a:pt x="3121496" y="1091003"/>
                  </a:cubicBezTo>
                  <a:cubicBezTo>
                    <a:pt x="3109569" y="1092328"/>
                    <a:pt x="3079089" y="1098292"/>
                    <a:pt x="3061861" y="1110881"/>
                  </a:cubicBezTo>
                  <a:cubicBezTo>
                    <a:pt x="3044633" y="1123470"/>
                    <a:pt x="3026080" y="1153951"/>
                    <a:pt x="3018129" y="1166540"/>
                  </a:cubicBezTo>
                  <a:cubicBezTo>
                    <a:pt x="3010178" y="1179129"/>
                    <a:pt x="3017466" y="1176479"/>
                    <a:pt x="3014153" y="1186418"/>
                  </a:cubicBezTo>
                  <a:cubicBezTo>
                    <a:pt x="3010840" y="1196357"/>
                    <a:pt x="3009515" y="1220212"/>
                    <a:pt x="2998251" y="1226175"/>
                  </a:cubicBezTo>
                  <a:cubicBezTo>
                    <a:pt x="2986987" y="1232138"/>
                    <a:pt x="2958494" y="1222199"/>
                    <a:pt x="2946567" y="1222199"/>
                  </a:cubicBezTo>
                  <a:cubicBezTo>
                    <a:pt x="2934640" y="1222199"/>
                    <a:pt x="2932652" y="1230813"/>
                    <a:pt x="2926689" y="1226175"/>
                  </a:cubicBezTo>
                  <a:cubicBezTo>
                    <a:pt x="2920726" y="1221537"/>
                    <a:pt x="2920725" y="1196358"/>
                    <a:pt x="2910786" y="1194370"/>
                  </a:cubicBezTo>
                  <a:cubicBezTo>
                    <a:pt x="2900847" y="1192382"/>
                    <a:pt x="2883619" y="1213586"/>
                    <a:pt x="2867054" y="1214248"/>
                  </a:cubicBezTo>
                  <a:cubicBezTo>
                    <a:pt x="2850489" y="1214910"/>
                    <a:pt x="2827960" y="1199008"/>
                    <a:pt x="2811395" y="1198345"/>
                  </a:cubicBezTo>
                  <a:cubicBezTo>
                    <a:pt x="2794830" y="1197682"/>
                    <a:pt x="2782903" y="1204308"/>
                    <a:pt x="2767663" y="1210272"/>
                  </a:cubicBezTo>
                  <a:cubicBezTo>
                    <a:pt x="2752423" y="1216236"/>
                    <a:pt x="2735858" y="1218886"/>
                    <a:pt x="2719955" y="1234126"/>
                  </a:cubicBezTo>
                  <a:cubicBezTo>
                    <a:pt x="2704052" y="1249366"/>
                    <a:pt x="2692125" y="1279846"/>
                    <a:pt x="2672247" y="1301712"/>
                  </a:cubicBezTo>
                  <a:cubicBezTo>
                    <a:pt x="2652369" y="1323578"/>
                    <a:pt x="2605986" y="1354059"/>
                    <a:pt x="2600685" y="1365323"/>
                  </a:cubicBezTo>
                  <a:cubicBezTo>
                    <a:pt x="2595384" y="1376587"/>
                    <a:pt x="2635141" y="1360684"/>
                    <a:pt x="2640442" y="1369298"/>
                  </a:cubicBezTo>
                  <a:cubicBezTo>
                    <a:pt x="2645743" y="1377912"/>
                    <a:pt x="2624540" y="1410380"/>
                    <a:pt x="2632491" y="1417006"/>
                  </a:cubicBezTo>
                  <a:cubicBezTo>
                    <a:pt x="2640442" y="1423632"/>
                    <a:pt x="2666947" y="1408392"/>
                    <a:pt x="2688150" y="1409055"/>
                  </a:cubicBezTo>
                  <a:cubicBezTo>
                    <a:pt x="2709353" y="1409718"/>
                    <a:pt x="2745796" y="1420982"/>
                    <a:pt x="2759711" y="1420982"/>
                  </a:cubicBezTo>
                  <a:cubicBezTo>
                    <a:pt x="2773626" y="1420982"/>
                    <a:pt x="2764349" y="1404417"/>
                    <a:pt x="2771638" y="1409055"/>
                  </a:cubicBezTo>
                  <a:cubicBezTo>
                    <a:pt x="2778927" y="1413693"/>
                    <a:pt x="2802119" y="1438209"/>
                    <a:pt x="2803444" y="1448811"/>
                  </a:cubicBezTo>
                  <a:cubicBezTo>
                    <a:pt x="2804769" y="1459413"/>
                    <a:pt x="2778928" y="1456100"/>
                    <a:pt x="2779590" y="1472665"/>
                  </a:cubicBezTo>
                  <a:cubicBezTo>
                    <a:pt x="2780252" y="1489230"/>
                    <a:pt x="2803443" y="1532300"/>
                    <a:pt x="2807419" y="1548203"/>
                  </a:cubicBezTo>
                  <a:cubicBezTo>
                    <a:pt x="2811395" y="1564106"/>
                    <a:pt x="2807420" y="1562118"/>
                    <a:pt x="2803444" y="1568081"/>
                  </a:cubicBezTo>
                  <a:cubicBezTo>
                    <a:pt x="2799468" y="1574045"/>
                    <a:pt x="2787541" y="1576033"/>
                    <a:pt x="2783565" y="1583984"/>
                  </a:cubicBezTo>
                  <a:cubicBezTo>
                    <a:pt x="2779589" y="1591935"/>
                    <a:pt x="2778265" y="1604525"/>
                    <a:pt x="2779590" y="1615789"/>
                  </a:cubicBezTo>
                  <a:cubicBezTo>
                    <a:pt x="2780915" y="1627053"/>
                    <a:pt x="2792180" y="1643619"/>
                    <a:pt x="2791517" y="1651570"/>
                  </a:cubicBezTo>
                  <a:cubicBezTo>
                    <a:pt x="2790854" y="1659521"/>
                    <a:pt x="2778264" y="1657534"/>
                    <a:pt x="2775614" y="1663497"/>
                  </a:cubicBezTo>
                  <a:cubicBezTo>
                    <a:pt x="2772963" y="1669460"/>
                    <a:pt x="2772964" y="1680061"/>
                    <a:pt x="2775614" y="1687350"/>
                  </a:cubicBezTo>
                  <a:cubicBezTo>
                    <a:pt x="2778264" y="1694639"/>
                    <a:pt x="2772964" y="1707229"/>
                    <a:pt x="2791517" y="1707229"/>
                  </a:cubicBezTo>
                  <a:cubicBezTo>
                    <a:pt x="2810070" y="1707229"/>
                    <a:pt x="2857777" y="1698614"/>
                    <a:pt x="2886932" y="1687350"/>
                  </a:cubicBezTo>
                  <a:cubicBezTo>
                    <a:pt x="2916087" y="1676086"/>
                    <a:pt x="2973071" y="1628379"/>
                    <a:pt x="2966445" y="1639643"/>
                  </a:cubicBezTo>
                  <a:cubicBezTo>
                    <a:pt x="2959819" y="1650908"/>
                    <a:pt x="2878981" y="1730421"/>
                    <a:pt x="2847176" y="1754937"/>
                  </a:cubicBezTo>
                  <a:cubicBezTo>
                    <a:pt x="2815371" y="1779454"/>
                    <a:pt x="2794830" y="1784092"/>
                    <a:pt x="2775614" y="1786742"/>
                  </a:cubicBezTo>
                  <a:cubicBezTo>
                    <a:pt x="2756398" y="1789392"/>
                    <a:pt x="2735195" y="1758912"/>
                    <a:pt x="2731882" y="1770839"/>
                  </a:cubicBezTo>
                  <a:cubicBezTo>
                    <a:pt x="2728569" y="1782766"/>
                    <a:pt x="2752423" y="1836438"/>
                    <a:pt x="2755736" y="1858304"/>
                  </a:cubicBezTo>
                  <a:cubicBezTo>
                    <a:pt x="2759049" y="1880170"/>
                    <a:pt x="2755073" y="1882821"/>
                    <a:pt x="2751760" y="1902036"/>
                  </a:cubicBezTo>
                  <a:cubicBezTo>
                    <a:pt x="2748447" y="1921251"/>
                    <a:pt x="2748447" y="1959020"/>
                    <a:pt x="2735858" y="1973597"/>
                  </a:cubicBezTo>
                  <a:cubicBezTo>
                    <a:pt x="2723268" y="1988174"/>
                    <a:pt x="2690138" y="1984862"/>
                    <a:pt x="2676223" y="1989500"/>
                  </a:cubicBezTo>
                  <a:cubicBezTo>
                    <a:pt x="2662308" y="1994138"/>
                    <a:pt x="2662308" y="1994801"/>
                    <a:pt x="2652369" y="2001427"/>
                  </a:cubicBezTo>
                  <a:cubicBezTo>
                    <a:pt x="2642430" y="2008053"/>
                    <a:pt x="2625864" y="2024619"/>
                    <a:pt x="2616588" y="2029257"/>
                  </a:cubicBezTo>
                  <a:cubicBezTo>
                    <a:pt x="2607312" y="2033895"/>
                    <a:pt x="2607974" y="2025944"/>
                    <a:pt x="2596710" y="2029257"/>
                  </a:cubicBezTo>
                  <a:cubicBezTo>
                    <a:pt x="2585446" y="2032570"/>
                    <a:pt x="2560266" y="2041846"/>
                    <a:pt x="2549002" y="2049135"/>
                  </a:cubicBezTo>
                  <a:cubicBezTo>
                    <a:pt x="2537738" y="2056424"/>
                    <a:pt x="2535087" y="2064375"/>
                    <a:pt x="2529124" y="2072989"/>
                  </a:cubicBezTo>
                  <a:cubicBezTo>
                    <a:pt x="2523161" y="2081603"/>
                    <a:pt x="2520510" y="2101481"/>
                    <a:pt x="2513221" y="2100818"/>
                  </a:cubicBezTo>
                  <a:cubicBezTo>
                    <a:pt x="2505932" y="2100155"/>
                    <a:pt x="2492680" y="2077627"/>
                    <a:pt x="2485391" y="2069013"/>
                  </a:cubicBezTo>
                  <a:cubicBezTo>
                    <a:pt x="2478102" y="2060399"/>
                    <a:pt x="2468164" y="2058412"/>
                    <a:pt x="2469489" y="2049135"/>
                  </a:cubicBezTo>
                  <a:cubicBezTo>
                    <a:pt x="2470814" y="2039858"/>
                    <a:pt x="2478766" y="2028594"/>
                    <a:pt x="2493343" y="2013354"/>
                  </a:cubicBezTo>
                  <a:cubicBezTo>
                    <a:pt x="2507920" y="1998114"/>
                    <a:pt x="2539725" y="1966972"/>
                    <a:pt x="2556953" y="1957695"/>
                  </a:cubicBezTo>
                  <a:cubicBezTo>
                    <a:pt x="2574181" y="1948419"/>
                    <a:pt x="2578819" y="1962996"/>
                    <a:pt x="2596710" y="1957695"/>
                  </a:cubicBezTo>
                  <a:cubicBezTo>
                    <a:pt x="2614600" y="1952394"/>
                    <a:pt x="2647731" y="1939805"/>
                    <a:pt x="2664296" y="1925890"/>
                  </a:cubicBezTo>
                  <a:cubicBezTo>
                    <a:pt x="2680861" y="1911975"/>
                    <a:pt x="2688150" y="1892097"/>
                    <a:pt x="2696101" y="1874206"/>
                  </a:cubicBezTo>
                  <a:cubicBezTo>
                    <a:pt x="2704052" y="1856315"/>
                    <a:pt x="2708691" y="1835112"/>
                    <a:pt x="2712004" y="1818547"/>
                  </a:cubicBezTo>
                  <a:cubicBezTo>
                    <a:pt x="2715317" y="1801982"/>
                    <a:pt x="2712003" y="1789392"/>
                    <a:pt x="2715979" y="1774815"/>
                  </a:cubicBezTo>
                  <a:cubicBezTo>
                    <a:pt x="2719955" y="1760238"/>
                    <a:pt x="2729894" y="1746323"/>
                    <a:pt x="2735858" y="1731083"/>
                  </a:cubicBezTo>
                  <a:cubicBezTo>
                    <a:pt x="2741822" y="1715843"/>
                    <a:pt x="2747785" y="1699278"/>
                    <a:pt x="2751760" y="1683375"/>
                  </a:cubicBezTo>
                  <a:cubicBezTo>
                    <a:pt x="2755735" y="1667472"/>
                    <a:pt x="2757723" y="1657533"/>
                    <a:pt x="2759711" y="1635667"/>
                  </a:cubicBezTo>
                  <a:cubicBezTo>
                    <a:pt x="2761699" y="1613801"/>
                    <a:pt x="2764349" y="1578682"/>
                    <a:pt x="2763687" y="1552178"/>
                  </a:cubicBezTo>
                  <a:cubicBezTo>
                    <a:pt x="2763025" y="1525674"/>
                    <a:pt x="2760374" y="1484592"/>
                    <a:pt x="2755736" y="1476641"/>
                  </a:cubicBezTo>
                  <a:cubicBezTo>
                    <a:pt x="2751098" y="1468690"/>
                    <a:pt x="2747122" y="1483929"/>
                    <a:pt x="2735858" y="1504470"/>
                  </a:cubicBezTo>
                  <a:cubicBezTo>
                    <a:pt x="2724594" y="1525011"/>
                    <a:pt x="2703390" y="1566093"/>
                    <a:pt x="2688150" y="1599886"/>
                  </a:cubicBezTo>
                  <a:cubicBezTo>
                    <a:pt x="2672910" y="1633679"/>
                    <a:pt x="2660321" y="1680725"/>
                    <a:pt x="2644418" y="1707229"/>
                  </a:cubicBezTo>
                  <a:cubicBezTo>
                    <a:pt x="2628515" y="1733733"/>
                    <a:pt x="2605986" y="1748973"/>
                    <a:pt x="2592734" y="1758912"/>
                  </a:cubicBezTo>
                  <a:cubicBezTo>
                    <a:pt x="2579482" y="1768851"/>
                    <a:pt x="2574180" y="1768852"/>
                    <a:pt x="2564904" y="1766864"/>
                  </a:cubicBezTo>
                  <a:cubicBezTo>
                    <a:pt x="2555627" y="1764876"/>
                    <a:pt x="2549002" y="1744997"/>
                    <a:pt x="2537075" y="1746985"/>
                  </a:cubicBezTo>
                  <a:cubicBezTo>
                    <a:pt x="2525148" y="1748973"/>
                    <a:pt x="2502619" y="1771501"/>
                    <a:pt x="2493343" y="1778790"/>
                  </a:cubicBezTo>
                  <a:cubicBezTo>
                    <a:pt x="2484066" y="1786079"/>
                    <a:pt x="2481416" y="1790717"/>
                    <a:pt x="2481416" y="1790717"/>
                  </a:cubicBezTo>
                  <a:cubicBezTo>
                    <a:pt x="2476115" y="1796018"/>
                    <a:pt x="2469489" y="1799331"/>
                    <a:pt x="2461538" y="1810596"/>
                  </a:cubicBezTo>
                  <a:cubicBezTo>
                    <a:pt x="2453587" y="1821861"/>
                    <a:pt x="2432383" y="1840414"/>
                    <a:pt x="2433708" y="1858304"/>
                  </a:cubicBezTo>
                  <a:cubicBezTo>
                    <a:pt x="2435033" y="1876194"/>
                    <a:pt x="2465513" y="1899385"/>
                    <a:pt x="2469489" y="1917938"/>
                  </a:cubicBezTo>
                  <a:cubicBezTo>
                    <a:pt x="2473465" y="1936491"/>
                    <a:pt x="2467501" y="1953719"/>
                    <a:pt x="2457562" y="1969622"/>
                  </a:cubicBezTo>
                  <a:cubicBezTo>
                    <a:pt x="2447623" y="1985525"/>
                    <a:pt x="2418468" y="2008053"/>
                    <a:pt x="2409854" y="2013354"/>
                  </a:cubicBezTo>
                  <a:cubicBezTo>
                    <a:pt x="2401240" y="2018655"/>
                    <a:pt x="2405878" y="2009378"/>
                    <a:pt x="2405878" y="2001427"/>
                  </a:cubicBezTo>
                  <a:cubicBezTo>
                    <a:pt x="2405878" y="1993476"/>
                    <a:pt x="2409191" y="1977573"/>
                    <a:pt x="2409854" y="1965646"/>
                  </a:cubicBezTo>
                  <a:cubicBezTo>
                    <a:pt x="2410517" y="1953719"/>
                    <a:pt x="2415818" y="1942455"/>
                    <a:pt x="2409854" y="1929865"/>
                  </a:cubicBezTo>
                  <a:cubicBezTo>
                    <a:pt x="2403890" y="1917275"/>
                    <a:pt x="2378049" y="1903361"/>
                    <a:pt x="2374073" y="1890109"/>
                  </a:cubicBezTo>
                  <a:cubicBezTo>
                    <a:pt x="2370097" y="1876857"/>
                    <a:pt x="2389976" y="1856978"/>
                    <a:pt x="2386000" y="1850352"/>
                  </a:cubicBezTo>
                  <a:cubicBezTo>
                    <a:pt x="2382024" y="1843726"/>
                    <a:pt x="2364134" y="1846376"/>
                    <a:pt x="2350219" y="1850352"/>
                  </a:cubicBezTo>
                  <a:cubicBezTo>
                    <a:pt x="2336304" y="1854328"/>
                    <a:pt x="2315100" y="1879507"/>
                    <a:pt x="2302511" y="1874206"/>
                  </a:cubicBezTo>
                  <a:cubicBezTo>
                    <a:pt x="2289922" y="1868905"/>
                    <a:pt x="2285946" y="1820535"/>
                    <a:pt x="2274682" y="1818547"/>
                  </a:cubicBezTo>
                  <a:cubicBezTo>
                    <a:pt x="2263418" y="1816559"/>
                    <a:pt x="2242214" y="1848364"/>
                    <a:pt x="2234925" y="1862279"/>
                  </a:cubicBezTo>
                  <a:cubicBezTo>
                    <a:pt x="2227636" y="1876194"/>
                    <a:pt x="2218360" y="1892097"/>
                    <a:pt x="2230950" y="1902036"/>
                  </a:cubicBezTo>
                  <a:cubicBezTo>
                    <a:pt x="2243540" y="1911975"/>
                    <a:pt x="2305162" y="1913963"/>
                    <a:pt x="2310463" y="1921914"/>
                  </a:cubicBezTo>
                  <a:cubicBezTo>
                    <a:pt x="2315764" y="1929865"/>
                    <a:pt x="2272694" y="1937817"/>
                    <a:pt x="2262755" y="1949744"/>
                  </a:cubicBezTo>
                  <a:cubicBezTo>
                    <a:pt x="2252816" y="1961671"/>
                    <a:pt x="2250165" y="1982212"/>
                    <a:pt x="2250828" y="1993476"/>
                  </a:cubicBezTo>
                  <a:cubicBezTo>
                    <a:pt x="2251491" y="2004740"/>
                    <a:pt x="2258780" y="2004741"/>
                    <a:pt x="2266731" y="2017330"/>
                  </a:cubicBezTo>
                  <a:cubicBezTo>
                    <a:pt x="2274682" y="2029919"/>
                    <a:pt x="2293898" y="2053111"/>
                    <a:pt x="2298536" y="2069013"/>
                  </a:cubicBezTo>
                  <a:cubicBezTo>
                    <a:pt x="2303174" y="2084916"/>
                    <a:pt x="2297210" y="2094855"/>
                    <a:pt x="2294560" y="2112745"/>
                  </a:cubicBezTo>
                  <a:cubicBezTo>
                    <a:pt x="2291910" y="2130635"/>
                    <a:pt x="2289259" y="2160453"/>
                    <a:pt x="2282633" y="2176356"/>
                  </a:cubicBezTo>
                  <a:cubicBezTo>
                    <a:pt x="2276007" y="2192259"/>
                    <a:pt x="2262093" y="2197559"/>
                    <a:pt x="2254804" y="2208161"/>
                  </a:cubicBezTo>
                  <a:cubicBezTo>
                    <a:pt x="2247515" y="2218763"/>
                    <a:pt x="2246852" y="2225389"/>
                    <a:pt x="2238901" y="2239966"/>
                  </a:cubicBezTo>
                  <a:cubicBezTo>
                    <a:pt x="2230950" y="2254543"/>
                    <a:pt x="2221673" y="2283035"/>
                    <a:pt x="2207096" y="2295625"/>
                  </a:cubicBezTo>
                  <a:cubicBezTo>
                    <a:pt x="2192519" y="2308215"/>
                    <a:pt x="2172640" y="2310203"/>
                    <a:pt x="2151437" y="2315504"/>
                  </a:cubicBezTo>
                  <a:cubicBezTo>
                    <a:pt x="2130234" y="2320805"/>
                    <a:pt x="2096440" y="2325442"/>
                    <a:pt x="2079875" y="2327430"/>
                  </a:cubicBezTo>
                  <a:cubicBezTo>
                    <a:pt x="2063310" y="2329418"/>
                    <a:pt x="2058008" y="2325442"/>
                    <a:pt x="2052045" y="2327430"/>
                  </a:cubicBezTo>
                  <a:cubicBezTo>
                    <a:pt x="2046081" y="2329418"/>
                    <a:pt x="2042769" y="2331406"/>
                    <a:pt x="2044094" y="2339357"/>
                  </a:cubicBezTo>
                  <a:cubicBezTo>
                    <a:pt x="2045419" y="2347308"/>
                    <a:pt x="2063973" y="2361886"/>
                    <a:pt x="2059997" y="2375138"/>
                  </a:cubicBezTo>
                  <a:cubicBezTo>
                    <a:pt x="2056021" y="2388390"/>
                    <a:pt x="2030842" y="2407606"/>
                    <a:pt x="2020240" y="2418870"/>
                  </a:cubicBezTo>
                  <a:cubicBezTo>
                    <a:pt x="2009638" y="2430134"/>
                    <a:pt x="2003012" y="2448025"/>
                    <a:pt x="1996386" y="2442724"/>
                  </a:cubicBezTo>
                  <a:cubicBezTo>
                    <a:pt x="1989760" y="2437423"/>
                    <a:pt x="1985122" y="2403630"/>
                    <a:pt x="1980484" y="2387065"/>
                  </a:cubicBezTo>
                  <a:cubicBezTo>
                    <a:pt x="1975846" y="2370500"/>
                    <a:pt x="1977171" y="2345983"/>
                    <a:pt x="1968557" y="2343333"/>
                  </a:cubicBezTo>
                  <a:cubicBezTo>
                    <a:pt x="1959943" y="2340683"/>
                    <a:pt x="1937414" y="2359236"/>
                    <a:pt x="1928800" y="2371163"/>
                  </a:cubicBezTo>
                  <a:cubicBezTo>
                    <a:pt x="1920186" y="2383090"/>
                    <a:pt x="1911572" y="2398992"/>
                    <a:pt x="1916873" y="2414895"/>
                  </a:cubicBezTo>
                  <a:cubicBezTo>
                    <a:pt x="1922174" y="2430798"/>
                    <a:pt x="1945365" y="2447362"/>
                    <a:pt x="1960605" y="2466578"/>
                  </a:cubicBezTo>
                  <a:cubicBezTo>
                    <a:pt x="1975845" y="2485794"/>
                    <a:pt x="2001687" y="2506335"/>
                    <a:pt x="2008313" y="2530189"/>
                  </a:cubicBezTo>
                  <a:cubicBezTo>
                    <a:pt x="2014939" y="2554043"/>
                    <a:pt x="2006325" y="2593800"/>
                    <a:pt x="2000362" y="2609702"/>
                  </a:cubicBezTo>
                  <a:cubicBezTo>
                    <a:pt x="1994398" y="2625605"/>
                    <a:pt x="1988435" y="2615002"/>
                    <a:pt x="1972532" y="2625604"/>
                  </a:cubicBezTo>
                  <a:cubicBezTo>
                    <a:pt x="1956629" y="2636206"/>
                    <a:pt x="1918198" y="2669999"/>
                    <a:pt x="1904946" y="2673312"/>
                  </a:cubicBezTo>
                  <a:cubicBezTo>
                    <a:pt x="1891694" y="2676625"/>
                    <a:pt x="1900308" y="2656085"/>
                    <a:pt x="1893019" y="2645483"/>
                  </a:cubicBezTo>
                  <a:cubicBezTo>
                    <a:pt x="1885730" y="2634881"/>
                    <a:pt x="1875791" y="2622954"/>
                    <a:pt x="1861214" y="2609702"/>
                  </a:cubicBezTo>
                  <a:cubicBezTo>
                    <a:pt x="1846637" y="2596450"/>
                    <a:pt x="1816819" y="2573921"/>
                    <a:pt x="1805555" y="2565970"/>
                  </a:cubicBezTo>
                  <a:cubicBezTo>
                    <a:pt x="1794291" y="2558019"/>
                    <a:pt x="1796278" y="2558681"/>
                    <a:pt x="1793628" y="2561994"/>
                  </a:cubicBezTo>
                  <a:cubicBezTo>
                    <a:pt x="1790978" y="2565307"/>
                    <a:pt x="1793628" y="2577897"/>
                    <a:pt x="1789652" y="2585848"/>
                  </a:cubicBezTo>
                  <a:cubicBezTo>
                    <a:pt x="1785676" y="2593799"/>
                    <a:pt x="1771099" y="2598438"/>
                    <a:pt x="1769774" y="2609702"/>
                  </a:cubicBezTo>
                  <a:cubicBezTo>
                    <a:pt x="1768449" y="2620966"/>
                    <a:pt x="1775075" y="2637532"/>
                    <a:pt x="1781701" y="2653434"/>
                  </a:cubicBezTo>
                  <a:cubicBezTo>
                    <a:pt x="1788327" y="2669336"/>
                    <a:pt x="1796941" y="2689214"/>
                    <a:pt x="1809531" y="2705117"/>
                  </a:cubicBezTo>
                  <a:cubicBezTo>
                    <a:pt x="1822121" y="2721020"/>
                    <a:pt x="1847299" y="2734273"/>
                    <a:pt x="1857238" y="2748850"/>
                  </a:cubicBezTo>
                  <a:cubicBezTo>
                    <a:pt x="1867177" y="2763427"/>
                    <a:pt x="1864527" y="2779330"/>
                    <a:pt x="1869165" y="2792582"/>
                  </a:cubicBezTo>
                  <a:cubicBezTo>
                    <a:pt x="1873803" y="2805834"/>
                    <a:pt x="1881092" y="2819749"/>
                    <a:pt x="1885068" y="2828363"/>
                  </a:cubicBezTo>
                  <a:cubicBezTo>
                    <a:pt x="1889044" y="2836977"/>
                    <a:pt x="1893019" y="2836976"/>
                    <a:pt x="1893019" y="2844265"/>
                  </a:cubicBezTo>
                  <a:cubicBezTo>
                    <a:pt x="1893019" y="2851554"/>
                    <a:pt x="1894344" y="2872095"/>
                    <a:pt x="1885068" y="2872095"/>
                  </a:cubicBezTo>
                  <a:cubicBezTo>
                    <a:pt x="1875792" y="2872095"/>
                    <a:pt x="1851937" y="2858842"/>
                    <a:pt x="1837360" y="2844265"/>
                  </a:cubicBezTo>
                  <a:cubicBezTo>
                    <a:pt x="1822783" y="2829688"/>
                    <a:pt x="1806218" y="2806496"/>
                    <a:pt x="1797604" y="2784630"/>
                  </a:cubicBezTo>
                  <a:cubicBezTo>
                    <a:pt x="1788990" y="2762764"/>
                    <a:pt x="1792303" y="2727646"/>
                    <a:pt x="1785677" y="2713069"/>
                  </a:cubicBezTo>
                  <a:cubicBezTo>
                    <a:pt x="1779051" y="2698492"/>
                    <a:pt x="1765136" y="2705117"/>
                    <a:pt x="1757847" y="2697166"/>
                  </a:cubicBezTo>
                  <a:cubicBezTo>
                    <a:pt x="1750558" y="2689215"/>
                    <a:pt x="1741944" y="2677288"/>
                    <a:pt x="1741944" y="2665361"/>
                  </a:cubicBezTo>
                  <a:cubicBezTo>
                    <a:pt x="1741944" y="2653434"/>
                    <a:pt x="1757847" y="2647470"/>
                    <a:pt x="1757847" y="2625604"/>
                  </a:cubicBezTo>
                  <a:cubicBezTo>
                    <a:pt x="1757847" y="2603738"/>
                    <a:pt x="1748570" y="2561993"/>
                    <a:pt x="1741944" y="2534164"/>
                  </a:cubicBezTo>
                  <a:cubicBezTo>
                    <a:pt x="1735318" y="2506335"/>
                    <a:pt x="1730018" y="2463265"/>
                    <a:pt x="1718091" y="2458627"/>
                  </a:cubicBezTo>
                  <a:cubicBezTo>
                    <a:pt x="1706164" y="2453989"/>
                    <a:pt x="1682973" y="2499709"/>
                    <a:pt x="1670383" y="2506335"/>
                  </a:cubicBezTo>
                  <a:cubicBezTo>
                    <a:pt x="1657793" y="2512961"/>
                    <a:pt x="1646529" y="2508986"/>
                    <a:pt x="1642553" y="2498384"/>
                  </a:cubicBezTo>
                  <a:cubicBezTo>
                    <a:pt x="1638577" y="2487782"/>
                    <a:pt x="1648517" y="2460615"/>
                    <a:pt x="1646529" y="2442724"/>
                  </a:cubicBezTo>
                  <a:cubicBezTo>
                    <a:pt x="1644541" y="2424834"/>
                    <a:pt x="1642553" y="2408931"/>
                    <a:pt x="1630626" y="2391041"/>
                  </a:cubicBezTo>
                  <a:cubicBezTo>
                    <a:pt x="1618699" y="2373151"/>
                    <a:pt x="1589544" y="2342008"/>
                    <a:pt x="1574967" y="2335382"/>
                  </a:cubicBezTo>
                  <a:cubicBezTo>
                    <a:pt x="1560390" y="2328756"/>
                    <a:pt x="1560390" y="2349959"/>
                    <a:pt x="1543162" y="2351284"/>
                  </a:cubicBezTo>
                  <a:cubicBezTo>
                    <a:pt x="1525934" y="2352609"/>
                    <a:pt x="1488828" y="2336707"/>
                    <a:pt x="1471600" y="2343333"/>
                  </a:cubicBezTo>
                  <a:cubicBezTo>
                    <a:pt x="1454372" y="2349959"/>
                    <a:pt x="1448409" y="2383752"/>
                    <a:pt x="1439795" y="2391041"/>
                  </a:cubicBezTo>
                  <a:cubicBezTo>
                    <a:pt x="1431181" y="2398330"/>
                    <a:pt x="1425880" y="2380439"/>
                    <a:pt x="1419917" y="2387065"/>
                  </a:cubicBezTo>
                  <a:cubicBezTo>
                    <a:pt x="1413954" y="2393691"/>
                    <a:pt x="1414616" y="2420858"/>
                    <a:pt x="1404014" y="2430797"/>
                  </a:cubicBezTo>
                  <a:cubicBezTo>
                    <a:pt x="1393412" y="2440736"/>
                    <a:pt x="1370221" y="2439411"/>
                    <a:pt x="1356306" y="2446700"/>
                  </a:cubicBezTo>
                  <a:cubicBezTo>
                    <a:pt x="1342391" y="2453989"/>
                    <a:pt x="1328476" y="2459953"/>
                    <a:pt x="1320525" y="2474530"/>
                  </a:cubicBezTo>
                  <a:cubicBezTo>
                    <a:pt x="1312574" y="2489107"/>
                    <a:pt x="1313899" y="2514948"/>
                    <a:pt x="1308598" y="2534164"/>
                  </a:cubicBezTo>
                  <a:cubicBezTo>
                    <a:pt x="1303297" y="2553380"/>
                    <a:pt x="1300647" y="2570608"/>
                    <a:pt x="1288720" y="2589824"/>
                  </a:cubicBezTo>
                  <a:cubicBezTo>
                    <a:pt x="1276793" y="2609040"/>
                    <a:pt x="1250952" y="2650121"/>
                    <a:pt x="1237037" y="2649458"/>
                  </a:cubicBezTo>
                  <a:cubicBezTo>
                    <a:pt x="1223122" y="2648795"/>
                    <a:pt x="1216495" y="2607052"/>
                    <a:pt x="1205231" y="2585848"/>
                  </a:cubicBezTo>
                  <a:cubicBezTo>
                    <a:pt x="1193967" y="2564645"/>
                    <a:pt x="1174752" y="2540790"/>
                    <a:pt x="1169451" y="2522237"/>
                  </a:cubicBezTo>
                  <a:cubicBezTo>
                    <a:pt x="1164150" y="2503684"/>
                    <a:pt x="1175414" y="2487119"/>
                    <a:pt x="1173426" y="2474530"/>
                  </a:cubicBezTo>
                  <a:cubicBezTo>
                    <a:pt x="1171438" y="2461941"/>
                    <a:pt x="1160174" y="2460615"/>
                    <a:pt x="1157524" y="2446700"/>
                  </a:cubicBezTo>
                  <a:cubicBezTo>
                    <a:pt x="1154874" y="2432785"/>
                    <a:pt x="1156862" y="2407606"/>
                    <a:pt x="1157524" y="2391041"/>
                  </a:cubicBezTo>
                  <a:cubicBezTo>
                    <a:pt x="1158186" y="2374476"/>
                    <a:pt x="1163487" y="2361886"/>
                    <a:pt x="1161499" y="2347309"/>
                  </a:cubicBezTo>
                  <a:cubicBezTo>
                    <a:pt x="1159511" y="2332732"/>
                    <a:pt x="1151560" y="2304240"/>
                    <a:pt x="1145597" y="2303577"/>
                  </a:cubicBezTo>
                  <a:cubicBezTo>
                    <a:pt x="1139634" y="2302914"/>
                    <a:pt x="1132344" y="2338695"/>
                    <a:pt x="1125718" y="2343333"/>
                  </a:cubicBezTo>
                  <a:cubicBezTo>
                    <a:pt x="1119092" y="2347971"/>
                    <a:pt x="1113129" y="2338032"/>
                    <a:pt x="1105840" y="2331406"/>
                  </a:cubicBezTo>
                  <a:cubicBezTo>
                    <a:pt x="1098551" y="2324780"/>
                    <a:pt x="1078673" y="2311528"/>
                    <a:pt x="1081986" y="2303577"/>
                  </a:cubicBezTo>
                  <a:cubicBezTo>
                    <a:pt x="1085299" y="2295626"/>
                    <a:pt x="1129031" y="2284361"/>
                    <a:pt x="1125718" y="2283698"/>
                  </a:cubicBezTo>
                  <a:cubicBezTo>
                    <a:pt x="1122405" y="2283035"/>
                    <a:pt x="1080661" y="2296951"/>
                    <a:pt x="1062108" y="2299601"/>
                  </a:cubicBezTo>
                  <a:cubicBezTo>
                    <a:pt x="1043555" y="2302251"/>
                    <a:pt x="1025664" y="2302251"/>
                    <a:pt x="1014400" y="2299601"/>
                  </a:cubicBezTo>
                  <a:cubicBezTo>
                    <a:pt x="1003136" y="2296951"/>
                    <a:pt x="997835" y="2290324"/>
                    <a:pt x="994522" y="2283698"/>
                  </a:cubicBezTo>
                  <a:cubicBezTo>
                    <a:pt x="991209" y="2277072"/>
                    <a:pt x="1013738" y="2263157"/>
                    <a:pt x="994522" y="2259844"/>
                  </a:cubicBezTo>
                  <a:cubicBezTo>
                    <a:pt x="975306" y="2256531"/>
                    <a:pt x="907720" y="2264482"/>
                    <a:pt x="879228" y="2263820"/>
                  </a:cubicBezTo>
                  <a:cubicBezTo>
                    <a:pt x="850736" y="2263158"/>
                    <a:pt x="838146" y="2263158"/>
                    <a:pt x="823569" y="2255869"/>
                  </a:cubicBezTo>
                  <a:cubicBezTo>
                    <a:pt x="808992" y="2248580"/>
                    <a:pt x="798390" y="2226714"/>
                    <a:pt x="791764" y="2220088"/>
                  </a:cubicBezTo>
                  <a:cubicBezTo>
                    <a:pt x="785138" y="2213462"/>
                    <a:pt x="796402" y="2216775"/>
                    <a:pt x="783812" y="2216112"/>
                  </a:cubicBezTo>
                  <a:cubicBezTo>
                    <a:pt x="771222" y="2215449"/>
                    <a:pt x="739417" y="2224063"/>
                    <a:pt x="716226" y="2216112"/>
                  </a:cubicBezTo>
                  <a:cubicBezTo>
                    <a:pt x="693035" y="2208161"/>
                    <a:pt x="663217" y="2183644"/>
                    <a:pt x="644664" y="2168404"/>
                  </a:cubicBezTo>
                  <a:cubicBezTo>
                    <a:pt x="626111" y="2153164"/>
                    <a:pt x="614847" y="2129973"/>
                    <a:pt x="604908" y="2124672"/>
                  </a:cubicBezTo>
                  <a:cubicBezTo>
                    <a:pt x="594969" y="2119371"/>
                    <a:pt x="584367" y="2125335"/>
                    <a:pt x="585030" y="2136599"/>
                  </a:cubicBezTo>
                  <a:cubicBezTo>
                    <a:pt x="585693" y="2147863"/>
                    <a:pt x="602258" y="2175693"/>
                    <a:pt x="608884" y="2192258"/>
                  </a:cubicBezTo>
                  <a:cubicBezTo>
                    <a:pt x="615510" y="2208823"/>
                    <a:pt x="617497" y="2229364"/>
                    <a:pt x="624786" y="2235990"/>
                  </a:cubicBezTo>
                  <a:cubicBezTo>
                    <a:pt x="632075" y="2242616"/>
                    <a:pt x="647315" y="2225389"/>
                    <a:pt x="652616" y="2232015"/>
                  </a:cubicBezTo>
                  <a:cubicBezTo>
                    <a:pt x="657917" y="2238641"/>
                    <a:pt x="646652" y="2266471"/>
                    <a:pt x="656591" y="2275747"/>
                  </a:cubicBezTo>
                  <a:cubicBezTo>
                    <a:pt x="666530" y="2285023"/>
                    <a:pt x="697674" y="2293637"/>
                    <a:pt x="712251" y="2287674"/>
                  </a:cubicBezTo>
                  <a:cubicBezTo>
                    <a:pt x="726828" y="2281711"/>
                    <a:pt x="732792" y="2248580"/>
                    <a:pt x="744056" y="2239966"/>
                  </a:cubicBezTo>
                  <a:cubicBezTo>
                    <a:pt x="755320" y="2231352"/>
                    <a:pt x="774536" y="2231352"/>
                    <a:pt x="779837" y="2235990"/>
                  </a:cubicBezTo>
                  <a:cubicBezTo>
                    <a:pt x="785138" y="2240628"/>
                    <a:pt x="773873" y="2259182"/>
                    <a:pt x="775861" y="2267796"/>
                  </a:cubicBezTo>
                  <a:cubicBezTo>
                    <a:pt x="777849" y="2276410"/>
                    <a:pt x="783813" y="2283698"/>
                    <a:pt x="791764" y="2287674"/>
                  </a:cubicBezTo>
                  <a:cubicBezTo>
                    <a:pt x="799715" y="2291650"/>
                    <a:pt x="815618" y="2287012"/>
                    <a:pt x="823569" y="2291650"/>
                  </a:cubicBezTo>
                  <a:cubicBezTo>
                    <a:pt x="831520" y="2296288"/>
                    <a:pt x="838809" y="2302252"/>
                    <a:pt x="839471" y="2315504"/>
                  </a:cubicBezTo>
                  <a:cubicBezTo>
                    <a:pt x="840133" y="2328756"/>
                    <a:pt x="832845" y="2359236"/>
                    <a:pt x="827544" y="2371163"/>
                  </a:cubicBezTo>
                  <a:cubicBezTo>
                    <a:pt x="822243" y="2383090"/>
                    <a:pt x="809654" y="2375801"/>
                    <a:pt x="807666" y="2387065"/>
                  </a:cubicBezTo>
                  <a:cubicBezTo>
                    <a:pt x="805678" y="2398329"/>
                    <a:pt x="816943" y="2434111"/>
                    <a:pt x="815618" y="2438749"/>
                  </a:cubicBezTo>
                  <a:cubicBezTo>
                    <a:pt x="814293" y="2443387"/>
                    <a:pt x="805016" y="2414895"/>
                    <a:pt x="799715" y="2414895"/>
                  </a:cubicBezTo>
                  <a:cubicBezTo>
                    <a:pt x="794414" y="2414895"/>
                    <a:pt x="791101" y="2435436"/>
                    <a:pt x="783812" y="2438749"/>
                  </a:cubicBezTo>
                  <a:cubicBezTo>
                    <a:pt x="776523" y="2442062"/>
                    <a:pt x="760621" y="2430797"/>
                    <a:pt x="755983" y="2434773"/>
                  </a:cubicBezTo>
                  <a:cubicBezTo>
                    <a:pt x="751345" y="2438749"/>
                    <a:pt x="765922" y="2456640"/>
                    <a:pt x="755983" y="2462603"/>
                  </a:cubicBezTo>
                  <a:cubicBezTo>
                    <a:pt x="746044" y="2468566"/>
                    <a:pt x="707612" y="2467241"/>
                    <a:pt x="696348" y="2470554"/>
                  </a:cubicBezTo>
                  <a:cubicBezTo>
                    <a:pt x="685084" y="2473867"/>
                    <a:pt x="696348" y="2476518"/>
                    <a:pt x="688397" y="2482481"/>
                  </a:cubicBezTo>
                  <a:cubicBezTo>
                    <a:pt x="680446" y="2488444"/>
                    <a:pt x="659904" y="2499709"/>
                    <a:pt x="648640" y="2506335"/>
                  </a:cubicBezTo>
                  <a:cubicBezTo>
                    <a:pt x="637376" y="2512961"/>
                    <a:pt x="638039" y="2514286"/>
                    <a:pt x="620811" y="2522237"/>
                  </a:cubicBezTo>
                  <a:cubicBezTo>
                    <a:pt x="603583" y="2530188"/>
                    <a:pt x="566476" y="2546754"/>
                    <a:pt x="545273" y="2554043"/>
                  </a:cubicBezTo>
                  <a:cubicBezTo>
                    <a:pt x="524070" y="2561332"/>
                    <a:pt x="502867" y="2562657"/>
                    <a:pt x="493590" y="2565970"/>
                  </a:cubicBezTo>
                  <a:cubicBezTo>
                    <a:pt x="484313" y="2569283"/>
                    <a:pt x="493590" y="2584523"/>
                    <a:pt x="489614" y="2573921"/>
                  </a:cubicBezTo>
                  <a:cubicBezTo>
                    <a:pt x="485638" y="2563319"/>
                    <a:pt x="476362" y="2524225"/>
                    <a:pt x="469736" y="2502359"/>
                  </a:cubicBezTo>
                  <a:cubicBezTo>
                    <a:pt x="463110" y="2480493"/>
                    <a:pt x="460460" y="2462602"/>
                    <a:pt x="449858" y="2442724"/>
                  </a:cubicBezTo>
                  <a:cubicBezTo>
                    <a:pt x="439256" y="2422846"/>
                    <a:pt x="416727" y="2394354"/>
                    <a:pt x="406125" y="2383090"/>
                  </a:cubicBezTo>
                  <a:cubicBezTo>
                    <a:pt x="395523" y="2371826"/>
                    <a:pt x="390885" y="2377126"/>
                    <a:pt x="386247" y="2375138"/>
                  </a:cubicBezTo>
                  <a:cubicBezTo>
                    <a:pt x="381609" y="2373150"/>
                    <a:pt x="379621" y="2379777"/>
                    <a:pt x="378296" y="2371163"/>
                  </a:cubicBezTo>
                  <a:cubicBezTo>
                    <a:pt x="376971" y="2362549"/>
                    <a:pt x="384922" y="2338695"/>
                    <a:pt x="378296" y="2323455"/>
                  </a:cubicBezTo>
                  <a:cubicBezTo>
                    <a:pt x="371670" y="2308215"/>
                    <a:pt x="349803" y="2298276"/>
                    <a:pt x="338539" y="2279723"/>
                  </a:cubicBezTo>
                  <a:cubicBezTo>
                    <a:pt x="327275" y="2261170"/>
                    <a:pt x="325950" y="2230028"/>
                    <a:pt x="310710" y="2212137"/>
                  </a:cubicBezTo>
                  <a:cubicBezTo>
                    <a:pt x="295470" y="2194246"/>
                    <a:pt x="253725" y="2184970"/>
                    <a:pt x="247099" y="2172380"/>
                  </a:cubicBezTo>
                  <a:cubicBezTo>
                    <a:pt x="240473" y="2159790"/>
                    <a:pt x="270290" y="2151176"/>
                    <a:pt x="270953" y="2136599"/>
                  </a:cubicBezTo>
                  <a:cubicBezTo>
                    <a:pt x="271616" y="2122022"/>
                    <a:pt x="248424" y="2106782"/>
                    <a:pt x="251075" y="2084916"/>
                  </a:cubicBezTo>
                  <a:cubicBezTo>
                    <a:pt x="253726" y="2063050"/>
                    <a:pt x="279567" y="2023956"/>
                    <a:pt x="286856" y="2005403"/>
                  </a:cubicBezTo>
                  <a:cubicBezTo>
                    <a:pt x="294145" y="1986850"/>
                    <a:pt x="313360" y="1980223"/>
                    <a:pt x="294807" y="1973597"/>
                  </a:cubicBezTo>
                  <a:cubicBezTo>
                    <a:pt x="276254" y="1966971"/>
                    <a:pt x="206681" y="1962996"/>
                    <a:pt x="175538" y="1965646"/>
                  </a:cubicBezTo>
                  <a:cubicBezTo>
                    <a:pt x="144395" y="1968297"/>
                    <a:pt x="125841" y="1984862"/>
                    <a:pt x="107951" y="1989500"/>
                  </a:cubicBezTo>
                  <a:cubicBezTo>
                    <a:pt x="90061" y="1994138"/>
                    <a:pt x="81447" y="1997452"/>
                    <a:pt x="68195" y="1993476"/>
                  </a:cubicBezTo>
                  <a:cubicBezTo>
                    <a:pt x="54943" y="1989500"/>
                    <a:pt x="39702" y="1978898"/>
                    <a:pt x="28438" y="1965646"/>
                  </a:cubicBezTo>
                  <a:cubicBezTo>
                    <a:pt x="17174" y="1952394"/>
                    <a:pt x="3922" y="1928540"/>
                    <a:pt x="609" y="1913963"/>
                  </a:cubicBezTo>
                  <a:cubicBezTo>
                    <a:pt x="-2704" y="1899386"/>
                    <a:pt x="8560" y="1878182"/>
                    <a:pt x="8560" y="1878182"/>
                  </a:cubicBezTo>
                  <a:cubicBezTo>
                    <a:pt x="11210" y="1866255"/>
                    <a:pt x="1934" y="1851678"/>
                    <a:pt x="16511" y="1842401"/>
                  </a:cubicBezTo>
                  <a:cubicBezTo>
                    <a:pt x="31088" y="1833125"/>
                    <a:pt x="63556" y="1827824"/>
                    <a:pt x="96024" y="1822523"/>
                  </a:cubicBezTo>
                  <a:cubicBezTo>
                    <a:pt x="128492" y="1817222"/>
                    <a:pt x="184813" y="1815897"/>
                    <a:pt x="211318" y="1810596"/>
                  </a:cubicBezTo>
                  <a:cubicBezTo>
                    <a:pt x="237822" y="1805295"/>
                    <a:pt x="241136" y="1794030"/>
                    <a:pt x="255051" y="1790717"/>
                  </a:cubicBezTo>
                  <a:cubicBezTo>
                    <a:pt x="268966" y="1787404"/>
                    <a:pt x="278904" y="1783428"/>
                    <a:pt x="294807" y="1790717"/>
                  </a:cubicBezTo>
                  <a:cubicBezTo>
                    <a:pt x="310710" y="1798006"/>
                    <a:pt x="333238" y="1829149"/>
                    <a:pt x="350466" y="1834450"/>
                  </a:cubicBezTo>
                  <a:cubicBezTo>
                    <a:pt x="367694" y="1839751"/>
                    <a:pt x="382934" y="1827824"/>
                    <a:pt x="398174" y="1822523"/>
                  </a:cubicBezTo>
                  <a:cubicBezTo>
                    <a:pt x="413414" y="1817222"/>
                    <a:pt x="429317" y="1805957"/>
                    <a:pt x="441906" y="1802644"/>
                  </a:cubicBezTo>
                  <a:cubicBezTo>
                    <a:pt x="454495" y="1799331"/>
                    <a:pt x="455551" y="1801184"/>
                    <a:pt x="473711" y="1802644"/>
                  </a:cubicBezTo>
                  <a:cubicBezTo>
                    <a:pt x="491871" y="1804104"/>
                    <a:pt x="530986" y="1813391"/>
                    <a:pt x="550864" y="1811403"/>
                  </a:cubicBezTo>
                  <a:cubicBezTo>
                    <a:pt x="570742" y="1809415"/>
                    <a:pt x="584636" y="1793502"/>
                    <a:pt x="592981" y="1790717"/>
                  </a:cubicBezTo>
                  <a:cubicBezTo>
                    <a:pt x="601326" y="1787932"/>
                    <a:pt x="595631" y="1786742"/>
                    <a:pt x="600932" y="1794693"/>
                  </a:cubicBezTo>
                  <a:cubicBezTo>
                    <a:pt x="606233" y="1802644"/>
                    <a:pt x="624123" y="1820535"/>
                    <a:pt x="624786" y="1838425"/>
                  </a:cubicBezTo>
                  <a:cubicBezTo>
                    <a:pt x="625449" y="1856315"/>
                    <a:pt x="598282" y="1885471"/>
                    <a:pt x="604908" y="1902036"/>
                  </a:cubicBezTo>
                  <a:cubicBezTo>
                    <a:pt x="611534" y="1918601"/>
                    <a:pt x="647315" y="1931191"/>
                    <a:pt x="664543" y="1937817"/>
                  </a:cubicBezTo>
                  <a:cubicBezTo>
                    <a:pt x="681771" y="1944443"/>
                    <a:pt x="700324" y="1944442"/>
                    <a:pt x="708275" y="1941792"/>
                  </a:cubicBezTo>
                  <a:cubicBezTo>
                    <a:pt x="716226" y="1939142"/>
                    <a:pt x="711588" y="1931190"/>
                    <a:pt x="712251" y="1921914"/>
                  </a:cubicBezTo>
                  <a:cubicBezTo>
                    <a:pt x="712914" y="1912638"/>
                    <a:pt x="715564" y="1898722"/>
                    <a:pt x="712251" y="1886133"/>
                  </a:cubicBezTo>
                  <a:cubicBezTo>
                    <a:pt x="708938" y="1873544"/>
                    <a:pt x="697010" y="1854328"/>
                    <a:pt x="692372" y="1846377"/>
                  </a:cubicBezTo>
                  <a:cubicBezTo>
                    <a:pt x="687734" y="1838426"/>
                    <a:pt x="679783" y="1841076"/>
                    <a:pt x="684421" y="1838425"/>
                  </a:cubicBezTo>
                  <a:cubicBezTo>
                    <a:pt x="689059" y="1835774"/>
                    <a:pt x="716889" y="1836437"/>
                    <a:pt x="720202" y="1830474"/>
                  </a:cubicBezTo>
                  <a:cubicBezTo>
                    <a:pt x="723515" y="1824511"/>
                    <a:pt x="717551" y="1819209"/>
                    <a:pt x="704299" y="1802644"/>
                  </a:cubicBezTo>
                  <a:cubicBezTo>
                    <a:pt x="691047" y="1786079"/>
                    <a:pt x="650628" y="1746985"/>
                    <a:pt x="640689" y="1731083"/>
                  </a:cubicBezTo>
                  <a:cubicBezTo>
                    <a:pt x="630750" y="1715181"/>
                    <a:pt x="636713" y="1714518"/>
                    <a:pt x="644664" y="1707229"/>
                  </a:cubicBezTo>
                  <a:cubicBezTo>
                    <a:pt x="652615" y="1699940"/>
                    <a:pt x="680446" y="1695964"/>
                    <a:pt x="688397" y="1687350"/>
                  </a:cubicBezTo>
                  <a:cubicBezTo>
                    <a:pt x="696348" y="1678736"/>
                    <a:pt x="698335" y="1662834"/>
                    <a:pt x="692372" y="1655545"/>
                  </a:cubicBezTo>
                  <a:cubicBezTo>
                    <a:pt x="686408" y="1648256"/>
                    <a:pt x="668518" y="1641630"/>
                    <a:pt x="652616" y="1643618"/>
                  </a:cubicBezTo>
                  <a:cubicBezTo>
                    <a:pt x="636714" y="1645606"/>
                    <a:pt x="608221" y="1666809"/>
                    <a:pt x="596957" y="1667472"/>
                  </a:cubicBezTo>
                  <a:cubicBezTo>
                    <a:pt x="585693" y="1668135"/>
                    <a:pt x="590331" y="1658196"/>
                    <a:pt x="585030" y="1647594"/>
                  </a:cubicBezTo>
                  <a:cubicBezTo>
                    <a:pt x="579729" y="1636992"/>
                    <a:pt x="572440" y="1621753"/>
                    <a:pt x="565151" y="1603862"/>
                  </a:cubicBezTo>
                  <a:cubicBezTo>
                    <a:pt x="557862" y="1585971"/>
                    <a:pt x="539310" y="1555491"/>
                    <a:pt x="541298" y="1540251"/>
                  </a:cubicBezTo>
                  <a:cubicBezTo>
                    <a:pt x="543286" y="1525011"/>
                    <a:pt x="560513" y="1521036"/>
                    <a:pt x="577078" y="1512422"/>
                  </a:cubicBezTo>
                  <a:cubicBezTo>
                    <a:pt x="593643" y="1503808"/>
                    <a:pt x="619486" y="1495194"/>
                    <a:pt x="640689" y="1488568"/>
                  </a:cubicBezTo>
                  <a:cubicBezTo>
                    <a:pt x="661892" y="1481942"/>
                    <a:pt x="684421" y="1471340"/>
                    <a:pt x="704299" y="1472665"/>
                  </a:cubicBezTo>
                  <a:cubicBezTo>
                    <a:pt x="724177" y="1473990"/>
                    <a:pt x="740742" y="1496519"/>
                    <a:pt x="759958" y="1496519"/>
                  </a:cubicBezTo>
                  <a:cubicBezTo>
                    <a:pt x="779174" y="1496519"/>
                    <a:pt x="806341" y="1472665"/>
                    <a:pt x="819593" y="1472665"/>
                  </a:cubicBezTo>
                  <a:cubicBezTo>
                    <a:pt x="832845" y="1472665"/>
                    <a:pt x="829532" y="1493869"/>
                    <a:pt x="839471" y="1496519"/>
                  </a:cubicBezTo>
                  <a:cubicBezTo>
                    <a:pt x="849410" y="1499169"/>
                    <a:pt x="879890" y="1493869"/>
                    <a:pt x="879228" y="1488568"/>
                  </a:cubicBezTo>
                  <a:cubicBezTo>
                    <a:pt x="878565" y="1483267"/>
                    <a:pt x="842785" y="1477304"/>
                    <a:pt x="835496" y="1464714"/>
                  </a:cubicBezTo>
                  <a:cubicBezTo>
                    <a:pt x="828207" y="1452124"/>
                    <a:pt x="836159" y="1424294"/>
                    <a:pt x="835496" y="1413030"/>
                  </a:cubicBezTo>
                  <a:cubicBezTo>
                    <a:pt x="834833" y="1401766"/>
                    <a:pt x="838146" y="1403754"/>
                    <a:pt x="831520" y="1397128"/>
                  </a:cubicBezTo>
                  <a:cubicBezTo>
                    <a:pt x="824894" y="1390502"/>
                    <a:pt x="800377" y="1379237"/>
                    <a:pt x="795739" y="1373274"/>
                  </a:cubicBezTo>
                  <a:cubicBezTo>
                    <a:pt x="791101" y="1367311"/>
                    <a:pt x="806341" y="1375262"/>
                    <a:pt x="803691" y="1361347"/>
                  </a:cubicBezTo>
                  <a:cubicBezTo>
                    <a:pt x="801041" y="1347432"/>
                    <a:pt x="777187" y="1307675"/>
                    <a:pt x="779837" y="1289785"/>
                  </a:cubicBezTo>
                  <a:cubicBezTo>
                    <a:pt x="782487" y="1271895"/>
                    <a:pt x="810979" y="1268581"/>
                    <a:pt x="819593" y="1254004"/>
                  </a:cubicBezTo>
                  <a:cubicBezTo>
                    <a:pt x="828207" y="1239427"/>
                    <a:pt x="832182" y="1214910"/>
                    <a:pt x="831520" y="1202321"/>
                  </a:cubicBezTo>
                  <a:cubicBezTo>
                    <a:pt x="830858" y="1189732"/>
                    <a:pt x="815618" y="1184430"/>
                    <a:pt x="815618" y="1178467"/>
                  </a:cubicBezTo>
                  <a:cubicBezTo>
                    <a:pt x="815618" y="1172504"/>
                    <a:pt x="828870" y="1177142"/>
                    <a:pt x="831520" y="1166540"/>
                  </a:cubicBezTo>
                  <a:cubicBezTo>
                    <a:pt x="834170" y="1155938"/>
                    <a:pt x="828869" y="1145337"/>
                    <a:pt x="831520" y="1114857"/>
                  </a:cubicBezTo>
                  <a:cubicBezTo>
                    <a:pt x="834171" y="1084377"/>
                    <a:pt x="841459" y="1015465"/>
                    <a:pt x="847423" y="983660"/>
                  </a:cubicBezTo>
                  <a:cubicBezTo>
                    <a:pt x="853386" y="951855"/>
                    <a:pt x="856037" y="941253"/>
                    <a:pt x="867301" y="924025"/>
                  </a:cubicBezTo>
                  <a:cubicBezTo>
                    <a:pt x="878565" y="906797"/>
                    <a:pt x="897781" y="898846"/>
                    <a:pt x="915009" y="880293"/>
                  </a:cubicBezTo>
                  <a:cubicBezTo>
                    <a:pt x="932237" y="861740"/>
                    <a:pt x="959404" y="826622"/>
                    <a:pt x="970668" y="812707"/>
                  </a:cubicBezTo>
                  <a:cubicBezTo>
                    <a:pt x="981932" y="798792"/>
                    <a:pt x="983920" y="807406"/>
                    <a:pt x="982595" y="796804"/>
                  </a:cubicBezTo>
                  <a:cubicBezTo>
                    <a:pt x="981270" y="786202"/>
                    <a:pt x="965367" y="764999"/>
                    <a:pt x="962717" y="749097"/>
                  </a:cubicBezTo>
                  <a:cubicBezTo>
                    <a:pt x="960067" y="733195"/>
                    <a:pt x="958078" y="706027"/>
                    <a:pt x="966692" y="701389"/>
                  </a:cubicBezTo>
                  <a:cubicBezTo>
                    <a:pt x="975306" y="696751"/>
                    <a:pt x="1000485" y="717291"/>
                    <a:pt x="1014400" y="721267"/>
                  </a:cubicBezTo>
                  <a:cubicBezTo>
                    <a:pt x="1028315" y="725243"/>
                    <a:pt x="1046868" y="737832"/>
                    <a:pt x="1050181" y="725243"/>
                  </a:cubicBezTo>
                  <a:cubicBezTo>
                    <a:pt x="1053494" y="712654"/>
                    <a:pt x="1040904" y="674222"/>
                    <a:pt x="1034278" y="645730"/>
                  </a:cubicBezTo>
                  <a:cubicBezTo>
                    <a:pt x="1027652" y="617238"/>
                    <a:pt x="1006448" y="592721"/>
                    <a:pt x="1010424" y="554290"/>
                  </a:cubicBezTo>
                  <a:cubicBezTo>
                    <a:pt x="1014400" y="515859"/>
                    <a:pt x="1043554" y="444959"/>
                    <a:pt x="1058132" y="415142"/>
                  </a:cubicBezTo>
                  <a:cubicBezTo>
                    <a:pt x="1072709" y="385324"/>
                    <a:pt x="1086625" y="380023"/>
                    <a:pt x="1097889" y="375385"/>
                  </a:cubicBezTo>
                  <a:cubicBezTo>
                    <a:pt x="1109153" y="370747"/>
                    <a:pt x="1118429" y="376710"/>
                    <a:pt x="1125718" y="387312"/>
                  </a:cubicBezTo>
                  <a:cubicBezTo>
                    <a:pt x="1133007" y="397914"/>
                    <a:pt x="1142946" y="417793"/>
                    <a:pt x="1141621" y="438996"/>
                  </a:cubicBezTo>
                  <a:cubicBezTo>
                    <a:pt x="1140296" y="460199"/>
                    <a:pt x="1121080" y="493329"/>
                    <a:pt x="1117767" y="514533"/>
                  </a:cubicBezTo>
                  <a:cubicBezTo>
                    <a:pt x="1114454" y="535736"/>
                    <a:pt x="1121080" y="548327"/>
                    <a:pt x="1121743" y="566217"/>
                  </a:cubicBezTo>
                  <a:cubicBezTo>
                    <a:pt x="1122406" y="584107"/>
                    <a:pt x="1121081" y="594709"/>
                    <a:pt x="1121743" y="621876"/>
                  </a:cubicBezTo>
                  <a:cubicBezTo>
                    <a:pt x="1122405" y="649043"/>
                    <a:pt x="1128368" y="694100"/>
                    <a:pt x="1125718" y="729218"/>
                  </a:cubicBezTo>
                  <a:cubicBezTo>
                    <a:pt x="1123067" y="764336"/>
                    <a:pt x="1101202" y="822646"/>
                    <a:pt x="1105840" y="832585"/>
                  </a:cubicBezTo>
                  <a:cubicBezTo>
                    <a:pt x="1110478" y="842524"/>
                    <a:pt x="1140958" y="802768"/>
                    <a:pt x="1153548" y="788853"/>
                  </a:cubicBezTo>
                  <a:cubicBezTo>
                    <a:pt x="1166138" y="774938"/>
                    <a:pt x="1181378" y="766325"/>
                    <a:pt x="1181378" y="749097"/>
                  </a:cubicBezTo>
                  <a:cubicBezTo>
                    <a:pt x="1181378" y="731869"/>
                    <a:pt x="1156198" y="703376"/>
                    <a:pt x="1153548" y="685486"/>
                  </a:cubicBezTo>
                  <a:cubicBezTo>
                    <a:pt x="1150898" y="667596"/>
                    <a:pt x="1166138" y="658982"/>
                    <a:pt x="1165475" y="641754"/>
                  </a:cubicBezTo>
                  <a:cubicBezTo>
                    <a:pt x="1164812" y="624526"/>
                    <a:pt x="1148247" y="606635"/>
                    <a:pt x="1149572" y="582119"/>
                  </a:cubicBezTo>
                  <a:cubicBezTo>
                    <a:pt x="1150897" y="557603"/>
                    <a:pt x="1169450" y="523147"/>
                    <a:pt x="1173426" y="494655"/>
                  </a:cubicBezTo>
                  <a:cubicBezTo>
                    <a:pt x="1177402" y="466163"/>
                    <a:pt x="1167463" y="412491"/>
                    <a:pt x="1173426" y="411166"/>
                  </a:cubicBezTo>
                  <a:cubicBezTo>
                    <a:pt x="1179389" y="409841"/>
                    <a:pt x="1201256" y="462187"/>
                    <a:pt x="1209207" y="486704"/>
                  </a:cubicBezTo>
                  <a:cubicBezTo>
                    <a:pt x="1217158" y="511220"/>
                    <a:pt x="1216496" y="560253"/>
                    <a:pt x="1221134" y="558265"/>
                  </a:cubicBezTo>
                  <a:cubicBezTo>
                    <a:pt x="1225772" y="556277"/>
                    <a:pt x="1234387" y="493992"/>
                    <a:pt x="1237037" y="474777"/>
                  </a:cubicBezTo>
                  <a:cubicBezTo>
                    <a:pt x="1239687" y="455562"/>
                    <a:pt x="1230411" y="448272"/>
                    <a:pt x="1237037" y="442971"/>
                  </a:cubicBezTo>
                  <a:cubicBezTo>
                    <a:pt x="1243663" y="437670"/>
                    <a:pt x="1263541" y="438995"/>
                    <a:pt x="1276793" y="442971"/>
                  </a:cubicBezTo>
                  <a:cubicBezTo>
                    <a:pt x="1290045" y="446947"/>
                    <a:pt x="1302635" y="449597"/>
                    <a:pt x="1316550" y="466825"/>
                  </a:cubicBezTo>
                  <a:cubicBezTo>
                    <a:pt x="1330465" y="484053"/>
                    <a:pt x="1358957" y="548326"/>
                    <a:pt x="1360282" y="546338"/>
                  </a:cubicBezTo>
                  <a:cubicBezTo>
                    <a:pt x="1361607" y="544350"/>
                    <a:pt x="1332452" y="480740"/>
                    <a:pt x="1324501" y="454898"/>
                  </a:cubicBezTo>
                  <a:cubicBezTo>
                    <a:pt x="1316550" y="429056"/>
                    <a:pt x="1295346" y="405203"/>
                    <a:pt x="1312574" y="391288"/>
                  </a:cubicBezTo>
                  <a:cubicBezTo>
                    <a:pt x="1329802" y="377373"/>
                    <a:pt x="1416604" y="382674"/>
                    <a:pt x="1427868" y="371410"/>
                  </a:cubicBezTo>
                  <a:cubicBezTo>
                    <a:pt x="1439132" y="360146"/>
                    <a:pt x="1384136" y="336292"/>
                    <a:pt x="1380160" y="323702"/>
                  </a:cubicBezTo>
                  <a:cubicBezTo>
                    <a:pt x="1376184" y="311112"/>
                    <a:pt x="1383473" y="304486"/>
                    <a:pt x="1404014" y="295872"/>
                  </a:cubicBezTo>
                  <a:cubicBezTo>
                    <a:pt x="1424555" y="287258"/>
                    <a:pt x="1475575" y="285270"/>
                    <a:pt x="1503405" y="272018"/>
                  </a:cubicBezTo>
                  <a:cubicBezTo>
                    <a:pt x="1531234" y="258766"/>
                    <a:pt x="1549125" y="232924"/>
                    <a:pt x="1570991" y="216359"/>
                  </a:cubicBezTo>
                  <a:cubicBezTo>
                    <a:pt x="1592857" y="199794"/>
                    <a:pt x="1618699" y="184554"/>
                    <a:pt x="1634602" y="172627"/>
                  </a:cubicBezTo>
                  <a:cubicBezTo>
                    <a:pt x="1650505" y="160700"/>
                    <a:pt x="1656468" y="167326"/>
                    <a:pt x="1666407" y="144797"/>
                  </a:cubicBezTo>
                  <a:cubicBezTo>
                    <a:pt x="1676346" y="122268"/>
                    <a:pt x="1690924" y="37455"/>
                    <a:pt x="1694237" y="37455"/>
                  </a:cubicBezTo>
                  <a:cubicBezTo>
                    <a:pt x="1697550" y="37455"/>
                    <a:pt x="1682309" y="124919"/>
                    <a:pt x="1686285" y="144797"/>
                  </a:cubicBezTo>
                  <a:cubicBezTo>
                    <a:pt x="1690261" y="164675"/>
                    <a:pt x="1703514" y="159374"/>
                    <a:pt x="1718091" y="156724"/>
                  </a:cubicBezTo>
                  <a:cubicBezTo>
                    <a:pt x="1732668" y="154074"/>
                    <a:pt x="1757185" y="142147"/>
                    <a:pt x="1773750" y="128895"/>
                  </a:cubicBezTo>
                  <a:cubicBezTo>
                    <a:pt x="1790315" y="115643"/>
                    <a:pt x="1805555" y="98414"/>
                    <a:pt x="1817482" y="77211"/>
                  </a:cubicBezTo>
                  <a:cubicBezTo>
                    <a:pt x="1829409" y="56008"/>
                    <a:pt x="1836697" y="10288"/>
                    <a:pt x="1845311" y="1674"/>
                  </a:cubicBezTo>
                  <a:cubicBezTo>
                    <a:pt x="1853925" y="-6940"/>
                    <a:pt x="1855913" y="20227"/>
                    <a:pt x="1869165" y="25528"/>
                  </a:cubicBezTo>
                  <a:cubicBezTo>
                    <a:pt x="1882417" y="30829"/>
                    <a:pt x="1910247" y="26190"/>
                    <a:pt x="1924824" y="33479"/>
                  </a:cubicBezTo>
                  <a:cubicBezTo>
                    <a:pt x="1939401" y="40768"/>
                    <a:pt x="1955305" y="57996"/>
                    <a:pt x="1956630" y="69260"/>
                  </a:cubicBezTo>
                  <a:cubicBezTo>
                    <a:pt x="1957955" y="80524"/>
                    <a:pt x="1928800" y="94439"/>
                    <a:pt x="1932776" y="101065"/>
                  </a:cubicBezTo>
                  <a:cubicBezTo>
                    <a:pt x="1936752" y="107691"/>
                    <a:pt x="1961931" y="103053"/>
                    <a:pt x="1980484" y="109017"/>
                  </a:cubicBezTo>
                  <a:cubicBezTo>
                    <a:pt x="1999037" y="114980"/>
                    <a:pt x="2028192" y="126907"/>
                    <a:pt x="2044094" y="136846"/>
                  </a:cubicBezTo>
                  <a:cubicBezTo>
                    <a:pt x="2059996" y="146785"/>
                    <a:pt x="2072586" y="152086"/>
                    <a:pt x="2075899" y="168651"/>
                  </a:cubicBezTo>
                  <a:cubicBezTo>
                    <a:pt x="2079212" y="185216"/>
                    <a:pt x="2079874" y="210395"/>
                    <a:pt x="2063972" y="236237"/>
                  </a:cubicBezTo>
                  <a:cubicBezTo>
                    <a:pt x="2048069" y="262079"/>
                    <a:pt x="2006326" y="295872"/>
                    <a:pt x="1980484" y="323702"/>
                  </a:cubicBezTo>
                  <a:cubicBezTo>
                    <a:pt x="1954642" y="351532"/>
                    <a:pt x="1908922" y="403215"/>
                    <a:pt x="1908922" y="403215"/>
                  </a:cubicBezTo>
                  <a:cubicBezTo>
                    <a:pt x="1891694" y="422431"/>
                    <a:pt x="1877117" y="433033"/>
                    <a:pt x="1877117" y="438996"/>
                  </a:cubicBezTo>
                  <a:cubicBezTo>
                    <a:pt x="1877117" y="444959"/>
                    <a:pt x="1889044" y="444959"/>
                    <a:pt x="1908922" y="438996"/>
                  </a:cubicBezTo>
                  <a:cubicBezTo>
                    <a:pt x="1928800" y="433033"/>
                    <a:pt x="1996386" y="403215"/>
                    <a:pt x="1996386" y="403215"/>
                  </a:cubicBezTo>
                  <a:cubicBezTo>
                    <a:pt x="2020902" y="393276"/>
                    <a:pt x="2034818" y="383337"/>
                    <a:pt x="2056021" y="379361"/>
                  </a:cubicBezTo>
                  <a:cubicBezTo>
                    <a:pt x="2077224" y="375385"/>
                    <a:pt x="2103066" y="382011"/>
                    <a:pt x="2123607" y="379361"/>
                  </a:cubicBezTo>
                  <a:cubicBezTo>
                    <a:pt x="2144148" y="376711"/>
                    <a:pt x="2166014" y="356169"/>
                    <a:pt x="2179266" y="363458"/>
                  </a:cubicBezTo>
                  <a:cubicBezTo>
                    <a:pt x="2192518" y="370747"/>
                    <a:pt x="2191856" y="409841"/>
                    <a:pt x="2203120" y="423093"/>
                  </a:cubicBezTo>
                  <a:cubicBezTo>
                    <a:pt x="2214384" y="436345"/>
                    <a:pt x="2230949" y="440983"/>
                    <a:pt x="2246852" y="442971"/>
                  </a:cubicBezTo>
                  <a:cubicBezTo>
                    <a:pt x="2262755" y="444959"/>
                    <a:pt x="2287934" y="442309"/>
                    <a:pt x="2298536" y="435020"/>
                  </a:cubicBezTo>
                  <a:cubicBezTo>
                    <a:pt x="2309138" y="427731"/>
                    <a:pt x="2310463" y="411828"/>
                    <a:pt x="2310463" y="399239"/>
                  </a:cubicBezTo>
                  <a:cubicBezTo>
                    <a:pt x="2310463" y="386650"/>
                    <a:pt x="2293235" y="364121"/>
                    <a:pt x="2298536" y="359483"/>
                  </a:cubicBezTo>
                  <a:cubicBezTo>
                    <a:pt x="2303837" y="354845"/>
                    <a:pt x="2324378" y="361471"/>
                    <a:pt x="2342268" y="371410"/>
                  </a:cubicBezTo>
                  <a:cubicBezTo>
                    <a:pt x="2360158" y="381349"/>
                    <a:pt x="2390638" y="405202"/>
                    <a:pt x="2405878" y="419117"/>
                  </a:cubicBezTo>
                  <a:cubicBezTo>
                    <a:pt x="2421118" y="433032"/>
                    <a:pt x="2429732" y="438333"/>
                    <a:pt x="2433708" y="454898"/>
                  </a:cubicBezTo>
                  <a:cubicBezTo>
                    <a:pt x="2437684" y="471463"/>
                    <a:pt x="2426419" y="495980"/>
                    <a:pt x="2429732" y="518509"/>
                  </a:cubicBezTo>
                  <a:cubicBezTo>
                    <a:pt x="2433045" y="541038"/>
                    <a:pt x="2440334" y="588745"/>
                    <a:pt x="2453586" y="590070"/>
                  </a:cubicBezTo>
                  <a:cubicBezTo>
                    <a:pt x="2466838" y="591395"/>
                    <a:pt x="2496655" y="534411"/>
                    <a:pt x="2509245" y="526460"/>
                  </a:cubicBezTo>
                  <a:cubicBezTo>
                    <a:pt x="2521835" y="518509"/>
                    <a:pt x="2519185" y="537062"/>
                    <a:pt x="2529124" y="542363"/>
                  </a:cubicBezTo>
                  <a:cubicBezTo>
                    <a:pt x="2539063" y="547664"/>
                    <a:pt x="2554965" y="558265"/>
                    <a:pt x="2568880" y="558265"/>
                  </a:cubicBezTo>
                  <a:cubicBezTo>
                    <a:pt x="2582795" y="558265"/>
                    <a:pt x="2598035" y="548326"/>
                    <a:pt x="2612612" y="542363"/>
                  </a:cubicBezTo>
                  <a:cubicBezTo>
                    <a:pt x="2627189" y="536400"/>
                    <a:pt x="2647068" y="535736"/>
                    <a:pt x="2656344" y="522484"/>
                  </a:cubicBezTo>
                  <a:cubicBezTo>
                    <a:pt x="2665620" y="509232"/>
                    <a:pt x="2662970" y="474114"/>
                    <a:pt x="2668271" y="462850"/>
                  </a:cubicBezTo>
                  <a:cubicBezTo>
                    <a:pt x="2673572" y="451586"/>
                    <a:pt x="2675560" y="457548"/>
                    <a:pt x="2688150" y="454898"/>
                  </a:cubicBezTo>
                  <a:cubicBezTo>
                    <a:pt x="2700740" y="452248"/>
                    <a:pt x="2726581" y="446284"/>
                    <a:pt x="2743809" y="446947"/>
                  </a:cubicBezTo>
                  <a:cubicBezTo>
                    <a:pt x="2761037" y="447610"/>
                    <a:pt x="2772301" y="452248"/>
                    <a:pt x="2791517" y="458874"/>
                  </a:cubicBezTo>
                  <a:cubicBezTo>
                    <a:pt x="2810733" y="465500"/>
                    <a:pt x="2859103" y="486704"/>
                    <a:pt x="2859103" y="486704"/>
                  </a:cubicBezTo>
                  <a:cubicBezTo>
                    <a:pt x="2878319" y="494655"/>
                    <a:pt x="2896872" y="497306"/>
                    <a:pt x="2906811" y="506582"/>
                  </a:cubicBezTo>
                  <a:cubicBezTo>
                    <a:pt x="2916750" y="515858"/>
                    <a:pt x="2914763" y="529774"/>
                    <a:pt x="2918738" y="542363"/>
                  </a:cubicBezTo>
                  <a:cubicBezTo>
                    <a:pt x="2922713" y="554952"/>
                    <a:pt x="2920062" y="575493"/>
                    <a:pt x="2930664" y="582119"/>
                  </a:cubicBezTo>
                  <a:cubicBezTo>
                    <a:pt x="2941266" y="588745"/>
                    <a:pt x="2962470" y="587420"/>
                    <a:pt x="2982348" y="582119"/>
                  </a:cubicBezTo>
                  <a:cubicBezTo>
                    <a:pt x="3002226" y="576818"/>
                    <a:pt x="3028731" y="549651"/>
                    <a:pt x="3049934" y="550314"/>
                  </a:cubicBezTo>
                  <a:cubicBezTo>
                    <a:pt x="3071137" y="550977"/>
                    <a:pt x="3094992" y="567542"/>
                    <a:pt x="3109569" y="586095"/>
                  </a:cubicBezTo>
                  <a:cubicBezTo>
                    <a:pt x="3124146" y="604648"/>
                    <a:pt x="3123483" y="648380"/>
                    <a:pt x="3137398" y="661632"/>
                  </a:cubicBezTo>
                  <a:cubicBezTo>
                    <a:pt x="3151313" y="674884"/>
                    <a:pt x="3168541" y="664945"/>
                    <a:pt x="3193058" y="665608"/>
                  </a:cubicBezTo>
                  <a:cubicBezTo>
                    <a:pt x="3217575" y="666271"/>
                    <a:pt x="3261307" y="670909"/>
                    <a:pt x="3284498" y="665608"/>
                  </a:cubicBezTo>
                  <a:cubicBezTo>
                    <a:pt x="3307689" y="660307"/>
                    <a:pt x="3323591" y="631153"/>
                    <a:pt x="3332205" y="633803"/>
                  </a:cubicBezTo>
                  <a:cubicBezTo>
                    <a:pt x="3340819" y="636453"/>
                    <a:pt x="3329555" y="671571"/>
                    <a:pt x="3336181" y="681510"/>
                  </a:cubicBezTo>
                  <a:cubicBezTo>
                    <a:pt x="3342807" y="691449"/>
                    <a:pt x="3365336" y="700063"/>
                    <a:pt x="3371962" y="693437"/>
                  </a:cubicBezTo>
                  <a:cubicBezTo>
                    <a:pt x="3378588" y="686811"/>
                    <a:pt x="3373288" y="651693"/>
                    <a:pt x="3375938" y="641754"/>
                  </a:cubicBezTo>
                  <a:cubicBezTo>
                    <a:pt x="3378588" y="631815"/>
                    <a:pt x="3367323" y="633803"/>
                    <a:pt x="3387864" y="633803"/>
                  </a:cubicBezTo>
                  <a:cubicBezTo>
                    <a:pt x="3408405" y="633803"/>
                    <a:pt x="3476654" y="637116"/>
                    <a:pt x="3499183" y="641754"/>
                  </a:cubicBezTo>
                  <a:cubicBezTo>
                    <a:pt x="3521712" y="646392"/>
                    <a:pt x="3513761" y="652356"/>
                    <a:pt x="3523037" y="661632"/>
                  </a:cubicBezTo>
                  <a:cubicBezTo>
                    <a:pt x="3532313" y="670908"/>
                    <a:pt x="3530988" y="685486"/>
                    <a:pt x="3554842" y="697413"/>
                  </a:cubicBezTo>
                  <a:cubicBezTo>
                    <a:pt x="3578696" y="709340"/>
                    <a:pt x="3632367" y="725243"/>
                    <a:pt x="3658209" y="737170"/>
                  </a:cubicBezTo>
                  <a:close/>
                </a:path>
              </a:pathLst>
            </a:custGeom>
            <a:solidFill>
              <a:srgbClr val="66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4965599" y="3593905"/>
              <a:ext cx="1020340" cy="321640"/>
              <a:chOff x="5115781" y="3747451"/>
              <a:chExt cx="1020340" cy="321640"/>
            </a:xfrm>
            <a:solidFill>
              <a:srgbClr val="C00000"/>
            </a:solidFill>
          </p:grpSpPr>
          <p:sp>
            <p:nvSpPr>
              <p:cNvPr id="114" name="Freeform 113"/>
              <p:cNvSpPr/>
              <p:nvPr/>
            </p:nvSpPr>
            <p:spPr>
              <a:xfrm>
                <a:off x="5716120" y="3876709"/>
                <a:ext cx="420001" cy="192382"/>
              </a:xfrm>
              <a:custGeom>
                <a:avLst/>
                <a:gdLst>
                  <a:gd name="connsiteX0" fmla="*/ 162967 w 574023"/>
                  <a:gd name="connsiteY0" fmla="*/ 23927 h 260130"/>
                  <a:gd name="connsiteX1" fmla="*/ 246311 w 574023"/>
                  <a:gd name="connsiteY1" fmla="*/ 57264 h 260130"/>
                  <a:gd name="connsiteX2" fmla="*/ 348705 w 574023"/>
                  <a:gd name="connsiteY2" fmla="*/ 92983 h 260130"/>
                  <a:gd name="connsiteX3" fmla="*/ 348705 w 574023"/>
                  <a:gd name="connsiteY3" fmla="*/ 116796 h 260130"/>
                  <a:gd name="connsiteX4" fmla="*/ 365374 w 574023"/>
                  <a:gd name="connsiteY4" fmla="*/ 126321 h 260130"/>
                  <a:gd name="connsiteX5" fmla="*/ 417761 w 574023"/>
                  <a:gd name="connsiteY5" fmla="*/ 159658 h 260130"/>
                  <a:gd name="connsiteX6" fmla="*/ 439192 w 574023"/>
                  <a:gd name="connsiteY6" fmla="*/ 190614 h 260130"/>
                  <a:gd name="connsiteX7" fmla="*/ 474911 w 574023"/>
                  <a:gd name="connsiteY7" fmla="*/ 216808 h 260130"/>
                  <a:gd name="connsiteX8" fmla="*/ 551111 w 574023"/>
                  <a:gd name="connsiteY8" fmla="*/ 240621 h 260130"/>
                  <a:gd name="connsiteX9" fmla="*/ 572542 w 574023"/>
                  <a:gd name="connsiteY9" fmla="*/ 247764 h 260130"/>
                  <a:gd name="connsiteX10" fmla="*/ 517774 w 574023"/>
                  <a:gd name="connsiteY10" fmla="*/ 252527 h 260130"/>
                  <a:gd name="connsiteX11" fmla="*/ 455861 w 574023"/>
                  <a:gd name="connsiteY11" fmla="*/ 259671 h 260130"/>
                  <a:gd name="connsiteX12" fmla="*/ 391567 w 574023"/>
                  <a:gd name="connsiteY12" fmla="*/ 238239 h 260130"/>
                  <a:gd name="connsiteX13" fmla="*/ 362992 w 574023"/>
                  <a:gd name="connsiteY13" fmla="*/ 207283 h 260130"/>
                  <a:gd name="connsiteX14" fmla="*/ 351086 w 574023"/>
                  <a:gd name="connsiteY14" fmla="*/ 178708 h 260130"/>
                  <a:gd name="connsiteX15" fmla="*/ 336799 w 574023"/>
                  <a:gd name="connsiteY15" fmla="*/ 176327 h 260130"/>
                  <a:gd name="connsiteX16" fmla="*/ 310605 w 574023"/>
                  <a:gd name="connsiteY16" fmla="*/ 178708 h 260130"/>
                  <a:gd name="connsiteX17" fmla="*/ 298699 w 574023"/>
                  <a:gd name="connsiteY17" fmla="*/ 190614 h 260130"/>
                  <a:gd name="connsiteX18" fmla="*/ 289174 w 574023"/>
                  <a:gd name="connsiteY18" fmla="*/ 209664 h 260130"/>
                  <a:gd name="connsiteX19" fmla="*/ 262980 w 574023"/>
                  <a:gd name="connsiteY19" fmla="*/ 212046 h 260130"/>
                  <a:gd name="connsiteX20" fmla="*/ 232024 w 574023"/>
                  <a:gd name="connsiteY20" fmla="*/ 209664 h 260130"/>
                  <a:gd name="connsiteX21" fmla="*/ 222499 w 574023"/>
                  <a:gd name="connsiteY21" fmla="*/ 192996 h 260130"/>
                  <a:gd name="connsiteX22" fmla="*/ 184399 w 574023"/>
                  <a:gd name="connsiteY22" fmla="*/ 195377 h 260130"/>
                  <a:gd name="connsiteX23" fmla="*/ 162967 w 574023"/>
                  <a:gd name="connsiteY23" fmla="*/ 188233 h 260130"/>
                  <a:gd name="connsiteX24" fmla="*/ 179636 w 574023"/>
                  <a:gd name="connsiteY24" fmla="*/ 159658 h 260130"/>
                  <a:gd name="connsiteX25" fmla="*/ 179636 w 574023"/>
                  <a:gd name="connsiteY25" fmla="*/ 140608 h 260130"/>
                  <a:gd name="connsiteX26" fmla="*/ 170111 w 574023"/>
                  <a:gd name="connsiteY26" fmla="*/ 116796 h 260130"/>
                  <a:gd name="connsiteX27" fmla="*/ 134392 w 574023"/>
                  <a:gd name="connsiteY27" fmla="*/ 107271 h 260130"/>
                  <a:gd name="connsiteX28" fmla="*/ 108199 w 574023"/>
                  <a:gd name="connsiteY28" fmla="*/ 104889 h 260130"/>
                  <a:gd name="connsiteX29" fmla="*/ 98674 w 574023"/>
                  <a:gd name="connsiteY29" fmla="*/ 90602 h 260130"/>
                  <a:gd name="connsiteX30" fmla="*/ 79624 w 574023"/>
                  <a:gd name="connsiteY30" fmla="*/ 81077 h 260130"/>
                  <a:gd name="connsiteX31" fmla="*/ 55811 w 574023"/>
                  <a:gd name="connsiteY31" fmla="*/ 90602 h 260130"/>
                  <a:gd name="connsiteX32" fmla="*/ 46286 w 574023"/>
                  <a:gd name="connsiteY32" fmla="*/ 73933 h 260130"/>
                  <a:gd name="connsiteX33" fmla="*/ 46286 w 574023"/>
                  <a:gd name="connsiteY33" fmla="*/ 54883 h 260130"/>
                  <a:gd name="connsiteX34" fmla="*/ 1042 w 574023"/>
                  <a:gd name="connsiteY34" fmla="*/ 21546 h 260130"/>
                  <a:gd name="connsiteX35" fmla="*/ 20092 w 574023"/>
                  <a:gd name="connsiteY35" fmla="*/ 114 h 260130"/>
                  <a:gd name="connsiteX36" fmla="*/ 82005 w 574023"/>
                  <a:gd name="connsiteY36" fmla="*/ 14402 h 260130"/>
                  <a:gd name="connsiteX37" fmla="*/ 82005 w 574023"/>
                  <a:gd name="connsiteY37" fmla="*/ 42977 h 260130"/>
                  <a:gd name="connsiteX38" fmla="*/ 101055 w 574023"/>
                  <a:gd name="connsiteY38" fmla="*/ 54883 h 260130"/>
                  <a:gd name="connsiteX39" fmla="*/ 162967 w 574023"/>
                  <a:gd name="connsiteY39" fmla="*/ 23927 h 260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74023" h="260130">
                    <a:moveTo>
                      <a:pt x="162967" y="23927"/>
                    </a:moveTo>
                    <a:cubicBezTo>
                      <a:pt x="187176" y="24324"/>
                      <a:pt x="215355" y="45755"/>
                      <a:pt x="246311" y="57264"/>
                    </a:cubicBezTo>
                    <a:cubicBezTo>
                      <a:pt x="277267" y="68773"/>
                      <a:pt x="331639" y="83061"/>
                      <a:pt x="348705" y="92983"/>
                    </a:cubicBezTo>
                    <a:cubicBezTo>
                      <a:pt x="365771" y="102905"/>
                      <a:pt x="345927" y="111240"/>
                      <a:pt x="348705" y="116796"/>
                    </a:cubicBezTo>
                    <a:cubicBezTo>
                      <a:pt x="351483" y="122352"/>
                      <a:pt x="353865" y="119177"/>
                      <a:pt x="365374" y="126321"/>
                    </a:cubicBezTo>
                    <a:cubicBezTo>
                      <a:pt x="376883" y="133465"/>
                      <a:pt x="405458" y="148943"/>
                      <a:pt x="417761" y="159658"/>
                    </a:cubicBezTo>
                    <a:cubicBezTo>
                      <a:pt x="430064" y="170373"/>
                      <a:pt x="429667" y="181089"/>
                      <a:pt x="439192" y="190614"/>
                    </a:cubicBezTo>
                    <a:cubicBezTo>
                      <a:pt x="448717" y="200139"/>
                      <a:pt x="456258" y="208474"/>
                      <a:pt x="474911" y="216808"/>
                    </a:cubicBezTo>
                    <a:cubicBezTo>
                      <a:pt x="493564" y="225143"/>
                      <a:pt x="534839" y="235462"/>
                      <a:pt x="551111" y="240621"/>
                    </a:cubicBezTo>
                    <a:cubicBezTo>
                      <a:pt x="567383" y="245780"/>
                      <a:pt x="578098" y="245780"/>
                      <a:pt x="572542" y="247764"/>
                    </a:cubicBezTo>
                    <a:cubicBezTo>
                      <a:pt x="566986" y="249748"/>
                      <a:pt x="537221" y="250543"/>
                      <a:pt x="517774" y="252527"/>
                    </a:cubicBezTo>
                    <a:cubicBezTo>
                      <a:pt x="498327" y="254511"/>
                      <a:pt x="476895" y="262052"/>
                      <a:pt x="455861" y="259671"/>
                    </a:cubicBezTo>
                    <a:cubicBezTo>
                      <a:pt x="434827" y="257290"/>
                      <a:pt x="407045" y="246970"/>
                      <a:pt x="391567" y="238239"/>
                    </a:cubicBezTo>
                    <a:cubicBezTo>
                      <a:pt x="376089" y="229508"/>
                      <a:pt x="369739" y="217205"/>
                      <a:pt x="362992" y="207283"/>
                    </a:cubicBezTo>
                    <a:cubicBezTo>
                      <a:pt x="356245" y="197361"/>
                      <a:pt x="355452" y="183867"/>
                      <a:pt x="351086" y="178708"/>
                    </a:cubicBezTo>
                    <a:cubicBezTo>
                      <a:pt x="346721" y="173549"/>
                      <a:pt x="343546" y="176327"/>
                      <a:pt x="336799" y="176327"/>
                    </a:cubicBezTo>
                    <a:cubicBezTo>
                      <a:pt x="330052" y="176327"/>
                      <a:pt x="316955" y="176327"/>
                      <a:pt x="310605" y="178708"/>
                    </a:cubicBezTo>
                    <a:cubicBezTo>
                      <a:pt x="304255" y="181089"/>
                      <a:pt x="302271" y="185455"/>
                      <a:pt x="298699" y="190614"/>
                    </a:cubicBezTo>
                    <a:cubicBezTo>
                      <a:pt x="295127" y="195773"/>
                      <a:pt x="295127" y="206092"/>
                      <a:pt x="289174" y="209664"/>
                    </a:cubicBezTo>
                    <a:cubicBezTo>
                      <a:pt x="283221" y="213236"/>
                      <a:pt x="272505" y="212046"/>
                      <a:pt x="262980" y="212046"/>
                    </a:cubicBezTo>
                    <a:cubicBezTo>
                      <a:pt x="253455" y="212046"/>
                      <a:pt x="238771" y="212839"/>
                      <a:pt x="232024" y="209664"/>
                    </a:cubicBezTo>
                    <a:cubicBezTo>
                      <a:pt x="225277" y="206489"/>
                      <a:pt x="230436" y="195377"/>
                      <a:pt x="222499" y="192996"/>
                    </a:cubicBezTo>
                    <a:cubicBezTo>
                      <a:pt x="214562" y="190615"/>
                      <a:pt x="194321" y="196171"/>
                      <a:pt x="184399" y="195377"/>
                    </a:cubicBezTo>
                    <a:cubicBezTo>
                      <a:pt x="174477" y="194583"/>
                      <a:pt x="163761" y="194186"/>
                      <a:pt x="162967" y="188233"/>
                    </a:cubicBezTo>
                    <a:cubicBezTo>
                      <a:pt x="162173" y="182280"/>
                      <a:pt x="176858" y="167595"/>
                      <a:pt x="179636" y="159658"/>
                    </a:cubicBezTo>
                    <a:cubicBezTo>
                      <a:pt x="182414" y="151721"/>
                      <a:pt x="181224" y="147752"/>
                      <a:pt x="179636" y="140608"/>
                    </a:cubicBezTo>
                    <a:cubicBezTo>
                      <a:pt x="178049" y="133464"/>
                      <a:pt x="177652" y="122352"/>
                      <a:pt x="170111" y="116796"/>
                    </a:cubicBezTo>
                    <a:cubicBezTo>
                      <a:pt x="162570" y="111240"/>
                      <a:pt x="144711" y="109255"/>
                      <a:pt x="134392" y="107271"/>
                    </a:cubicBezTo>
                    <a:cubicBezTo>
                      <a:pt x="124073" y="105287"/>
                      <a:pt x="114152" y="107667"/>
                      <a:pt x="108199" y="104889"/>
                    </a:cubicBezTo>
                    <a:cubicBezTo>
                      <a:pt x="102246" y="102111"/>
                      <a:pt x="103436" y="94571"/>
                      <a:pt x="98674" y="90602"/>
                    </a:cubicBezTo>
                    <a:cubicBezTo>
                      <a:pt x="93912" y="86633"/>
                      <a:pt x="86768" y="81077"/>
                      <a:pt x="79624" y="81077"/>
                    </a:cubicBezTo>
                    <a:cubicBezTo>
                      <a:pt x="72480" y="81077"/>
                      <a:pt x="61367" y="91793"/>
                      <a:pt x="55811" y="90602"/>
                    </a:cubicBezTo>
                    <a:cubicBezTo>
                      <a:pt x="50255" y="89411"/>
                      <a:pt x="47873" y="79886"/>
                      <a:pt x="46286" y="73933"/>
                    </a:cubicBezTo>
                    <a:cubicBezTo>
                      <a:pt x="44698" y="67980"/>
                      <a:pt x="53827" y="63614"/>
                      <a:pt x="46286" y="54883"/>
                    </a:cubicBezTo>
                    <a:cubicBezTo>
                      <a:pt x="38745" y="46152"/>
                      <a:pt x="5408" y="30674"/>
                      <a:pt x="1042" y="21546"/>
                    </a:cubicBezTo>
                    <a:cubicBezTo>
                      <a:pt x="-3324" y="12418"/>
                      <a:pt x="6598" y="1305"/>
                      <a:pt x="20092" y="114"/>
                    </a:cubicBezTo>
                    <a:cubicBezTo>
                      <a:pt x="33586" y="-1077"/>
                      <a:pt x="71686" y="7258"/>
                      <a:pt x="82005" y="14402"/>
                    </a:cubicBezTo>
                    <a:cubicBezTo>
                      <a:pt x="92324" y="21546"/>
                      <a:pt x="78830" y="36230"/>
                      <a:pt x="82005" y="42977"/>
                    </a:cubicBezTo>
                    <a:cubicBezTo>
                      <a:pt x="85180" y="49724"/>
                      <a:pt x="92721" y="56867"/>
                      <a:pt x="101055" y="54883"/>
                    </a:cubicBezTo>
                    <a:cubicBezTo>
                      <a:pt x="109389" y="52899"/>
                      <a:pt x="138758" y="23530"/>
                      <a:pt x="162967" y="23927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Freeform 114"/>
              <p:cNvSpPr/>
              <p:nvPr/>
            </p:nvSpPr>
            <p:spPr>
              <a:xfrm>
                <a:off x="5511678" y="3820437"/>
                <a:ext cx="212708" cy="158303"/>
              </a:xfrm>
              <a:custGeom>
                <a:avLst/>
                <a:gdLst>
                  <a:gd name="connsiteX0" fmla="*/ 235214 w 290712"/>
                  <a:gd name="connsiteY0" fmla="*/ 2 h 214050"/>
                  <a:gd name="connsiteX1" fmla="*/ 251882 w 290712"/>
                  <a:gd name="connsiteY1" fmla="*/ 50009 h 214050"/>
                  <a:gd name="connsiteX2" fmla="*/ 268551 w 290712"/>
                  <a:gd name="connsiteY2" fmla="*/ 100015 h 214050"/>
                  <a:gd name="connsiteX3" fmla="*/ 289982 w 290712"/>
                  <a:gd name="connsiteY3" fmla="*/ 152402 h 214050"/>
                  <a:gd name="connsiteX4" fmla="*/ 239976 w 290712"/>
                  <a:gd name="connsiteY4" fmla="*/ 157165 h 214050"/>
                  <a:gd name="connsiteX5" fmla="*/ 175682 w 290712"/>
                  <a:gd name="connsiteY5" fmla="*/ 159546 h 214050"/>
                  <a:gd name="connsiteX6" fmla="*/ 106626 w 290712"/>
                  <a:gd name="connsiteY6" fmla="*/ 100015 h 214050"/>
                  <a:gd name="connsiteX7" fmla="*/ 73289 w 290712"/>
                  <a:gd name="connsiteY7" fmla="*/ 116684 h 214050"/>
                  <a:gd name="connsiteX8" fmla="*/ 99482 w 290712"/>
                  <a:gd name="connsiteY8" fmla="*/ 135734 h 214050"/>
                  <a:gd name="connsiteX9" fmla="*/ 109007 w 290712"/>
                  <a:gd name="connsiteY9" fmla="*/ 164309 h 214050"/>
                  <a:gd name="connsiteX10" fmla="*/ 106626 w 290712"/>
                  <a:gd name="connsiteY10" fmla="*/ 207171 h 214050"/>
                  <a:gd name="connsiteX11" fmla="*/ 61382 w 290712"/>
                  <a:gd name="connsiteY11" fmla="*/ 157165 h 214050"/>
                  <a:gd name="connsiteX12" fmla="*/ 51857 w 290712"/>
                  <a:gd name="connsiteY12" fmla="*/ 142877 h 214050"/>
                  <a:gd name="connsiteX13" fmla="*/ 44714 w 290712"/>
                  <a:gd name="connsiteY13" fmla="*/ 195265 h 214050"/>
                  <a:gd name="connsiteX14" fmla="*/ 37570 w 290712"/>
                  <a:gd name="connsiteY14" fmla="*/ 211934 h 214050"/>
                  <a:gd name="connsiteX15" fmla="*/ 1851 w 290712"/>
                  <a:gd name="connsiteY15" fmla="*/ 152402 h 214050"/>
                  <a:gd name="connsiteX16" fmla="*/ 8995 w 290712"/>
                  <a:gd name="connsiteY16" fmla="*/ 111921 h 214050"/>
                  <a:gd name="connsiteX17" fmla="*/ 42332 w 290712"/>
                  <a:gd name="connsiteY17" fmla="*/ 38102 h 214050"/>
                  <a:gd name="connsiteX18" fmla="*/ 63764 w 290712"/>
                  <a:gd name="connsiteY18" fmla="*/ 33340 h 214050"/>
                  <a:gd name="connsiteX19" fmla="*/ 73289 w 290712"/>
                  <a:gd name="connsiteY19" fmla="*/ 38102 h 214050"/>
                  <a:gd name="connsiteX20" fmla="*/ 123295 w 290712"/>
                  <a:gd name="connsiteY20" fmla="*/ 42865 h 214050"/>
                  <a:gd name="connsiteX21" fmla="*/ 156632 w 290712"/>
                  <a:gd name="connsiteY21" fmla="*/ 23815 h 214050"/>
                  <a:gd name="connsiteX22" fmla="*/ 180445 w 290712"/>
                  <a:gd name="connsiteY22" fmla="*/ 71440 h 214050"/>
                  <a:gd name="connsiteX23" fmla="*/ 194732 w 290712"/>
                  <a:gd name="connsiteY23" fmla="*/ 92871 h 214050"/>
                  <a:gd name="connsiteX24" fmla="*/ 192351 w 290712"/>
                  <a:gd name="connsiteY24" fmla="*/ 52390 h 214050"/>
                  <a:gd name="connsiteX25" fmla="*/ 235214 w 290712"/>
                  <a:gd name="connsiteY25" fmla="*/ 2 h 21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90712" h="214050">
                    <a:moveTo>
                      <a:pt x="235214" y="2"/>
                    </a:moveTo>
                    <a:cubicBezTo>
                      <a:pt x="245136" y="-395"/>
                      <a:pt x="251882" y="50009"/>
                      <a:pt x="251882" y="50009"/>
                    </a:cubicBezTo>
                    <a:cubicBezTo>
                      <a:pt x="257438" y="66678"/>
                      <a:pt x="262201" y="82950"/>
                      <a:pt x="268551" y="100015"/>
                    </a:cubicBezTo>
                    <a:cubicBezTo>
                      <a:pt x="274901" y="117080"/>
                      <a:pt x="294745" y="142877"/>
                      <a:pt x="289982" y="152402"/>
                    </a:cubicBezTo>
                    <a:cubicBezTo>
                      <a:pt x="285219" y="161927"/>
                      <a:pt x="259026" y="155974"/>
                      <a:pt x="239976" y="157165"/>
                    </a:cubicBezTo>
                    <a:cubicBezTo>
                      <a:pt x="220926" y="158356"/>
                      <a:pt x="197907" y="169071"/>
                      <a:pt x="175682" y="159546"/>
                    </a:cubicBezTo>
                    <a:cubicBezTo>
                      <a:pt x="153457" y="150021"/>
                      <a:pt x="123691" y="107159"/>
                      <a:pt x="106626" y="100015"/>
                    </a:cubicBezTo>
                    <a:cubicBezTo>
                      <a:pt x="89561" y="92871"/>
                      <a:pt x="74480" y="110731"/>
                      <a:pt x="73289" y="116684"/>
                    </a:cubicBezTo>
                    <a:cubicBezTo>
                      <a:pt x="72098" y="122637"/>
                      <a:pt x="93529" y="127797"/>
                      <a:pt x="99482" y="135734"/>
                    </a:cubicBezTo>
                    <a:cubicBezTo>
                      <a:pt x="105435" y="143672"/>
                      <a:pt x="107816" y="152403"/>
                      <a:pt x="109007" y="164309"/>
                    </a:cubicBezTo>
                    <a:cubicBezTo>
                      <a:pt x="110198" y="176215"/>
                      <a:pt x="114564" y="208362"/>
                      <a:pt x="106626" y="207171"/>
                    </a:cubicBezTo>
                    <a:cubicBezTo>
                      <a:pt x="98688" y="205980"/>
                      <a:pt x="70510" y="167881"/>
                      <a:pt x="61382" y="157165"/>
                    </a:cubicBezTo>
                    <a:cubicBezTo>
                      <a:pt x="52254" y="146449"/>
                      <a:pt x="54635" y="136527"/>
                      <a:pt x="51857" y="142877"/>
                    </a:cubicBezTo>
                    <a:cubicBezTo>
                      <a:pt x="49079" y="149227"/>
                      <a:pt x="47095" y="183756"/>
                      <a:pt x="44714" y="195265"/>
                    </a:cubicBezTo>
                    <a:cubicBezTo>
                      <a:pt x="42333" y="206774"/>
                      <a:pt x="44714" y="219078"/>
                      <a:pt x="37570" y="211934"/>
                    </a:cubicBezTo>
                    <a:cubicBezTo>
                      <a:pt x="30426" y="204790"/>
                      <a:pt x="6613" y="169071"/>
                      <a:pt x="1851" y="152402"/>
                    </a:cubicBezTo>
                    <a:cubicBezTo>
                      <a:pt x="-2912" y="135733"/>
                      <a:pt x="2248" y="130971"/>
                      <a:pt x="8995" y="111921"/>
                    </a:cubicBezTo>
                    <a:cubicBezTo>
                      <a:pt x="15742" y="92871"/>
                      <a:pt x="33204" y="51199"/>
                      <a:pt x="42332" y="38102"/>
                    </a:cubicBezTo>
                    <a:cubicBezTo>
                      <a:pt x="51460" y="25005"/>
                      <a:pt x="58605" y="33340"/>
                      <a:pt x="63764" y="33340"/>
                    </a:cubicBezTo>
                    <a:cubicBezTo>
                      <a:pt x="68923" y="33340"/>
                      <a:pt x="63367" y="36514"/>
                      <a:pt x="73289" y="38102"/>
                    </a:cubicBezTo>
                    <a:cubicBezTo>
                      <a:pt x="83211" y="39690"/>
                      <a:pt x="109404" y="45246"/>
                      <a:pt x="123295" y="42865"/>
                    </a:cubicBezTo>
                    <a:cubicBezTo>
                      <a:pt x="137186" y="40484"/>
                      <a:pt x="147107" y="19052"/>
                      <a:pt x="156632" y="23815"/>
                    </a:cubicBezTo>
                    <a:cubicBezTo>
                      <a:pt x="166157" y="28578"/>
                      <a:pt x="174095" y="59931"/>
                      <a:pt x="180445" y="71440"/>
                    </a:cubicBezTo>
                    <a:cubicBezTo>
                      <a:pt x="186795" y="82949"/>
                      <a:pt x="192748" y="96046"/>
                      <a:pt x="194732" y="92871"/>
                    </a:cubicBezTo>
                    <a:cubicBezTo>
                      <a:pt x="196716" y="89696"/>
                      <a:pt x="191557" y="65090"/>
                      <a:pt x="192351" y="52390"/>
                    </a:cubicBezTo>
                    <a:cubicBezTo>
                      <a:pt x="193145" y="39690"/>
                      <a:pt x="225292" y="399"/>
                      <a:pt x="235214" y="2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Freeform 116"/>
              <p:cNvSpPr/>
              <p:nvPr/>
            </p:nvSpPr>
            <p:spPr>
              <a:xfrm>
                <a:off x="5289392" y="3981993"/>
                <a:ext cx="365183" cy="57215"/>
              </a:xfrm>
              <a:custGeom>
                <a:avLst/>
                <a:gdLst>
                  <a:gd name="connsiteX0" fmla="*/ 110391 w 499102"/>
                  <a:gd name="connsiteY0" fmla="*/ 5392 h 77364"/>
                  <a:gd name="connsiteX1" fmla="*/ 179447 w 499102"/>
                  <a:gd name="connsiteY1" fmla="*/ 7773 h 77364"/>
                  <a:gd name="connsiteX2" fmla="*/ 200878 w 499102"/>
                  <a:gd name="connsiteY2" fmla="*/ 7773 h 77364"/>
                  <a:gd name="connsiteX3" fmla="*/ 188972 w 499102"/>
                  <a:gd name="connsiteY3" fmla="*/ 36348 h 77364"/>
                  <a:gd name="connsiteX4" fmla="*/ 236597 w 499102"/>
                  <a:gd name="connsiteY4" fmla="*/ 33967 h 77364"/>
                  <a:gd name="connsiteX5" fmla="*/ 288984 w 499102"/>
                  <a:gd name="connsiteY5" fmla="*/ 43492 h 77364"/>
                  <a:gd name="connsiteX6" fmla="*/ 369947 w 499102"/>
                  <a:gd name="connsiteY6" fmla="*/ 38729 h 77364"/>
                  <a:gd name="connsiteX7" fmla="*/ 446147 w 499102"/>
                  <a:gd name="connsiteY7" fmla="*/ 36348 h 77364"/>
                  <a:gd name="connsiteX8" fmla="*/ 498534 w 499102"/>
                  <a:gd name="connsiteY8" fmla="*/ 29204 h 77364"/>
                  <a:gd name="connsiteX9" fmla="*/ 412809 w 499102"/>
                  <a:gd name="connsiteY9" fmla="*/ 50636 h 77364"/>
                  <a:gd name="connsiteX10" fmla="*/ 369947 w 499102"/>
                  <a:gd name="connsiteY10" fmla="*/ 69686 h 77364"/>
                  <a:gd name="connsiteX11" fmla="*/ 334228 w 499102"/>
                  <a:gd name="connsiteY11" fmla="*/ 60161 h 77364"/>
                  <a:gd name="connsiteX12" fmla="*/ 284222 w 499102"/>
                  <a:gd name="connsiteY12" fmla="*/ 72067 h 77364"/>
                  <a:gd name="connsiteX13" fmla="*/ 274697 w 499102"/>
                  <a:gd name="connsiteY13" fmla="*/ 76829 h 77364"/>
                  <a:gd name="connsiteX14" fmla="*/ 234216 w 499102"/>
                  <a:gd name="connsiteY14" fmla="*/ 60161 h 77364"/>
                  <a:gd name="connsiteX15" fmla="*/ 210403 w 499102"/>
                  <a:gd name="connsiteY15" fmla="*/ 60161 h 77364"/>
                  <a:gd name="connsiteX16" fmla="*/ 127059 w 499102"/>
                  <a:gd name="connsiteY16" fmla="*/ 53017 h 77364"/>
                  <a:gd name="connsiteX17" fmla="*/ 72291 w 499102"/>
                  <a:gd name="connsiteY17" fmla="*/ 41111 h 77364"/>
                  <a:gd name="connsiteX18" fmla="*/ 5616 w 499102"/>
                  <a:gd name="connsiteY18" fmla="*/ 17298 h 77364"/>
                  <a:gd name="connsiteX19" fmla="*/ 5616 w 499102"/>
                  <a:gd name="connsiteY19" fmla="*/ 7773 h 77364"/>
                  <a:gd name="connsiteX20" fmla="*/ 22284 w 499102"/>
                  <a:gd name="connsiteY20" fmla="*/ 629 h 77364"/>
                  <a:gd name="connsiteX21" fmla="*/ 46097 w 499102"/>
                  <a:gd name="connsiteY21" fmla="*/ 629 h 77364"/>
                  <a:gd name="connsiteX22" fmla="*/ 60384 w 499102"/>
                  <a:gd name="connsiteY22" fmla="*/ 3011 h 77364"/>
                  <a:gd name="connsiteX23" fmla="*/ 110391 w 499102"/>
                  <a:gd name="connsiteY23" fmla="*/ 5392 h 77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99102" h="77364">
                    <a:moveTo>
                      <a:pt x="110391" y="5392"/>
                    </a:moveTo>
                    <a:lnTo>
                      <a:pt x="179447" y="7773"/>
                    </a:lnTo>
                    <a:cubicBezTo>
                      <a:pt x="194528" y="8170"/>
                      <a:pt x="199291" y="3011"/>
                      <a:pt x="200878" y="7773"/>
                    </a:cubicBezTo>
                    <a:cubicBezTo>
                      <a:pt x="202465" y="12535"/>
                      <a:pt x="183019" y="31982"/>
                      <a:pt x="188972" y="36348"/>
                    </a:cubicBezTo>
                    <a:cubicBezTo>
                      <a:pt x="194925" y="40714"/>
                      <a:pt x="219928" y="32776"/>
                      <a:pt x="236597" y="33967"/>
                    </a:cubicBezTo>
                    <a:cubicBezTo>
                      <a:pt x="253266" y="35158"/>
                      <a:pt x="266759" y="42698"/>
                      <a:pt x="288984" y="43492"/>
                    </a:cubicBezTo>
                    <a:cubicBezTo>
                      <a:pt x="311209" y="44286"/>
                      <a:pt x="343753" y="39920"/>
                      <a:pt x="369947" y="38729"/>
                    </a:cubicBezTo>
                    <a:cubicBezTo>
                      <a:pt x="396141" y="37538"/>
                      <a:pt x="424716" y="37936"/>
                      <a:pt x="446147" y="36348"/>
                    </a:cubicBezTo>
                    <a:cubicBezTo>
                      <a:pt x="467578" y="34760"/>
                      <a:pt x="504090" y="26823"/>
                      <a:pt x="498534" y="29204"/>
                    </a:cubicBezTo>
                    <a:cubicBezTo>
                      <a:pt x="492978" y="31585"/>
                      <a:pt x="434240" y="43889"/>
                      <a:pt x="412809" y="50636"/>
                    </a:cubicBezTo>
                    <a:cubicBezTo>
                      <a:pt x="391378" y="57383"/>
                      <a:pt x="383044" y="68099"/>
                      <a:pt x="369947" y="69686"/>
                    </a:cubicBezTo>
                    <a:cubicBezTo>
                      <a:pt x="356850" y="71273"/>
                      <a:pt x="348515" y="59764"/>
                      <a:pt x="334228" y="60161"/>
                    </a:cubicBezTo>
                    <a:cubicBezTo>
                      <a:pt x="319941" y="60558"/>
                      <a:pt x="294144" y="69289"/>
                      <a:pt x="284222" y="72067"/>
                    </a:cubicBezTo>
                    <a:cubicBezTo>
                      <a:pt x="274300" y="74845"/>
                      <a:pt x="283031" y="78813"/>
                      <a:pt x="274697" y="76829"/>
                    </a:cubicBezTo>
                    <a:cubicBezTo>
                      <a:pt x="266363" y="74845"/>
                      <a:pt x="244932" y="62939"/>
                      <a:pt x="234216" y="60161"/>
                    </a:cubicBezTo>
                    <a:cubicBezTo>
                      <a:pt x="223500" y="57383"/>
                      <a:pt x="228262" y="61352"/>
                      <a:pt x="210403" y="60161"/>
                    </a:cubicBezTo>
                    <a:cubicBezTo>
                      <a:pt x="192544" y="58970"/>
                      <a:pt x="150078" y="56192"/>
                      <a:pt x="127059" y="53017"/>
                    </a:cubicBezTo>
                    <a:cubicBezTo>
                      <a:pt x="104040" y="49842"/>
                      <a:pt x="92531" y="47064"/>
                      <a:pt x="72291" y="41111"/>
                    </a:cubicBezTo>
                    <a:cubicBezTo>
                      <a:pt x="52051" y="35158"/>
                      <a:pt x="16728" y="22854"/>
                      <a:pt x="5616" y="17298"/>
                    </a:cubicBezTo>
                    <a:cubicBezTo>
                      <a:pt x="-5497" y="11742"/>
                      <a:pt x="2838" y="10551"/>
                      <a:pt x="5616" y="7773"/>
                    </a:cubicBezTo>
                    <a:cubicBezTo>
                      <a:pt x="8394" y="4995"/>
                      <a:pt x="15537" y="1820"/>
                      <a:pt x="22284" y="629"/>
                    </a:cubicBezTo>
                    <a:cubicBezTo>
                      <a:pt x="29031" y="-562"/>
                      <a:pt x="39747" y="232"/>
                      <a:pt x="46097" y="629"/>
                    </a:cubicBezTo>
                    <a:cubicBezTo>
                      <a:pt x="52447" y="1026"/>
                      <a:pt x="47287" y="2614"/>
                      <a:pt x="60384" y="3011"/>
                    </a:cubicBezTo>
                    <a:cubicBezTo>
                      <a:pt x="73481" y="3408"/>
                      <a:pt x="90547" y="4598"/>
                      <a:pt x="110391" y="5392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5352521" y="3747451"/>
                <a:ext cx="169221" cy="198970"/>
              </a:xfrm>
              <a:custGeom>
                <a:avLst/>
                <a:gdLst>
                  <a:gd name="connsiteX0" fmla="*/ 393203 w 406924"/>
                  <a:gd name="connsiteY0" fmla="*/ 207313 h 551489"/>
                  <a:gd name="connsiteX1" fmla="*/ 405110 w 406924"/>
                  <a:gd name="connsiteY1" fmla="*/ 276369 h 551489"/>
                  <a:gd name="connsiteX2" fmla="*/ 352722 w 406924"/>
                  <a:gd name="connsiteY2" fmla="*/ 309707 h 551489"/>
                  <a:gd name="connsiteX3" fmla="*/ 347960 w 406924"/>
                  <a:gd name="connsiteY3" fmla="*/ 259701 h 551489"/>
                  <a:gd name="connsiteX4" fmla="*/ 331291 w 406924"/>
                  <a:gd name="connsiteY4" fmla="*/ 266844 h 551489"/>
                  <a:gd name="connsiteX5" fmla="*/ 314622 w 406924"/>
                  <a:gd name="connsiteY5" fmla="*/ 283513 h 551489"/>
                  <a:gd name="connsiteX6" fmla="*/ 269378 w 406924"/>
                  <a:gd name="connsiteY6" fmla="*/ 321613 h 551489"/>
                  <a:gd name="connsiteX7" fmla="*/ 195560 w 406924"/>
                  <a:gd name="connsiteY7" fmla="*/ 350188 h 551489"/>
                  <a:gd name="connsiteX8" fmla="*/ 209847 w 406924"/>
                  <a:gd name="connsiteY8" fmla="*/ 390669 h 551489"/>
                  <a:gd name="connsiteX9" fmla="*/ 231278 w 406924"/>
                  <a:gd name="connsiteY9" fmla="*/ 414482 h 551489"/>
                  <a:gd name="connsiteX10" fmla="*/ 209847 w 406924"/>
                  <a:gd name="connsiteY10" fmla="*/ 419244 h 551489"/>
                  <a:gd name="connsiteX11" fmla="*/ 176510 w 406924"/>
                  <a:gd name="connsiteY11" fmla="*/ 500207 h 551489"/>
                  <a:gd name="connsiteX12" fmla="*/ 164603 w 406924"/>
                  <a:gd name="connsiteY12" fmla="*/ 535926 h 551489"/>
                  <a:gd name="connsiteX13" fmla="*/ 150316 w 406924"/>
                  <a:gd name="connsiteY13" fmla="*/ 550213 h 551489"/>
                  <a:gd name="connsiteX14" fmla="*/ 133647 w 406924"/>
                  <a:gd name="connsiteY14" fmla="*/ 547832 h 551489"/>
                  <a:gd name="connsiteX15" fmla="*/ 102691 w 406924"/>
                  <a:gd name="connsiteY15" fmla="*/ 524019 h 551489"/>
                  <a:gd name="connsiteX16" fmla="*/ 28872 w 406924"/>
                  <a:gd name="connsiteY16" fmla="*/ 524019 h 551489"/>
                  <a:gd name="connsiteX17" fmla="*/ 38397 w 406924"/>
                  <a:gd name="connsiteY17" fmla="*/ 493063 h 551489"/>
                  <a:gd name="connsiteX18" fmla="*/ 19347 w 406924"/>
                  <a:gd name="connsiteY18" fmla="*/ 488301 h 551489"/>
                  <a:gd name="connsiteX19" fmla="*/ 7441 w 406924"/>
                  <a:gd name="connsiteY19" fmla="*/ 459726 h 551489"/>
                  <a:gd name="connsiteX20" fmla="*/ 297 w 406924"/>
                  <a:gd name="connsiteY20" fmla="*/ 424007 h 551489"/>
                  <a:gd name="connsiteX21" fmla="*/ 2678 w 406924"/>
                  <a:gd name="connsiteY21" fmla="*/ 412101 h 551489"/>
                  <a:gd name="connsiteX22" fmla="*/ 14585 w 406924"/>
                  <a:gd name="connsiteY22" fmla="*/ 409719 h 551489"/>
                  <a:gd name="connsiteX23" fmla="*/ 28872 w 406924"/>
                  <a:gd name="connsiteY23" fmla="*/ 412101 h 551489"/>
                  <a:gd name="connsiteX24" fmla="*/ 45541 w 406924"/>
                  <a:gd name="connsiteY24" fmla="*/ 395432 h 551489"/>
                  <a:gd name="connsiteX25" fmla="*/ 52685 w 406924"/>
                  <a:gd name="connsiteY25" fmla="*/ 385907 h 551489"/>
                  <a:gd name="connsiteX26" fmla="*/ 71735 w 406924"/>
                  <a:gd name="connsiteY26" fmla="*/ 388288 h 551489"/>
                  <a:gd name="connsiteX27" fmla="*/ 86022 w 406924"/>
                  <a:gd name="connsiteY27" fmla="*/ 362094 h 551489"/>
                  <a:gd name="connsiteX28" fmla="*/ 124122 w 406924"/>
                  <a:gd name="connsiteY28" fmla="*/ 326376 h 551489"/>
                  <a:gd name="connsiteX29" fmla="*/ 169366 w 406924"/>
                  <a:gd name="connsiteY29" fmla="*/ 290657 h 551489"/>
                  <a:gd name="connsiteX30" fmla="*/ 197941 w 406924"/>
                  <a:gd name="connsiteY30" fmla="*/ 283513 h 551489"/>
                  <a:gd name="connsiteX31" fmla="*/ 216991 w 406924"/>
                  <a:gd name="connsiteY31" fmla="*/ 307326 h 551489"/>
                  <a:gd name="connsiteX32" fmla="*/ 252710 w 406924"/>
                  <a:gd name="connsiteY32" fmla="*/ 293038 h 551489"/>
                  <a:gd name="connsiteX33" fmla="*/ 286047 w 406924"/>
                  <a:gd name="connsiteY33" fmla="*/ 264463 h 551489"/>
                  <a:gd name="connsiteX34" fmla="*/ 295572 w 406924"/>
                  <a:gd name="connsiteY34" fmla="*/ 204932 h 551489"/>
                  <a:gd name="connsiteX35" fmla="*/ 274141 w 406924"/>
                  <a:gd name="connsiteY35" fmla="*/ 152544 h 551489"/>
                  <a:gd name="connsiteX36" fmla="*/ 252710 w 406924"/>
                  <a:gd name="connsiteY36" fmla="*/ 116826 h 551489"/>
                  <a:gd name="connsiteX37" fmla="*/ 245566 w 406924"/>
                  <a:gd name="connsiteY37" fmla="*/ 93013 h 551489"/>
                  <a:gd name="connsiteX38" fmla="*/ 243185 w 406924"/>
                  <a:gd name="connsiteY38" fmla="*/ 76344 h 551489"/>
                  <a:gd name="connsiteX39" fmla="*/ 247947 w 406924"/>
                  <a:gd name="connsiteY39" fmla="*/ 40626 h 551489"/>
                  <a:gd name="connsiteX40" fmla="*/ 271760 w 406924"/>
                  <a:gd name="connsiteY40" fmla="*/ 12051 h 551489"/>
                  <a:gd name="connsiteX41" fmla="*/ 286047 w 406924"/>
                  <a:gd name="connsiteY41" fmla="*/ 144 h 551489"/>
                  <a:gd name="connsiteX42" fmla="*/ 305097 w 406924"/>
                  <a:gd name="connsiteY42" fmla="*/ 19194 h 551489"/>
                  <a:gd name="connsiteX43" fmla="*/ 290810 w 406924"/>
                  <a:gd name="connsiteY43" fmla="*/ 95394 h 551489"/>
                  <a:gd name="connsiteX44" fmla="*/ 293191 w 406924"/>
                  <a:gd name="connsiteY44" fmla="*/ 100157 h 551489"/>
                  <a:gd name="connsiteX45" fmla="*/ 338435 w 406924"/>
                  <a:gd name="connsiteY45" fmla="*/ 100157 h 551489"/>
                  <a:gd name="connsiteX46" fmla="*/ 376535 w 406924"/>
                  <a:gd name="connsiteY46" fmla="*/ 147782 h 551489"/>
                  <a:gd name="connsiteX47" fmla="*/ 393203 w 406924"/>
                  <a:gd name="connsiteY47" fmla="*/ 207313 h 551489"/>
                  <a:gd name="connsiteX0" fmla="*/ 393203 w 406924"/>
                  <a:gd name="connsiteY0" fmla="*/ 207313 h 551489"/>
                  <a:gd name="connsiteX1" fmla="*/ 405110 w 406924"/>
                  <a:gd name="connsiteY1" fmla="*/ 276369 h 551489"/>
                  <a:gd name="connsiteX2" fmla="*/ 352722 w 406924"/>
                  <a:gd name="connsiteY2" fmla="*/ 309707 h 551489"/>
                  <a:gd name="connsiteX3" fmla="*/ 347960 w 406924"/>
                  <a:gd name="connsiteY3" fmla="*/ 259701 h 551489"/>
                  <a:gd name="connsiteX4" fmla="*/ 331291 w 406924"/>
                  <a:gd name="connsiteY4" fmla="*/ 266844 h 551489"/>
                  <a:gd name="connsiteX5" fmla="*/ 314622 w 406924"/>
                  <a:gd name="connsiteY5" fmla="*/ 283513 h 551489"/>
                  <a:gd name="connsiteX6" fmla="*/ 195560 w 406924"/>
                  <a:gd name="connsiteY6" fmla="*/ 350188 h 551489"/>
                  <a:gd name="connsiteX7" fmla="*/ 209847 w 406924"/>
                  <a:gd name="connsiteY7" fmla="*/ 390669 h 551489"/>
                  <a:gd name="connsiteX8" fmla="*/ 231278 w 406924"/>
                  <a:gd name="connsiteY8" fmla="*/ 414482 h 551489"/>
                  <a:gd name="connsiteX9" fmla="*/ 209847 w 406924"/>
                  <a:gd name="connsiteY9" fmla="*/ 419244 h 551489"/>
                  <a:gd name="connsiteX10" fmla="*/ 176510 w 406924"/>
                  <a:gd name="connsiteY10" fmla="*/ 500207 h 551489"/>
                  <a:gd name="connsiteX11" fmla="*/ 164603 w 406924"/>
                  <a:gd name="connsiteY11" fmla="*/ 535926 h 551489"/>
                  <a:gd name="connsiteX12" fmla="*/ 150316 w 406924"/>
                  <a:gd name="connsiteY12" fmla="*/ 550213 h 551489"/>
                  <a:gd name="connsiteX13" fmla="*/ 133647 w 406924"/>
                  <a:gd name="connsiteY13" fmla="*/ 547832 h 551489"/>
                  <a:gd name="connsiteX14" fmla="*/ 102691 w 406924"/>
                  <a:gd name="connsiteY14" fmla="*/ 524019 h 551489"/>
                  <a:gd name="connsiteX15" fmla="*/ 28872 w 406924"/>
                  <a:gd name="connsiteY15" fmla="*/ 524019 h 551489"/>
                  <a:gd name="connsiteX16" fmla="*/ 38397 w 406924"/>
                  <a:gd name="connsiteY16" fmla="*/ 493063 h 551489"/>
                  <a:gd name="connsiteX17" fmla="*/ 19347 w 406924"/>
                  <a:gd name="connsiteY17" fmla="*/ 488301 h 551489"/>
                  <a:gd name="connsiteX18" fmla="*/ 7441 w 406924"/>
                  <a:gd name="connsiteY18" fmla="*/ 459726 h 551489"/>
                  <a:gd name="connsiteX19" fmla="*/ 297 w 406924"/>
                  <a:gd name="connsiteY19" fmla="*/ 424007 h 551489"/>
                  <a:gd name="connsiteX20" fmla="*/ 2678 w 406924"/>
                  <a:gd name="connsiteY20" fmla="*/ 412101 h 551489"/>
                  <a:gd name="connsiteX21" fmla="*/ 14585 w 406924"/>
                  <a:gd name="connsiteY21" fmla="*/ 409719 h 551489"/>
                  <a:gd name="connsiteX22" fmla="*/ 28872 w 406924"/>
                  <a:gd name="connsiteY22" fmla="*/ 412101 h 551489"/>
                  <a:gd name="connsiteX23" fmla="*/ 45541 w 406924"/>
                  <a:gd name="connsiteY23" fmla="*/ 395432 h 551489"/>
                  <a:gd name="connsiteX24" fmla="*/ 52685 w 406924"/>
                  <a:gd name="connsiteY24" fmla="*/ 385907 h 551489"/>
                  <a:gd name="connsiteX25" fmla="*/ 71735 w 406924"/>
                  <a:gd name="connsiteY25" fmla="*/ 388288 h 551489"/>
                  <a:gd name="connsiteX26" fmla="*/ 86022 w 406924"/>
                  <a:gd name="connsiteY26" fmla="*/ 362094 h 551489"/>
                  <a:gd name="connsiteX27" fmla="*/ 124122 w 406924"/>
                  <a:gd name="connsiteY27" fmla="*/ 326376 h 551489"/>
                  <a:gd name="connsiteX28" fmla="*/ 169366 w 406924"/>
                  <a:gd name="connsiteY28" fmla="*/ 290657 h 551489"/>
                  <a:gd name="connsiteX29" fmla="*/ 197941 w 406924"/>
                  <a:gd name="connsiteY29" fmla="*/ 283513 h 551489"/>
                  <a:gd name="connsiteX30" fmla="*/ 216991 w 406924"/>
                  <a:gd name="connsiteY30" fmla="*/ 307326 h 551489"/>
                  <a:gd name="connsiteX31" fmla="*/ 252710 w 406924"/>
                  <a:gd name="connsiteY31" fmla="*/ 293038 h 551489"/>
                  <a:gd name="connsiteX32" fmla="*/ 286047 w 406924"/>
                  <a:gd name="connsiteY32" fmla="*/ 264463 h 551489"/>
                  <a:gd name="connsiteX33" fmla="*/ 295572 w 406924"/>
                  <a:gd name="connsiteY33" fmla="*/ 204932 h 551489"/>
                  <a:gd name="connsiteX34" fmla="*/ 274141 w 406924"/>
                  <a:gd name="connsiteY34" fmla="*/ 152544 h 551489"/>
                  <a:gd name="connsiteX35" fmla="*/ 252710 w 406924"/>
                  <a:gd name="connsiteY35" fmla="*/ 116826 h 551489"/>
                  <a:gd name="connsiteX36" fmla="*/ 245566 w 406924"/>
                  <a:gd name="connsiteY36" fmla="*/ 93013 h 551489"/>
                  <a:gd name="connsiteX37" fmla="*/ 243185 w 406924"/>
                  <a:gd name="connsiteY37" fmla="*/ 76344 h 551489"/>
                  <a:gd name="connsiteX38" fmla="*/ 247947 w 406924"/>
                  <a:gd name="connsiteY38" fmla="*/ 40626 h 551489"/>
                  <a:gd name="connsiteX39" fmla="*/ 271760 w 406924"/>
                  <a:gd name="connsiteY39" fmla="*/ 12051 h 551489"/>
                  <a:gd name="connsiteX40" fmla="*/ 286047 w 406924"/>
                  <a:gd name="connsiteY40" fmla="*/ 144 h 551489"/>
                  <a:gd name="connsiteX41" fmla="*/ 305097 w 406924"/>
                  <a:gd name="connsiteY41" fmla="*/ 19194 h 551489"/>
                  <a:gd name="connsiteX42" fmla="*/ 290810 w 406924"/>
                  <a:gd name="connsiteY42" fmla="*/ 95394 h 551489"/>
                  <a:gd name="connsiteX43" fmla="*/ 293191 w 406924"/>
                  <a:gd name="connsiteY43" fmla="*/ 100157 h 551489"/>
                  <a:gd name="connsiteX44" fmla="*/ 338435 w 406924"/>
                  <a:gd name="connsiteY44" fmla="*/ 100157 h 551489"/>
                  <a:gd name="connsiteX45" fmla="*/ 376535 w 406924"/>
                  <a:gd name="connsiteY45" fmla="*/ 147782 h 551489"/>
                  <a:gd name="connsiteX46" fmla="*/ 393203 w 406924"/>
                  <a:gd name="connsiteY46" fmla="*/ 207313 h 551489"/>
                  <a:gd name="connsiteX0" fmla="*/ 393203 w 406924"/>
                  <a:gd name="connsiteY0" fmla="*/ 207313 h 551489"/>
                  <a:gd name="connsiteX1" fmla="*/ 405110 w 406924"/>
                  <a:gd name="connsiteY1" fmla="*/ 276369 h 551489"/>
                  <a:gd name="connsiteX2" fmla="*/ 352722 w 406924"/>
                  <a:gd name="connsiteY2" fmla="*/ 309707 h 551489"/>
                  <a:gd name="connsiteX3" fmla="*/ 347960 w 406924"/>
                  <a:gd name="connsiteY3" fmla="*/ 259701 h 551489"/>
                  <a:gd name="connsiteX4" fmla="*/ 331291 w 406924"/>
                  <a:gd name="connsiteY4" fmla="*/ 266844 h 551489"/>
                  <a:gd name="connsiteX5" fmla="*/ 195560 w 406924"/>
                  <a:gd name="connsiteY5" fmla="*/ 350188 h 551489"/>
                  <a:gd name="connsiteX6" fmla="*/ 209847 w 406924"/>
                  <a:gd name="connsiteY6" fmla="*/ 390669 h 551489"/>
                  <a:gd name="connsiteX7" fmla="*/ 231278 w 406924"/>
                  <a:gd name="connsiteY7" fmla="*/ 414482 h 551489"/>
                  <a:gd name="connsiteX8" fmla="*/ 209847 w 406924"/>
                  <a:gd name="connsiteY8" fmla="*/ 419244 h 551489"/>
                  <a:gd name="connsiteX9" fmla="*/ 176510 w 406924"/>
                  <a:gd name="connsiteY9" fmla="*/ 500207 h 551489"/>
                  <a:gd name="connsiteX10" fmla="*/ 164603 w 406924"/>
                  <a:gd name="connsiteY10" fmla="*/ 535926 h 551489"/>
                  <a:gd name="connsiteX11" fmla="*/ 150316 w 406924"/>
                  <a:gd name="connsiteY11" fmla="*/ 550213 h 551489"/>
                  <a:gd name="connsiteX12" fmla="*/ 133647 w 406924"/>
                  <a:gd name="connsiteY12" fmla="*/ 547832 h 551489"/>
                  <a:gd name="connsiteX13" fmla="*/ 102691 w 406924"/>
                  <a:gd name="connsiteY13" fmla="*/ 524019 h 551489"/>
                  <a:gd name="connsiteX14" fmla="*/ 28872 w 406924"/>
                  <a:gd name="connsiteY14" fmla="*/ 524019 h 551489"/>
                  <a:gd name="connsiteX15" fmla="*/ 38397 w 406924"/>
                  <a:gd name="connsiteY15" fmla="*/ 493063 h 551489"/>
                  <a:gd name="connsiteX16" fmla="*/ 19347 w 406924"/>
                  <a:gd name="connsiteY16" fmla="*/ 488301 h 551489"/>
                  <a:gd name="connsiteX17" fmla="*/ 7441 w 406924"/>
                  <a:gd name="connsiteY17" fmla="*/ 459726 h 551489"/>
                  <a:gd name="connsiteX18" fmla="*/ 297 w 406924"/>
                  <a:gd name="connsiteY18" fmla="*/ 424007 h 551489"/>
                  <a:gd name="connsiteX19" fmla="*/ 2678 w 406924"/>
                  <a:gd name="connsiteY19" fmla="*/ 412101 h 551489"/>
                  <a:gd name="connsiteX20" fmla="*/ 14585 w 406924"/>
                  <a:gd name="connsiteY20" fmla="*/ 409719 h 551489"/>
                  <a:gd name="connsiteX21" fmla="*/ 28872 w 406924"/>
                  <a:gd name="connsiteY21" fmla="*/ 412101 h 551489"/>
                  <a:gd name="connsiteX22" fmla="*/ 45541 w 406924"/>
                  <a:gd name="connsiteY22" fmla="*/ 395432 h 551489"/>
                  <a:gd name="connsiteX23" fmla="*/ 52685 w 406924"/>
                  <a:gd name="connsiteY23" fmla="*/ 385907 h 551489"/>
                  <a:gd name="connsiteX24" fmla="*/ 71735 w 406924"/>
                  <a:gd name="connsiteY24" fmla="*/ 388288 h 551489"/>
                  <a:gd name="connsiteX25" fmla="*/ 86022 w 406924"/>
                  <a:gd name="connsiteY25" fmla="*/ 362094 h 551489"/>
                  <a:gd name="connsiteX26" fmla="*/ 124122 w 406924"/>
                  <a:gd name="connsiteY26" fmla="*/ 326376 h 551489"/>
                  <a:gd name="connsiteX27" fmla="*/ 169366 w 406924"/>
                  <a:gd name="connsiteY27" fmla="*/ 290657 h 551489"/>
                  <a:gd name="connsiteX28" fmla="*/ 197941 w 406924"/>
                  <a:gd name="connsiteY28" fmla="*/ 283513 h 551489"/>
                  <a:gd name="connsiteX29" fmla="*/ 216991 w 406924"/>
                  <a:gd name="connsiteY29" fmla="*/ 307326 h 551489"/>
                  <a:gd name="connsiteX30" fmla="*/ 252710 w 406924"/>
                  <a:gd name="connsiteY30" fmla="*/ 293038 h 551489"/>
                  <a:gd name="connsiteX31" fmla="*/ 286047 w 406924"/>
                  <a:gd name="connsiteY31" fmla="*/ 264463 h 551489"/>
                  <a:gd name="connsiteX32" fmla="*/ 295572 w 406924"/>
                  <a:gd name="connsiteY32" fmla="*/ 204932 h 551489"/>
                  <a:gd name="connsiteX33" fmla="*/ 274141 w 406924"/>
                  <a:gd name="connsiteY33" fmla="*/ 152544 h 551489"/>
                  <a:gd name="connsiteX34" fmla="*/ 252710 w 406924"/>
                  <a:gd name="connsiteY34" fmla="*/ 116826 h 551489"/>
                  <a:gd name="connsiteX35" fmla="*/ 245566 w 406924"/>
                  <a:gd name="connsiteY35" fmla="*/ 93013 h 551489"/>
                  <a:gd name="connsiteX36" fmla="*/ 243185 w 406924"/>
                  <a:gd name="connsiteY36" fmla="*/ 76344 h 551489"/>
                  <a:gd name="connsiteX37" fmla="*/ 247947 w 406924"/>
                  <a:gd name="connsiteY37" fmla="*/ 40626 h 551489"/>
                  <a:gd name="connsiteX38" fmla="*/ 271760 w 406924"/>
                  <a:gd name="connsiteY38" fmla="*/ 12051 h 551489"/>
                  <a:gd name="connsiteX39" fmla="*/ 286047 w 406924"/>
                  <a:gd name="connsiteY39" fmla="*/ 144 h 551489"/>
                  <a:gd name="connsiteX40" fmla="*/ 305097 w 406924"/>
                  <a:gd name="connsiteY40" fmla="*/ 19194 h 551489"/>
                  <a:gd name="connsiteX41" fmla="*/ 290810 w 406924"/>
                  <a:gd name="connsiteY41" fmla="*/ 95394 h 551489"/>
                  <a:gd name="connsiteX42" fmla="*/ 293191 w 406924"/>
                  <a:gd name="connsiteY42" fmla="*/ 100157 h 551489"/>
                  <a:gd name="connsiteX43" fmla="*/ 338435 w 406924"/>
                  <a:gd name="connsiteY43" fmla="*/ 100157 h 551489"/>
                  <a:gd name="connsiteX44" fmla="*/ 376535 w 406924"/>
                  <a:gd name="connsiteY44" fmla="*/ 147782 h 551489"/>
                  <a:gd name="connsiteX45" fmla="*/ 393203 w 406924"/>
                  <a:gd name="connsiteY45" fmla="*/ 207313 h 551489"/>
                  <a:gd name="connsiteX0" fmla="*/ 393203 w 407225"/>
                  <a:gd name="connsiteY0" fmla="*/ 207313 h 551489"/>
                  <a:gd name="connsiteX1" fmla="*/ 405110 w 407225"/>
                  <a:gd name="connsiteY1" fmla="*/ 276369 h 551489"/>
                  <a:gd name="connsiteX2" fmla="*/ 347960 w 407225"/>
                  <a:gd name="connsiteY2" fmla="*/ 259701 h 551489"/>
                  <a:gd name="connsiteX3" fmla="*/ 331291 w 407225"/>
                  <a:gd name="connsiteY3" fmla="*/ 266844 h 551489"/>
                  <a:gd name="connsiteX4" fmla="*/ 195560 w 407225"/>
                  <a:gd name="connsiteY4" fmla="*/ 350188 h 551489"/>
                  <a:gd name="connsiteX5" fmla="*/ 209847 w 407225"/>
                  <a:gd name="connsiteY5" fmla="*/ 390669 h 551489"/>
                  <a:gd name="connsiteX6" fmla="*/ 231278 w 407225"/>
                  <a:gd name="connsiteY6" fmla="*/ 414482 h 551489"/>
                  <a:gd name="connsiteX7" fmla="*/ 209847 w 407225"/>
                  <a:gd name="connsiteY7" fmla="*/ 419244 h 551489"/>
                  <a:gd name="connsiteX8" fmla="*/ 176510 w 407225"/>
                  <a:gd name="connsiteY8" fmla="*/ 500207 h 551489"/>
                  <a:gd name="connsiteX9" fmla="*/ 164603 w 407225"/>
                  <a:gd name="connsiteY9" fmla="*/ 535926 h 551489"/>
                  <a:gd name="connsiteX10" fmla="*/ 150316 w 407225"/>
                  <a:gd name="connsiteY10" fmla="*/ 550213 h 551489"/>
                  <a:gd name="connsiteX11" fmla="*/ 133647 w 407225"/>
                  <a:gd name="connsiteY11" fmla="*/ 547832 h 551489"/>
                  <a:gd name="connsiteX12" fmla="*/ 102691 w 407225"/>
                  <a:gd name="connsiteY12" fmla="*/ 524019 h 551489"/>
                  <a:gd name="connsiteX13" fmla="*/ 28872 w 407225"/>
                  <a:gd name="connsiteY13" fmla="*/ 524019 h 551489"/>
                  <a:gd name="connsiteX14" fmla="*/ 38397 w 407225"/>
                  <a:gd name="connsiteY14" fmla="*/ 493063 h 551489"/>
                  <a:gd name="connsiteX15" fmla="*/ 19347 w 407225"/>
                  <a:gd name="connsiteY15" fmla="*/ 488301 h 551489"/>
                  <a:gd name="connsiteX16" fmla="*/ 7441 w 407225"/>
                  <a:gd name="connsiteY16" fmla="*/ 459726 h 551489"/>
                  <a:gd name="connsiteX17" fmla="*/ 297 w 407225"/>
                  <a:gd name="connsiteY17" fmla="*/ 424007 h 551489"/>
                  <a:gd name="connsiteX18" fmla="*/ 2678 w 407225"/>
                  <a:gd name="connsiteY18" fmla="*/ 412101 h 551489"/>
                  <a:gd name="connsiteX19" fmla="*/ 14585 w 407225"/>
                  <a:gd name="connsiteY19" fmla="*/ 409719 h 551489"/>
                  <a:gd name="connsiteX20" fmla="*/ 28872 w 407225"/>
                  <a:gd name="connsiteY20" fmla="*/ 412101 h 551489"/>
                  <a:gd name="connsiteX21" fmla="*/ 45541 w 407225"/>
                  <a:gd name="connsiteY21" fmla="*/ 395432 h 551489"/>
                  <a:gd name="connsiteX22" fmla="*/ 52685 w 407225"/>
                  <a:gd name="connsiteY22" fmla="*/ 385907 h 551489"/>
                  <a:gd name="connsiteX23" fmla="*/ 71735 w 407225"/>
                  <a:gd name="connsiteY23" fmla="*/ 388288 h 551489"/>
                  <a:gd name="connsiteX24" fmla="*/ 86022 w 407225"/>
                  <a:gd name="connsiteY24" fmla="*/ 362094 h 551489"/>
                  <a:gd name="connsiteX25" fmla="*/ 124122 w 407225"/>
                  <a:gd name="connsiteY25" fmla="*/ 326376 h 551489"/>
                  <a:gd name="connsiteX26" fmla="*/ 169366 w 407225"/>
                  <a:gd name="connsiteY26" fmla="*/ 290657 h 551489"/>
                  <a:gd name="connsiteX27" fmla="*/ 197941 w 407225"/>
                  <a:gd name="connsiteY27" fmla="*/ 283513 h 551489"/>
                  <a:gd name="connsiteX28" fmla="*/ 216991 w 407225"/>
                  <a:gd name="connsiteY28" fmla="*/ 307326 h 551489"/>
                  <a:gd name="connsiteX29" fmla="*/ 252710 w 407225"/>
                  <a:gd name="connsiteY29" fmla="*/ 293038 h 551489"/>
                  <a:gd name="connsiteX30" fmla="*/ 286047 w 407225"/>
                  <a:gd name="connsiteY30" fmla="*/ 264463 h 551489"/>
                  <a:gd name="connsiteX31" fmla="*/ 295572 w 407225"/>
                  <a:gd name="connsiteY31" fmla="*/ 204932 h 551489"/>
                  <a:gd name="connsiteX32" fmla="*/ 274141 w 407225"/>
                  <a:gd name="connsiteY32" fmla="*/ 152544 h 551489"/>
                  <a:gd name="connsiteX33" fmla="*/ 252710 w 407225"/>
                  <a:gd name="connsiteY33" fmla="*/ 116826 h 551489"/>
                  <a:gd name="connsiteX34" fmla="*/ 245566 w 407225"/>
                  <a:gd name="connsiteY34" fmla="*/ 93013 h 551489"/>
                  <a:gd name="connsiteX35" fmla="*/ 243185 w 407225"/>
                  <a:gd name="connsiteY35" fmla="*/ 76344 h 551489"/>
                  <a:gd name="connsiteX36" fmla="*/ 247947 w 407225"/>
                  <a:gd name="connsiteY36" fmla="*/ 40626 h 551489"/>
                  <a:gd name="connsiteX37" fmla="*/ 271760 w 407225"/>
                  <a:gd name="connsiteY37" fmla="*/ 12051 h 551489"/>
                  <a:gd name="connsiteX38" fmla="*/ 286047 w 407225"/>
                  <a:gd name="connsiteY38" fmla="*/ 144 h 551489"/>
                  <a:gd name="connsiteX39" fmla="*/ 305097 w 407225"/>
                  <a:gd name="connsiteY39" fmla="*/ 19194 h 551489"/>
                  <a:gd name="connsiteX40" fmla="*/ 290810 w 407225"/>
                  <a:gd name="connsiteY40" fmla="*/ 95394 h 551489"/>
                  <a:gd name="connsiteX41" fmla="*/ 293191 w 407225"/>
                  <a:gd name="connsiteY41" fmla="*/ 100157 h 551489"/>
                  <a:gd name="connsiteX42" fmla="*/ 338435 w 407225"/>
                  <a:gd name="connsiteY42" fmla="*/ 100157 h 551489"/>
                  <a:gd name="connsiteX43" fmla="*/ 376535 w 407225"/>
                  <a:gd name="connsiteY43" fmla="*/ 147782 h 551489"/>
                  <a:gd name="connsiteX44" fmla="*/ 393203 w 407225"/>
                  <a:gd name="connsiteY44" fmla="*/ 207313 h 551489"/>
                  <a:gd name="connsiteX0" fmla="*/ 347960 w 472933"/>
                  <a:gd name="connsiteY0" fmla="*/ 259701 h 551489"/>
                  <a:gd name="connsiteX1" fmla="*/ 331291 w 472933"/>
                  <a:gd name="connsiteY1" fmla="*/ 266844 h 551489"/>
                  <a:gd name="connsiteX2" fmla="*/ 195560 w 472933"/>
                  <a:gd name="connsiteY2" fmla="*/ 350188 h 551489"/>
                  <a:gd name="connsiteX3" fmla="*/ 209847 w 472933"/>
                  <a:gd name="connsiteY3" fmla="*/ 390669 h 551489"/>
                  <a:gd name="connsiteX4" fmla="*/ 231278 w 472933"/>
                  <a:gd name="connsiteY4" fmla="*/ 414482 h 551489"/>
                  <a:gd name="connsiteX5" fmla="*/ 209847 w 472933"/>
                  <a:gd name="connsiteY5" fmla="*/ 419244 h 551489"/>
                  <a:gd name="connsiteX6" fmla="*/ 176510 w 472933"/>
                  <a:gd name="connsiteY6" fmla="*/ 500207 h 551489"/>
                  <a:gd name="connsiteX7" fmla="*/ 164603 w 472933"/>
                  <a:gd name="connsiteY7" fmla="*/ 535926 h 551489"/>
                  <a:gd name="connsiteX8" fmla="*/ 150316 w 472933"/>
                  <a:gd name="connsiteY8" fmla="*/ 550213 h 551489"/>
                  <a:gd name="connsiteX9" fmla="*/ 133647 w 472933"/>
                  <a:gd name="connsiteY9" fmla="*/ 547832 h 551489"/>
                  <a:gd name="connsiteX10" fmla="*/ 102691 w 472933"/>
                  <a:gd name="connsiteY10" fmla="*/ 524019 h 551489"/>
                  <a:gd name="connsiteX11" fmla="*/ 28872 w 472933"/>
                  <a:gd name="connsiteY11" fmla="*/ 524019 h 551489"/>
                  <a:gd name="connsiteX12" fmla="*/ 38397 w 472933"/>
                  <a:gd name="connsiteY12" fmla="*/ 493063 h 551489"/>
                  <a:gd name="connsiteX13" fmla="*/ 19347 w 472933"/>
                  <a:gd name="connsiteY13" fmla="*/ 488301 h 551489"/>
                  <a:gd name="connsiteX14" fmla="*/ 7441 w 472933"/>
                  <a:gd name="connsiteY14" fmla="*/ 459726 h 551489"/>
                  <a:gd name="connsiteX15" fmla="*/ 297 w 472933"/>
                  <a:gd name="connsiteY15" fmla="*/ 424007 h 551489"/>
                  <a:gd name="connsiteX16" fmla="*/ 2678 w 472933"/>
                  <a:gd name="connsiteY16" fmla="*/ 412101 h 551489"/>
                  <a:gd name="connsiteX17" fmla="*/ 14585 w 472933"/>
                  <a:gd name="connsiteY17" fmla="*/ 409719 h 551489"/>
                  <a:gd name="connsiteX18" fmla="*/ 28872 w 472933"/>
                  <a:gd name="connsiteY18" fmla="*/ 412101 h 551489"/>
                  <a:gd name="connsiteX19" fmla="*/ 45541 w 472933"/>
                  <a:gd name="connsiteY19" fmla="*/ 395432 h 551489"/>
                  <a:gd name="connsiteX20" fmla="*/ 52685 w 472933"/>
                  <a:gd name="connsiteY20" fmla="*/ 385907 h 551489"/>
                  <a:gd name="connsiteX21" fmla="*/ 71735 w 472933"/>
                  <a:gd name="connsiteY21" fmla="*/ 388288 h 551489"/>
                  <a:gd name="connsiteX22" fmla="*/ 86022 w 472933"/>
                  <a:gd name="connsiteY22" fmla="*/ 362094 h 551489"/>
                  <a:gd name="connsiteX23" fmla="*/ 124122 w 472933"/>
                  <a:gd name="connsiteY23" fmla="*/ 326376 h 551489"/>
                  <a:gd name="connsiteX24" fmla="*/ 169366 w 472933"/>
                  <a:gd name="connsiteY24" fmla="*/ 290657 h 551489"/>
                  <a:gd name="connsiteX25" fmla="*/ 197941 w 472933"/>
                  <a:gd name="connsiteY25" fmla="*/ 283513 h 551489"/>
                  <a:gd name="connsiteX26" fmla="*/ 216991 w 472933"/>
                  <a:gd name="connsiteY26" fmla="*/ 307326 h 551489"/>
                  <a:gd name="connsiteX27" fmla="*/ 252710 w 472933"/>
                  <a:gd name="connsiteY27" fmla="*/ 293038 h 551489"/>
                  <a:gd name="connsiteX28" fmla="*/ 286047 w 472933"/>
                  <a:gd name="connsiteY28" fmla="*/ 264463 h 551489"/>
                  <a:gd name="connsiteX29" fmla="*/ 295572 w 472933"/>
                  <a:gd name="connsiteY29" fmla="*/ 204932 h 551489"/>
                  <a:gd name="connsiteX30" fmla="*/ 274141 w 472933"/>
                  <a:gd name="connsiteY30" fmla="*/ 152544 h 551489"/>
                  <a:gd name="connsiteX31" fmla="*/ 252710 w 472933"/>
                  <a:gd name="connsiteY31" fmla="*/ 116826 h 551489"/>
                  <a:gd name="connsiteX32" fmla="*/ 245566 w 472933"/>
                  <a:gd name="connsiteY32" fmla="*/ 93013 h 551489"/>
                  <a:gd name="connsiteX33" fmla="*/ 243185 w 472933"/>
                  <a:gd name="connsiteY33" fmla="*/ 76344 h 551489"/>
                  <a:gd name="connsiteX34" fmla="*/ 247947 w 472933"/>
                  <a:gd name="connsiteY34" fmla="*/ 40626 h 551489"/>
                  <a:gd name="connsiteX35" fmla="*/ 271760 w 472933"/>
                  <a:gd name="connsiteY35" fmla="*/ 12051 h 551489"/>
                  <a:gd name="connsiteX36" fmla="*/ 286047 w 472933"/>
                  <a:gd name="connsiteY36" fmla="*/ 144 h 551489"/>
                  <a:gd name="connsiteX37" fmla="*/ 305097 w 472933"/>
                  <a:gd name="connsiteY37" fmla="*/ 19194 h 551489"/>
                  <a:gd name="connsiteX38" fmla="*/ 290810 w 472933"/>
                  <a:gd name="connsiteY38" fmla="*/ 95394 h 551489"/>
                  <a:gd name="connsiteX39" fmla="*/ 293191 w 472933"/>
                  <a:gd name="connsiteY39" fmla="*/ 100157 h 551489"/>
                  <a:gd name="connsiteX40" fmla="*/ 338435 w 472933"/>
                  <a:gd name="connsiteY40" fmla="*/ 100157 h 551489"/>
                  <a:gd name="connsiteX41" fmla="*/ 376535 w 472933"/>
                  <a:gd name="connsiteY41" fmla="*/ 147782 h 551489"/>
                  <a:gd name="connsiteX42" fmla="*/ 393203 w 472933"/>
                  <a:gd name="connsiteY42" fmla="*/ 207313 h 551489"/>
                  <a:gd name="connsiteX43" fmla="*/ 405110 w 472933"/>
                  <a:gd name="connsiteY43" fmla="*/ 276369 h 551489"/>
                  <a:gd name="connsiteX44" fmla="*/ 472933 w 472933"/>
                  <a:gd name="connsiteY44" fmla="*/ 383342 h 551489"/>
                  <a:gd name="connsiteX0" fmla="*/ 347960 w 407224"/>
                  <a:gd name="connsiteY0" fmla="*/ 259701 h 551489"/>
                  <a:gd name="connsiteX1" fmla="*/ 331291 w 407224"/>
                  <a:gd name="connsiteY1" fmla="*/ 266844 h 551489"/>
                  <a:gd name="connsiteX2" fmla="*/ 195560 w 407224"/>
                  <a:gd name="connsiteY2" fmla="*/ 350188 h 551489"/>
                  <a:gd name="connsiteX3" fmla="*/ 209847 w 407224"/>
                  <a:gd name="connsiteY3" fmla="*/ 390669 h 551489"/>
                  <a:gd name="connsiteX4" fmla="*/ 231278 w 407224"/>
                  <a:gd name="connsiteY4" fmla="*/ 414482 h 551489"/>
                  <a:gd name="connsiteX5" fmla="*/ 209847 w 407224"/>
                  <a:gd name="connsiteY5" fmla="*/ 419244 h 551489"/>
                  <a:gd name="connsiteX6" fmla="*/ 176510 w 407224"/>
                  <a:gd name="connsiteY6" fmla="*/ 500207 h 551489"/>
                  <a:gd name="connsiteX7" fmla="*/ 164603 w 407224"/>
                  <a:gd name="connsiteY7" fmla="*/ 535926 h 551489"/>
                  <a:gd name="connsiteX8" fmla="*/ 150316 w 407224"/>
                  <a:gd name="connsiteY8" fmla="*/ 550213 h 551489"/>
                  <a:gd name="connsiteX9" fmla="*/ 133647 w 407224"/>
                  <a:gd name="connsiteY9" fmla="*/ 547832 h 551489"/>
                  <a:gd name="connsiteX10" fmla="*/ 102691 w 407224"/>
                  <a:gd name="connsiteY10" fmla="*/ 524019 h 551489"/>
                  <a:gd name="connsiteX11" fmla="*/ 28872 w 407224"/>
                  <a:gd name="connsiteY11" fmla="*/ 524019 h 551489"/>
                  <a:gd name="connsiteX12" fmla="*/ 38397 w 407224"/>
                  <a:gd name="connsiteY12" fmla="*/ 493063 h 551489"/>
                  <a:gd name="connsiteX13" fmla="*/ 19347 w 407224"/>
                  <a:gd name="connsiteY13" fmla="*/ 488301 h 551489"/>
                  <a:gd name="connsiteX14" fmla="*/ 7441 w 407224"/>
                  <a:gd name="connsiteY14" fmla="*/ 459726 h 551489"/>
                  <a:gd name="connsiteX15" fmla="*/ 297 w 407224"/>
                  <a:gd name="connsiteY15" fmla="*/ 424007 h 551489"/>
                  <a:gd name="connsiteX16" fmla="*/ 2678 w 407224"/>
                  <a:gd name="connsiteY16" fmla="*/ 412101 h 551489"/>
                  <a:gd name="connsiteX17" fmla="*/ 14585 w 407224"/>
                  <a:gd name="connsiteY17" fmla="*/ 409719 h 551489"/>
                  <a:gd name="connsiteX18" fmla="*/ 28872 w 407224"/>
                  <a:gd name="connsiteY18" fmla="*/ 412101 h 551489"/>
                  <a:gd name="connsiteX19" fmla="*/ 45541 w 407224"/>
                  <a:gd name="connsiteY19" fmla="*/ 395432 h 551489"/>
                  <a:gd name="connsiteX20" fmla="*/ 52685 w 407224"/>
                  <a:gd name="connsiteY20" fmla="*/ 385907 h 551489"/>
                  <a:gd name="connsiteX21" fmla="*/ 71735 w 407224"/>
                  <a:gd name="connsiteY21" fmla="*/ 388288 h 551489"/>
                  <a:gd name="connsiteX22" fmla="*/ 86022 w 407224"/>
                  <a:gd name="connsiteY22" fmla="*/ 362094 h 551489"/>
                  <a:gd name="connsiteX23" fmla="*/ 124122 w 407224"/>
                  <a:gd name="connsiteY23" fmla="*/ 326376 h 551489"/>
                  <a:gd name="connsiteX24" fmla="*/ 169366 w 407224"/>
                  <a:gd name="connsiteY24" fmla="*/ 290657 h 551489"/>
                  <a:gd name="connsiteX25" fmla="*/ 197941 w 407224"/>
                  <a:gd name="connsiteY25" fmla="*/ 283513 h 551489"/>
                  <a:gd name="connsiteX26" fmla="*/ 216991 w 407224"/>
                  <a:gd name="connsiteY26" fmla="*/ 307326 h 551489"/>
                  <a:gd name="connsiteX27" fmla="*/ 252710 w 407224"/>
                  <a:gd name="connsiteY27" fmla="*/ 293038 h 551489"/>
                  <a:gd name="connsiteX28" fmla="*/ 286047 w 407224"/>
                  <a:gd name="connsiteY28" fmla="*/ 264463 h 551489"/>
                  <a:gd name="connsiteX29" fmla="*/ 295572 w 407224"/>
                  <a:gd name="connsiteY29" fmla="*/ 204932 h 551489"/>
                  <a:gd name="connsiteX30" fmla="*/ 274141 w 407224"/>
                  <a:gd name="connsiteY30" fmla="*/ 152544 h 551489"/>
                  <a:gd name="connsiteX31" fmla="*/ 252710 w 407224"/>
                  <a:gd name="connsiteY31" fmla="*/ 116826 h 551489"/>
                  <a:gd name="connsiteX32" fmla="*/ 245566 w 407224"/>
                  <a:gd name="connsiteY32" fmla="*/ 93013 h 551489"/>
                  <a:gd name="connsiteX33" fmla="*/ 243185 w 407224"/>
                  <a:gd name="connsiteY33" fmla="*/ 76344 h 551489"/>
                  <a:gd name="connsiteX34" fmla="*/ 247947 w 407224"/>
                  <a:gd name="connsiteY34" fmla="*/ 40626 h 551489"/>
                  <a:gd name="connsiteX35" fmla="*/ 271760 w 407224"/>
                  <a:gd name="connsiteY35" fmla="*/ 12051 h 551489"/>
                  <a:gd name="connsiteX36" fmla="*/ 286047 w 407224"/>
                  <a:gd name="connsiteY36" fmla="*/ 144 h 551489"/>
                  <a:gd name="connsiteX37" fmla="*/ 305097 w 407224"/>
                  <a:gd name="connsiteY37" fmla="*/ 19194 h 551489"/>
                  <a:gd name="connsiteX38" fmla="*/ 290810 w 407224"/>
                  <a:gd name="connsiteY38" fmla="*/ 95394 h 551489"/>
                  <a:gd name="connsiteX39" fmla="*/ 293191 w 407224"/>
                  <a:gd name="connsiteY39" fmla="*/ 100157 h 551489"/>
                  <a:gd name="connsiteX40" fmla="*/ 338435 w 407224"/>
                  <a:gd name="connsiteY40" fmla="*/ 100157 h 551489"/>
                  <a:gd name="connsiteX41" fmla="*/ 376535 w 407224"/>
                  <a:gd name="connsiteY41" fmla="*/ 147782 h 551489"/>
                  <a:gd name="connsiteX42" fmla="*/ 393203 w 407224"/>
                  <a:gd name="connsiteY42" fmla="*/ 207313 h 551489"/>
                  <a:gd name="connsiteX43" fmla="*/ 405110 w 407224"/>
                  <a:gd name="connsiteY43" fmla="*/ 276369 h 551489"/>
                  <a:gd name="connsiteX0" fmla="*/ 347960 w 393203"/>
                  <a:gd name="connsiteY0" fmla="*/ 259701 h 551489"/>
                  <a:gd name="connsiteX1" fmla="*/ 331291 w 393203"/>
                  <a:gd name="connsiteY1" fmla="*/ 266844 h 551489"/>
                  <a:gd name="connsiteX2" fmla="*/ 195560 w 393203"/>
                  <a:gd name="connsiteY2" fmla="*/ 350188 h 551489"/>
                  <a:gd name="connsiteX3" fmla="*/ 209847 w 393203"/>
                  <a:gd name="connsiteY3" fmla="*/ 390669 h 551489"/>
                  <a:gd name="connsiteX4" fmla="*/ 231278 w 393203"/>
                  <a:gd name="connsiteY4" fmla="*/ 414482 h 551489"/>
                  <a:gd name="connsiteX5" fmla="*/ 209847 w 393203"/>
                  <a:gd name="connsiteY5" fmla="*/ 419244 h 551489"/>
                  <a:gd name="connsiteX6" fmla="*/ 176510 w 393203"/>
                  <a:gd name="connsiteY6" fmla="*/ 500207 h 551489"/>
                  <a:gd name="connsiteX7" fmla="*/ 164603 w 393203"/>
                  <a:gd name="connsiteY7" fmla="*/ 535926 h 551489"/>
                  <a:gd name="connsiteX8" fmla="*/ 150316 w 393203"/>
                  <a:gd name="connsiteY8" fmla="*/ 550213 h 551489"/>
                  <a:gd name="connsiteX9" fmla="*/ 133647 w 393203"/>
                  <a:gd name="connsiteY9" fmla="*/ 547832 h 551489"/>
                  <a:gd name="connsiteX10" fmla="*/ 102691 w 393203"/>
                  <a:gd name="connsiteY10" fmla="*/ 524019 h 551489"/>
                  <a:gd name="connsiteX11" fmla="*/ 28872 w 393203"/>
                  <a:gd name="connsiteY11" fmla="*/ 524019 h 551489"/>
                  <a:gd name="connsiteX12" fmla="*/ 38397 w 393203"/>
                  <a:gd name="connsiteY12" fmla="*/ 493063 h 551489"/>
                  <a:gd name="connsiteX13" fmla="*/ 19347 w 393203"/>
                  <a:gd name="connsiteY13" fmla="*/ 488301 h 551489"/>
                  <a:gd name="connsiteX14" fmla="*/ 7441 w 393203"/>
                  <a:gd name="connsiteY14" fmla="*/ 459726 h 551489"/>
                  <a:gd name="connsiteX15" fmla="*/ 297 w 393203"/>
                  <a:gd name="connsiteY15" fmla="*/ 424007 h 551489"/>
                  <a:gd name="connsiteX16" fmla="*/ 2678 w 393203"/>
                  <a:gd name="connsiteY16" fmla="*/ 412101 h 551489"/>
                  <a:gd name="connsiteX17" fmla="*/ 14585 w 393203"/>
                  <a:gd name="connsiteY17" fmla="*/ 409719 h 551489"/>
                  <a:gd name="connsiteX18" fmla="*/ 28872 w 393203"/>
                  <a:gd name="connsiteY18" fmla="*/ 412101 h 551489"/>
                  <a:gd name="connsiteX19" fmla="*/ 45541 w 393203"/>
                  <a:gd name="connsiteY19" fmla="*/ 395432 h 551489"/>
                  <a:gd name="connsiteX20" fmla="*/ 52685 w 393203"/>
                  <a:gd name="connsiteY20" fmla="*/ 385907 h 551489"/>
                  <a:gd name="connsiteX21" fmla="*/ 71735 w 393203"/>
                  <a:gd name="connsiteY21" fmla="*/ 388288 h 551489"/>
                  <a:gd name="connsiteX22" fmla="*/ 86022 w 393203"/>
                  <a:gd name="connsiteY22" fmla="*/ 362094 h 551489"/>
                  <a:gd name="connsiteX23" fmla="*/ 124122 w 393203"/>
                  <a:gd name="connsiteY23" fmla="*/ 326376 h 551489"/>
                  <a:gd name="connsiteX24" fmla="*/ 169366 w 393203"/>
                  <a:gd name="connsiteY24" fmla="*/ 290657 h 551489"/>
                  <a:gd name="connsiteX25" fmla="*/ 197941 w 393203"/>
                  <a:gd name="connsiteY25" fmla="*/ 283513 h 551489"/>
                  <a:gd name="connsiteX26" fmla="*/ 216991 w 393203"/>
                  <a:gd name="connsiteY26" fmla="*/ 307326 h 551489"/>
                  <a:gd name="connsiteX27" fmla="*/ 252710 w 393203"/>
                  <a:gd name="connsiteY27" fmla="*/ 293038 h 551489"/>
                  <a:gd name="connsiteX28" fmla="*/ 286047 w 393203"/>
                  <a:gd name="connsiteY28" fmla="*/ 264463 h 551489"/>
                  <a:gd name="connsiteX29" fmla="*/ 295572 w 393203"/>
                  <a:gd name="connsiteY29" fmla="*/ 204932 h 551489"/>
                  <a:gd name="connsiteX30" fmla="*/ 274141 w 393203"/>
                  <a:gd name="connsiteY30" fmla="*/ 152544 h 551489"/>
                  <a:gd name="connsiteX31" fmla="*/ 252710 w 393203"/>
                  <a:gd name="connsiteY31" fmla="*/ 116826 h 551489"/>
                  <a:gd name="connsiteX32" fmla="*/ 245566 w 393203"/>
                  <a:gd name="connsiteY32" fmla="*/ 93013 h 551489"/>
                  <a:gd name="connsiteX33" fmla="*/ 243185 w 393203"/>
                  <a:gd name="connsiteY33" fmla="*/ 76344 h 551489"/>
                  <a:gd name="connsiteX34" fmla="*/ 247947 w 393203"/>
                  <a:gd name="connsiteY34" fmla="*/ 40626 h 551489"/>
                  <a:gd name="connsiteX35" fmla="*/ 271760 w 393203"/>
                  <a:gd name="connsiteY35" fmla="*/ 12051 h 551489"/>
                  <a:gd name="connsiteX36" fmla="*/ 286047 w 393203"/>
                  <a:gd name="connsiteY36" fmla="*/ 144 h 551489"/>
                  <a:gd name="connsiteX37" fmla="*/ 305097 w 393203"/>
                  <a:gd name="connsiteY37" fmla="*/ 19194 h 551489"/>
                  <a:gd name="connsiteX38" fmla="*/ 290810 w 393203"/>
                  <a:gd name="connsiteY38" fmla="*/ 95394 h 551489"/>
                  <a:gd name="connsiteX39" fmla="*/ 293191 w 393203"/>
                  <a:gd name="connsiteY39" fmla="*/ 100157 h 551489"/>
                  <a:gd name="connsiteX40" fmla="*/ 338435 w 393203"/>
                  <a:gd name="connsiteY40" fmla="*/ 100157 h 551489"/>
                  <a:gd name="connsiteX41" fmla="*/ 376535 w 393203"/>
                  <a:gd name="connsiteY41" fmla="*/ 147782 h 551489"/>
                  <a:gd name="connsiteX42" fmla="*/ 393203 w 393203"/>
                  <a:gd name="connsiteY42" fmla="*/ 207313 h 551489"/>
                  <a:gd name="connsiteX0" fmla="*/ 347960 w 376534"/>
                  <a:gd name="connsiteY0" fmla="*/ 259701 h 551489"/>
                  <a:gd name="connsiteX1" fmla="*/ 331291 w 376534"/>
                  <a:gd name="connsiteY1" fmla="*/ 266844 h 551489"/>
                  <a:gd name="connsiteX2" fmla="*/ 195560 w 376534"/>
                  <a:gd name="connsiteY2" fmla="*/ 350188 h 551489"/>
                  <a:gd name="connsiteX3" fmla="*/ 209847 w 376534"/>
                  <a:gd name="connsiteY3" fmla="*/ 390669 h 551489"/>
                  <a:gd name="connsiteX4" fmla="*/ 231278 w 376534"/>
                  <a:gd name="connsiteY4" fmla="*/ 414482 h 551489"/>
                  <a:gd name="connsiteX5" fmla="*/ 209847 w 376534"/>
                  <a:gd name="connsiteY5" fmla="*/ 419244 h 551489"/>
                  <a:gd name="connsiteX6" fmla="*/ 176510 w 376534"/>
                  <a:gd name="connsiteY6" fmla="*/ 500207 h 551489"/>
                  <a:gd name="connsiteX7" fmla="*/ 164603 w 376534"/>
                  <a:gd name="connsiteY7" fmla="*/ 535926 h 551489"/>
                  <a:gd name="connsiteX8" fmla="*/ 150316 w 376534"/>
                  <a:gd name="connsiteY8" fmla="*/ 550213 h 551489"/>
                  <a:gd name="connsiteX9" fmla="*/ 133647 w 376534"/>
                  <a:gd name="connsiteY9" fmla="*/ 547832 h 551489"/>
                  <a:gd name="connsiteX10" fmla="*/ 102691 w 376534"/>
                  <a:gd name="connsiteY10" fmla="*/ 524019 h 551489"/>
                  <a:gd name="connsiteX11" fmla="*/ 28872 w 376534"/>
                  <a:gd name="connsiteY11" fmla="*/ 524019 h 551489"/>
                  <a:gd name="connsiteX12" fmla="*/ 38397 w 376534"/>
                  <a:gd name="connsiteY12" fmla="*/ 493063 h 551489"/>
                  <a:gd name="connsiteX13" fmla="*/ 19347 w 376534"/>
                  <a:gd name="connsiteY13" fmla="*/ 488301 h 551489"/>
                  <a:gd name="connsiteX14" fmla="*/ 7441 w 376534"/>
                  <a:gd name="connsiteY14" fmla="*/ 459726 h 551489"/>
                  <a:gd name="connsiteX15" fmla="*/ 297 w 376534"/>
                  <a:gd name="connsiteY15" fmla="*/ 424007 h 551489"/>
                  <a:gd name="connsiteX16" fmla="*/ 2678 w 376534"/>
                  <a:gd name="connsiteY16" fmla="*/ 412101 h 551489"/>
                  <a:gd name="connsiteX17" fmla="*/ 14585 w 376534"/>
                  <a:gd name="connsiteY17" fmla="*/ 409719 h 551489"/>
                  <a:gd name="connsiteX18" fmla="*/ 28872 w 376534"/>
                  <a:gd name="connsiteY18" fmla="*/ 412101 h 551489"/>
                  <a:gd name="connsiteX19" fmla="*/ 45541 w 376534"/>
                  <a:gd name="connsiteY19" fmla="*/ 395432 h 551489"/>
                  <a:gd name="connsiteX20" fmla="*/ 52685 w 376534"/>
                  <a:gd name="connsiteY20" fmla="*/ 385907 h 551489"/>
                  <a:gd name="connsiteX21" fmla="*/ 71735 w 376534"/>
                  <a:gd name="connsiteY21" fmla="*/ 388288 h 551489"/>
                  <a:gd name="connsiteX22" fmla="*/ 86022 w 376534"/>
                  <a:gd name="connsiteY22" fmla="*/ 362094 h 551489"/>
                  <a:gd name="connsiteX23" fmla="*/ 124122 w 376534"/>
                  <a:gd name="connsiteY23" fmla="*/ 326376 h 551489"/>
                  <a:gd name="connsiteX24" fmla="*/ 169366 w 376534"/>
                  <a:gd name="connsiteY24" fmla="*/ 290657 h 551489"/>
                  <a:gd name="connsiteX25" fmla="*/ 197941 w 376534"/>
                  <a:gd name="connsiteY25" fmla="*/ 283513 h 551489"/>
                  <a:gd name="connsiteX26" fmla="*/ 216991 w 376534"/>
                  <a:gd name="connsiteY26" fmla="*/ 307326 h 551489"/>
                  <a:gd name="connsiteX27" fmla="*/ 252710 w 376534"/>
                  <a:gd name="connsiteY27" fmla="*/ 293038 h 551489"/>
                  <a:gd name="connsiteX28" fmla="*/ 286047 w 376534"/>
                  <a:gd name="connsiteY28" fmla="*/ 264463 h 551489"/>
                  <a:gd name="connsiteX29" fmla="*/ 295572 w 376534"/>
                  <a:gd name="connsiteY29" fmla="*/ 204932 h 551489"/>
                  <a:gd name="connsiteX30" fmla="*/ 274141 w 376534"/>
                  <a:gd name="connsiteY30" fmla="*/ 152544 h 551489"/>
                  <a:gd name="connsiteX31" fmla="*/ 252710 w 376534"/>
                  <a:gd name="connsiteY31" fmla="*/ 116826 h 551489"/>
                  <a:gd name="connsiteX32" fmla="*/ 245566 w 376534"/>
                  <a:gd name="connsiteY32" fmla="*/ 93013 h 551489"/>
                  <a:gd name="connsiteX33" fmla="*/ 243185 w 376534"/>
                  <a:gd name="connsiteY33" fmla="*/ 76344 h 551489"/>
                  <a:gd name="connsiteX34" fmla="*/ 247947 w 376534"/>
                  <a:gd name="connsiteY34" fmla="*/ 40626 h 551489"/>
                  <a:gd name="connsiteX35" fmla="*/ 271760 w 376534"/>
                  <a:gd name="connsiteY35" fmla="*/ 12051 h 551489"/>
                  <a:gd name="connsiteX36" fmla="*/ 286047 w 376534"/>
                  <a:gd name="connsiteY36" fmla="*/ 144 h 551489"/>
                  <a:gd name="connsiteX37" fmla="*/ 305097 w 376534"/>
                  <a:gd name="connsiteY37" fmla="*/ 19194 h 551489"/>
                  <a:gd name="connsiteX38" fmla="*/ 290810 w 376534"/>
                  <a:gd name="connsiteY38" fmla="*/ 95394 h 551489"/>
                  <a:gd name="connsiteX39" fmla="*/ 293191 w 376534"/>
                  <a:gd name="connsiteY39" fmla="*/ 100157 h 551489"/>
                  <a:gd name="connsiteX40" fmla="*/ 338435 w 376534"/>
                  <a:gd name="connsiteY40" fmla="*/ 100157 h 551489"/>
                  <a:gd name="connsiteX41" fmla="*/ 376535 w 376534"/>
                  <a:gd name="connsiteY41" fmla="*/ 147782 h 551489"/>
                  <a:gd name="connsiteX0" fmla="*/ 347960 w 347960"/>
                  <a:gd name="connsiteY0" fmla="*/ 259701 h 551489"/>
                  <a:gd name="connsiteX1" fmla="*/ 331291 w 347960"/>
                  <a:gd name="connsiteY1" fmla="*/ 266844 h 551489"/>
                  <a:gd name="connsiteX2" fmla="*/ 195560 w 347960"/>
                  <a:gd name="connsiteY2" fmla="*/ 350188 h 551489"/>
                  <a:gd name="connsiteX3" fmla="*/ 209847 w 347960"/>
                  <a:gd name="connsiteY3" fmla="*/ 390669 h 551489"/>
                  <a:gd name="connsiteX4" fmla="*/ 231278 w 347960"/>
                  <a:gd name="connsiteY4" fmla="*/ 414482 h 551489"/>
                  <a:gd name="connsiteX5" fmla="*/ 209847 w 347960"/>
                  <a:gd name="connsiteY5" fmla="*/ 419244 h 551489"/>
                  <a:gd name="connsiteX6" fmla="*/ 176510 w 347960"/>
                  <a:gd name="connsiteY6" fmla="*/ 500207 h 551489"/>
                  <a:gd name="connsiteX7" fmla="*/ 164603 w 347960"/>
                  <a:gd name="connsiteY7" fmla="*/ 535926 h 551489"/>
                  <a:gd name="connsiteX8" fmla="*/ 150316 w 347960"/>
                  <a:gd name="connsiteY8" fmla="*/ 550213 h 551489"/>
                  <a:gd name="connsiteX9" fmla="*/ 133647 w 347960"/>
                  <a:gd name="connsiteY9" fmla="*/ 547832 h 551489"/>
                  <a:gd name="connsiteX10" fmla="*/ 102691 w 347960"/>
                  <a:gd name="connsiteY10" fmla="*/ 524019 h 551489"/>
                  <a:gd name="connsiteX11" fmla="*/ 28872 w 347960"/>
                  <a:gd name="connsiteY11" fmla="*/ 524019 h 551489"/>
                  <a:gd name="connsiteX12" fmla="*/ 38397 w 347960"/>
                  <a:gd name="connsiteY12" fmla="*/ 493063 h 551489"/>
                  <a:gd name="connsiteX13" fmla="*/ 19347 w 347960"/>
                  <a:gd name="connsiteY13" fmla="*/ 488301 h 551489"/>
                  <a:gd name="connsiteX14" fmla="*/ 7441 w 347960"/>
                  <a:gd name="connsiteY14" fmla="*/ 459726 h 551489"/>
                  <a:gd name="connsiteX15" fmla="*/ 297 w 347960"/>
                  <a:gd name="connsiteY15" fmla="*/ 424007 h 551489"/>
                  <a:gd name="connsiteX16" fmla="*/ 2678 w 347960"/>
                  <a:gd name="connsiteY16" fmla="*/ 412101 h 551489"/>
                  <a:gd name="connsiteX17" fmla="*/ 14585 w 347960"/>
                  <a:gd name="connsiteY17" fmla="*/ 409719 h 551489"/>
                  <a:gd name="connsiteX18" fmla="*/ 28872 w 347960"/>
                  <a:gd name="connsiteY18" fmla="*/ 412101 h 551489"/>
                  <a:gd name="connsiteX19" fmla="*/ 45541 w 347960"/>
                  <a:gd name="connsiteY19" fmla="*/ 395432 h 551489"/>
                  <a:gd name="connsiteX20" fmla="*/ 52685 w 347960"/>
                  <a:gd name="connsiteY20" fmla="*/ 385907 h 551489"/>
                  <a:gd name="connsiteX21" fmla="*/ 71735 w 347960"/>
                  <a:gd name="connsiteY21" fmla="*/ 388288 h 551489"/>
                  <a:gd name="connsiteX22" fmla="*/ 86022 w 347960"/>
                  <a:gd name="connsiteY22" fmla="*/ 362094 h 551489"/>
                  <a:gd name="connsiteX23" fmla="*/ 124122 w 347960"/>
                  <a:gd name="connsiteY23" fmla="*/ 326376 h 551489"/>
                  <a:gd name="connsiteX24" fmla="*/ 169366 w 347960"/>
                  <a:gd name="connsiteY24" fmla="*/ 290657 h 551489"/>
                  <a:gd name="connsiteX25" fmla="*/ 197941 w 347960"/>
                  <a:gd name="connsiteY25" fmla="*/ 283513 h 551489"/>
                  <a:gd name="connsiteX26" fmla="*/ 216991 w 347960"/>
                  <a:gd name="connsiteY26" fmla="*/ 307326 h 551489"/>
                  <a:gd name="connsiteX27" fmla="*/ 252710 w 347960"/>
                  <a:gd name="connsiteY27" fmla="*/ 293038 h 551489"/>
                  <a:gd name="connsiteX28" fmla="*/ 286047 w 347960"/>
                  <a:gd name="connsiteY28" fmla="*/ 264463 h 551489"/>
                  <a:gd name="connsiteX29" fmla="*/ 295572 w 347960"/>
                  <a:gd name="connsiteY29" fmla="*/ 204932 h 551489"/>
                  <a:gd name="connsiteX30" fmla="*/ 274141 w 347960"/>
                  <a:gd name="connsiteY30" fmla="*/ 152544 h 551489"/>
                  <a:gd name="connsiteX31" fmla="*/ 252710 w 347960"/>
                  <a:gd name="connsiteY31" fmla="*/ 116826 h 551489"/>
                  <a:gd name="connsiteX32" fmla="*/ 245566 w 347960"/>
                  <a:gd name="connsiteY32" fmla="*/ 93013 h 551489"/>
                  <a:gd name="connsiteX33" fmla="*/ 243185 w 347960"/>
                  <a:gd name="connsiteY33" fmla="*/ 76344 h 551489"/>
                  <a:gd name="connsiteX34" fmla="*/ 247947 w 347960"/>
                  <a:gd name="connsiteY34" fmla="*/ 40626 h 551489"/>
                  <a:gd name="connsiteX35" fmla="*/ 271760 w 347960"/>
                  <a:gd name="connsiteY35" fmla="*/ 12051 h 551489"/>
                  <a:gd name="connsiteX36" fmla="*/ 286047 w 347960"/>
                  <a:gd name="connsiteY36" fmla="*/ 144 h 551489"/>
                  <a:gd name="connsiteX37" fmla="*/ 305097 w 347960"/>
                  <a:gd name="connsiteY37" fmla="*/ 19194 h 551489"/>
                  <a:gd name="connsiteX38" fmla="*/ 290810 w 347960"/>
                  <a:gd name="connsiteY38" fmla="*/ 95394 h 551489"/>
                  <a:gd name="connsiteX39" fmla="*/ 293191 w 347960"/>
                  <a:gd name="connsiteY39" fmla="*/ 100157 h 551489"/>
                  <a:gd name="connsiteX40" fmla="*/ 338435 w 347960"/>
                  <a:gd name="connsiteY40" fmla="*/ 100157 h 551489"/>
                  <a:gd name="connsiteX0" fmla="*/ 347960 w 347960"/>
                  <a:gd name="connsiteY0" fmla="*/ 259701 h 551489"/>
                  <a:gd name="connsiteX1" fmla="*/ 331291 w 347960"/>
                  <a:gd name="connsiteY1" fmla="*/ 266844 h 551489"/>
                  <a:gd name="connsiteX2" fmla="*/ 195560 w 347960"/>
                  <a:gd name="connsiteY2" fmla="*/ 350188 h 551489"/>
                  <a:gd name="connsiteX3" fmla="*/ 209847 w 347960"/>
                  <a:gd name="connsiteY3" fmla="*/ 390669 h 551489"/>
                  <a:gd name="connsiteX4" fmla="*/ 231278 w 347960"/>
                  <a:gd name="connsiteY4" fmla="*/ 414482 h 551489"/>
                  <a:gd name="connsiteX5" fmla="*/ 209847 w 347960"/>
                  <a:gd name="connsiteY5" fmla="*/ 419244 h 551489"/>
                  <a:gd name="connsiteX6" fmla="*/ 176510 w 347960"/>
                  <a:gd name="connsiteY6" fmla="*/ 500207 h 551489"/>
                  <a:gd name="connsiteX7" fmla="*/ 164603 w 347960"/>
                  <a:gd name="connsiteY7" fmla="*/ 535926 h 551489"/>
                  <a:gd name="connsiteX8" fmla="*/ 150316 w 347960"/>
                  <a:gd name="connsiteY8" fmla="*/ 550213 h 551489"/>
                  <a:gd name="connsiteX9" fmla="*/ 133647 w 347960"/>
                  <a:gd name="connsiteY9" fmla="*/ 547832 h 551489"/>
                  <a:gd name="connsiteX10" fmla="*/ 102691 w 347960"/>
                  <a:gd name="connsiteY10" fmla="*/ 524019 h 551489"/>
                  <a:gd name="connsiteX11" fmla="*/ 28872 w 347960"/>
                  <a:gd name="connsiteY11" fmla="*/ 524019 h 551489"/>
                  <a:gd name="connsiteX12" fmla="*/ 38397 w 347960"/>
                  <a:gd name="connsiteY12" fmla="*/ 493063 h 551489"/>
                  <a:gd name="connsiteX13" fmla="*/ 19347 w 347960"/>
                  <a:gd name="connsiteY13" fmla="*/ 488301 h 551489"/>
                  <a:gd name="connsiteX14" fmla="*/ 7441 w 347960"/>
                  <a:gd name="connsiteY14" fmla="*/ 459726 h 551489"/>
                  <a:gd name="connsiteX15" fmla="*/ 297 w 347960"/>
                  <a:gd name="connsiteY15" fmla="*/ 424007 h 551489"/>
                  <a:gd name="connsiteX16" fmla="*/ 2678 w 347960"/>
                  <a:gd name="connsiteY16" fmla="*/ 412101 h 551489"/>
                  <a:gd name="connsiteX17" fmla="*/ 14585 w 347960"/>
                  <a:gd name="connsiteY17" fmla="*/ 409719 h 551489"/>
                  <a:gd name="connsiteX18" fmla="*/ 28872 w 347960"/>
                  <a:gd name="connsiteY18" fmla="*/ 412101 h 551489"/>
                  <a:gd name="connsiteX19" fmla="*/ 45541 w 347960"/>
                  <a:gd name="connsiteY19" fmla="*/ 395432 h 551489"/>
                  <a:gd name="connsiteX20" fmla="*/ 52685 w 347960"/>
                  <a:gd name="connsiteY20" fmla="*/ 385907 h 551489"/>
                  <a:gd name="connsiteX21" fmla="*/ 71735 w 347960"/>
                  <a:gd name="connsiteY21" fmla="*/ 388288 h 551489"/>
                  <a:gd name="connsiteX22" fmla="*/ 86022 w 347960"/>
                  <a:gd name="connsiteY22" fmla="*/ 362094 h 551489"/>
                  <a:gd name="connsiteX23" fmla="*/ 124122 w 347960"/>
                  <a:gd name="connsiteY23" fmla="*/ 326376 h 551489"/>
                  <a:gd name="connsiteX24" fmla="*/ 169366 w 347960"/>
                  <a:gd name="connsiteY24" fmla="*/ 290657 h 551489"/>
                  <a:gd name="connsiteX25" fmla="*/ 197941 w 347960"/>
                  <a:gd name="connsiteY25" fmla="*/ 283513 h 551489"/>
                  <a:gd name="connsiteX26" fmla="*/ 216991 w 347960"/>
                  <a:gd name="connsiteY26" fmla="*/ 307326 h 551489"/>
                  <a:gd name="connsiteX27" fmla="*/ 252710 w 347960"/>
                  <a:gd name="connsiteY27" fmla="*/ 293038 h 551489"/>
                  <a:gd name="connsiteX28" fmla="*/ 286047 w 347960"/>
                  <a:gd name="connsiteY28" fmla="*/ 264463 h 551489"/>
                  <a:gd name="connsiteX29" fmla="*/ 295572 w 347960"/>
                  <a:gd name="connsiteY29" fmla="*/ 204932 h 551489"/>
                  <a:gd name="connsiteX30" fmla="*/ 274141 w 347960"/>
                  <a:gd name="connsiteY30" fmla="*/ 152544 h 551489"/>
                  <a:gd name="connsiteX31" fmla="*/ 252710 w 347960"/>
                  <a:gd name="connsiteY31" fmla="*/ 116826 h 551489"/>
                  <a:gd name="connsiteX32" fmla="*/ 245566 w 347960"/>
                  <a:gd name="connsiteY32" fmla="*/ 93013 h 551489"/>
                  <a:gd name="connsiteX33" fmla="*/ 243185 w 347960"/>
                  <a:gd name="connsiteY33" fmla="*/ 76344 h 551489"/>
                  <a:gd name="connsiteX34" fmla="*/ 247947 w 347960"/>
                  <a:gd name="connsiteY34" fmla="*/ 40626 h 551489"/>
                  <a:gd name="connsiteX35" fmla="*/ 271760 w 347960"/>
                  <a:gd name="connsiteY35" fmla="*/ 12051 h 551489"/>
                  <a:gd name="connsiteX36" fmla="*/ 286047 w 347960"/>
                  <a:gd name="connsiteY36" fmla="*/ 144 h 551489"/>
                  <a:gd name="connsiteX37" fmla="*/ 305097 w 347960"/>
                  <a:gd name="connsiteY37" fmla="*/ 19194 h 551489"/>
                  <a:gd name="connsiteX38" fmla="*/ 290810 w 347960"/>
                  <a:gd name="connsiteY38" fmla="*/ 95394 h 551489"/>
                  <a:gd name="connsiteX39" fmla="*/ 293191 w 347960"/>
                  <a:gd name="connsiteY39" fmla="*/ 100157 h 551489"/>
                  <a:gd name="connsiteX0" fmla="*/ 347960 w 347960"/>
                  <a:gd name="connsiteY0" fmla="*/ 259701 h 551489"/>
                  <a:gd name="connsiteX1" fmla="*/ 331291 w 347960"/>
                  <a:gd name="connsiteY1" fmla="*/ 266844 h 551489"/>
                  <a:gd name="connsiteX2" fmla="*/ 195560 w 347960"/>
                  <a:gd name="connsiteY2" fmla="*/ 350188 h 551489"/>
                  <a:gd name="connsiteX3" fmla="*/ 209847 w 347960"/>
                  <a:gd name="connsiteY3" fmla="*/ 390669 h 551489"/>
                  <a:gd name="connsiteX4" fmla="*/ 231278 w 347960"/>
                  <a:gd name="connsiteY4" fmla="*/ 414482 h 551489"/>
                  <a:gd name="connsiteX5" fmla="*/ 209847 w 347960"/>
                  <a:gd name="connsiteY5" fmla="*/ 419244 h 551489"/>
                  <a:gd name="connsiteX6" fmla="*/ 176510 w 347960"/>
                  <a:gd name="connsiteY6" fmla="*/ 500207 h 551489"/>
                  <a:gd name="connsiteX7" fmla="*/ 164603 w 347960"/>
                  <a:gd name="connsiteY7" fmla="*/ 535926 h 551489"/>
                  <a:gd name="connsiteX8" fmla="*/ 150316 w 347960"/>
                  <a:gd name="connsiteY8" fmla="*/ 550213 h 551489"/>
                  <a:gd name="connsiteX9" fmla="*/ 133647 w 347960"/>
                  <a:gd name="connsiteY9" fmla="*/ 547832 h 551489"/>
                  <a:gd name="connsiteX10" fmla="*/ 102691 w 347960"/>
                  <a:gd name="connsiteY10" fmla="*/ 524019 h 551489"/>
                  <a:gd name="connsiteX11" fmla="*/ 28872 w 347960"/>
                  <a:gd name="connsiteY11" fmla="*/ 524019 h 551489"/>
                  <a:gd name="connsiteX12" fmla="*/ 38397 w 347960"/>
                  <a:gd name="connsiteY12" fmla="*/ 493063 h 551489"/>
                  <a:gd name="connsiteX13" fmla="*/ 19347 w 347960"/>
                  <a:gd name="connsiteY13" fmla="*/ 488301 h 551489"/>
                  <a:gd name="connsiteX14" fmla="*/ 7441 w 347960"/>
                  <a:gd name="connsiteY14" fmla="*/ 459726 h 551489"/>
                  <a:gd name="connsiteX15" fmla="*/ 297 w 347960"/>
                  <a:gd name="connsiteY15" fmla="*/ 424007 h 551489"/>
                  <a:gd name="connsiteX16" fmla="*/ 2678 w 347960"/>
                  <a:gd name="connsiteY16" fmla="*/ 412101 h 551489"/>
                  <a:gd name="connsiteX17" fmla="*/ 14585 w 347960"/>
                  <a:gd name="connsiteY17" fmla="*/ 409719 h 551489"/>
                  <a:gd name="connsiteX18" fmla="*/ 28872 w 347960"/>
                  <a:gd name="connsiteY18" fmla="*/ 412101 h 551489"/>
                  <a:gd name="connsiteX19" fmla="*/ 45541 w 347960"/>
                  <a:gd name="connsiteY19" fmla="*/ 395432 h 551489"/>
                  <a:gd name="connsiteX20" fmla="*/ 52685 w 347960"/>
                  <a:gd name="connsiteY20" fmla="*/ 385907 h 551489"/>
                  <a:gd name="connsiteX21" fmla="*/ 71735 w 347960"/>
                  <a:gd name="connsiteY21" fmla="*/ 388288 h 551489"/>
                  <a:gd name="connsiteX22" fmla="*/ 86022 w 347960"/>
                  <a:gd name="connsiteY22" fmla="*/ 362094 h 551489"/>
                  <a:gd name="connsiteX23" fmla="*/ 124122 w 347960"/>
                  <a:gd name="connsiteY23" fmla="*/ 326376 h 551489"/>
                  <a:gd name="connsiteX24" fmla="*/ 169366 w 347960"/>
                  <a:gd name="connsiteY24" fmla="*/ 290657 h 551489"/>
                  <a:gd name="connsiteX25" fmla="*/ 197941 w 347960"/>
                  <a:gd name="connsiteY25" fmla="*/ 283513 h 551489"/>
                  <a:gd name="connsiteX26" fmla="*/ 216991 w 347960"/>
                  <a:gd name="connsiteY26" fmla="*/ 307326 h 551489"/>
                  <a:gd name="connsiteX27" fmla="*/ 252710 w 347960"/>
                  <a:gd name="connsiteY27" fmla="*/ 293038 h 551489"/>
                  <a:gd name="connsiteX28" fmla="*/ 286047 w 347960"/>
                  <a:gd name="connsiteY28" fmla="*/ 264463 h 551489"/>
                  <a:gd name="connsiteX29" fmla="*/ 295572 w 347960"/>
                  <a:gd name="connsiteY29" fmla="*/ 204932 h 551489"/>
                  <a:gd name="connsiteX30" fmla="*/ 274141 w 347960"/>
                  <a:gd name="connsiteY30" fmla="*/ 152544 h 551489"/>
                  <a:gd name="connsiteX31" fmla="*/ 252710 w 347960"/>
                  <a:gd name="connsiteY31" fmla="*/ 116826 h 551489"/>
                  <a:gd name="connsiteX32" fmla="*/ 245566 w 347960"/>
                  <a:gd name="connsiteY32" fmla="*/ 93013 h 551489"/>
                  <a:gd name="connsiteX33" fmla="*/ 243185 w 347960"/>
                  <a:gd name="connsiteY33" fmla="*/ 76344 h 551489"/>
                  <a:gd name="connsiteX34" fmla="*/ 247947 w 347960"/>
                  <a:gd name="connsiteY34" fmla="*/ 40626 h 551489"/>
                  <a:gd name="connsiteX35" fmla="*/ 271760 w 347960"/>
                  <a:gd name="connsiteY35" fmla="*/ 12051 h 551489"/>
                  <a:gd name="connsiteX36" fmla="*/ 286047 w 347960"/>
                  <a:gd name="connsiteY36" fmla="*/ 144 h 551489"/>
                  <a:gd name="connsiteX37" fmla="*/ 305097 w 347960"/>
                  <a:gd name="connsiteY37" fmla="*/ 19194 h 551489"/>
                  <a:gd name="connsiteX38" fmla="*/ 290810 w 347960"/>
                  <a:gd name="connsiteY38" fmla="*/ 95394 h 551489"/>
                  <a:gd name="connsiteX0" fmla="*/ 347960 w 347960"/>
                  <a:gd name="connsiteY0" fmla="*/ 259701 h 551489"/>
                  <a:gd name="connsiteX1" fmla="*/ 331291 w 347960"/>
                  <a:gd name="connsiteY1" fmla="*/ 266844 h 551489"/>
                  <a:gd name="connsiteX2" fmla="*/ 195560 w 347960"/>
                  <a:gd name="connsiteY2" fmla="*/ 350188 h 551489"/>
                  <a:gd name="connsiteX3" fmla="*/ 209847 w 347960"/>
                  <a:gd name="connsiteY3" fmla="*/ 390669 h 551489"/>
                  <a:gd name="connsiteX4" fmla="*/ 231278 w 347960"/>
                  <a:gd name="connsiteY4" fmla="*/ 414482 h 551489"/>
                  <a:gd name="connsiteX5" fmla="*/ 209847 w 347960"/>
                  <a:gd name="connsiteY5" fmla="*/ 419244 h 551489"/>
                  <a:gd name="connsiteX6" fmla="*/ 176510 w 347960"/>
                  <a:gd name="connsiteY6" fmla="*/ 500207 h 551489"/>
                  <a:gd name="connsiteX7" fmla="*/ 164603 w 347960"/>
                  <a:gd name="connsiteY7" fmla="*/ 535926 h 551489"/>
                  <a:gd name="connsiteX8" fmla="*/ 150316 w 347960"/>
                  <a:gd name="connsiteY8" fmla="*/ 550213 h 551489"/>
                  <a:gd name="connsiteX9" fmla="*/ 133647 w 347960"/>
                  <a:gd name="connsiteY9" fmla="*/ 547832 h 551489"/>
                  <a:gd name="connsiteX10" fmla="*/ 102691 w 347960"/>
                  <a:gd name="connsiteY10" fmla="*/ 524019 h 551489"/>
                  <a:gd name="connsiteX11" fmla="*/ 28872 w 347960"/>
                  <a:gd name="connsiteY11" fmla="*/ 524019 h 551489"/>
                  <a:gd name="connsiteX12" fmla="*/ 38397 w 347960"/>
                  <a:gd name="connsiteY12" fmla="*/ 493063 h 551489"/>
                  <a:gd name="connsiteX13" fmla="*/ 19347 w 347960"/>
                  <a:gd name="connsiteY13" fmla="*/ 488301 h 551489"/>
                  <a:gd name="connsiteX14" fmla="*/ 7441 w 347960"/>
                  <a:gd name="connsiteY14" fmla="*/ 459726 h 551489"/>
                  <a:gd name="connsiteX15" fmla="*/ 297 w 347960"/>
                  <a:gd name="connsiteY15" fmla="*/ 424007 h 551489"/>
                  <a:gd name="connsiteX16" fmla="*/ 2678 w 347960"/>
                  <a:gd name="connsiteY16" fmla="*/ 412101 h 551489"/>
                  <a:gd name="connsiteX17" fmla="*/ 14585 w 347960"/>
                  <a:gd name="connsiteY17" fmla="*/ 409719 h 551489"/>
                  <a:gd name="connsiteX18" fmla="*/ 28872 w 347960"/>
                  <a:gd name="connsiteY18" fmla="*/ 412101 h 551489"/>
                  <a:gd name="connsiteX19" fmla="*/ 45541 w 347960"/>
                  <a:gd name="connsiteY19" fmla="*/ 395432 h 551489"/>
                  <a:gd name="connsiteX20" fmla="*/ 52685 w 347960"/>
                  <a:gd name="connsiteY20" fmla="*/ 385907 h 551489"/>
                  <a:gd name="connsiteX21" fmla="*/ 71735 w 347960"/>
                  <a:gd name="connsiteY21" fmla="*/ 388288 h 551489"/>
                  <a:gd name="connsiteX22" fmla="*/ 86022 w 347960"/>
                  <a:gd name="connsiteY22" fmla="*/ 362094 h 551489"/>
                  <a:gd name="connsiteX23" fmla="*/ 124122 w 347960"/>
                  <a:gd name="connsiteY23" fmla="*/ 326376 h 551489"/>
                  <a:gd name="connsiteX24" fmla="*/ 169366 w 347960"/>
                  <a:gd name="connsiteY24" fmla="*/ 290657 h 551489"/>
                  <a:gd name="connsiteX25" fmla="*/ 197941 w 347960"/>
                  <a:gd name="connsiteY25" fmla="*/ 283513 h 551489"/>
                  <a:gd name="connsiteX26" fmla="*/ 216991 w 347960"/>
                  <a:gd name="connsiteY26" fmla="*/ 307326 h 551489"/>
                  <a:gd name="connsiteX27" fmla="*/ 252710 w 347960"/>
                  <a:gd name="connsiteY27" fmla="*/ 293038 h 551489"/>
                  <a:gd name="connsiteX28" fmla="*/ 286047 w 347960"/>
                  <a:gd name="connsiteY28" fmla="*/ 264463 h 551489"/>
                  <a:gd name="connsiteX29" fmla="*/ 295572 w 347960"/>
                  <a:gd name="connsiteY29" fmla="*/ 204932 h 551489"/>
                  <a:gd name="connsiteX30" fmla="*/ 274141 w 347960"/>
                  <a:gd name="connsiteY30" fmla="*/ 152544 h 551489"/>
                  <a:gd name="connsiteX31" fmla="*/ 252710 w 347960"/>
                  <a:gd name="connsiteY31" fmla="*/ 116826 h 551489"/>
                  <a:gd name="connsiteX32" fmla="*/ 245566 w 347960"/>
                  <a:gd name="connsiteY32" fmla="*/ 93013 h 551489"/>
                  <a:gd name="connsiteX33" fmla="*/ 243185 w 347960"/>
                  <a:gd name="connsiteY33" fmla="*/ 76344 h 551489"/>
                  <a:gd name="connsiteX34" fmla="*/ 247947 w 347960"/>
                  <a:gd name="connsiteY34" fmla="*/ 40626 h 551489"/>
                  <a:gd name="connsiteX35" fmla="*/ 271760 w 347960"/>
                  <a:gd name="connsiteY35" fmla="*/ 12051 h 551489"/>
                  <a:gd name="connsiteX36" fmla="*/ 286047 w 347960"/>
                  <a:gd name="connsiteY36" fmla="*/ 144 h 551489"/>
                  <a:gd name="connsiteX37" fmla="*/ 305097 w 347960"/>
                  <a:gd name="connsiteY37" fmla="*/ 19194 h 551489"/>
                  <a:gd name="connsiteX0" fmla="*/ 347960 w 347960"/>
                  <a:gd name="connsiteY0" fmla="*/ 259701 h 551489"/>
                  <a:gd name="connsiteX1" fmla="*/ 331291 w 347960"/>
                  <a:gd name="connsiteY1" fmla="*/ 266844 h 551489"/>
                  <a:gd name="connsiteX2" fmla="*/ 195560 w 347960"/>
                  <a:gd name="connsiteY2" fmla="*/ 350188 h 551489"/>
                  <a:gd name="connsiteX3" fmla="*/ 209847 w 347960"/>
                  <a:gd name="connsiteY3" fmla="*/ 390669 h 551489"/>
                  <a:gd name="connsiteX4" fmla="*/ 231278 w 347960"/>
                  <a:gd name="connsiteY4" fmla="*/ 414482 h 551489"/>
                  <a:gd name="connsiteX5" fmla="*/ 209847 w 347960"/>
                  <a:gd name="connsiteY5" fmla="*/ 419244 h 551489"/>
                  <a:gd name="connsiteX6" fmla="*/ 176510 w 347960"/>
                  <a:gd name="connsiteY6" fmla="*/ 500207 h 551489"/>
                  <a:gd name="connsiteX7" fmla="*/ 164603 w 347960"/>
                  <a:gd name="connsiteY7" fmla="*/ 535926 h 551489"/>
                  <a:gd name="connsiteX8" fmla="*/ 150316 w 347960"/>
                  <a:gd name="connsiteY8" fmla="*/ 550213 h 551489"/>
                  <a:gd name="connsiteX9" fmla="*/ 133647 w 347960"/>
                  <a:gd name="connsiteY9" fmla="*/ 547832 h 551489"/>
                  <a:gd name="connsiteX10" fmla="*/ 102691 w 347960"/>
                  <a:gd name="connsiteY10" fmla="*/ 524019 h 551489"/>
                  <a:gd name="connsiteX11" fmla="*/ 28872 w 347960"/>
                  <a:gd name="connsiteY11" fmla="*/ 524019 h 551489"/>
                  <a:gd name="connsiteX12" fmla="*/ 38397 w 347960"/>
                  <a:gd name="connsiteY12" fmla="*/ 493063 h 551489"/>
                  <a:gd name="connsiteX13" fmla="*/ 19347 w 347960"/>
                  <a:gd name="connsiteY13" fmla="*/ 488301 h 551489"/>
                  <a:gd name="connsiteX14" fmla="*/ 7441 w 347960"/>
                  <a:gd name="connsiteY14" fmla="*/ 459726 h 551489"/>
                  <a:gd name="connsiteX15" fmla="*/ 297 w 347960"/>
                  <a:gd name="connsiteY15" fmla="*/ 424007 h 551489"/>
                  <a:gd name="connsiteX16" fmla="*/ 2678 w 347960"/>
                  <a:gd name="connsiteY16" fmla="*/ 412101 h 551489"/>
                  <a:gd name="connsiteX17" fmla="*/ 14585 w 347960"/>
                  <a:gd name="connsiteY17" fmla="*/ 409719 h 551489"/>
                  <a:gd name="connsiteX18" fmla="*/ 28872 w 347960"/>
                  <a:gd name="connsiteY18" fmla="*/ 412101 h 551489"/>
                  <a:gd name="connsiteX19" fmla="*/ 45541 w 347960"/>
                  <a:gd name="connsiteY19" fmla="*/ 395432 h 551489"/>
                  <a:gd name="connsiteX20" fmla="*/ 52685 w 347960"/>
                  <a:gd name="connsiteY20" fmla="*/ 385907 h 551489"/>
                  <a:gd name="connsiteX21" fmla="*/ 71735 w 347960"/>
                  <a:gd name="connsiteY21" fmla="*/ 388288 h 551489"/>
                  <a:gd name="connsiteX22" fmla="*/ 86022 w 347960"/>
                  <a:gd name="connsiteY22" fmla="*/ 362094 h 551489"/>
                  <a:gd name="connsiteX23" fmla="*/ 124122 w 347960"/>
                  <a:gd name="connsiteY23" fmla="*/ 326376 h 551489"/>
                  <a:gd name="connsiteX24" fmla="*/ 169366 w 347960"/>
                  <a:gd name="connsiteY24" fmla="*/ 290657 h 551489"/>
                  <a:gd name="connsiteX25" fmla="*/ 197941 w 347960"/>
                  <a:gd name="connsiteY25" fmla="*/ 283513 h 551489"/>
                  <a:gd name="connsiteX26" fmla="*/ 216991 w 347960"/>
                  <a:gd name="connsiteY26" fmla="*/ 307326 h 551489"/>
                  <a:gd name="connsiteX27" fmla="*/ 252710 w 347960"/>
                  <a:gd name="connsiteY27" fmla="*/ 293038 h 551489"/>
                  <a:gd name="connsiteX28" fmla="*/ 286047 w 347960"/>
                  <a:gd name="connsiteY28" fmla="*/ 264463 h 551489"/>
                  <a:gd name="connsiteX29" fmla="*/ 295572 w 347960"/>
                  <a:gd name="connsiteY29" fmla="*/ 204932 h 551489"/>
                  <a:gd name="connsiteX30" fmla="*/ 274141 w 347960"/>
                  <a:gd name="connsiteY30" fmla="*/ 152544 h 551489"/>
                  <a:gd name="connsiteX31" fmla="*/ 252710 w 347960"/>
                  <a:gd name="connsiteY31" fmla="*/ 116826 h 551489"/>
                  <a:gd name="connsiteX32" fmla="*/ 245566 w 347960"/>
                  <a:gd name="connsiteY32" fmla="*/ 93013 h 551489"/>
                  <a:gd name="connsiteX33" fmla="*/ 243185 w 347960"/>
                  <a:gd name="connsiteY33" fmla="*/ 76344 h 551489"/>
                  <a:gd name="connsiteX34" fmla="*/ 247947 w 347960"/>
                  <a:gd name="connsiteY34" fmla="*/ 40626 h 551489"/>
                  <a:gd name="connsiteX35" fmla="*/ 271760 w 347960"/>
                  <a:gd name="connsiteY35" fmla="*/ 12051 h 551489"/>
                  <a:gd name="connsiteX36" fmla="*/ 286047 w 347960"/>
                  <a:gd name="connsiteY36" fmla="*/ 144 h 551489"/>
                  <a:gd name="connsiteX0" fmla="*/ 347960 w 347960"/>
                  <a:gd name="connsiteY0" fmla="*/ 247651 h 539439"/>
                  <a:gd name="connsiteX1" fmla="*/ 331291 w 347960"/>
                  <a:gd name="connsiteY1" fmla="*/ 254794 h 539439"/>
                  <a:gd name="connsiteX2" fmla="*/ 195560 w 347960"/>
                  <a:gd name="connsiteY2" fmla="*/ 338138 h 539439"/>
                  <a:gd name="connsiteX3" fmla="*/ 209847 w 347960"/>
                  <a:gd name="connsiteY3" fmla="*/ 378619 h 539439"/>
                  <a:gd name="connsiteX4" fmla="*/ 231278 w 347960"/>
                  <a:gd name="connsiteY4" fmla="*/ 402432 h 539439"/>
                  <a:gd name="connsiteX5" fmla="*/ 209847 w 347960"/>
                  <a:gd name="connsiteY5" fmla="*/ 407194 h 539439"/>
                  <a:gd name="connsiteX6" fmla="*/ 176510 w 347960"/>
                  <a:gd name="connsiteY6" fmla="*/ 488157 h 539439"/>
                  <a:gd name="connsiteX7" fmla="*/ 164603 w 347960"/>
                  <a:gd name="connsiteY7" fmla="*/ 523876 h 539439"/>
                  <a:gd name="connsiteX8" fmla="*/ 150316 w 347960"/>
                  <a:gd name="connsiteY8" fmla="*/ 538163 h 539439"/>
                  <a:gd name="connsiteX9" fmla="*/ 133647 w 347960"/>
                  <a:gd name="connsiteY9" fmla="*/ 535782 h 539439"/>
                  <a:gd name="connsiteX10" fmla="*/ 102691 w 347960"/>
                  <a:gd name="connsiteY10" fmla="*/ 511969 h 539439"/>
                  <a:gd name="connsiteX11" fmla="*/ 28872 w 347960"/>
                  <a:gd name="connsiteY11" fmla="*/ 511969 h 539439"/>
                  <a:gd name="connsiteX12" fmla="*/ 38397 w 347960"/>
                  <a:gd name="connsiteY12" fmla="*/ 481013 h 539439"/>
                  <a:gd name="connsiteX13" fmla="*/ 19347 w 347960"/>
                  <a:gd name="connsiteY13" fmla="*/ 476251 h 539439"/>
                  <a:gd name="connsiteX14" fmla="*/ 7441 w 347960"/>
                  <a:gd name="connsiteY14" fmla="*/ 447676 h 539439"/>
                  <a:gd name="connsiteX15" fmla="*/ 297 w 347960"/>
                  <a:gd name="connsiteY15" fmla="*/ 411957 h 539439"/>
                  <a:gd name="connsiteX16" fmla="*/ 2678 w 347960"/>
                  <a:gd name="connsiteY16" fmla="*/ 400051 h 539439"/>
                  <a:gd name="connsiteX17" fmla="*/ 14585 w 347960"/>
                  <a:gd name="connsiteY17" fmla="*/ 397669 h 539439"/>
                  <a:gd name="connsiteX18" fmla="*/ 28872 w 347960"/>
                  <a:gd name="connsiteY18" fmla="*/ 400051 h 539439"/>
                  <a:gd name="connsiteX19" fmla="*/ 45541 w 347960"/>
                  <a:gd name="connsiteY19" fmla="*/ 383382 h 539439"/>
                  <a:gd name="connsiteX20" fmla="*/ 52685 w 347960"/>
                  <a:gd name="connsiteY20" fmla="*/ 373857 h 539439"/>
                  <a:gd name="connsiteX21" fmla="*/ 71735 w 347960"/>
                  <a:gd name="connsiteY21" fmla="*/ 376238 h 539439"/>
                  <a:gd name="connsiteX22" fmla="*/ 86022 w 347960"/>
                  <a:gd name="connsiteY22" fmla="*/ 350044 h 539439"/>
                  <a:gd name="connsiteX23" fmla="*/ 124122 w 347960"/>
                  <a:gd name="connsiteY23" fmla="*/ 314326 h 539439"/>
                  <a:gd name="connsiteX24" fmla="*/ 169366 w 347960"/>
                  <a:gd name="connsiteY24" fmla="*/ 278607 h 539439"/>
                  <a:gd name="connsiteX25" fmla="*/ 197941 w 347960"/>
                  <a:gd name="connsiteY25" fmla="*/ 271463 h 539439"/>
                  <a:gd name="connsiteX26" fmla="*/ 216991 w 347960"/>
                  <a:gd name="connsiteY26" fmla="*/ 295276 h 539439"/>
                  <a:gd name="connsiteX27" fmla="*/ 252710 w 347960"/>
                  <a:gd name="connsiteY27" fmla="*/ 280988 h 539439"/>
                  <a:gd name="connsiteX28" fmla="*/ 286047 w 347960"/>
                  <a:gd name="connsiteY28" fmla="*/ 252413 h 539439"/>
                  <a:gd name="connsiteX29" fmla="*/ 295572 w 347960"/>
                  <a:gd name="connsiteY29" fmla="*/ 192882 h 539439"/>
                  <a:gd name="connsiteX30" fmla="*/ 274141 w 347960"/>
                  <a:gd name="connsiteY30" fmla="*/ 140494 h 539439"/>
                  <a:gd name="connsiteX31" fmla="*/ 252710 w 347960"/>
                  <a:gd name="connsiteY31" fmla="*/ 104776 h 539439"/>
                  <a:gd name="connsiteX32" fmla="*/ 245566 w 347960"/>
                  <a:gd name="connsiteY32" fmla="*/ 80963 h 539439"/>
                  <a:gd name="connsiteX33" fmla="*/ 243185 w 347960"/>
                  <a:gd name="connsiteY33" fmla="*/ 64294 h 539439"/>
                  <a:gd name="connsiteX34" fmla="*/ 247947 w 347960"/>
                  <a:gd name="connsiteY34" fmla="*/ 28576 h 539439"/>
                  <a:gd name="connsiteX35" fmla="*/ 271760 w 347960"/>
                  <a:gd name="connsiteY35" fmla="*/ 1 h 539439"/>
                  <a:gd name="connsiteX0" fmla="*/ 347960 w 347960"/>
                  <a:gd name="connsiteY0" fmla="*/ 219075 h 510863"/>
                  <a:gd name="connsiteX1" fmla="*/ 331291 w 347960"/>
                  <a:gd name="connsiteY1" fmla="*/ 226218 h 510863"/>
                  <a:gd name="connsiteX2" fmla="*/ 195560 w 347960"/>
                  <a:gd name="connsiteY2" fmla="*/ 309562 h 510863"/>
                  <a:gd name="connsiteX3" fmla="*/ 209847 w 347960"/>
                  <a:gd name="connsiteY3" fmla="*/ 350043 h 510863"/>
                  <a:gd name="connsiteX4" fmla="*/ 231278 w 347960"/>
                  <a:gd name="connsiteY4" fmla="*/ 373856 h 510863"/>
                  <a:gd name="connsiteX5" fmla="*/ 209847 w 347960"/>
                  <a:gd name="connsiteY5" fmla="*/ 378618 h 510863"/>
                  <a:gd name="connsiteX6" fmla="*/ 176510 w 347960"/>
                  <a:gd name="connsiteY6" fmla="*/ 459581 h 510863"/>
                  <a:gd name="connsiteX7" fmla="*/ 164603 w 347960"/>
                  <a:gd name="connsiteY7" fmla="*/ 495300 h 510863"/>
                  <a:gd name="connsiteX8" fmla="*/ 150316 w 347960"/>
                  <a:gd name="connsiteY8" fmla="*/ 509587 h 510863"/>
                  <a:gd name="connsiteX9" fmla="*/ 133647 w 347960"/>
                  <a:gd name="connsiteY9" fmla="*/ 507206 h 510863"/>
                  <a:gd name="connsiteX10" fmla="*/ 102691 w 347960"/>
                  <a:gd name="connsiteY10" fmla="*/ 483393 h 510863"/>
                  <a:gd name="connsiteX11" fmla="*/ 28872 w 347960"/>
                  <a:gd name="connsiteY11" fmla="*/ 483393 h 510863"/>
                  <a:gd name="connsiteX12" fmla="*/ 38397 w 347960"/>
                  <a:gd name="connsiteY12" fmla="*/ 452437 h 510863"/>
                  <a:gd name="connsiteX13" fmla="*/ 19347 w 347960"/>
                  <a:gd name="connsiteY13" fmla="*/ 447675 h 510863"/>
                  <a:gd name="connsiteX14" fmla="*/ 7441 w 347960"/>
                  <a:gd name="connsiteY14" fmla="*/ 419100 h 510863"/>
                  <a:gd name="connsiteX15" fmla="*/ 297 w 347960"/>
                  <a:gd name="connsiteY15" fmla="*/ 383381 h 510863"/>
                  <a:gd name="connsiteX16" fmla="*/ 2678 w 347960"/>
                  <a:gd name="connsiteY16" fmla="*/ 371475 h 510863"/>
                  <a:gd name="connsiteX17" fmla="*/ 14585 w 347960"/>
                  <a:gd name="connsiteY17" fmla="*/ 369093 h 510863"/>
                  <a:gd name="connsiteX18" fmla="*/ 28872 w 347960"/>
                  <a:gd name="connsiteY18" fmla="*/ 371475 h 510863"/>
                  <a:gd name="connsiteX19" fmla="*/ 45541 w 347960"/>
                  <a:gd name="connsiteY19" fmla="*/ 354806 h 510863"/>
                  <a:gd name="connsiteX20" fmla="*/ 52685 w 347960"/>
                  <a:gd name="connsiteY20" fmla="*/ 345281 h 510863"/>
                  <a:gd name="connsiteX21" fmla="*/ 71735 w 347960"/>
                  <a:gd name="connsiteY21" fmla="*/ 347662 h 510863"/>
                  <a:gd name="connsiteX22" fmla="*/ 86022 w 347960"/>
                  <a:gd name="connsiteY22" fmla="*/ 321468 h 510863"/>
                  <a:gd name="connsiteX23" fmla="*/ 124122 w 347960"/>
                  <a:gd name="connsiteY23" fmla="*/ 285750 h 510863"/>
                  <a:gd name="connsiteX24" fmla="*/ 169366 w 347960"/>
                  <a:gd name="connsiteY24" fmla="*/ 250031 h 510863"/>
                  <a:gd name="connsiteX25" fmla="*/ 197941 w 347960"/>
                  <a:gd name="connsiteY25" fmla="*/ 242887 h 510863"/>
                  <a:gd name="connsiteX26" fmla="*/ 216991 w 347960"/>
                  <a:gd name="connsiteY26" fmla="*/ 266700 h 510863"/>
                  <a:gd name="connsiteX27" fmla="*/ 252710 w 347960"/>
                  <a:gd name="connsiteY27" fmla="*/ 252412 h 510863"/>
                  <a:gd name="connsiteX28" fmla="*/ 286047 w 347960"/>
                  <a:gd name="connsiteY28" fmla="*/ 223837 h 510863"/>
                  <a:gd name="connsiteX29" fmla="*/ 295572 w 347960"/>
                  <a:gd name="connsiteY29" fmla="*/ 164306 h 510863"/>
                  <a:gd name="connsiteX30" fmla="*/ 274141 w 347960"/>
                  <a:gd name="connsiteY30" fmla="*/ 111918 h 510863"/>
                  <a:gd name="connsiteX31" fmla="*/ 252710 w 347960"/>
                  <a:gd name="connsiteY31" fmla="*/ 76200 h 510863"/>
                  <a:gd name="connsiteX32" fmla="*/ 245566 w 347960"/>
                  <a:gd name="connsiteY32" fmla="*/ 52387 h 510863"/>
                  <a:gd name="connsiteX33" fmla="*/ 243185 w 347960"/>
                  <a:gd name="connsiteY33" fmla="*/ 35718 h 510863"/>
                  <a:gd name="connsiteX34" fmla="*/ 247947 w 347960"/>
                  <a:gd name="connsiteY34" fmla="*/ 0 h 510863"/>
                  <a:gd name="connsiteX0" fmla="*/ 347960 w 347960"/>
                  <a:gd name="connsiteY0" fmla="*/ 183356 h 475144"/>
                  <a:gd name="connsiteX1" fmla="*/ 331291 w 347960"/>
                  <a:gd name="connsiteY1" fmla="*/ 190499 h 475144"/>
                  <a:gd name="connsiteX2" fmla="*/ 195560 w 347960"/>
                  <a:gd name="connsiteY2" fmla="*/ 273843 h 475144"/>
                  <a:gd name="connsiteX3" fmla="*/ 209847 w 347960"/>
                  <a:gd name="connsiteY3" fmla="*/ 314324 h 475144"/>
                  <a:gd name="connsiteX4" fmla="*/ 231278 w 347960"/>
                  <a:gd name="connsiteY4" fmla="*/ 338137 h 475144"/>
                  <a:gd name="connsiteX5" fmla="*/ 209847 w 347960"/>
                  <a:gd name="connsiteY5" fmla="*/ 342899 h 475144"/>
                  <a:gd name="connsiteX6" fmla="*/ 176510 w 347960"/>
                  <a:gd name="connsiteY6" fmla="*/ 423862 h 475144"/>
                  <a:gd name="connsiteX7" fmla="*/ 164603 w 347960"/>
                  <a:gd name="connsiteY7" fmla="*/ 459581 h 475144"/>
                  <a:gd name="connsiteX8" fmla="*/ 150316 w 347960"/>
                  <a:gd name="connsiteY8" fmla="*/ 473868 h 475144"/>
                  <a:gd name="connsiteX9" fmla="*/ 133647 w 347960"/>
                  <a:gd name="connsiteY9" fmla="*/ 471487 h 475144"/>
                  <a:gd name="connsiteX10" fmla="*/ 102691 w 347960"/>
                  <a:gd name="connsiteY10" fmla="*/ 447674 h 475144"/>
                  <a:gd name="connsiteX11" fmla="*/ 28872 w 347960"/>
                  <a:gd name="connsiteY11" fmla="*/ 447674 h 475144"/>
                  <a:gd name="connsiteX12" fmla="*/ 38397 w 347960"/>
                  <a:gd name="connsiteY12" fmla="*/ 416718 h 475144"/>
                  <a:gd name="connsiteX13" fmla="*/ 19347 w 347960"/>
                  <a:gd name="connsiteY13" fmla="*/ 411956 h 475144"/>
                  <a:gd name="connsiteX14" fmla="*/ 7441 w 347960"/>
                  <a:gd name="connsiteY14" fmla="*/ 383381 h 475144"/>
                  <a:gd name="connsiteX15" fmla="*/ 297 w 347960"/>
                  <a:gd name="connsiteY15" fmla="*/ 347662 h 475144"/>
                  <a:gd name="connsiteX16" fmla="*/ 2678 w 347960"/>
                  <a:gd name="connsiteY16" fmla="*/ 335756 h 475144"/>
                  <a:gd name="connsiteX17" fmla="*/ 14585 w 347960"/>
                  <a:gd name="connsiteY17" fmla="*/ 333374 h 475144"/>
                  <a:gd name="connsiteX18" fmla="*/ 28872 w 347960"/>
                  <a:gd name="connsiteY18" fmla="*/ 335756 h 475144"/>
                  <a:gd name="connsiteX19" fmla="*/ 45541 w 347960"/>
                  <a:gd name="connsiteY19" fmla="*/ 319087 h 475144"/>
                  <a:gd name="connsiteX20" fmla="*/ 52685 w 347960"/>
                  <a:gd name="connsiteY20" fmla="*/ 309562 h 475144"/>
                  <a:gd name="connsiteX21" fmla="*/ 71735 w 347960"/>
                  <a:gd name="connsiteY21" fmla="*/ 311943 h 475144"/>
                  <a:gd name="connsiteX22" fmla="*/ 86022 w 347960"/>
                  <a:gd name="connsiteY22" fmla="*/ 285749 h 475144"/>
                  <a:gd name="connsiteX23" fmla="*/ 124122 w 347960"/>
                  <a:gd name="connsiteY23" fmla="*/ 250031 h 475144"/>
                  <a:gd name="connsiteX24" fmla="*/ 169366 w 347960"/>
                  <a:gd name="connsiteY24" fmla="*/ 214312 h 475144"/>
                  <a:gd name="connsiteX25" fmla="*/ 197941 w 347960"/>
                  <a:gd name="connsiteY25" fmla="*/ 207168 h 475144"/>
                  <a:gd name="connsiteX26" fmla="*/ 216991 w 347960"/>
                  <a:gd name="connsiteY26" fmla="*/ 230981 h 475144"/>
                  <a:gd name="connsiteX27" fmla="*/ 252710 w 347960"/>
                  <a:gd name="connsiteY27" fmla="*/ 216693 h 475144"/>
                  <a:gd name="connsiteX28" fmla="*/ 286047 w 347960"/>
                  <a:gd name="connsiteY28" fmla="*/ 188118 h 475144"/>
                  <a:gd name="connsiteX29" fmla="*/ 295572 w 347960"/>
                  <a:gd name="connsiteY29" fmla="*/ 128587 h 475144"/>
                  <a:gd name="connsiteX30" fmla="*/ 274141 w 347960"/>
                  <a:gd name="connsiteY30" fmla="*/ 76199 h 475144"/>
                  <a:gd name="connsiteX31" fmla="*/ 252710 w 347960"/>
                  <a:gd name="connsiteY31" fmla="*/ 40481 h 475144"/>
                  <a:gd name="connsiteX32" fmla="*/ 245566 w 347960"/>
                  <a:gd name="connsiteY32" fmla="*/ 16668 h 475144"/>
                  <a:gd name="connsiteX33" fmla="*/ 243185 w 347960"/>
                  <a:gd name="connsiteY33" fmla="*/ -1 h 475144"/>
                  <a:gd name="connsiteX0" fmla="*/ 347960 w 347960"/>
                  <a:gd name="connsiteY0" fmla="*/ 166688 h 458476"/>
                  <a:gd name="connsiteX1" fmla="*/ 331291 w 347960"/>
                  <a:gd name="connsiteY1" fmla="*/ 173831 h 458476"/>
                  <a:gd name="connsiteX2" fmla="*/ 195560 w 347960"/>
                  <a:gd name="connsiteY2" fmla="*/ 257175 h 458476"/>
                  <a:gd name="connsiteX3" fmla="*/ 209847 w 347960"/>
                  <a:gd name="connsiteY3" fmla="*/ 297656 h 458476"/>
                  <a:gd name="connsiteX4" fmla="*/ 231278 w 347960"/>
                  <a:gd name="connsiteY4" fmla="*/ 321469 h 458476"/>
                  <a:gd name="connsiteX5" fmla="*/ 209847 w 347960"/>
                  <a:gd name="connsiteY5" fmla="*/ 326231 h 458476"/>
                  <a:gd name="connsiteX6" fmla="*/ 176510 w 347960"/>
                  <a:gd name="connsiteY6" fmla="*/ 407194 h 458476"/>
                  <a:gd name="connsiteX7" fmla="*/ 164603 w 347960"/>
                  <a:gd name="connsiteY7" fmla="*/ 442913 h 458476"/>
                  <a:gd name="connsiteX8" fmla="*/ 150316 w 347960"/>
                  <a:gd name="connsiteY8" fmla="*/ 457200 h 458476"/>
                  <a:gd name="connsiteX9" fmla="*/ 133647 w 347960"/>
                  <a:gd name="connsiteY9" fmla="*/ 454819 h 458476"/>
                  <a:gd name="connsiteX10" fmla="*/ 102691 w 347960"/>
                  <a:gd name="connsiteY10" fmla="*/ 431006 h 458476"/>
                  <a:gd name="connsiteX11" fmla="*/ 28872 w 347960"/>
                  <a:gd name="connsiteY11" fmla="*/ 431006 h 458476"/>
                  <a:gd name="connsiteX12" fmla="*/ 38397 w 347960"/>
                  <a:gd name="connsiteY12" fmla="*/ 400050 h 458476"/>
                  <a:gd name="connsiteX13" fmla="*/ 19347 w 347960"/>
                  <a:gd name="connsiteY13" fmla="*/ 395288 h 458476"/>
                  <a:gd name="connsiteX14" fmla="*/ 7441 w 347960"/>
                  <a:gd name="connsiteY14" fmla="*/ 366713 h 458476"/>
                  <a:gd name="connsiteX15" fmla="*/ 297 w 347960"/>
                  <a:gd name="connsiteY15" fmla="*/ 330994 h 458476"/>
                  <a:gd name="connsiteX16" fmla="*/ 2678 w 347960"/>
                  <a:gd name="connsiteY16" fmla="*/ 319088 h 458476"/>
                  <a:gd name="connsiteX17" fmla="*/ 14585 w 347960"/>
                  <a:gd name="connsiteY17" fmla="*/ 316706 h 458476"/>
                  <a:gd name="connsiteX18" fmla="*/ 28872 w 347960"/>
                  <a:gd name="connsiteY18" fmla="*/ 319088 h 458476"/>
                  <a:gd name="connsiteX19" fmla="*/ 45541 w 347960"/>
                  <a:gd name="connsiteY19" fmla="*/ 302419 h 458476"/>
                  <a:gd name="connsiteX20" fmla="*/ 52685 w 347960"/>
                  <a:gd name="connsiteY20" fmla="*/ 292894 h 458476"/>
                  <a:gd name="connsiteX21" fmla="*/ 71735 w 347960"/>
                  <a:gd name="connsiteY21" fmla="*/ 295275 h 458476"/>
                  <a:gd name="connsiteX22" fmla="*/ 86022 w 347960"/>
                  <a:gd name="connsiteY22" fmla="*/ 269081 h 458476"/>
                  <a:gd name="connsiteX23" fmla="*/ 124122 w 347960"/>
                  <a:gd name="connsiteY23" fmla="*/ 233363 h 458476"/>
                  <a:gd name="connsiteX24" fmla="*/ 169366 w 347960"/>
                  <a:gd name="connsiteY24" fmla="*/ 197644 h 458476"/>
                  <a:gd name="connsiteX25" fmla="*/ 197941 w 347960"/>
                  <a:gd name="connsiteY25" fmla="*/ 190500 h 458476"/>
                  <a:gd name="connsiteX26" fmla="*/ 216991 w 347960"/>
                  <a:gd name="connsiteY26" fmla="*/ 214313 h 458476"/>
                  <a:gd name="connsiteX27" fmla="*/ 252710 w 347960"/>
                  <a:gd name="connsiteY27" fmla="*/ 200025 h 458476"/>
                  <a:gd name="connsiteX28" fmla="*/ 286047 w 347960"/>
                  <a:gd name="connsiteY28" fmla="*/ 171450 h 458476"/>
                  <a:gd name="connsiteX29" fmla="*/ 295572 w 347960"/>
                  <a:gd name="connsiteY29" fmla="*/ 111919 h 458476"/>
                  <a:gd name="connsiteX30" fmla="*/ 274141 w 347960"/>
                  <a:gd name="connsiteY30" fmla="*/ 59531 h 458476"/>
                  <a:gd name="connsiteX31" fmla="*/ 252710 w 347960"/>
                  <a:gd name="connsiteY31" fmla="*/ 23813 h 458476"/>
                  <a:gd name="connsiteX32" fmla="*/ 245566 w 347960"/>
                  <a:gd name="connsiteY32" fmla="*/ 0 h 458476"/>
                  <a:gd name="connsiteX0" fmla="*/ 347960 w 347960"/>
                  <a:gd name="connsiteY0" fmla="*/ 142875 h 434663"/>
                  <a:gd name="connsiteX1" fmla="*/ 331291 w 347960"/>
                  <a:gd name="connsiteY1" fmla="*/ 150018 h 434663"/>
                  <a:gd name="connsiteX2" fmla="*/ 195560 w 347960"/>
                  <a:gd name="connsiteY2" fmla="*/ 233362 h 434663"/>
                  <a:gd name="connsiteX3" fmla="*/ 209847 w 347960"/>
                  <a:gd name="connsiteY3" fmla="*/ 273843 h 434663"/>
                  <a:gd name="connsiteX4" fmla="*/ 231278 w 347960"/>
                  <a:gd name="connsiteY4" fmla="*/ 297656 h 434663"/>
                  <a:gd name="connsiteX5" fmla="*/ 209847 w 347960"/>
                  <a:gd name="connsiteY5" fmla="*/ 302418 h 434663"/>
                  <a:gd name="connsiteX6" fmla="*/ 176510 w 347960"/>
                  <a:gd name="connsiteY6" fmla="*/ 383381 h 434663"/>
                  <a:gd name="connsiteX7" fmla="*/ 164603 w 347960"/>
                  <a:gd name="connsiteY7" fmla="*/ 419100 h 434663"/>
                  <a:gd name="connsiteX8" fmla="*/ 150316 w 347960"/>
                  <a:gd name="connsiteY8" fmla="*/ 433387 h 434663"/>
                  <a:gd name="connsiteX9" fmla="*/ 133647 w 347960"/>
                  <a:gd name="connsiteY9" fmla="*/ 431006 h 434663"/>
                  <a:gd name="connsiteX10" fmla="*/ 102691 w 347960"/>
                  <a:gd name="connsiteY10" fmla="*/ 407193 h 434663"/>
                  <a:gd name="connsiteX11" fmla="*/ 28872 w 347960"/>
                  <a:gd name="connsiteY11" fmla="*/ 407193 h 434663"/>
                  <a:gd name="connsiteX12" fmla="*/ 38397 w 347960"/>
                  <a:gd name="connsiteY12" fmla="*/ 376237 h 434663"/>
                  <a:gd name="connsiteX13" fmla="*/ 19347 w 347960"/>
                  <a:gd name="connsiteY13" fmla="*/ 371475 h 434663"/>
                  <a:gd name="connsiteX14" fmla="*/ 7441 w 347960"/>
                  <a:gd name="connsiteY14" fmla="*/ 342900 h 434663"/>
                  <a:gd name="connsiteX15" fmla="*/ 297 w 347960"/>
                  <a:gd name="connsiteY15" fmla="*/ 307181 h 434663"/>
                  <a:gd name="connsiteX16" fmla="*/ 2678 w 347960"/>
                  <a:gd name="connsiteY16" fmla="*/ 295275 h 434663"/>
                  <a:gd name="connsiteX17" fmla="*/ 14585 w 347960"/>
                  <a:gd name="connsiteY17" fmla="*/ 292893 h 434663"/>
                  <a:gd name="connsiteX18" fmla="*/ 28872 w 347960"/>
                  <a:gd name="connsiteY18" fmla="*/ 295275 h 434663"/>
                  <a:gd name="connsiteX19" fmla="*/ 45541 w 347960"/>
                  <a:gd name="connsiteY19" fmla="*/ 278606 h 434663"/>
                  <a:gd name="connsiteX20" fmla="*/ 52685 w 347960"/>
                  <a:gd name="connsiteY20" fmla="*/ 269081 h 434663"/>
                  <a:gd name="connsiteX21" fmla="*/ 71735 w 347960"/>
                  <a:gd name="connsiteY21" fmla="*/ 271462 h 434663"/>
                  <a:gd name="connsiteX22" fmla="*/ 86022 w 347960"/>
                  <a:gd name="connsiteY22" fmla="*/ 245268 h 434663"/>
                  <a:gd name="connsiteX23" fmla="*/ 124122 w 347960"/>
                  <a:gd name="connsiteY23" fmla="*/ 209550 h 434663"/>
                  <a:gd name="connsiteX24" fmla="*/ 169366 w 347960"/>
                  <a:gd name="connsiteY24" fmla="*/ 173831 h 434663"/>
                  <a:gd name="connsiteX25" fmla="*/ 197941 w 347960"/>
                  <a:gd name="connsiteY25" fmla="*/ 166687 h 434663"/>
                  <a:gd name="connsiteX26" fmla="*/ 216991 w 347960"/>
                  <a:gd name="connsiteY26" fmla="*/ 190500 h 434663"/>
                  <a:gd name="connsiteX27" fmla="*/ 252710 w 347960"/>
                  <a:gd name="connsiteY27" fmla="*/ 176212 h 434663"/>
                  <a:gd name="connsiteX28" fmla="*/ 286047 w 347960"/>
                  <a:gd name="connsiteY28" fmla="*/ 147637 h 434663"/>
                  <a:gd name="connsiteX29" fmla="*/ 295572 w 347960"/>
                  <a:gd name="connsiteY29" fmla="*/ 88106 h 434663"/>
                  <a:gd name="connsiteX30" fmla="*/ 274141 w 347960"/>
                  <a:gd name="connsiteY30" fmla="*/ 35718 h 434663"/>
                  <a:gd name="connsiteX31" fmla="*/ 252710 w 347960"/>
                  <a:gd name="connsiteY31" fmla="*/ 0 h 434663"/>
                  <a:gd name="connsiteX0" fmla="*/ 347960 w 347960"/>
                  <a:gd name="connsiteY0" fmla="*/ 107157 h 398945"/>
                  <a:gd name="connsiteX1" fmla="*/ 331291 w 347960"/>
                  <a:gd name="connsiteY1" fmla="*/ 114300 h 398945"/>
                  <a:gd name="connsiteX2" fmla="*/ 195560 w 347960"/>
                  <a:gd name="connsiteY2" fmla="*/ 197644 h 398945"/>
                  <a:gd name="connsiteX3" fmla="*/ 209847 w 347960"/>
                  <a:gd name="connsiteY3" fmla="*/ 238125 h 398945"/>
                  <a:gd name="connsiteX4" fmla="*/ 231278 w 347960"/>
                  <a:gd name="connsiteY4" fmla="*/ 261938 h 398945"/>
                  <a:gd name="connsiteX5" fmla="*/ 209847 w 347960"/>
                  <a:gd name="connsiteY5" fmla="*/ 266700 h 398945"/>
                  <a:gd name="connsiteX6" fmla="*/ 176510 w 347960"/>
                  <a:gd name="connsiteY6" fmla="*/ 347663 h 398945"/>
                  <a:gd name="connsiteX7" fmla="*/ 164603 w 347960"/>
                  <a:gd name="connsiteY7" fmla="*/ 383382 h 398945"/>
                  <a:gd name="connsiteX8" fmla="*/ 150316 w 347960"/>
                  <a:gd name="connsiteY8" fmla="*/ 397669 h 398945"/>
                  <a:gd name="connsiteX9" fmla="*/ 133647 w 347960"/>
                  <a:gd name="connsiteY9" fmla="*/ 395288 h 398945"/>
                  <a:gd name="connsiteX10" fmla="*/ 102691 w 347960"/>
                  <a:gd name="connsiteY10" fmla="*/ 371475 h 398945"/>
                  <a:gd name="connsiteX11" fmla="*/ 28872 w 347960"/>
                  <a:gd name="connsiteY11" fmla="*/ 371475 h 398945"/>
                  <a:gd name="connsiteX12" fmla="*/ 38397 w 347960"/>
                  <a:gd name="connsiteY12" fmla="*/ 340519 h 398945"/>
                  <a:gd name="connsiteX13" fmla="*/ 19347 w 347960"/>
                  <a:gd name="connsiteY13" fmla="*/ 335757 h 398945"/>
                  <a:gd name="connsiteX14" fmla="*/ 7441 w 347960"/>
                  <a:gd name="connsiteY14" fmla="*/ 307182 h 398945"/>
                  <a:gd name="connsiteX15" fmla="*/ 297 w 347960"/>
                  <a:gd name="connsiteY15" fmla="*/ 271463 h 398945"/>
                  <a:gd name="connsiteX16" fmla="*/ 2678 w 347960"/>
                  <a:gd name="connsiteY16" fmla="*/ 259557 h 398945"/>
                  <a:gd name="connsiteX17" fmla="*/ 14585 w 347960"/>
                  <a:gd name="connsiteY17" fmla="*/ 257175 h 398945"/>
                  <a:gd name="connsiteX18" fmla="*/ 28872 w 347960"/>
                  <a:gd name="connsiteY18" fmla="*/ 259557 h 398945"/>
                  <a:gd name="connsiteX19" fmla="*/ 45541 w 347960"/>
                  <a:gd name="connsiteY19" fmla="*/ 242888 h 398945"/>
                  <a:gd name="connsiteX20" fmla="*/ 52685 w 347960"/>
                  <a:gd name="connsiteY20" fmla="*/ 233363 h 398945"/>
                  <a:gd name="connsiteX21" fmla="*/ 71735 w 347960"/>
                  <a:gd name="connsiteY21" fmla="*/ 235744 h 398945"/>
                  <a:gd name="connsiteX22" fmla="*/ 86022 w 347960"/>
                  <a:gd name="connsiteY22" fmla="*/ 209550 h 398945"/>
                  <a:gd name="connsiteX23" fmla="*/ 124122 w 347960"/>
                  <a:gd name="connsiteY23" fmla="*/ 173832 h 398945"/>
                  <a:gd name="connsiteX24" fmla="*/ 169366 w 347960"/>
                  <a:gd name="connsiteY24" fmla="*/ 138113 h 398945"/>
                  <a:gd name="connsiteX25" fmla="*/ 197941 w 347960"/>
                  <a:gd name="connsiteY25" fmla="*/ 130969 h 398945"/>
                  <a:gd name="connsiteX26" fmla="*/ 216991 w 347960"/>
                  <a:gd name="connsiteY26" fmla="*/ 154782 h 398945"/>
                  <a:gd name="connsiteX27" fmla="*/ 252710 w 347960"/>
                  <a:gd name="connsiteY27" fmla="*/ 140494 h 398945"/>
                  <a:gd name="connsiteX28" fmla="*/ 286047 w 347960"/>
                  <a:gd name="connsiteY28" fmla="*/ 111919 h 398945"/>
                  <a:gd name="connsiteX29" fmla="*/ 295572 w 347960"/>
                  <a:gd name="connsiteY29" fmla="*/ 52388 h 398945"/>
                  <a:gd name="connsiteX30" fmla="*/ 274141 w 347960"/>
                  <a:gd name="connsiteY30" fmla="*/ 0 h 398945"/>
                  <a:gd name="connsiteX0" fmla="*/ 347960 w 347960"/>
                  <a:gd name="connsiteY0" fmla="*/ 54769 h 346557"/>
                  <a:gd name="connsiteX1" fmla="*/ 331291 w 347960"/>
                  <a:gd name="connsiteY1" fmla="*/ 61912 h 346557"/>
                  <a:gd name="connsiteX2" fmla="*/ 195560 w 347960"/>
                  <a:gd name="connsiteY2" fmla="*/ 145256 h 346557"/>
                  <a:gd name="connsiteX3" fmla="*/ 209847 w 347960"/>
                  <a:gd name="connsiteY3" fmla="*/ 185737 h 346557"/>
                  <a:gd name="connsiteX4" fmla="*/ 231278 w 347960"/>
                  <a:gd name="connsiteY4" fmla="*/ 209550 h 346557"/>
                  <a:gd name="connsiteX5" fmla="*/ 209847 w 347960"/>
                  <a:gd name="connsiteY5" fmla="*/ 214312 h 346557"/>
                  <a:gd name="connsiteX6" fmla="*/ 176510 w 347960"/>
                  <a:gd name="connsiteY6" fmla="*/ 295275 h 346557"/>
                  <a:gd name="connsiteX7" fmla="*/ 164603 w 347960"/>
                  <a:gd name="connsiteY7" fmla="*/ 330994 h 346557"/>
                  <a:gd name="connsiteX8" fmla="*/ 150316 w 347960"/>
                  <a:gd name="connsiteY8" fmla="*/ 345281 h 346557"/>
                  <a:gd name="connsiteX9" fmla="*/ 133647 w 347960"/>
                  <a:gd name="connsiteY9" fmla="*/ 342900 h 346557"/>
                  <a:gd name="connsiteX10" fmla="*/ 102691 w 347960"/>
                  <a:gd name="connsiteY10" fmla="*/ 319087 h 346557"/>
                  <a:gd name="connsiteX11" fmla="*/ 28872 w 347960"/>
                  <a:gd name="connsiteY11" fmla="*/ 319087 h 346557"/>
                  <a:gd name="connsiteX12" fmla="*/ 38397 w 347960"/>
                  <a:gd name="connsiteY12" fmla="*/ 288131 h 346557"/>
                  <a:gd name="connsiteX13" fmla="*/ 19347 w 347960"/>
                  <a:gd name="connsiteY13" fmla="*/ 283369 h 346557"/>
                  <a:gd name="connsiteX14" fmla="*/ 7441 w 347960"/>
                  <a:gd name="connsiteY14" fmla="*/ 254794 h 346557"/>
                  <a:gd name="connsiteX15" fmla="*/ 297 w 347960"/>
                  <a:gd name="connsiteY15" fmla="*/ 219075 h 346557"/>
                  <a:gd name="connsiteX16" fmla="*/ 2678 w 347960"/>
                  <a:gd name="connsiteY16" fmla="*/ 207169 h 346557"/>
                  <a:gd name="connsiteX17" fmla="*/ 14585 w 347960"/>
                  <a:gd name="connsiteY17" fmla="*/ 204787 h 346557"/>
                  <a:gd name="connsiteX18" fmla="*/ 28872 w 347960"/>
                  <a:gd name="connsiteY18" fmla="*/ 207169 h 346557"/>
                  <a:gd name="connsiteX19" fmla="*/ 45541 w 347960"/>
                  <a:gd name="connsiteY19" fmla="*/ 190500 h 346557"/>
                  <a:gd name="connsiteX20" fmla="*/ 52685 w 347960"/>
                  <a:gd name="connsiteY20" fmla="*/ 180975 h 346557"/>
                  <a:gd name="connsiteX21" fmla="*/ 71735 w 347960"/>
                  <a:gd name="connsiteY21" fmla="*/ 183356 h 346557"/>
                  <a:gd name="connsiteX22" fmla="*/ 86022 w 347960"/>
                  <a:gd name="connsiteY22" fmla="*/ 157162 h 346557"/>
                  <a:gd name="connsiteX23" fmla="*/ 124122 w 347960"/>
                  <a:gd name="connsiteY23" fmla="*/ 121444 h 346557"/>
                  <a:gd name="connsiteX24" fmla="*/ 169366 w 347960"/>
                  <a:gd name="connsiteY24" fmla="*/ 85725 h 346557"/>
                  <a:gd name="connsiteX25" fmla="*/ 197941 w 347960"/>
                  <a:gd name="connsiteY25" fmla="*/ 78581 h 346557"/>
                  <a:gd name="connsiteX26" fmla="*/ 216991 w 347960"/>
                  <a:gd name="connsiteY26" fmla="*/ 102394 h 346557"/>
                  <a:gd name="connsiteX27" fmla="*/ 252710 w 347960"/>
                  <a:gd name="connsiteY27" fmla="*/ 88106 h 346557"/>
                  <a:gd name="connsiteX28" fmla="*/ 286047 w 347960"/>
                  <a:gd name="connsiteY28" fmla="*/ 59531 h 346557"/>
                  <a:gd name="connsiteX29" fmla="*/ 295572 w 347960"/>
                  <a:gd name="connsiteY29" fmla="*/ 0 h 346557"/>
                  <a:gd name="connsiteX0" fmla="*/ 347960 w 347960"/>
                  <a:gd name="connsiteY0" fmla="*/ 2683 h 294471"/>
                  <a:gd name="connsiteX1" fmla="*/ 331291 w 347960"/>
                  <a:gd name="connsiteY1" fmla="*/ 9826 h 294471"/>
                  <a:gd name="connsiteX2" fmla="*/ 195560 w 347960"/>
                  <a:gd name="connsiteY2" fmla="*/ 93170 h 294471"/>
                  <a:gd name="connsiteX3" fmla="*/ 209847 w 347960"/>
                  <a:gd name="connsiteY3" fmla="*/ 133651 h 294471"/>
                  <a:gd name="connsiteX4" fmla="*/ 231278 w 347960"/>
                  <a:gd name="connsiteY4" fmla="*/ 157464 h 294471"/>
                  <a:gd name="connsiteX5" fmla="*/ 209847 w 347960"/>
                  <a:gd name="connsiteY5" fmla="*/ 162226 h 294471"/>
                  <a:gd name="connsiteX6" fmla="*/ 176510 w 347960"/>
                  <a:gd name="connsiteY6" fmla="*/ 243189 h 294471"/>
                  <a:gd name="connsiteX7" fmla="*/ 164603 w 347960"/>
                  <a:gd name="connsiteY7" fmla="*/ 278908 h 294471"/>
                  <a:gd name="connsiteX8" fmla="*/ 150316 w 347960"/>
                  <a:gd name="connsiteY8" fmla="*/ 293195 h 294471"/>
                  <a:gd name="connsiteX9" fmla="*/ 133647 w 347960"/>
                  <a:gd name="connsiteY9" fmla="*/ 290814 h 294471"/>
                  <a:gd name="connsiteX10" fmla="*/ 102691 w 347960"/>
                  <a:gd name="connsiteY10" fmla="*/ 267001 h 294471"/>
                  <a:gd name="connsiteX11" fmla="*/ 28872 w 347960"/>
                  <a:gd name="connsiteY11" fmla="*/ 267001 h 294471"/>
                  <a:gd name="connsiteX12" fmla="*/ 38397 w 347960"/>
                  <a:gd name="connsiteY12" fmla="*/ 236045 h 294471"/>
                  <a:gd name="connsiteX13" fmla="*/ 19347 w 347960"/>
                  <a:gd name="connsiteY13" fmla="*/ 231283 h 294471"/>
                  <a:gd name="connsiteX14" fmla="*/ 7441 w 347960"/>
                  <a:gd name="connsiteY14" fmla="*/ 202708 h 294471"/>
                  <a:gd name="connsiteX15" fmla="*/ 297 w 347960"/>
                  <a:gd name="connsiteY15" fmla="*/ 166989 h 294471"/>
                  <a:gd name="connsiteX16" fmla="*/ 2678 w 347960"/>
                  <a:gd name="connsiteY16" fmla="*/ 155083 h 294471"/>
                  <a:gd name="connsiteX17" fmla="*/ 14585 w 347960"/>
                  <a:gd name="connsiteY17" fmla="*/ 152701 h 294471"/>
                  <a:gd name="connsiteX18" fmla="*/ 28872 w 347960"/>
                  <a:gd name="connsiteY18" fmla="*/ 155083 h 294471"/>
                  <a:gd name="connsiteX19" fmla="*/ 45541 w 347960"/>
                  <a:gd name="connsiteY19" fmla="*/ 138414 h 294471"/>
                  <a:gd name="connsiteX20" fmla="*/ 52685 w 347960"/>
                  <a:gd name="connsiteY20" fmla="*/ 128889 h 294471"/>
                  <a:gd name="connsiteX21" fmla="*/ 71735 w 347960"/>
                  <a:gd name="connsiteY21" fmla="*/ 131270 h 294471"/>
                  <a:gd name="connsiteX22" fmla="*/ 86022 w 347960"/>
                  <a:gd name="connsiteY22" fmla="*/ 105076 h 294471"/>
                  <a:gd name="connsiteX23" fmla="*/ 124122 w 347960"/>
                  <a:gd name="connsiteY23" fmla="*/ 69358 h 294471"/>
                  <a:gd name="connsiteX24" fmla="*/ 169366 w 347960"/>
                  <a:gd name="connsiteY24" fmla="*/ 33639 h 294471"/>
                  <a:gd name="connsiteX25" fmla="*/ 197941 w 347960"/>
                  <a:gd name="connsiteY25" fmla="*/ 26495 h 294471"/>
                  <a:gd name="connsiteX26" fmla="*/ 216991 w 347960"/>
                  <a:gd name="connsiteY26" fmla="*/ 50308 h 294471"/>
                  <a:gd name="connsiteX27" fmla="*/ 252710 w 347960"/>
                  <a:gd name="connsiteY27" fmla="*/ 36020 h 294471"/>
                  <a:gd name="connsiteX28" fmla="*/ 286047 w 347960"/>
                  <a:gd name="connsiteY28" fmla="*/ 7445 h 294471"/>
                  <a:gd name="connsiteX0" fmla="*/ 347960 w 347960"/>
                  <a:gd name="connsiteY0" fmla="*/ 2683 h 294471"/>
                  <a:gd name="connsiteX1" fmla="*/ 331291 w 347960"/>
                  <a:gd name="connsiteY1" fmla="*/ 9826 h 294471"/>
                  <a:gd name="connsiteX2" fmla="*/ 195560 w 347960"/>
                  <a:gd name="connsiteY2" fmla="*/ 93170 h 294471"/>
                  <a:gd name="connsiteX3" fmla="*/ 209847 w 347960"/>
                  <a:gd name="connsiteY3" fmla="*/ 133651 h 294471"/>
                  <a:gd name="connsiteX4" fmla="*/ 231278 w 347960"/>
                  <a:gd name="connsiteY4" fmla="*/ 157464 h 294471"/>
                  <a:gd name="connsiteX5" fmla="*/ 209847 w 347960"/>
                  <a:gd name="connsiteY5" fmla="*/ 162226 h 294471"/>
                  <a:gd name="connsiteX6" fmla="*/ 176510 w 347960"/>
                  <a:gd name="connsiteY6" fmla="*/ 243189 h 294471"/>
                  <a:gd name="connsiteX7" fmla="*/ 164603 w 347960"/>
                  <a:gd name="connsiteY7" fmla="*/ 278908 h 294471"/>
                  <a:gd name="connsiteX8" fmla="*/ 150316 w 347960"/>
                  <a:gd name="connsiteY8" fmla="*/ 293195 h 294471"/>
                  <a:gd name="connsiteX9" fmla="*/ 133647 w 347960"/>
                  <a:gd name="connsiteY9" fmla="*/ 290814 h 294471"/>
                  <a:gd name="connsiteX10" fmla="*/ 102691 w 347960"/>
                  <a:gd name="connsiteY10" fmla="*/ 267001 h 294471"/>
                  <a:gd name="connsiteX11" fmla="*/ 28872 w 347960"/>
                  <a:gd name="connsiteY11" fmla="*/ 267001 h 294471"/>
                  <a:gd name="connsiteX12" fmla="*/ 38397 w 347960"/>
                  <a:gd name="connsiteY12" fmla="*/ 236045 h 294471"/>
                  <a:gd name="connsiteX13" fmla="*/ 19347 w 347960"/>
                  <a:gd name="connsiteY13" fmla="*/ 231283 h 294471"/>
                  <a:gd name="connsiteX14" fmla="*/ 7441 w 347960"/>
                  <a:gd name="connsiteY14" fmla="*/ 202708 h 294471"/>
                  <a:gd name="connsiteX15" fmla="*/ 297 w 347960"/>
                  <a:gd name="connsiteY15" fmla="*/ 166989 h 294471"/>
                  <a:gd name="connsiteX16" fmla="*/ 2678 w 347960"/>
                  <a:gd name="connsiteY16" fmla="*/ 155083 h 294471"/>
                  <a:gd name="connsiteX17" fmla="*/ 14585 w 347960"/>
                  <a:gd name="connsiteY17" fmla="*/ 152701 h 294471"/>
                  <a:gd name="connsiteX18" fmla="*/ 28872 w 347960"/>
                  <a:gd name="connsiteY18" fmla="*/ 155083 h 294471"/>
                  <a:gd name="connsiteX19" fmla="*/ 45541 w 347960"/>
                  <a:gd name="connsiteY19" fmla="*/ 138414 h 294471"/>
                  <a:gd name="connsiteX20" fmla="*/ 52685 w 347960"/>
                  <a:gd name="connsiteY20" fmla="*/ 128889 h 294471"/>
                  <a:gd name="connsiteX21" fmla="*/ 71735 w 347960"/>
                  <a:gd name="connsiteY21" fmla="*/ 131270 h 294471"/>
                  <a:gd name="connsiteX22" fmla="*/ 86022 w 347960"/>
                  <a:gd name="connsiteY22" fmla="*/ 105076 h 294471"/>
                  <a:gd name="connsiteX23" fmla="*/ 124122 w 347960"/>
                  <a:gd name="connsiteY23" fmla="*/ 69358 h 294471"/>
                  <a:gd name="connsiteX24" fmla="*/ 169366 w 347960"/>
                  <a:gd name="connsiteY24" fmla="*/ 33639 h 294471"/>
                  <a:gd name="connsiteX25" fmla="*/ 197941 w 347960"/>
                  <a:gd name="connsiteY25" fmla="*/ 26495 h 294471"/>
                  <a:gd name="connsiteX26" fmla="*/ 216991 w 347960"/>
                  <a:gd name="connsiteY26" fmla="*/ 50308 h 294471"/>
                  <a:gd name="connsiteX27" fmla="*/ 252710 w 347960"/>
                  <a:gd name="connsiteY27" fmla="*/ 36020 h 294471"/>
                  <a:gd name="connsiteX0" fmla="*/ 347960 w 347960"/>
                  <a:gd name="connsiteY0" fmla="*/ 0 h 291788"/>
                  <a:gd name="connsiteX1" fmla="*/ 195560 w 347960"/>
                  <a:gd name="connsiteY1" fmla="*/ 90487 h 291788"/>
                  <a:gd name="connsiteX2" fmla="*/ 209847 w 347960"/>
                  <a:gd name="connsiteY2" fmla="*/ 130968 h 291788"/>
                  <a:gd name="connsiteX3" fmla="*/ 231278 w 347960"/>
                  <a:gd name="connsiteY3" fmla="*/ 154781 h 291788"/>
                  <a:gd name="connsiteX4" fmla="*/ 209847 w 347960"/>
                  <a:gd name="connsiteY4" fmla="*/ 159543 h 291788"/>
                  <a:gd name="connsiteX5" fmla="*/ 176510 w 347960"/>
                  <a:gd name="connsiteY5" fmla="*/ 240506 h 291788"/>
                  <a:gd name="connsiteX6" fmla="*/ 164603 w 347960"/>
                  <a:gd name="connsiteY6" fmla="*/ 276225 h 291788"/>
                  <a:gd name="connsiteX7" fmla="*/ 150316 w 347960"/>
                  <a:gd name="connsiteY7" fmla="*/ 290512 h 291788"/>
                  <a:gd name="connsiteX8" fmla="*/ 133647 w 347960"/>
                  <a:gd name="connsiteY8" fmla="*/ 288131 h 291788"/>
                  <a:gd name="connsiteX9" fmla="*/ 102691 w 347960"/>
                  <a:gd name="connsiteY9" fmla="*/ 264318 h 291788"/>
                  <a:gd name="connsiteX10" fmla="*/ 28872 w 347960"/>
                  <a:gd name="connsiteY10" fmla="*/ 264318 h 291788"/>
                  <a:gd name="connsiteX11" fmla="*/ 38397 w 347960"/>
                  <a:gd name="connsiteY11" fmla="*/ 233362 h 291788"/>
                  <a:gd name="connsiteX12" fmla="*/ 19347 w 347960"/>
                  <a:gd name="connsiteY12" fmla="*/ 228600 h 291788"/>
                  <a:gd name="connsiteX13" fmla="*/ 7441 w 347960"/>
                  <a:gd name="connsiteY13" fmla="*/ 200025 h 291788"/>
                  <a:gd name="connsiteX14" fmla="*/ 297 w 347960"/>
                  <a:gd name="connsiteY14" fmla="*/ 164306 h 291788"/>
                  <a:gd name="connsiteX15" fmla="*/ 2678 w 347960"/>
                  <a:gd name="connsiteY15" fmla="*/ 152400 h 291788"/>
                  <a:gd name="connsiteX16" fmla="*/ 14585 w 347960"/>
                  <a:gd name="connsiteY16" fmla="*/ 150018 h 291788"/>
                  <a:gd name="connsiteX17" fmla="*/ 28872 w 347960"/>
                  <a:gd name="connsiteY17" fmla="*/ 152400 h 291788"/>
                  <a:gd name="connsiteX18" fmla="*/ 45541 w 347960"/>
                  <a:gd name="connsiteY18" fmla="*/ 135731 h 291788"/>
                  <a:gd name="connsiteX19" fmla="*/ 52685 w 347960"/>
                  <a:gd name="connsiteY19" fmla="*/ 126206 h 291788"/>
                  <a:gd name="connsiteX20" fmla="*/ 71735 w 347960"/>
                  <a:gd name="connsiteY20" fmla="*/ 128587 h 291788"/>
                  <a:gd name="connsiteX21" fmla="*/ 86022 w 347960"/>
                  <a:gd name="connsiteY21" fmla="*/ 102393 h 291788"/>
                  <a:gd name="connsiteX22" fmla="*/ 124122 w 347960"/>
                  <a:gd name="connsiteY22" fmla="*/ 66675 h 291788"/>
                  <a:gd name="connsiteX23" fmla="*/ 169366 w 347960"/>
                  <a:gd name="connsiteY23" fmla="*/ 30956 h 291788"/>
                  <a:gd name="connsiteX24" fmla="*/ 197941 w 347960"/>
                  <a:gd name="connsiteY24" fmla="*/ 23812 h 291788"/>
                  <a:gd name="connsiteX25" fmla="*/ 216991 w 347960"/>
                  <a:gd name="connsiteY25" fmla="*/ 47625 h 291788"/>
                  <a:gd name="connsiteX26" fmla="*/ 252710 w 347960"/>
                  <a:gd name="connsiteY26" fmla="*/ 33337 h 291788"/>
                  <a:gd name="connsiteX0" fmla="*/ 195560 w 252711"/>
                  <a:gd name="connsiteY0" fmla="*/ 67737 h 269038"/>
                  <a:gd name="connsiteX1" fmla="*/ 209847 w 252711"/>
                  <a:gd name="connsiteY1" fmla="*/ 108218 h 269038"/>
                  <a:gd name="connsiteX2" fmla="*/ 231278 w 252711"/>
                  <a:gd name="connsiteY2" fmla="*/ 132031 h 269038"/>
                  <a:gd name="connsiteX3" fmla="*/ 209847 w 252711"/>
                  <a:gd name="connsiteY3" fmla="*/ 136793 h 269038"/>
                  <a:gd name="connsiteX4" fmla="*/ 176510 w 252711"/>
                  <a:gd name="connsiteY4" fmla="*/ 217756 h 269038"/>
                  <a:gd name="connsiteX5" fmla="*/ 164603 w 252711"/>
                  <a:gd name="connsiteY5" fmla="*/ 253475 h 269038"/>
                  <a:gd name="connsiteX6" fmla="*/ 150316 w 252711"/>
                  <a:gd name="connsiteY6" fmla="*/ 267762 h 269038"/>
                  <a:gd name="connsiteX7" fmla="*/ 133647 w 252711"/>
                  <a:gd name="connsiteY7" fmla="*/ 265381 h 269038"/>
                  <a:gd name="connsiteX8" fmla="*/ 102691 w 252711"/>
                  <a:gd name="connsiteY8" fmla="*/ 241568 h 269038"/>
                  <a:gd name="connsiteX9" fmla="*/ 28872 w 252711"/>
                  <a:gd name="connsiteY9" fmla="*/ 241568 h 269038"/>
                  <a:gd name="connsiteX10" fmla="*/ 38397 w 252711"/>
                  <a:gd name="connsiteY10" fmla="*/ 210612 h 269038"/>
                  <a:gd name="connsiteX11" fmla="*/ 19347 w 252711"/>
                  <a:gd name="connsiteY11" fmla="*/ 205850 h 269038"/>
                  <a:gd name="connsiteX12" fmla="*/ 7441 w 252711"/>
                  <a:gd name="connsiteY12" fmla="*/ 177275 h 269038"/>
                  <a:gd name="connsiteX13" fmla="*/ 297 w 252711"/>
                  <a:gd name="connsiteY13" fmla="*/ 141556 h 269038"/>
                  <a:gd name="connsiteX14" fmla="*/ 2678 w 252711"/>
                  <a:gd name="connsiteY14" fmla="*/ 129650 h 269038"/>
                  <a:gd name="connsiteX15" fmla="*/ 14585 w 252711"/>
                  <a:gd name="connsiteY15" fmla="*/ 127268 h 269038"/>
                  <a:gd name="connsiteX16" fmla="*/ 28872 w 252711"/>
                  <a:gd name="connsiteY16" fmla="*/ 129650 h 269038"/>
                  <a:gd name="connsiteX17" fmla="*/ 45541 w 252711"/>
                  <a:gd name="connsiteY17" fmla="*/ 112981 h 269038"/>
                  <a:gd name="connsiteX18" fmla="*/ 52685 w 252711"/>
                  <a:gd name="connsiteY18" fmla="*/ 103456 h 269038"/>
                  <a:gd name="connsiteX19" fmla="*/ 71735 w 252711"/>
                  <a:gd name="connsiteY19" fmla="*/ 105837 h 269038"/>
                  <a:gd name="connsiteX20" fmla="*/ 86022 w 252711"/>
                  <a:gd name="connsiteY20" fmla="*/ 79643 h 269038"/>
                  <a:gd name="connsiteX21" fmla="*/ 124122 w 252711"/>
                  <a:gd name="connsiteY21" fmla="*/ 43925 h 269038"/>
                  <a:gd name="connsiteX22" fmla="*/ 169366 w 252711"/>
                  <a:gd name="connsiteY22" fmla="*/ 8206 h 269038"/>
                  <a:gd name="connsiteX23" fmla="*/ 197941 w 252711"/>
                  <a:gd name="connsiteY23" fmla="*/ 1062 h 269038"/>
                  <a:gd name="connsiteX24" fmla="*/ 216991 w 252711"/>
                  <a:gd name="connsiteY24" fmla="*/ 24875 h 269038"/>
                  <a:gd name="connsiteX25" fmla="*/ 252710 w 252711"/>
                  <a:gd name="connsiteY25" fmla="*/ 10587 h 269038"/>
                  <a:gd name="connsiteX0" fmla="*/ 195560 w 231278"/>
                  <a:gd name="connsiteY0" fmla="*/ 67737 h 269038"/>
                  <a:gd name="connsiteX1" fmla="*/ 209847 w 231278"/>
                  <a:gd name="connsiteY1" fmla="*/ 108218 h 269038"/>
                  <a:gd name="connsiteX2" fmla="*/ 231278 w 231278"/>
                  <a:gd name="connsiteY2" fmla="*/ 132031 h 269038"/>
                  <a:gd name="connsiteX3" fmla="*/ 209847 w 231278"/>
                  <a:gd name="connsiteY3" fmla="*/ 136793 h 269038"/>
                  <a:gd name="connsiteX4" fmla="*/ 176510 w 231278"/>
                  <a:gd name="connsiteY4" fmla="*/ 217756 h 269038"/>
                  <a:gd name="connsiteX5" fmla="*/ 164603 w 231278"/>
                  <a:gd name="connsiteY5" fmla="*/ 253475 h 269038"/>
                  <a:gd name="connsiteX6" fmla="*/ 150316 w 231278"/>
                  <a:gd name="connsiteY6" fmla="*/ 267762 h 269038"/>
                  <a:gd name="connsiteX7" fmla="*/ 133647 w 231278"/>
                  <a:gd name="connsiteY7" fmla="*/ 265381 h 269038"/>
                  <a:gd name="connsiteX8" fmla="*/ 102691 w 231278"/>
                  <a:gd name="connsiteY8" fmla="*/ 241568 h 269038"/>
                  <a:gd name="connsiteX9" fmla="*/ 28872 w 231278"/>
                  <a:gd name="connsiteY9" fmla="*/ 241568 h 269038"/>
                  <a:gd name="connsiteX10" fmla="*/ 38397 w 231278"/>
                  <a:gd name="connsiteY10" fmla="*/ 210612 h 269038"/>
                  <a:gd name="connsiteX11" fmla="*/ 19347 w 231278"/>
                  <a:gd name="connsiteY11" fmla="*/ 205850 h 269038"/>
                  <a:gd name="connsiteX12" fmla="*/ 7441 w 231278"/>
                  <a:gd name="connsiteY12" fmla="*/ 177275 h 269038"/>
                  <a:gd name="connsiteX13" fmla="*/ 297 w 231278"/>
                  <a:gd name="connsiteY13" fmla="*/ 141556 h 269038"/>
                  <a:gd name="connsiteX14" fmla="*/ 2678 w 231278"/>
                  <a:gd name="connsiteY14" fmla="*/ 129650 h 269038"/>
                  <a:gd name="connsiteX15" fmla="*/ 14585 w 231278"/>
                  <a:gd name="connsiteY15" fmla="*/ 127268 h 269038"/>
                  <a:gd name="connsiteX16" fmla="*/ 28872 w 231278"/>
                  <a:gd name="connsiteY16" fmla="*/ 129650 h 269038"/>
                  <a:gd name="connsiteX17" fmla="*/ 45541 w 231278"/>
                  <a:gd name="connsiteY17" fmla="*/ 112981 h 269038"/>
                  <a:gd name="connsiteX18" fmla="*/ 52685 w 231278"/>
                  <a:gd name="connsiteY18" fmla="*/ 103456 h 269038"/>
                  <a:gd name="connsiteX19" fmla="*/ 71735 w 231278"/>
                  <a:gd name="connsiteY19" fmla="*/ 105837 h 269038"/>
                  <a:gd name="connsiteX20" fmla="*/ 86022 w 231278"/>
                  <a:gd name="connsiteY20" fmla="*/ 79643 h 269038"/>
                  <a:gd name="connsiteX21" fmla="*/ 124122 w 231278"/>
                  <a:gd name="connsiteY21" fmla="*/ 43925 h 269038"/>
                  <a:gd name="connsiteX22" fmla="*/ 169366 w 231278"/>
                  <a:gd name="connsiteY22" fmla="*/ 8206 h 269038"/>
                  <a:gd name="connsiteX23" fmla="*/ 197941 w 231278"/>
                  <a:gd name="connsiteY23" fmla="*/ 1062 h 269038"/>
                  <a:gd name="connsiteX24" fmla="*/ 216991 w 231278"/>
                  <a:gd name="connsiteY24" fmla="*/ 24875 h 269038"/>
                  <a:gd name="connsiteX25" fmla="*/ 203892 w 231278"/>
                  <a:gd name="connsiteY25" fmla="*/ 62104 h 269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31278" h="269038">
                    <a:moveTo>
                      <a:pt x="195560" y="67737"/>
                    </a:moveTo>
                    <a:cubicBezTo>
                      <a:pt x="172541" y="89565"/>
                      <a:pt x="203894" y="97502"/>
                      <a:pt x="209847" y="108218"/>
                    </a:cubicBezTo>
                    <a:cubicBezTo>
                      <a:pt x="215800" y="118934"/>
                      <a:pt x="231278" y="127269"/>
                      <a:pt x="231278" y="132031"/>
                    </a:cubicBezTo>
                    <a:cubicBezTo>
                      <a:pt x="231278" y="136793"/>
                      <a:pt x="218975" y="122506"/>
                      <a:pt x="209847" y="136793"/>
                    </a:cubicBezTo>
                    <a:cubicBezTo>
                      <a:pt x="200719" y="151081"/>
                      <a:pt x="184051" y="198309"/>
                      <a:pt x="176510" y="217756"/>
                    </a:cubicBezTo>
                    <a:cubicBezTo>
                      <a:pt x="168969" y="237203"/>
                      <a:pt x="168969" y="245141"/>
                      <a:pt x="164603" y="253475"/>
                    </a:cubicBezTo>
                    <a:cubicBezTo>
                      <a:pt x="160237" y="261809"/>
                      <a:pt x="155475" y="265778"/>
                      <a:pt x="150316" y="267762"/>
                    </a:cubicBezTo>
                    <a:cubicBezTo>
                      <a:pt x="145157" y="269746"/>
                      <a:pt x="141584" y="269747"/>
                      <a:pt x="133647" y="265381"/>
                    </a:cubicBezTo>
                    <a:cubicBezTo>
                      <a:pt x="125710" y="261015"/>
                      <a:pt x="120153" y="245537"/>
                      <a:pt x="102691" y="241568"/>
                    </a:cubicBezTo>
                    <a:cubicBezTo>
                      <a:pt x="85228" y="237599"/>
                      <a:pt x="39588" y="246727"/>
                      <a:pt x="28872" y="241568"/>
                    </a:cubicBezTo>
                    <a:cubicBezTo>
                      <a:pt x="18156" y="236409"/>
                      <a:pt x="39984" y="216565"/>
                      <a:pt x="38397" y="210612"/>
                    </a:cubicBezTo>
                    <a:cubicBezTo>
                      <a:pt x="36809" y="204659"/>
                      <a:pt x="24506" y="211406"/>
                      <a:pt x="19347" y="205850"/>
                    </a:cubicBezTo>
                    <a:cubicBezTo>
                      <a:pt x="14188" y="200294"/>
                      <a:pt x="10616" y="187991"/>
                      <a:pt x="7441" y="177275"/>
                    </a:cubicBezTo>
                    <a:cubicBezTo>
                      <a:pt x="4266" y="166559"/>
                      <a:pt x="1091" y="149493"/>
                      <a:pt x="297" y="141556"/>
                    </a:cubicBezTo>
                    <a:cubicBezTo>
                      <a:pt x="-497" y="133619"/>
                      <a:pt x="297" y="132031"/>
                      <a:pt x="2678" y="129650"/>
                    </a:cubicBezTo>
                    <a:cubicBezTo>
                      <a:pt x="5059" y="127269"/>
                      <a:pt x="10219" y="127268"/>
                      <a:pt x="14585" y="127268"/>
                    </a:cubicBezTo>
                    <a:cubicBezTo>
                      <a:pt x="18951" y="127268"/>
                      <a:pt x="23713" y="132031"/>
                      <a:pt x="28872" y="129650"/>
                    </a:cubicBezTo>
                    <a:cubicBezTo>
                      <a:pt x="34031" y="127269"/>
                      <a:pt x="41572" y="117347"/>
                      <a:pt x="45541" y="112981"/>
                    </a:cubicBezTo>
                    <a:cubicBezTo>
                      <a:pt x="49510" y="108615"/>
                      <a:pt x="48319" y="104647"/>
                      <a:pt x="52685" y="103456"/>
                    </a:cubicBezTo>
                    <a:cubicBezTo>
                      <a:pt x="57051" y="102265"/>
                      <a:pt x="66179" y="109806"/>
                      <a:pt x="71735" y="105837"/>
                    </a:cubicBezTo>
                    <a:cubicBezTo>
                      <a:pt x="77291" y="101868"/>
                      <a:pt x="77291" y="89962"/>
                      <a:pt x="86022" y="79643"/>
                    </a:cubicBezTo>
                    <a:cubicBezTo>
                      <a:pt x="94753" y="69324"/>
                      <a:pt x="110231" y="55831"/>
                      <a:pt x="124122" y="43925"/>
                    </a:cubicBezTo>
                    <a:cubicBezTo>
                      <a:pt x="138013" y="32019"/>
                      <a:pt x="157063" y="15350"/>
                      <a:pt x="169366" y="8206"/>
                    </a:cubicBezTo>
                    <a:cubicBezTo>
                      <a:pt x="181669" y="1062"/>
                      <a:pt x="190004" y="-1716"/>
                      <a:pt x="197941" y="1062"/>
                    </a:cubicBezTo>
                    <a:cubicBezTo>
                      <a:pt x="205878" y="3840"/>
                      <a:pt x="215999" y="14701"/>
                      <a:pt x="216991" y="24875"/>
                    </a:cubicBezTo>
                    <a:cubicBezTo>
                      <a:pt x="217983" y="35049"/>
                      <a:pt x="192383" y="69248"/>
                      <a:pt x="203892" y="62104"/>
                    </a:cubicBezTo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Freeform 118"/>
              <p:cNvSpPr/>
              <p:nvPr/>
            </p:nvSpPr>
            <p:spPr>
              <a:xfrm>
                <a:off x="5115781" y="3767075"/>
                <a:ext cx="223113" cy="203348"/>
              </a:xfrm>
              <a:custGeom>
                <a:avLst/>
                <a:gdLst>
                  <a:gd name="connsiteX0" fmla="*/ 188124 w 304933"/>
                  <a:gd name="connsiteY0" fmla="*/ 122163 h 274958"/>
                  <a:gd name="connsiteX1" fmla="*/ 219080 w 304933"/>
                  <a:gd name="connsiteY1" fmla="*/ 174550 h 274958"/>
                  <a:gd name="connsiteX2" fmla="*/ 250036 w 304933"/>
                  <a:gd name="connsiteY2" fmla="*/ 172169 h 274958"/>
                  <a:gd name="connsiteX3" fmla="*/ 276230 w 304933"/>
                  <a:gd name="connsiteY3" fmla="*/ 191219 h 274958"/>
                  <a:gd name="connsiteX4" fmla="*/ 304805 w 304933"/>
                  <a:gd name="connsiteY4" fmla="*/ 212650 h 274958"/>
                  <a:gd name="connsiteX5" fmla="*/ 264324 w 304933"/>
                  <a:gd name="connsiteY5" fmla="*/ 215031 h 274958"/>
                  <a:gd name="connsiteX6" fmla="*/ 261943 w 304933"/>
                  <a:gd name="connsiteY6" fmla="*/ 243606 h 274958"/>
                  <a:gd name="connsiteX7" fmla="*/ 238130 w 304933"/>
                  <a:gd name="connsiteY7" fmla="*/ 274563 h 274958"/>
                  <a:gd name="connsiteX8" fmla="*/ 188124 w 304933"/>
                  <a:gd name="connsiteY8" fmla="*/ 257894 h 274958"/>
                  <a:gd name="connsiteX9" fmla="*/ 147643 w 304933"/>
                  <a:gd name="connsiteY9" fmla="*/ 212650 h 274958"/>
                  <a:gd name="connsiteX10" fmla="*/ 111924 w 304933"/>
                  <a:gd name="connsiteY10" fmla="*/ 150738 h 274958"/>
                  <a:gd name="connsiteX11" fmla="*/ 95255 w 304933"/>
                  <a:gd name="connsiteY11" fmla="*/ 107875 h 274958"/>
                  <a:gd name="connsiteX12" fmla="*/ 71443 w 304933"/>
                  <a:gd name="connsiteY12" fmla="*/ 84063 h 274958"/>
                  <a:gd name="connsiteX13" fmla="*/ 59536 w 304933"/>
                  <a:gd name="connsiteY13" fmla="*/ 84063 h 274958"/>
                  <a:gd name="connsiteX14" fmla="*/ 57155 w 304933"/>
                  <a:gd name="connsiteY14" fmla="*/ 84063 h 274958"/>
                  <a:gd name="connsiteX15" fmla="*/ 28580 w 304933"/>
                  <a:gd name="connsiteY15" fmla="*/ 43581 h 274958"/>
                  <a:gd name="connsiteX16" fmla="*/ 5 w 304933"/>
                  <a:gd name="connsiteY16" fmla="*/ 12625 h 274958"/>
                  <a:gd name="connsiteX17" fmla="*/ 30961 w 304933"/>
                  <a:gd name="connsiteY17" fmla="*/ 719 h 274958"/>
                  <a:gd name="connsiteX18" fmla="*/ 78586 w 304933"/>
                  <a:gd name="connsiteY18" fmla="*/ 31675 h 274958"/>
                  <a:gd name="connsiteX19" fmla="*/ 119068 w 304933"/>
                  <a:gd name="connsiteY19" fmla="*/ 74538 h 274958"/>
                  <a:gd name="connsiteX20" fmla="*/ 145261 w 304933"/>
                  <a:gd name="connsiteY20" fmla="*/ 95969 h 274958"/>
                  <a:gd name="connsiteX21" fmla="*/ 188124 w 304933"/>
                  <a:gd name="connsiteY21" fmla="*/ 122163 h 27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4933" h="274958">
                    <a:moveTo>
                      <a:pt x="188124" y="122163"/>
                    </a:moveTo>
                    <a:cubicBezTo>
                      <a:pt x="200427" y="135260"/>
                      <a:pt x="208761" y="166216"/>
                      <a:pt x="219080" y="174550"/>
                    </a:cubicBezTo>
                    <a:cubicBezTo>
                      <a:pt x="229399" y="182884"/>
                      <a:pt x="240511" y="169391"/>
                      <a:pt x="250036" y="172169"/>
                    </a:cubicBezTo>
                    <a:cubicBezTo>
                      <a:pt x="259561" y="174947"/>
                      <a:pt x="267102" y="184472"/>
                      <a:pt x="276230" y="191219"/>
                    </a:cubicBezTo>
                    <a:cubicBezTo>
                      <a:pt x="285358" y="197966"/>
                      <a:pt x="306789" y="208681"/>
                      <a:pt x="304805" y="212650"/>
                    </a:cubicBezTo>
                    <a:cubicBezTo>
                      <a:pt x="302821" y="216619"/>
                      <a:pt x="271468" y="209872"/>
                      <a:pt x="264324" y="215031"/>
                    </a:cubicBezTo>
                    <a:cubicBezTo>
                      <a:pt x="257180" y="220190"/>
                      <a:pt x="266309" y="233684"/>
                      <a:pt x="261943" y="243606"/>
                    </a:cubicBezTo>
                    <a:cubicBezTo>
                      <a:pt x="257577" y="253528"/>
                      <a:pt x="250433" y="272182"/>
                      <a:pt x="238130" y="274563"/>
                    </a:cubicBezTo>
                    <a:cubicBezTo>
                      <a:pt x="225827" y="276944"/>
                      <a:pt x="203205" y="268213"/>
                      <a:pt x="188124" y="257894"/>
                    </a:cubicBezTo>
                    <a:cubicBezTo>
                      <a:pt x="173043" y="247575"/>
                      <a:pt x="160343" y="230509"/>
                      <a:pt x="147643" y="212650"/>
                    </a:cubicBezTo>
                    <a:cubicBezTo>
                      <a:pt x="134943" y="194791"/>
                      <a:pt x="120655" y="168200"/>
                      <a:pt x="111924" y="150738"/>
                    </a:cubicBezTo>
                    <a:cubicBezTo>
                      <a:pt x="103193" y="133276"/>
                      <a:pt x="102002" y="118987"/>
                      <a:pt x="95255" y="107875"/>
                    </a:cubicBezTo>
                    <a:cubicBezTo>
                      <a:pt x="88508" y="96763"/>
                      <a:pt x="77396" y="88032"/>
                      <a:pt x="71443" y="84063"/>
                    </a:cubicBezTo>
                    <a:cubicBezTo>
                      <a:pt x="65490" y="80094"/>
                      <a:pt x="59536" y="84063"/>
                      <a:pt x="59536" y="84063"/>
                    </a:cubicBezTo>
                    <a:cubicBezTo>
                      <a:pt x="57155" y="84063"/>
                      <a:pt x="62314" y="90810"/>
                      <a:pt x="57155" y="84063"/>
                    </a:cubicBezTo>
                    <a:cubicBezTo>
                      <a:pt x="51996" y="77316"/>
                      <a:pt x="38105" y="55487"/>
                      <a:pt x="28580" y="43581"/>
                    </a:cubicBezTo>
                    <a:cubicBezTo>
                      <a:pt x="19055" y="31675"/>
                      <a:pt x="-392" y="19769"/>
                      <a:pt x="5" y="12625"/>
                    </a:cubicBezTo>
                    <a:cubicBezTo>
                      <a:pt x="402" y="5481"/>
                      <a:pt x="17864" y="-2456"/>
                      <a:pt x="30961" y="719"/>
                    </a:cubicBezTo>
                    <a:cubicBezTo>
                      <a:pt x="44058" y="3894"/>
                      <a:pt x="63901" y="19372"/>
                      <a:pt x="78586" y="31675"/>
                    </a:cubicBezTo>
                    <a:cubicBezTo>
                      <a:pt x="93270" y="43978"/>
                      <a:pt x="107956" y="63822"/>
                      <a:pt x="119068" y="74538"/>
                    </a:cubicBezTo>
                    <a:cubicBezTo>
                      <a:pt x="130180" y="85254"/>
                      <a:pt x="132164" y="86841"/>
                      <a:pt x="145261" y="95969"/>
                    </a:cubicBezTo>
                    <a:cubicBezTo>
                      <a:pt x="158358" y="105097"/>
                      <a:pt x="175821" y="109066"/>
                      <a:pt x="188124" y="122163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3" name="Freeform 122"/>
            <p:cNvSpPr/>
            <p:nvPr/>
          </p:nvSpPr>
          <p:spPr>
            <a:xfrm>
              <a:off x="5379549" y="3399077"/>
              <a:ext cx="119860" cy="229247"/>
            </a:xfrm>
            <a:custGeom>
              <a:avLst/>
              <a:gdLst>
                <a:gd name="connsiteX0" fmla="*/ 393203 w 406924"/>
                <a:gd name="connsiteY0" fmla="*/ 207313 h 551489"/>
                <a:gd name="connsiteX1" fmla="*/ 405110 w 406924"/>
                <a:gd name="connsiteY1" fmla="*/ 276369 h 551489"/>
                <a:gd name="connsiteX2" fmla="*/ 352722 w 406924"/>
                <a:gd name="connsiteY2" fmla="*/ 309707 h 551489"/>
                <a:gd name="connsiteX3" fmla="*/ 347960 w 406924"/>
                <a:gd name="connsiteY3" fmla="*/ 259701 h 551489"/>
                <a:gd name="connsiteX4" fmla="*/ 331291 w 406924"/>
                <a:gd name="connsiteY4" fmla="*/ 266844 h 551489"/>
                <a:gd name="connsiteX5" fmla="*/ 314622 w 406924"/>
                <a:gd name="connsiteY5" fmla="*/ 283513 h 551489"/>
                <a:gd name="connsiteX6" fmla="*/ 269378 w 406924"/>
                <a:gd name="connsiteY6" fmla="*/ 321613 h 551489"/>
                <a:gd name="connsiteX7" fmla="*/ 195560 w 406924"/>
                <a:gd name="connsiteY7" fmla="*/ 350188 h 551489"/>
                <a:gd name="connsiteX8" fmla="*/ 209847 w 406924"/>
                <a:gd name="connsiteY8" fmla="*/ 390669 h 551489"/>
                <a:gd name="connsiteX9" fmla="*/ 231278 w 406924"/>
                <a:gd name="connsiteY9" fmla="*/ 414482 h 551489"/>
                <a:gd name="connsiteX10" fmla="*/ 209847 w 406924"/>
                <a:gd name="connsiteY10" fmla="*/ 419244 h 551489"/>
                <a:gd name="connsiteX11" fmla="*/ 176510 w 406924"/>
                <a:gd name="connsiteY11" fmla="*/ 500207 h 551489"/>
                <a:gd name="connsiteX12" fmla="*/ 164603 w 406924"/>
                <a:gd name="connsiteY12" fmla="*/ 535926 h 551489"/>
                <a:gd name="connsiteX13" fmla="*/ 150316 w 406924"/>
                <a:gd name="connsiteY13" fmla="*/ 550213 h 551489"/>
                <a:gd name="connsiteX14" fmla="*/ 133647 w 406924"/>
                <a:gd name="connsiteY14" fmla="*/ 547832 h 551489"/>
                <a:gd name="connsiteX15" fmla="*/ 102691 w 406924"/>
                <a:gd name="connsiteY15" fmla="*/ 524019 h 551489"/>
                <a:gd name="connsiteX16" fmla="*/ 28872 w 406924"/>
                <a:gd name="connsiteY16" fmla="*/ 524019 h 551489"/>
                <a:gd name="connsiteX17" fmla="*/ 38397 w 406924"/>
                <a:gd name="connsiteY17" fmla="*/ 493063 h 551489"/>
                <a:gd name="connsiteX18" fmla="*/ 19347 w 406924"/>
                <a:gd name="connsiteY18" fmla="*/ 488301 h 551489"/>
                <a:gd name="connsiteX19" fmla="*/ 7441 w 406924"/>
                <a:gd name="connsiteY19" fmla="*/ 459726 h 551489"/>
                <a:gd name="connsiteX20" fmla="*/ 297 w 406924"/>
                <a:gd name="connsiteY20" fmla="*/ 424007 h 551489"/>
                <a:gd name="connsiteX21" fmla="*/ 2678 w 406924"/>
                <a:gd name="connsiteY21" fmla="*/ 412101 h 551489"/>
                <a:gd name="connsiteX22" fmla="*/ 14585 w 406924"/>
                <a:gd name="connsiteY22" fmla="*/ 409719 h 551489"/>
                <a:gd name="connsiteX23" fmla="*/ 28872 w 406924"/>
                <a:gd name="connsiteY23" fmla="*/ 412101 h 551489"/>
                <a:gd name="connsiteX24" fmla="*/ 45541 w 406924"/>
                <a:gd name="connsiteY24" fmla="*/ 395432 h 551489"/>
                <a:gd name="connsiteX25" fmla="*/ 52685 w 406924"/>
                <a:gd name="connsiteY25" fmla="*/ 385907 h 551489"/>
                <a:gd name="connsiteX26" fmla="*/ 71735 w 406924"/>
                <a:gd name="connsiteY26" fmla="*/ 388288 h 551489"/>
                <a:gd name="connsiteX27" fmla="*/ 86022 w 406924"/>
                <a:gd name="connsiteY27" fmla="*/ 362094 h 551489"/>
                <a:gd name="connsiteX28" fmla="*/ 124122 w 406924"/>
                <a:gd name="connsiteY28" fmla="*/ 326376 h 551489"/>
                <a:gd name="connsiteX29" fmla="*/ 169366 w 406924"/>
                <a:gd name="connsiteY29" fmla="*/ 290657 h 551489"/>
                <a:gd name="connsiteX30" fmla="*/ 197941 w 406924"/>
                <a:gd name="connsiteY30" fmla="*/ 283513 h 551489"/>
                <a:gd name="connsiteX31" fmla="*/ 216991 w 406924"/>
                <a:gd name="connsiteY31" fmla="*/ 307326 h 551489"/>
                <a:gd name="connsiteX32" fmla="*/ 252710 w 406924"/>
                <a:gd name="connsiteY32" fmla="*/ 293038 h 551489"/>
                <a:gd name="connsiteX33" fmla="*/ 286047 w 406924"/>
                <a:gd name="connsiteY33" fmla="*/ 264463 h 551489"/>
                <a:gd name="connsiteX34" fmla="*/ 295572 w 406924"/>
                <a:gd name="connsiteY34" fmla="*/ 204932 h 551489"/>
                <a:gd name="connsiteX35" fmla="*/ 274141 w 406924"/>
                <a:gd name="connsiteY35" fmla="*/ 152544 h 551489"/>
                <a:gd name="connsiteX36" fmla="*/ 252710 w 406924"/>
                <a:gd name="connsiteY36" fmla="*/ 116826 h 551489"/>
                <a:gd name="connsiteX37" fmla="*/ 245566 w 406924"/>
                <a:gd name="connsiteY37" fmla="*/ 93013 h 551489"/>
                <a:gd name="connsiteX38" fmla="*/ 243185 w 406924"/>
                <a:gd name="connsiteY38" fmla="*/ 76344 h 551489"/>
                <a:gd name="connsiteX39" fmla="*/ 247947 w 406924"/>
                <a:gd name="connsiteY39" fmla="*/ 40626 h 551489"/>
                <a:gd name="connsiteX40" fmla="*/ 271760 w 406924"/>
                <a:gd name="connsiteY40" fmla="*/ 12051 h 551489"/>
                <a:gd name="connsiteX41" fmla="*/ 286047 w 406924"/>
                <a:gd name="connsiteY41" fmla="*/ 144 h 551489"/>
                <a:gd name="connsiteX42" fmla="*/ 305097 w 406924"/>
                <a:gd name="connsiteY42" fmla="*/ 19194 h 551489"/>
                <a:gd name="connsiteX43" fmla="*/ 290810 w 406924"/>
                <a:gd name="connsiteY43" fmla="*/ 95394 h 551489"/>
                <a:gd name="connsiteX44" fmla="*/ 293191 w 406924"/>
                <a:gd name="connsiteY44" fmla="*/ 100157 h 551489"/>
                <a:gd name="connsiteX45" fmla="*/ 338435 w 406924"/>
                <a:gd name="connsiteY45" fmla="*/ 100157 h 551489"/>
                <a:gd name="connsiteX46" fmla="*/ 376535 w 406924"/>
                <a:gd name="connsiteY46" fmla="*/ 147782 h 551489"/>
                <a:gd name="connsiteX47" fmla="*/ 393203 w 406924"/>
                <a:gd name="connsiteY47" fmla="*/ 207313 h 551489"/>
                <a:gd name="connsiteX0" fmla="*/ 393203 w 406924"/>
                <a:gd name="connsiteY0" fmla="*/ 207313 h 551489"/>
                <a:gd name="connsiteX1" fmla="*/ 405110 w 406924"/>
                <a:gd name="connsiteY1" fmla="*/ 276369 h 551489"/>
                <a:gd name="connsiteX2" fmla="*/ 352722 w 406924"/>
                <a:gd name="connsiteY2" fmla="*/ 309707 h 551489"/>
                <a:gd name="connsiteX3" fmla="*/ 347960 w 406924"/>
                <a:gd name="connsiteY3" fmla="*/ 259701 h 551489"/>
                <a:gd name="connsiteX4" fmla="*/ 331291 w 406924"/>
                <a:gd name="connsiteY4" fmla="*/ 266844 h 551489"/>
                <a:gd name="connsiteX5" fmla="*/ 314622 w 406924"/>
                <a:gd name="connsiteY5" fmla="*/ 283513 h 551489"/>
                <a:gd name="connsiteX6" fmla="*/ 269378 w 406924"/>
                <a:gd name="connsiteY6" fmla="*/ 321613 h 551489"/>
                <a:gd name="connsiteX7" fmla="*/ 209847 w 406924"/>
                <a:gd name="connsiteY7" fmla="*/ 390669 h 551489"/>
                <a:gd name="connsiteX8" fmla="*/ 231278 w 406924"/>
                <a:gd name="connsiteY8" fmla="*/ 414482 h 551489"/>
                <a:gd name="connsiteX9" fmla="*/ 209847 w 406924"/>
                <a:gd name="connsiteY9" fmla="*/ 419244 h 551489"/>
                <a:gd name="connsiteX10" fmla="*/ 176510 w 406924"/>
                <a:gd name="connsiteY10" fmla="*/ 500207 h 551489"/>
                <a:gd name="connsiteX11" fmla="*/ 164603 w 406924"/>
                <a:gd name="connsiteY11" fmla="*/ 535926 h 551489"/>
                <a:gd name="connsiteX12" fmla="*/ 150316 w 406924"/>
                <a:gd name="connsiteY12" fmla="*/ 550213 h 551489"/>
                <a:gd name="connsiteX13" fmla="*/ 133647 w 406924"/>
                <a:gd name="connsiteY13" fmla="*/ 547832 h 551489"/>
                <a:gd name="connsiteX14" fmla="*/ 102691 w 406924"/>
                <a:gd name="connsiteY14" fmla="*/ 524019 h 551489"/>
                <a:gd name="connsiteX15" fmla="*/ 28872 w 406924"/>
                <a:gd name="connsiteY15" fmla="*/ 524019 h 551489"/>
                <a:gd name="connsiteX16" fmla="*/ 38397 w 406924"/>
                <a:gd name="connsiteY16" fmla="*/ 493063 h 551489"/>
                <a:gd name="connsiteX17" fmla="*/ 19347 w 406924"/>
                <a:gd name="connsiteY17" fmla="*/ 488301 h 551489"/>
                <a:gd name="connsiteX18" fmla="*/ 7441 w 406924"/>
                <a:gd name="connsiteY18" fmla="*/ 459726 h 551489"/>
                <a:gd name="connsiteX19" fmla="*/ 297 w 406924"/>
                <a:gd name="connsiteY19" fmla="*/ 424007 h 551489"/>
                <a:gd name="connsiteX20" fmla="*/ 2678 w 406924"/>
                <a:gd name="connsiteY20" fmla="*/ 412101 h 551489"/>
                <a:gd name="connsiteX21" fmla="*/ 14585 w 406924"/>
                <a:gd name="connsiteY21" fmla="*/ 409719 h 551489"/>
                <a:gd name="connsiteX22" fmla="*/ 28872 w 406924"/>
                <a:gd name="connsiteY22" fmla="*/ 412101 h 551489"/>
                <a:gd name="connsiteX23" fmla="*/ 45541 w 406924"/>
                <a:gd name="connsiteY23" fmla="*/ 395432 h 551489"/>
                <a:gd name="connsiteX24" fmla="*/ 52685 w 406924"/>
                <a:gd name="connsiteY24" fmla="*/ 385907 h 551489"/>
                <a:gd name="connsiteX25" fmla="*/ 71735 w 406924"/>
                <a:gd name="connsiteY25" fmla="*/ 388288 h 551489"/>
                <a:gd name="connsiteX26" fmla="*/ 86022 w 406924"/>
                <a:gd name="connsiteY26" fmla="*/ 362094 h 551489"/>
                <a:gd name="connsiteX27" fmla="*/ 124122 w 406924"/>
                <a:gd name="connsiteY27" fmla="*/ 326376 h 551489"/>
                <a:gd name="connsiteX28" fmla="*/ 169366 w 406924"/>
                <a:gd name="connsiteY28" fmla="*/ 290657 h 551489"/>
                <a:gd name="connsiteX29" fmla="*/ 197941 w 406924"/>
                <a:gd name="connsiteY29" fmla="*/ 283513 h 551489"/>
                <a:gd name="connsiteX30" fmla="*/ 216991 w 406924"/>
                <a:gd name="connsiteY30" fmla="*/ 307326 h 551489"/>
                <a:gd name="connsiteX31" fmla="*/ 252710 w 406924"/>
                <a:gd name="connsiteY31" fmla="*/ 293038 h 551489"/>
                <a:gd name="connsiteX32" fmla="*/ 286047 w 406924"/>
                <a:gd name="connsiteY32" fmla="*/ 264463 h 551489"/>
                <a:gd name="connsiteX33" fmla="*/ 295572 w 406924"/>
                <a:gd name="connsiteY33" fmla="*/ 204932 h 551489"/>
                <a:gd name="connsiteX34" fmla="*/ 274141 w 406924"/>
                <a:gd name="connsiteY34" fmla="*/ 152544 h 551489"/>
                <a:gd name="connsiteX35" fmla="*/ 252710 w 406924"/>
                <a:gd name="connsiteY35" fmla="*/ 116826 h 551489"/>
                <a:gd name="connsiteX36" fmla="*/ 245566 w 406924"/>
                <a:gd name="connsiteY36" fmla="*/ 93013 h 551489"/>
                <a:gd name="connsiteX37" fmla="*/ 243185 w 406924"/>
                <a:gd name="connsiteY37" fmla="*/ 76344 h 551489"/>
                <a:gd name="connsiteX38" fmla="*/ 247947 w 406924"/>
                <a:gd name="connsiteY38" fmla="*/ 40626 h 551489"/>
                <a:gd name="connsiteX39" fmla="*/ 271760 w 406924"/>
                <a:gd name="connsiteY39" fmla="*/ 12051 h 551489"/>
                <a:gd name="connsiteX40" fmla="*/ 286047 w 406924"/>
                <a:gd name="connsiteY40" fmla="*/ 144 h 551489"/>
                <a:gd name="connsiteX41" fmla="*/ 305097 w 406924"/>
                <a:gd name="connsiteY41" fmla="*/ 19194 h 551489"/>
                <a:gd name="connsiteX42" fmla="*/ 290810 w 406924"/>
                <a:gd name="connsiteY42" fmla="*/ 95394 h 551489"/>
                <a:gd name="connsiteX43" fmla="*/ 293191 w 406924"/>
                <a:gd name="connsiteY43" fmla="*/ 100157 h 551489"/>
                <a:gd name="connsiteX44" fmla="*/ 338435 w 406924"/>
                <a:gd name="connsiteY44" fmla="*/ 100157 h 551489"/>
                <a:gd name="connsiteX45" fmla="*/ 376535 w 406924"/>
                <a:gd name="connsiteY45" fmla="*/ 147782 h 551489"/>
                <a:gd name="connsiteX46" fmla="*/ 393203 w 406924"/>
                <a:gd name="connsiteY46" fmla="*/ 207313 h 551489"/>
                <a:gd name="connsiteX0" fmla="*/ 393203 w 406924"/>
                <a:gd name="connsiteY0" fmla="*/ 207313 h 551489"/>
                <a:gd name="connsiteX1" fmla="*/ 405110 w 406924"/>
                <a:gd name="connsiteY1" fmla="*/ 276369 h 551489"/>
                <a:gd name="connsiteX2" fmla="*/ 352722 w 406924"/>
                <a:gd name="connsiteY2" fmla="*/ 309707 h 551489"/>
                <a:gd name="connsiteX3" fmla="*/ 347960 w 406924"/>
                <a:gd name="connsiteY3" fmla="*/ 259701 h 551489"/>
                <a:gd name="connsiteX4" fmla="*/ 331291 w 406924"/>
                <a:gd name="connsiteY4" fmla="*/ 266844 h 551489"/>
                <a:gd name="connsiteX5" fmla="*/ 314622 w 406924"/>
                <a:gd name="connsiteY5" fmla="*/ 283513 h 551489"/>
                <a:gd name="connsiteX6" fmla="*/ 269378 w 406924"/>
                <a:gd name="connsiteY6" fmla="*/ 321613 h 551489"/>
                <a:gd name="connsiteX7" fmla="*/ 222028 w 406924"/>
                <a:gd name="connsiteY7" fmla="*/ 379909 h 551489"/>
                <a:gd name="connsiteX8" fmla="*/ 209847 w 406924"/>
                <a:gd name="connsiteY8" fmla="*/ 390669 h 551489"/>
                <a:gd name="connsiteX9" fmla="*/ 231278 w 406924"/>
                <a:gd name="connsiteY9" fmla="*/ 414482 h 551489"/>
                <a:gd name="connsiteX10" fmla="*/ 209847 w 406924"/>
                <a:gd name="connsiteY10" fmla="*/ 419244 h 551489"/>
                <a:gd name="connsiteX11" fmla="*/ 176510 w 406924"/>
                <a:gd name="connsiteY11" fmla="*/ 500207 h 551489"/>
                <a:gd name="connsiteX12" fmla="*/ 164603 w 406924"/>
                <a:gd name="connsiteY12" fmla="*/ 535926 h 551489"/>
                <a:gd name="connsiteX13" fmla="*/ 150316 w 406924"/>
                <a:gd name="connsiteY13" fmla="*/ 550213 h 551489"/>
                <a:gd name="connsiteX14" fmla="*/ 133647 w 406924"/>
                <a:gd name="connsiteY14" fmla="*/ 547832 h 551489"/>
                <a:gd name="connsiteX15" fmla="*/ 102691 w 406924"/>
                <a:gd name="connsiteY15" fmla="*/ 524019 h 551489"/>
                <a:gd name="connsiteX16" fmla="*/ 28872 w 406924"/>
                <a:gd name="connsiteY16" fmla="*/ 524019 h 551489"/>
                <a:gd name="connsiteX17" fmla="*/ 38397 w 406924"/>
                <a:gd name="connsiteY17" fmla="*/ 493063 h 551489"/>
                <a:gd name="connsiteX18" fmla="*/ 19347 w 406924"/>
                <a:gd name="connsiteY18" fmla="*/ 488301 h 551489"/>
                <a:gd name="connsiteX19" fmla="*/ 7441 w 406924"/>
                <a:gd name="connsiteY19" fmla="*/ 459726 h 551489"/>
                <a:gd name="connsiteX20" fmla="*/ 297 w 406924"/>
                <a:gd name="connsiteY20" fmla="*/ 424007 h 551489"/>
                <a:gd name="connsiteX21" fmla="*/ 2678 w 406924"/>
                <a:gd name="connsiteY21" fmla="*/ 412101 h 551489"/>
                <a:gd name="connsiteX22" fmla="*/ 14585 w 406924"/>
                <a:gd name="connsiteY22" fmla="*/ 409719 h 551489"/>
                <a:gd name="connsiteX23" fmla="*/ 28872 w 406924"/>
                <a:gd name="connsiteY23" fmla="*/ 412101 h 551489"/>
                <a:gd name="connsiteX24" fmla="*/ 45541 w 406924"/>
                <a:gd name="connsiteY24" fmla="*/ 395432 h 551489"/>
                <a:gd name="connsiteX25" fmla="*/ 52685 w 406924"/>
                <a:gd name="connsiteY25" fmla="*/ 385907 h 551489"/>
                <a:gd name="connsiteX26" fmla="*/ 71735 w 406924"/>
                <a:gd name="connsiteY26" fmla="*/ 388288 h 551489"/>
                <a:gd name="connsiteX27" fmla="*/ 86022 w 406924"/>
                <a:gd name="connsiteY27" fmla="*/ 362094 h 551489"/>
                <a:gd name="connsiteX28" fmla="*/ 124122 w 406924"/>
                <a:gd name="connsiteY28" fmla="*/ 326376 h 551489"/>
                <a:gd name="connsiteX29" fmla="*/ 169366 w 406924"/>
                <a:gd name="connsiteY29" fmla="*/ 290657 h 551489"/>
                <a:gd name="connsiteX30" fmla="*/ 197941 w 406924"/>
                <a:gd name="connsiteY30" fmla="*/ 283513 h 551489"/>
                <a:gd name="connsiteX31" fmla="*/ 216991 w 406924"/>
                <a:gd name="connsiteY31" fmla="*/ 307326 h 551489"/>
                <a:gd name="connsiteX32" fmla="*/ 252710 w 406924"/>
                <a:gd name="connsiteY32" fmla="*/ 293038 h 551489"/>
                <a:gd name="connsiteX33" fmla="*/ 286047 w 406924"/>
                <a:gd name="connsiteY33" fmla="*/ 264463 h 551489"/>
                <a:gd name="connsiteX34" fmla="*/ 295572 w 406924"/>
                <a:gd name="connsiteY34" fmla="*/ 204932 h 551489"/>
                <a:gd name="connsiteX35" fmla="*/ 274141 w 406924"/>
                <a:gd name="connsiteY35" fmla="*/ 152544 h 551489"/>
                <a:gd name="connsiteX36" fmla="*/ 252710 w 406924"/>
                <a:gd name="connsiteY36" fmla="*/ 116826 h 551489"/>
                <a:gd name="connsiteX37" fmla="*/ 245566 w 406924"/>
                <a:gd name="connsiteY37" fmla="*/ 93013 h 551489"/>
                <a:gd name="connsiteX38" fmla="*/ 243185 w 406924"/>
                <a:gd name="connsiteY38" fmla="*/ 76344 h 551489"/>
                <a:gd name="connsiteX39" fmla="*/ 247947 w 406924"/>
                <a:gd name="connsiteY39" fmla="*/ 40626 h 551489"/>
                <a:gd name="connsiteX40" fmla="*/ 271760 w 406924"/>
                <a:gd name="connsiteY40" fmla="*/ 12051 h 551489"/>
                <a:gd name="connsiteX41" fmla="*/ 286047 w 406924"/>
                <a:gd name="connsiteY41" fmla="*/ 144 h 551489"/>
                <a:gd name="connsiteX42" fmla="*/ 305097 w 406924"/>
                <a:gd name="connsiteY42" fmla="*/ 19194 h 551489"/>
                <a:gd name="connsiteX43" fmla="*/ 290810 w 406924"/>
                <a:gd name="connsiteY43" fmla="*/ 95394 h 551489"/>
                <a:gd name="connsiteX44" fmla="*/ 293191 w 406924"/>
                <a:gd name="connsiteY44" fmla="*/ 100157 h 551489"/>
                <a:gd name="connsiteX45" fmla="*/ 338435 w 406924"/>
                <a:gd name="connsiteY45" fmla="*/ 100157 h 551489"/>
                <a:gd name="connsiteX46" fmla="*/ 376535 w 406924"/>
                <a:gd name="connsiteY46" fmla="*/ 147782 h 551489"/>
                <a:gd name="connsiteX47" fmla="*/ 393203 w 406924"/>
                <a:gd name="connsiteY47" fmla="*/ 207313 h 551489"/>
                <a:gd name="connsiteX0" fmla="*/ 393203 w 406924"/>
                <a:gd name="connsiteY0" fmla="*/ 207313 h 551489"/>
                <a:gd name="connsiteX1" fmla="*/ 405110 w 406924"/>
                <a:gd name="connsiteY1" fmla="*/ 276369 h 551489"/>
                <a:gd name="connsiteX2" fmla="*/ 352722 w 406924"/>
                <a:gd name="connsiteY2" fmla="*/ 309707 h 551489"/>
                <a:gd name="connsiteX3" fmla="*/ 347960 w 406924"/>
                <a:gd name="connsiteY3" fmla="*/ 259701 h 551489"/>
                <a:gd name="connsiteX4" fmla="*/ 331291 w 406924"/>
                <a:gd name="connsiteY4" fmla="*/ 266844 h 551489"/>
                <a:gd name="connsiteX5" fmla="*/ 314622 w 406924"/>
                <a:gd name="connsiteY5" fmla="*/ 283513 h 551489"/>
                <a:gd name="connsiteX6" fmla="*/ 269378 w 406924"/>
                <a:gd name="connsiteY6" fmla="*/ 321613 h 551489"/>
                <a:gd name="connsiteX7" fmla="*/ 209847 w 406924"/>
                <a:gd name="connsiteY7" fmla="*/ 390669 h 551489"/>
                <a:gd name="connsiteX8" fmla="*/ 231278 w 406924"/>
                <a:gd name="connsiteY8" fmla="*/ 414482 h 551489"/>
                <a:gd name="connsiteX9" fmla="*/ 209847 w 406924"/>
                <a:gd name="connsiteY9" fmla="*/ 419244 h 551489"/>
                <a:gd name="connsiteX10" fmla="*/ 176510 w 406924"/>
                <a:gd name="connsiteY10" fmla="*/ 500207 h 551489"/>
                <a:gd name="connsiteX11" fmla="*/ 164603 w 406924"/>
                <a:gd name="connsiteY11" fmla="*/ 535926 h 551489"/>
                <a:gd name="connsiteX12" fmla="*/ 150316 w 406924"/>
                <a:gd name="connsiteY12" fmla="*/ 550213 h 551489"/>
                <a:gd name="connsiteX13" fmla="*/ 133647 w 406924"/>
                <a:gd name="connsiteY13" fmla="*/ 547832 h 551489"/>
                <a:gd name="connsiteX14" fmla="*/ 102691 w 406924"/>
                <a:gd name="connsiteY14" fmla="*/ 524019 h 551489"/>
                <a:gd name="connsiteX15" fmla="*/ 28872 w 406924"/>
                <a:gd name="connsiteY15" fmla="*/ 524019 h 551489"/>
                <a:gd name="connsiteX16" fmla="*/ 38397 w 406924"/>
                <a:gd name="connsiteY16" fmla="*/ 493063 h 551489"/>
                <a:gd name="connsiteX17" fmla="*/ 19347 w 406924"/>
                <a:gd name="connsiteY17" fmla="*/ 488301 h 551489"/>
                <a:gd name="connsiteX18" fmla="*/ 7441 w 406924"/>
                <a:gd name="connsiteY18" fmla="*/ 459726 h 551489"/>
                <a:gd name="connsiteX19" fmla="*/ 297 w 406924"/>
                <a:gd name="connsiteY19" fmla="*/ 424007 h 551489"/>
                <a:gd name="connsiteX20" fmla="*/ 2678 w 406924"/>
                <a:gd name="connsiteY20" fmla="*/ 412101 h 551489"/>
                <a:gd name="connsiteX21" fmla="*/ 14585 w 406924"/>
                <a:gd name="connsiteY21" fmla="*/ 409719 h 551489"/>
                <a:gd name="connsiteX22" fmla="*/ 28872 w 406924"/>
                <a:gd name="connsiteY22" fmla="*/ 412101 h 551489"/>
                <a:gd name="connsiteX23" fmla="*/ 45541 w 406924"/>
                <a:gd name="connsiteY23" fmla="*/ 395432 h 551489"/>
                <a:gd name="connsiteX24" fmla="*/ 52685 w 406924"/>
                <a:gd name="connsiteY24" fmla="*/ 385907 h 551489"/>
                <a:gd name="connsiteX25" fmla="*/ 71735 w 406924"/>
                <a:gd name="connsiteY25" fmla="*/ 388288 h 551489"/>
                <a:gd name="connsiteX26" fmla="*/ 86022 w 406924"/>
                <a:gd name="connsiteY26" fmla="*/ 362094 h 551489"/>
                <a:gd name="connsiteX27" fmla="*/ 124122 w 406924"/>
                <a:gd name="connsiteY27" fmla="*/ 326376 h 551489"/>
                <a:gd name="connsiteX28" fmla="*/ 169366 w 406924"/>
                <a:gd name="connsiteY28" fmla="*/ 290657 h 551489"/>
                <a:gd name="connsiteX29" fmla="*/ 197941 w 406924"/>
                <a:gd name="connsiteY29" fmla="*/ 283513 h 551489"/>
                <a:gd name="connsiteX30" fmla="*/ 216991 w 406924"/>
                <a:gd name="connsiteY30" fmla="*/ 307326 h 551489"/>
                <a:gd name="connsiteX31" fmla="*/ 252710 w 406924"/>
                <a:gd name="connsiteY31" fmla="*/ 293038 h 551489"/>
                <a:gd name="connsiteX32" fmla="*/ 286047 w 406924"/>
                <a:gd name="connsiteY32" fmla="*/ 264463 h 551489"/>
                <a:gd name="connsiteX33" fmla="*/ 295572 w 406924"/>
                <a:gd name="connsiteY33" fmla="*/ 204932 h 551489"/>
                <a:gd name="connsiteX34" fmla="*/ 274141 w 406924"/>
                <a:gd name="connsiteY34" fmla="*/ 152544 h 551489"/>
                <a:gd name="connsiteX35" fmla="*/ 252710 w 406924"/>
                <a:gd name="connsiteY35" fmla="*/ 116826 h 551489"/>
                <a:gd name="connsiteX36" fmla="*/ 245566 w 406924"/>
                <a:gd name="connsiteY36" fmla="*/ 93013 h 551489"/>
                <a:gd name="connsiteX37" fmla="*/ 243185 w 406924"/>
                <a:gd name="connsiteY37" fmla="*/ 76344 h 551489"/>
                <a:gd name="connsiteX38" fmla="*/ 247947 w 406924"/>
                <a:gd name="connsiteY38" fmla="*/ 40626 h 551489"/>
                <a:gd name="connsiteX39" fmla="*/ 271760 w 406924"/>
                <a:gd name="connsiteY39" fmla="*/ 12051 h 551489"/>
                <a:gd name="connsiteX40" fmla="*/ 286047 w 406924"/>
                <a:gd name="connsiteY40" fmla="*/ 144 h 551489"/>
                <a:gd name="connsiteX41" fmla="*/ 305097 w 406924"/>
                <a:gd name="connsiteY41" fmla="*/ 19194 h 551489"/>
                <a:gd name="connsiteX42" fmla="*/ 290810 w 406924"/>
                <a:gd name="connsiteY42" fmla="*/ 95394 h 551489"/>
                <a:gd name="connsiteX43" fmla="*/ 293191 w 406924"/>
                <a:gd name="connsiteY43" fmla="*/ 100157 h 551489"/>
                <a:gd name="connsiteX44" fmla="*/ 338435 w 406924"/>
                <a:gd name="connsiteY44" fmla="*/ 100157 h 551489"/>
                <a:gd name="connsiteX45" fmla="*/ 376535 w 406924"/>
                <a:gd name="connsiteY45" fmla="*/ 147782 h 551489"/>
                <a:gd name="connsiteX46" fmla="*/ 393203 w 406924"/>
                <a:gd name="connsiteY46" fmla="*/ 207313 h 551489"/>
                <a:gd name="connsiteX0" fmla="*/ 393203 w 406924"/>
                <a:gd name="connsiteY0" fmla="*/ 207313 h 551489"/>
                <a:gd name="connsiteX1" fmla="*/ 405110 w 406924"/>
                <a:gd name="connsiteY1" fmla="*/ 276369 h 551489"/>
                <a:gd name="connsiteX2" fmla="*/ 352722 w 406924"/>
                <a:gd name="connsiteY2" fmla="*/ 309707 h 551489"/>
                <a:gd name="connsiteX3" fmla="*/ 347960 w 406924"/>
                <a:gd name="connsiteY3" fmla="*/ 259701 h 551489"/>
                <a:gd name="connsiteX4" fmla="*/ 331291 w 406924"/>
                <a:gd name="connsiteY4" fmla="*/ 266844 h 551489"/>
                <a:gd name="connsiteX5" fmla="*/ 314622 w 406924"/>
                <a:gd name="connsiteY5" fmla="*/ 283513 h 551489"/>
                <a:gd name="connsiteX6" fmla="*/ 269378 w 406924"/>
                <a:gd name="connsiteY6" fmla="*/ 321613 h 551489"/>
                <a:gd name="connsiteX7" fmla="*/ 209847 w 406924"/>
                <a:gd name="connsiteY7" fmla="*/ 390669 h 551489"/>
                <a:gd name="connsiteX8" fmla="*/ 209847 w 406924"/>
                <a:gd name="connsiteY8" fmla="*/ 419244 h 551489"/>
                <a:gd name="connsiteX9" fmla="*/ 176510 w 406924"/>
                <a:gd name="connsiteY9" fmla="*/ 500207 h 551489"/>
                <a:gd name="connsiteX10" fmla="*/ 164603 w 406924"/>
                <a:gd name="connsiteY10" fmla="*/ 535926 h 551489"/>
                <a:gd name="connsiteX11" fmla="*/ 150316 w 406924"/>
                <a:gd name="connsiteY11" fmla="*/ 550213 h 551489"/>
                <a:gd name="connsiteX12" fmla="*/ 133647 w 406924"/>
                <a:gd name="connsiteY12" fmla="*/ 547832 h 551489"/>
                <a:gd name="connsiteX13" fmla="*/ 102691 w 406924"/>
                <a:gd name="connsiteY13" fmla="*/ 524019 h 551489"/>
                <a:gd name="connsiteX14" fmla="*/ 28872 w 406924"/>
                <a:gd name="connsiteY14" fmla="*/ 524019 h 551489"/>
                <a:gd name="connsiteX15" fmla="*/ 38397 w 406924"/>
                <a:gd name="connsiteY15" fmla="*/ 493063 h 551489"/>
                <a:gd name="connsiteX16" fmla="*/ 19347 w 406924"/>
                <a:gd name="connsiteY16" fmla="*/ 488301 h 551489"/>
                <a:gd name="connsiteX17" fmla="*/ 7441 w 406924"/>
                <a:gd name="connsiteY17" fmla="*/ 459726 h 551489"/>
                <a:gd name="connsiteX18" fmla="*/ 297 w 406924"/>
                <a:gd name="connsiteY18" fmla="*/ 424007 h 551489"/>
                <a:gd name="connsiteX19" fmla="*/ 2678 w 406924"/>
                <a:gd name="connsiteY19" fmla="*/ 412101 h 551489"/>
                <a:gd name="connsiteX20" fmla="*/ 14585 w 406924"/>
                <a:gd name="connsiteY20" fmla="*/ 409719 h 551489"/>
                <a:gd name="connsiteX21" fmla="*/ 28872 w 406924"/>
                <a:gd name="connsiteY21" fmla="*/ 412101 h 551489"/>
                <a:gd name="connsiteX22" fmla="*/ 45541 w 406924"/>
                <a:gd name="connsiteY22" fmla="*/ 395432 h 551489"/>
                <a:gd name="connsiteX23" fmla="*/ 52685 w 406924"/>
                <a:gd name="connsiteY23" fmla="*/ 385907 h 551489"/>
                <a:gd name="connsiteX24" fmla="*/ 71735 w 406924"/>
                <a:gd name="connsiteY24" fmla="*/ 388288 h 551489"/>
                <a:gd name="connsiteX25" fmla="*/ 86022 w 406924"/>
                <a:gd name="connsiteY25" fmla="*/ 362094 h 551489"/>
                <a:gd name="connsiteX26" fmla="*/ 124122 w 406924"/>
                <a:gd name="connsiteY26" fmla="*/ 326376 h 551489"/>
                <a:gd name="connsiteX27" fmla="*/ 169366 w 406924"/>
                <a:gd name="connsiteY27" fmla="*/ 290657 h 551489"/>
                <a:gd name="connsiteX28" fmla="*/ 197941 w 406924"/>
                <a:gd name="connsiteY28" fmla="*/ 283513 h 551489"/>
                <a:gd name="connsiteX29" fmla="*/ 216991 w 406924"/>
                <a:gd name="connsiteY29" fmla="*/ 307326 h 551489"/>
                <a:gd name="connsiteX30" fmla="*/ 252710 w 406924"/>
                <a:gd name="connsiteY30" fmla="*/ 293038 h 551489"/>
                <a:gd name="connsiteX31" fmla="*/ 286047 w 406924"/>
                <a:gd name="connsiteY31" fmla="*/ 264463 h 551489"/>
                <a:gd name="connsiteX32" fmla="*/ 295572 w 406924"/>
                <a:gd name="connsiteY32" fmla="*/ 204932 h 551489"/>
                <a:gd name="connsiteX33" fmla="*/ 274141 w 406924"/>
                <a:gd name="connsiteY33" fmla="*/ 152544 h 551489"/>
                <a:gd name="connsiteX34" fmla="*/ 252710 w 406924"/>
                <a:gd name="connsiteY34" fmla="*/ 116826 h 551489"/>
                <a:gd name="connsiteX35" fmla="*/ 245566 w 406924"/>
                <a:gd name="connsiteY35" fmla="*/ 93013 h 551489"/>
                <a:gd name="connsiteX36" fmla="*/ 243185 w 406924"/>
                <a:gd name="connsiteY36" fmla="*/ 76344 h 551489"/>
                <a:gd name="connsiteX37" fmla="*/ 247947 w 406924"/>
                <a:gd name="connsiteY37" fmla="*/ 40626 h 551489"/>
                <a:gd name="connsiteX38" fmla="*/ 271760 w 406924"/>
                <a:gd name="connsiteY38" fmla="*/ 12051 h 551489"/>
                <a:gd name="connsiteX39" fmla="*/ 286047 w 406924"/>
                <a:gd name="connsiteY39" fmla="*/ 144 h 551489"/>
                <a:gd name="connsiteX40" fmla="*/ 305097 w 406924"/>
                <a:gd name="connsiteY40" fmla="*/ 19194 h 551489"/>
                <a:gd name="connsiteX41" fmla="*/ 290810 w 406924"/>
                <a:gd name="connsiteY41" fmla="*/ 95394 h 551489"/>
                <a:gd name="connsiteX42" fmla="*/ 293191 w 406924"/>
                <a:gd name="connsiteY42" fmla="*/ 100157 h 551489"/>
                <a:gd name="connsiteX43" fmla="*/ 338435 w 406924"/>
                <a:gd name="connsiteY43" fmla="*/ 100157 h 551489"/>
                <a:gd name="connsiteX44" fmla="*/ 376535 w 406924"/>
                <a:gd name="connsiteY44" fmla="*/ 147782 h 551489"/>
                <a:gd name="connsiteX45" fmla="*/ 393203 w 406924"/>
                <a:gd name="connsiteY45" fmla="*/ 207313 h 551489"/>
                <a:gd name="connsiteX0" fmla="*/ 393203 w 406924"/>
                <a:gd name="connsiteY0" fmla="*/ 207313 h 551489"/>
                <a:gd name="connsiteX1" fmla="*/ 405110 w 406924"/>
                <a:gd name="connsiteY1" fmla="*/ 276369 h 551489"/>
                <a:gd name="connsiteX2" fmla="*/ 352722 w 406924"/>
                <a:gd name="connsiteY2" fmla="*/ 309707 h 551489"/>
                <a:gd name="connsiteX3" fmla="*/ 347960 w 406924"/>
                <a:gd name="connsiteY3" fmla="*/ 259701 h 551489"/>
                <a:gd name="connsiteX4" fmla="*/ 331291 w 406924"/>
                <a:gd name="connsiteY4" fmla="*/ 266844 h 551489"/>
                <a:gd name="connsiteX5" fmla="*/ 314622 w 406924"/>
                <a:gd name="connsiteY5" fmla="*/ 283513 h 551489"/>
                <a:gd name="connsiteX6" fmla="*/ 269378 w 406924"/>
                <a:gd name="connsiteY6" fmla="*/ 321613 h 551489"/>
                <a:gd name="connsiteX7" fmla="*/ 209847 w 406924"/>
                <a:gd name="connsiteY7" fmla="*/ 390669 h 551489"/>
                <a:gd name="connsiteX8" fmla="*/ 176510 w 406924"/>
                <a:gd name="connsiteY8" fmla="*/ 500207 h 551489"/>
                <a:gd name="connsiteX9" fmla="*/ 164603 w 406924"/>
                <a:gd name="connsiteY9" fmla="*/ 535926 h 551489"/>
                <a:gd name="connsiteX10" fmla="*/ 150316 w 406924"/>
                <a:gd name="connsiteY10" fmla="*/ 550213 h 551489"/>
                <a:gd name="connsiteX11" fmla="*/ 133647 w 406924"/>
                <a:gd name="connsiteY11" fmla="*/ 547832 h 551489"/>
                <a:gd name="connsiteX12" fmla="*/ 102691 w 406924"/>
                <a:gd name="connsiteY12" fmla="*/ 524019 h 551489"/>
                <a:gd name="connsiteX13" fmla="*/ 28872 w 406924"/>
                <a:gd name="connsiteY13" fmla="*/ 524019 h 551489"/>
                <a:gd name="connsiteX14" fmla="*/ 38397 w 406924"/>
                <a:gd name="connsiteY14" fmla="*/ 493063 h 551489"/>
                <a:gd name="connsiteX15" fmla="*/ 19347 w 406924"/>
                <a:gd name="connsiteY15" fmla="*/ 488301 h 551489"/>
                <a:gd name="connsiteX16" fmla="*/ 7441 w 406924"/>
                <a:gd name="connsiteY16" fmla="*/ 459726 h 551489"/>
                <a:gd name="connsiteX17" fmla="*/ 297 w 406924"/>
                <a:gd name="connsiteY17" fmla="*/ 424007 h 551489"/>
                <a:gd name="connsiteX18" fmla="*/ 2678 w 406924"/>
                <a:gd name="connsiteY18" fmla="*/ 412101 h 551489"/>
                <a:gd name="connsiteX19" fmla="*/ 14585 w 406924"/>
                <a:gd name="connsiteY19" fmla="*/ 409719 h 551489"/>
                <a:gd name="connsiteX20" fmla="*/ 28872 w 406924"/>
                <a:gd name="connsiteY20" fmla="*/ 412101 h 551489"/>
                <a:gd name="connsiteX21" fmla="*/ 45541 w 406924"/>
                <a:gd name="connsiteY21" fmla="*/ 395432 h 551489"/>
                <a:gd name="connsiteX22" fmla="*/ 52685 w 406924"/>
                <a:gd name="connsiteY22" fmla="*/ 385907 h 551489"/>
                <a:gd name="connsiteX23" fmla="*/ 71735 w 406924"/>
                <a:gd name="connsiteY23" fmla="*/ 388288 h 551489"/>
                <a:gd name="connsiteX24" fmla="*/ 86022 w 406924"/>
                <a:gd name="connsiteY24" fmla="*/ 362094 h 551489"/>
                <a:gd name="connsiteX25" fmla="*/ 124122 w 406924"/>
                <a:gd name="connsiteY25" fmla="*/ 326376 h 551489"/>
                <a:gd name="connsiteX26" fmla="*/ 169366 w 406924"/>
                <a:gd name="connsiteY26" fmla="*/ 290657 h 551489"/>
                <a:gd name="connsiteX27" fmla="*/ 197941 w 406924"/>
                <a:gd name="connsiteY27" fmla="*/ 283513 h 551489"/>
                <a:gd name="connsiteX28" fmla="*/ 216991 w 406924"/>
                <a:gd name="connsiteY28" fmla="*/ 307326 h 551489"/>
                <a:gd name="connsiteX29" fmla="*/ 252710 w 406924"/>
                <a:gd name="connsiteY29" fmla="*/ 293038 h 551489"/>
                <a:gd name="connsiteX30" fmla="*/ 286047 w 406924"/>
                <a:gd name="connsiteY30" fmla="*/ 264463 h 551489"/>
                <a:gd name="connsiteX31" fmla="*/ 295572 w 406924"/>
                <a:gd name="connsiteY31" fmla="*/ 204932 h 551489"/>
                <a:gd name="connsiteX32" fmla="*/ 274141 w 406924"/>
                <a:gd name="connsiteY32" fmla="*/ 152544 h 551489"/>
                <a:gd name="connsiteX33" fmla="*/ 252710 w 406924"/>
                <a:gd name="connsiteY33" fmla="*/ 116826 h 551489"/>
                <a:gd name="connsiteX34" fmla="*/ 245566 w 406924"/>
                <a:gd name="connsiteY34" fmla="*/ 93013 h 551489"/>
                <a:gd name="connsiteX35" fmla="*/ 243185 w 406924"/>
                <a:gd name="connsiteY35" fmla="*/ 76344 h 551489"/>
                <a:gd name="connsiteX36" fmla="*/ 247947 w 406924"/>
                <a:gd name="connsiteY36" fmla="*/ 40626 h 551489"/>
                <a:gd name="connsiteX37" fmla="*/ 271760 w 406924"/>
                <a:gd name="connsiteY37" fmla="*/ 12051 h 551489"/>
                <a:gd name="connsiteX38" fmla="*/ 286047 w 406924"/>
                <a:gd name="connsiteY38" fmla="*/ 144 h 551489"/>
                <a:gd name="connsiteX39" fmla="*/ 305097 w 406924"/>
                <a:gd name="connsiteY39" fmla="*/ 19194 h 551489"/>
                <a:gd name="connsiteX40" fmla="*/ 290810 w 406924"/>
                <a:gd name="connsiteY40" fmla="*/ 95394 h 551489"/>
                <a:gd name="connsiteX41" fmla="*/ 293191 w 406924"/>
                <a:gd name="connsiteY41" fmla="*/ 100157 h 551489"/>
                <a:gd name="connsiteX42" fmla="*/ 338435 w 406924"/>
                <a:gd name="connsiteY42" fmla="*/ 100157 h 551489"/>
                <a:gd name="connsiteX43" fmla="*/ 376535 w 406924"/>
                <a:gd name="connsiteY43" fmla="*/ 147782 h 551489"/>
                <a:gd name="connsiteX44" fmla="*/ 393203 w 406924"/>
                <a:gd name="connsiteY44" fmla="*/ 207313 h 551489"/>
                <a:gd name="connsiteX0" fmla="*/ 393203 w 406924"/>
                <a:gd name="connsiteY0" fmla="*/ 207313 h 551489"/>
                <a:gd name="connsiteX1" fmla="*/ 405110 w 406924"/>
                <a:gd name="connsiteY1" fmla="*/ 276369 h 551489"/>
                <a:gd name="connsiteX2" fmla="*/ 352722 w 406924"/>
                <a:gd name="connsiteY2" fmla="*/ 309707 h 551489"/>
                <a:gd name="connsiteX3" fmla="*/ 347960 w 406924"/>
                <a:gd name="connsiteY3" fmla="*/ 259701 h 551489"/>
                <a:gd name="connsiteX4" fmla="*/ 331291 w 406924"/>
                <a:gd name="connsiteY4" fmla="*/ 266844 h 551489"/>
                <a:gd name="connsiteX5" fmla="*/ 314622 w 406924"/>
                <a:gd name="connsiteY5" fmla="*/ 283513 h 551489"/>
                <a:gd name="connsiteX6" fmla="*/ 269378 w 406924"/>
                <a:gd name="connsiteY6" fmla="*/ 321613 h 551489"/>
                <a:gd name="connsiteX7" fmla="*/ 209847 w 406924"/>
                <a:gd name="connsiteY7" fmla="*/ 390669 h 551489"/>
                <a:gd name="connsiteX8" fmla="*/ 209010 w 406924"/>
                <a:gd name="connsiteY8" fmla="*/ 402448 h 551489"/>
                <a:gd name="connsiteX9" fmla="*/ 176510 w 406924"/>
                <a:gd name="connsiteY9" fmla="*/ 500207 h 551489"/>
                <a:gd name="connsiteX10" fmla="*/ 164603 w 406924"/>
                <a:gd name="connsiteY10" fmla="*/ 535926 h 551489"/>
                <a:gd name="connsiteX11" fmla="*/ 150316 w 406924"/>
                <a:gd name="connsiteY11" fmla="*/ 550213 h 551489"/>
                <a:gd name="connsiteX12" fmla="*/ 133647 w 406924"/>
                <a:gd name="connsiteY12" fmla="*/ 547832 h 551489"/>
                <a:gd name="connsiteX13" fmla="*/ 102691 w 406924"/>
                <a:gd name="connsiteY13" fmla="*/ 524019 h 551489"/>
                <a:gd name="connsiteX14" fmla="*/ 28872 w 406924"/>
                <a:gd name="connsiteY14" fmla="*/ 524019 h 551489"/>
                <a:gd name="connsiteX15" fmla="*/ 38397 w 406924"/>
                <a:gd name="connsiteY15" fmla="*/ 493063 h 551489"/>
                <a:gd name="connsiteX16" fmla="*/ 19347 w 406924"/>
                <a:gd name="connsiteY16" fmla="*/ 488301 h 551489"/>
                <a:gd name="connsiteX17" fmla="*/ 7441 w 406924"/>
                <a:gd name="connsiteY17" fmla="*/ 459726 h 551489"/>
                <a:gd name="connsiteX18" fmla="*/ 297 w 406924"/>
                <a:gd name="connsiteY18" fmla="*/ 424007 h 551489"/>
                <a:gd name="connsiteX19" fmla="*/ 2678 w 406924"/>
                <a:gd name="connsiteY19" fmla="*/ 412101 h 551489"/>
                <a:gd name="connsiteX20" fmla="*/ 14585 w 406924"/>
                <a:gd name="connsiteY20" fmla="*/ 409719 h 551489"/>
                <a:gd name="connsiteX21" fmla="*/ 28872 w 406924"/>
                <a:gd name="connsiteY21" fmla="*/ 412101 h 551489"/>
                <a:gd name="connsiteX22" fmla="*/ 45541 w 406924"/>
                <a:gd name="connsiteY22" fmla="*/ 395432 h 551489"/>
                <a:gd name="connsiteX23" fmla="*/ 52685 w 406924"/>
                <a:gd name="connsiteY23" fmla="*/ 385907 h 551489"/>
                <a:gd name="connsiteX24" fmla="*/ 71735 w 406924"/>
                <a:gd name="connsiteY24" fmla="*/ 388288 h 551489"/>
                <a:gd name="connsiteX25" fmla="*/ 86022 w 406924"/>
                <a:gd name="connsiteY25" fmla="*/ 362094 h 551489"/>
                <a:gd name="connsiteX26" fmla="*/ 124122 w 406924"/>
                <a:gd name="connsiteY26" fmla="*/ 326376 h 551489"/>
                <a:gd name="connsiteX27" fmla="*/ 169366 w 406924"/>
                <a:gd name="connsiteY27" fmla="*/ 290657 h 551489"/>
                <a:gd name="connsiteX28" fmla="*/ 197941 w 406924"/>
                <a:gd name="connsiteY28" fmla="*/ 283513 h 551489"/>
                <a:gd name="connsiteX29" fmla="*/ 216991 w 406924"/>
                <a:gd name="connsiteY29" fmla="*/ 307326 h 551489"/>
                <a:gd name="connsiteX30" fmla="*/ 252710 w 406924"/>
                <a:gd name="connsiteY30" fmla="*/ 293038 h 551489"/>
                <a:gd name="connsiteX31" fmla="*/ 286047 w 406924"/>
                <a:gd name="connsiteY31" fmla="*/ 264463 h 551489"/>
                <a:gd name="connsiteX32" fmla="*/ 295572 w 406924"/>
                <a:gd name="connsiteY32" fmla="*/ 204932 h 551489"/>
                <a:gd name="connsiteX33" fmla="*/ 274141 w 406924"/>
                <a:gd name="connsiteY33" fmla="*/ 152544 h 551489"/>
                <a:gd name="connsiteX34" fmla="*/ 252710 w 406924"/>
                <a:gd name="connsiteY34" fmla="*/ 116826 h 551489"/>
                <a:gd name="connsiteX35" fmla="*/ 245566 w 406924"/>
                <a:gd name="connsiteY35" fmla="*/ 93013 h 551489"/>
                <a:gd name="connsiteX36" fmla="*/ 243185 w 406924"/>
                <a:gd name="connsiteY36" fmla="*/ 76344 h 551489"/>
                <a:gd name="connsiteX37" fmla="*/ 247947 w 406924"/>
                <a:gd name="connsiteY37" fmla="*/ 40626 h 551489"/>
                <a:gd name="connsiteX38" fmla="*/ 271760 w 406924"/>
                <a:gd name="connsiteY38" fmla="*/ 12051 h 551489"/>
                <a:gd name="connsiteX39" fmla="*/ 286047 w 406924"/>
                <a:gd name="connsiteY39" fmla="*/ 144 h 551489"/>
                <a:gd name="connsiteX40" fmla="*/ 305097 w 406924"/>
                <a:gd name="connsiteY40" fmla="*/ 19194 h 551489"/>
                <a:gd name="connsiteX41" fmla="*/ 290810 w 406924"/>
                <a:gd name="connsiteY41" fmla="*/ 95394 h 551489"/>
                <a:gd name="connsiteX42" fmla="*/ 293191 w 406924"/>
                <a:gd name="connsiteY42" fmla="*/ 100157 h 551489"/>
                <a:gd name="connsiteX43" fmla="*/ 338435 w 406924"/>
                <a:gd name="connsiteY43" fmla="*/ 100157 h 551489"/>
                <a:gd name="connsiteX44" fmla="*/ 376535 w 406924"/>
                <a:gd name="connsiteY44" fmla="*/ 147782 h 551489"/>
                <a:gd name="connsiteX45" fmla="*/ 393203 w 406924"/>
                <a:gd name="connsiteY45" fmla="*/ 207313 h 551489"/>
                <a:gd name="connsiteX0" fmla="*/ 393203 w 406924"/>
                <a:gd name="connsiteY0" fmla="*/ 207313 h 551489"/>
                <a:gd name="connsiteX1" fmla="*/ 405110 w 406924"/>
                <a:gd name="connsiteY1" fmla="*/ 276369 h 551489"/>
                <a:gd name="connsiteX2" fmla="*/ 352722 w 406924"/>
                <a:gd name="connsiteY2" fmla="*/ 309707 h 551489"/>
                <a:gd name="connsiteX3" fmla="*/ 347960 w 406924"/>
                <a:gd name="connsiteY3" fmla="*/ 259701 h 551489"/>
                <a:gd name="connsiteX4" fmla="*/ 331291 w 406924"/>
                <a:gd name="connsiteY4" fmla="*/ 266844 h 551489"/>
                <a:gd name="connsiteX5" fmla="*/ 314622 w 406924"/>
                <a:gd name="connsiteY5" fmla="*/ 283513 h 551489"/>
                <a:gd name="connsiteX6" fmla="*/ 269378 w 406924"/>
                <a:gd name="connsiteY6" fmla="*/ 321613 h 551489"/>
                <a:gd name="connsiteX7" fmla="*/ 209847 w 406924"/>
                <a:gd name="connsiteY7" fmla="*/ 390669 h 551489"/>
                <a:gd name="connsiteX8" fmla="*/ 176510 w 406924"/>
                <a:gd name="connsiteY8" fmla="*/ 500207 h 551489"/>
                <a:gd name="connsiteX9" fmla="*/ 164603 w 406924"/>
                <a:gd name="connsiteY9" fmla="*/ 535926 h 551489"/>
                <a:gd name="connsiteX10" fmla="*/ 150316 w 406924"/>
                <a:gd name="connsiteY10" fmla="*/ 550213 h 551489"/>
                <a:gd name="connsiteX11" fmla="*/ 133647 w 406924"/>
                <a:gd name="connsiteY11" fmla="*/ 547832 h 551489"/>
                <a:gd name="connsiteX12" fmla="*/ 102691 w 406924"/>
                <a:gd name="connsiteY12" fmla="*/ 524019 h 551489"/>
                <a:gd name="connsiteX13" fmla="*/ 28872 w 406924"/>
                <a:gd name="connsiteY13" fmla="*/ 524019 h 551489"/>
                <a:gd name="connsiteX14" fmla="*/ 38397 w 406924"/>
                <a:gd name="connsiteY14" fmla="*/ 493063 h 551489"/>
                <a:gd name="connsiteX15" fmla="*/ 19347 w 406924"/>
                <a:gd name="connsiteY15" fmla="*/ 488301 h 551489"/>
                <a:gd name="connsiteX16" fmla="*/ 7441 w 406924"/>
                <a:gd name="connsiteY16" fmla="*/ 459726 h 551489"/>
                <a:gd name="connsiteX17" fmla="*/ 297 w 406924"/>
                <a:gd name="connsiteY17" fmla="*/ 424007 h 551489"/>
                <a:gd name="connsiteX18" fmla="*/ 2678 w 406924"/>
                <a:gd name="connsiteY18" fmla="*/ 412101 h 551489"/>
                <a:gd name="connsiteX19" fmla="*/ 14585 w 406924"/>
                <a:gd name="connsiteY19" fmla="*/ 409719 h 551489"/>
                <a:gd name="connsiteX20" fmla="*/ 28872 w 406924"/>
                <a:gd name="connsiteY20" fmla="*/ 412101 h 551489"/>
                <a:gd name="connsiteX21" fmla="*/ 45541 w 406924"/>
                <a:gd name="connsiteY21" fmla="*/ 395432 h 551489"/>
                <a:gd name="connsiteX22" fmla="*/ 52685 w 406924"/>
                <a:gd name="connsiteY22" fmla="*/ 385907 h 551489"/>
                <a:gd name="connsiteX23" fmla="*/ 71735 w 406924"/>
                <a:gd name="connsiteY23" fmla="*/ 388288 h 551489"/>
                <a:gd name="connsiteX24" fmla="*/ 86022 w 406924"/>
                <a:gd name="connsiteY24" fmla="*/ 362094 h 551489"/>
                <a:gd name="connsiteX25" fmla="*/ 124122 w 406924"/>
                <a:gd name="connsiteY25" fmla="*/ 326376 h 551489"/>
                <a:gd name="connsiteX26" fmla="*/ 169366 w 406924"/>
                <a:gd name="connsiteY26" fmla="*/ 290657 h 551489"/>
                <a:gd name="connsiteX27" fmla="*/ 197941 w 406924"/>
                <a:gd name="connsiteY27" fmla="*/ 283513 h 551489"/>
                <a:gd name="connsiteX28" fmla="*/ 216991 w 406924"/>
                <a:gd name="connsiteY28" fmla="*/ 307326 h 551489"/>
                <a:gd name="connsiteX29" fmla="*/ 252710 w 406924"/>
                <a:gd name="connsiteY29" fmla="*/ 293038 h 551489"/>
                <a:gd name="connsiteX30" fmla="*/ 286047 w 406924"/>
                <a:gd name="connsiteY30" fmla="*/ 264463 h 551489"/>
                <a:gd name="connsiteX31" fmla="*/ 295572 w 406924"/>
                <a:gd name="connsiteY31" fmla="*/ 204932 h 551489"/>
                <a:gd name="connsiteX32" fmla="*/ 274141 w 406924"/>
                <a:gd name="connsiteY32" fmla="*/ 152544 h 551489"/>
                <a:gd name="connsiteX33" fmla="*/ 252710 w 406924"/>
                <a:gd name="connsiteY33" fmla="*/ 116826 h 551489"/>
                <a:gd name="connsiteX34" fmla="*/ 245566 w 406924"/>
                <a:gd name="connsiteY34" fmla="*/ 93013 h 551489"/>
                <a:gd name="connsiteX35" fmla="*/ 243185 w 406924"/>
                <a:gd name="connsiteY35" fmla="*/ 76344 h 551489"/>
                <a:gd name="connsiteX36" fmla="*/ 247947 w 406924"/>
                <a:gd name="connsiteY36" fmla="*/ 40626 h 551489"/>
                <a:gd name="connsiteX37" fmla="*/ 271760 w 406924"/>
                <a:gd name="connsiteY37" fmla="*/ 12051 h 551489"/>
                <a:gd name="connsiteX38" fmla="*/ 286047 w 406924"/>
                <a:gd name="connsiteY38" fmla="*/ 144 h 551489"/>
                <a:gd name="connsiteX39" fmla="*/ 305097 w 406924"/>
                <a:gd name="connsiteY39" fmla="*/ 19194 h 551489"/>
                <a:gd name="connsiteX40" fmla="*/ 290810 w 406924"/>
                <a:gd name="connsiteY40" fmla="*/ 95394 h 551489"/>
                <a:gd name="connsiteX41" fmla="*/ 293191 w 406924"/>
                <a:gd name="connsiteY41" fmla="*/ 100157 h 551489"/>
                <a:gd name="connsiteX42" fmla="*/ 338435 w 406924"/>
                <a:gd name="connsiteY42" fmla="*/ 100157 h 551489"/>
                <a:gd name="connsiteX43" fmla="*/ 376535 w 406924"/>
                <a:gd name="connsiteY43" fmla="*/ 147782 h 551489"/>
                <a:gd name="connsiteX44" fmla="*/ 393203 w 406924"/>
                <a:gd name="connsiteY44" fmla="*/ 207313 h 551489"/>
                <a:gd name="connsiteX0" fmla="*/ 393203 w 406924"/>
                <a:gd name="connsiteY0" fmla="*/ 207313 h 551489"/>
                <a:gd name="connsiteX1" fmla="*/ 405110 w 406924"/>
                <a:gd name="connsiteY1" fmla="*/ 276369 h 551489"/>
                <a:gd name="connsiteX2" fmla="*/ 352722 w 406924"/>
                <a:gd name="connsiteY2" fmla="*/ 309707 h 551489"/>
                <a:gd name="connsiteX3" fmla="*/ 347960 w 406924"/>
                <a:gd name="connsiteY3" fmla="*/ 259701 h 551489"/>
                <a:gd name="connsiteX4" fmla="*/ 331291 w 406924"/>
                <a:gd name="connsiteY4" fmla="*/ 266844 h 551489"/>
                <a:gd name="connsiteX5" fmla="*/ 314622 w 406924"/>
                <a:gd name="connsiteY5" fmla="*/ 283513 h 551489"/>
                <a:gd name="connsiteX6" fmla="*/ 269378 w 406924"/>
                <a:gd name="connsiteY6" fmla="*/ 321613 h 551489"/>
                <a:gd name="connsiteX7" fmla="*/ 176510 w 406924"/>
                <a:gd name="connsiteY7" fmla="*/ 500207 h 551489"/>
                <a:gd name="connsiteX8" fmla="*/ 164603 w 406924"/>
                <a:gd name="connsiteY8" fmla="*/ 535926 h 551489"/>
                <a:gd name="connsiteX9" fmla="*/ 150316 w 406924"/>
                <a:gd name="connsiteY9" fmla="*/ 550213 h 551489"/>
                <a:gd name="connsiteX10" fmla="*/ 133647 w 406924"/>
                <a:gd name="connsiteY10" fmla="*/ 547832 h 551489"/>
                <a:gd name="connsiteX11" fmla="*/ 102691 w 406924"/>
                <a:gd name="connsiteY11" fmla="*/ 524019 h 551489"/>
                <a:gd name="connsiteX12" fmla="*/ 28872 w 406924"/>
                <a:gd name="connsiteY12" fmla="*/ 524019 h 551489"/>
                <a:gd name="connsiteX13" fmla="*/ 38397 w 406924"/>
                <a:gd name="connsiteY13" fmla="*/ 493063 h 551489"/>
                <a:gd name="connsiteX14" fmla="*/ 19347 w 406924"/>
                <a:gd name="connsiteY14" fmla="*/ 488301 h 551489"/>
                <a:gd name="connsiteX15" fmla="*/ 7441 w 406924"/>
                <a:gd name="connsiteY15" fmla="*/ 459726 h 551489"/>
                <a:gd name="connsiteX16" fmla="*/ 297 w 406924"/>
                <a:gd name="connsiteY16" fmla="*/ 424007 h 551489"/>
                <a:gd name="connsiteX17" fmla="*/ 2678 w 406924"/>
                <a:gd name="connsiteY17" fmla="*/ 412101 h 551489"/>
                <a:gd name="connsiteX18" fmla="*/ 14585 w 406924"/>
                <a:gd name="connsiteY18" fmla="*/ 409719 h 551489"/>
                <a:gd name="connsiteX19" fmla="*/ 28872 w 406924"/>
                <a:gd name="connsiteY19" fmla="*/ 412101 h 551489"/>
                <a:gd name="connsiteX20" fmla="*/ 45541 w 406924"/>
                <a:gd name="connsiteY20" fmla="*/ 395432 h 551489"/>
                <a:gd name="connsiteX21" fmla="*/ 52685 w 406924"/>
                <a:gd name="connsiteY21" fmla="*/ 385907 h 551489"/>
                <a:gd name="connsiteX22" fmla="*/ 71735 w 406924"/>
                <a:gd name="connsiteY22" fmla="*/ 388288 h 551489"/>
                <a:gd name="connsiteX23" fmla="*/ 86022 w 406924"/>
                <a:gd name="connsiteY23" fmla="*/ 362094 h 551489"/>
                <a:gd name="connsiteX24" fmla="*/ 124122 w 406924"/>
                <a:gd name="connsiteY24" fmla="*/ 326376 h 551489"/>
                <a:gd name="connsiteX25" fmla="*/ 169366 w 406924"/>
                <a:gd name="connsiteY25" fmla="*/ 290657 h 551489"/>
                <a:gd name="connsiteX26" fmla="*/ 197941 w 406924"/>
                <a:gd name="connsiteY26" fmla="*/ 283513 h 551489"/>
                <a:gd name="connsiteX27" fmla="*/ 216991 w 406924"/>
                <a:gd name="connsiteY27" fmla="*/ 307326 h 551489"/>
                <a:gd name="connsiteX28" fmla="*/ 252710 w 406924"/>
                <a:gd name="connsiteY28" fmla="*/ 293038 h 551489"/>
                <a:gd name="connsiteX29" fmla="*/ 286047 w 406924"/>
                <a:gd name="connsiteY29" fmla="*/ 264463 h 551489"/>
                <a:gd name="connsiteX30" fmla="*/ 295572 w 406924"/>
                <a:gd name="connsiteY30" fmla="*/ 204932 h 551489"/>
                <a:gd name="connsiteX31" fmla="*/ 274141 w 406924"/>
                <a:gd name="connsiteY31" fmla="*/ 152544 h 551489"/>
                <a:gd name="connsiteX32" fmla="*/ 252710 w 406924"/>
                <a:gd name="connsiteY32" fmla="*/ 116826 h 551489"/>
                <a:gd name="connsiteX33" fmla="*/ 245566 w 406924"/>
                <a:gd name="connsiteY33" fmla="*/ 93013 h 551489"/>
                <a:gd name="connsiteX34" fmla="*/ 243185 w 406924"/>
                <a:gd name="connsiteY34" fmla="*/ 76344 h 551489"/>
                <a:gd name="connsiteX35" fmla="*/ 247947 w 406924"/>
                <a:gd name="connsiteY35" fmla="*/ 40626 h 551489"/>
                <a:gd name="connsiteX36" fmla="*/ 271760 w 406924"/>
                <a:gd name="connsiteY36" fmla="*/ 12051 h 551489"/>
                <a:gd name="connsiteX37" fmla="*/ 286047 w 406924"/>
                <a:gd name="connsiteY37" fmla="*/ 144 h 551489"/>
                <a:gd name="connsiteX38" fmla="*/ 305097 w 406924"/>
                <a:gd name="connsiteY38" fmla="*/ 19194 h 551489"/>
                <a:gd name="connsiteX39" fmla="*/ 290810 w 406924"/>
                <a:gd name="connsiteY39" fmla="*/ 95394 h 551489"/>
                <a:gd name="connsiteX40" fmla="*/ 293191 w 406924"/>
                <a:gd name="connsiteY40" fmla="*/ 100157 h 551489"/>
                <a:gd name="connsiteX41" fmla="*/ 338435 w 406924"/>
                <a:gd name="connsiteY41" fmla="*/ 100157 h 551489"/>
                <a:gd name="connsiteX42" fmla="*/ 376535 w 406924"/>
                <a:gd name="connsiteY42" fmla="*/ 147782 h 551489"/>
                <a:gd name="connsiteX43" fmla="*/ 393203 w 406924"/>
                <a:gd name="connsiteY43" fmla="*/ 207313 h 551489"/>
                <a:gd name="connsiteX0" fmla="*/ 269378 w 406924"/>
                <a:gd name="connsiteY0" fmla="*/ 321613 h 551489"/>
                <a:gd name="connsiteX1" fmla="*/ 176510 w 406924"/>
                <a:gd name="connsiteY1" fmla="*/ 500207 h 551489"/>
                <a:gd name="connsiteX2" fmla="*/ 164603 w 406924"/>
                <a:gd name="connsiteY2" fmla="*/ 535926 h 551489"/>
                <a:gd name="connsiteX3" fmla="*/ 150316 w 406924"/>
                <a:gd name="connsiteY3" fmla="*/ 550213 h 551489"/>
                <a:gd name="connsiteX4" fmla="*/ 133647 w 406924"/>
                <a:gd name="connsiteY4" fmla="*/ 547832 h 551489"/>
                <a:gd name="connsiteX5" fmla="*/ 102691 w 406924"/>
                <a:gd name="connsiteY5" fmla="*/ 524019 h 551489"/>
                <a:gd name="connsiteX6" fmla="*/ 28872 w 406924"/>
                <a:gd name="connsiteY6" fmla="*/ 524019 h 551489"/>
                <a:gd name="connsiteX7" fmla="*/ 38397 w 406924"/>
                <a:gd name="connsiteY7" fmla="*/ 493063 h 551489"/>
                <a:gd name="connsiteX8" fmla="*/ 19347 w 406924"/>
                <a:gd name="connsiteY8" fmla="*/ 488301 h 551489"/>
                <a:gd name="connsiteX9" fmla="*/ 7441 w 406924"/>
                <a:gd name="connsiteY9" fmla="*/ 459726 h 551489"/>
                <a:gd name="connsiteX10" fmla="*/ 297 w 406924"/>
                <a:gd name="connsiteY10" fmla="*/ 424007 h 551489"/>
                <a:gd name="connsiteX11" fmla="*/ 2678 w 406924"/>
                <a:gd name="connsiteY11" fmla="*/ 412101 h 551489"/>
                <a:gd name="connsiteX12" fmla="*/ 14585 w 406924"/>
                <a:gd name="connsiteY12" fmla="*/ 409719 h 551489"/>
                <a:gd name="connsiteX13" fmla="*/ 28872 w 406924"/>
                <a:gd name="connsiteY13" fmla="*/ 412101 h 551489"/>
                <a:gd name="connsiteX14" fmla="*/ 45541 w 406924"/>
                <a:gd name="connsiteY14" fmla="*/ 395432 h 551489"/>
                <a:gd name="connsiteX15" fmla="*/ 52685 w 406924"/>
                <a:gd name="connsiteY15" fmla="*/ 385907 h 551489"/>
                <a:gd name="connsiteX16" fmla="*/ 71735 w 406924"/>
                <a:gd name="connsiteY16" fmla="*/ 388288 h 551489"/>
                <a:gd name="connsiteX17" fmla="*/ 86022 w 406924"/>
                <a:gd name="connsiteY17" fmla="*/ 362094 h 551489"/>
                <a:gd name="connsiteX18" fmla="*/ 124122 w 406924"/>
                <a:gd name="connsiteY18" fmla="*/ 326376 h 551489"/>
                <a:gd name="connsiteX19" fmla="*/ 169366 w 406924"/>
                <a:gd name="connsiteY19" fmla="*/ 290657 h 551489"/>
                <a:gd name="connsiteX20" fmla="*/ 197941 w 406924"/>
                <a:gd name="connsiteY20" fmla="*/ 283513 h 551489"/>
                <a:gd name="connsiteX21" fmla="*/ 216991 w 406924"/>
                <a:gd name="connsiteY21" fmla="*/ 307326 h 551489"/>
                <a:gd name="connsiteX22" fmla="*/ 252710 w 406924"/>
                <a:gd name="connsiteY22" fmla="*/ 293038 h 551489"/>
                <a:gd name="connsiteX23" fmla="*/ 286047 w 406924"/>
                <a:gd name="connsiteY23" fmla="*/ 264463 h 551489"/>
                <a:gd name="connsiteX24" fmla="*/ 295572 w 406924"/>
                <a:gd name="connsiteY24" fmla="*/ 204932 h 551489"/>
                <a:gd name="connsiteX25" fmla="*/ 274141 w 406924"/>
                <a:gd name="connsiteY25" fmla="*/ 152544 h 551489"/>
                <a:gd name="connsiteX26" fmla="*/ 252710 w 406924"/>
                <a:gd name="connsiteY26" fmla="*/ 116826 h 551489"/>
                <a:gd name="connsiteX27" fmla="*/ 245566 w 406924"/>
                <a:gd name="connsiteY27" fmla="*/ 93013 h 551489"/>
                <a:gd name="connsiteX28" fmla="*/ 243185 w 406924"/>
                <a:gd name="connsiteY28" fmla="*/ 76344 h 551489"/>
                <a:gd name="connsiteX29" fmla="*/ 247947 w 406924"/>
                <a:gd name="connsiteY29" fmla="*/ 40626 h 551489"/>
                <a:gd name="connsiteX30" fmla="*/ 271760 w 406924"/>
                <a:gd name="connsiteY30" fmla="*/ 12051 h 551489"/>
                <a:gd name="connsiteX31" fmla="*/ 286047 w 406924"/>
                <a:gd name="connsiteY31" fmla="*/ 144 h 551489"/>
                <a:gd name="connsiteX32" fmla="*/ 305097 w 406924"/>
                <a:gd name="connsiteY32" fmla="*/ 19194 h 551489"/>
                <a:gd name="connsiteX33" fmla="*/ 290810 w 406924"/>
                <a:gd name="connsiteY33" fmla="*/ 95394 h 551489"/>
                <a:gd name="connsiteX34" fmla="*/ 293191 w 406924"/>
                <a:gd name="connsiteY34" fmla="*/ 100157 h 551489"/>
                <a:gd name="connsiteX35" fmla="*/ 338435 w 406924"/>
                <a:gd name="connsiteY35" fmla="*/ 100157 h 551489"/>
                <a:gd name="connsiteX36" fmla="*/ 376535 w 406924"/>
                <a:gd name="connsiteY36" fmla="*/ 147782 h 551489"/>
                <a:gd name="connsiteX37" fmla="*/ 393203 w 406924"/>
                <a:gd name="connsiteY37" fmla="*/ 207313 h 551489"/>
                <a:gd name="connsiteX38" fmla="*/ 405110 w 406924"/>
                <a:gd name="connsiteY38" fmla="*/ 276369 h 551489"/>
                <a:gd name="connsiteX39" fmla="*/ 352722 w 406924"/>
                <a:gd name="connsiteY39" fmla="*/ 309707 h 551489"/>
                <a:gd name="connsiteX40" fmla="*/ 347960 w 406924"/>
                <a:gd name="connsiteY40" fmla="*/ 259701 h 551489"/>
                <a:gd name="connsiteX41" fmla="*/ 331291 w 406924"/>
                <a:gd name="connsiteY41" fmla="*/ 266844 h 551489"/>
                <a:gd name="connsiteX42" fmla="*/ 314622 w 406924"/>
                <a:gd name="connsiteY42" fmla="*/ 283513 h 551489"/>
                <a:gd name="connsiteX43" fmla="*/ 394351 w 406924"/>
                <a:gd name="connsiteY43" fmla="*/ 445254 h 551489"/>
                <a:gd name="connsiteX0" fmla="*/ 269378 w 406924"/>
                <a:gd name="connsiteY0" fmla="*/ 321613 h 551489"/>
                <a:gd name="connsiteX1" fmla="*/ 264336 w 406924"/>
                <a:gd name="connsiteY1" fmla="*/ 331611 h 551489"/>
                <a:gd name="connsiteX2" fmla="*/ 176510 w 406924"/>
                <a:gd name="connsiteY2" fmla="*/ 500207 h 551489"/>
                <a:gd name="connsiteX3" fmla="*/ 164603 w 406924"/>
                <a:gd name="connsiteY3" fmla="*/ 535926 h 551489"/>
                <a:gd name="connsiteX4" fmla="*/ 150316 w 406924"/>
                <a:gd name="connsiteY4" fmla="*/ 550213 h 551489"/>
                <a:gd name="connsiteX5" fmla="*/ 133647 w 406924"/>
                <a:gd name="connsiteY5" fmla="*/ 547832 h 551489"/>
                <a:gd name="connsiteX6" fmla="*/ 102691 w 406924"/>
                <a:gd name="connsiteY6" fmla="*/ 524019 h 551489"/>
                <a:gd name="connsiteX7" fmla="*/ 28872 w 406924"/>
                <a:gd name="connsiteY7" fmla="*/ 524019 h 551489"/>
                <a:gd name="connsiteX8" fmla="*/ 38397 w 406924"/>
                <a:gd name="connsiteY8" fmla="*/ 493063 h 551489"/>
                <a:gd name="connsiteX9" fmla="*/ 19347 w 406924"/>
                <a:gd name="connsiteY9" fmla="*/ 488301 h 551489"/>
                <a:gd name="connsiteX10" fmla="*/ 7441 w 406924"/>
                <a:gd name="connsiteY10" fmla="*/ 459726 h 551489"/>
                <a:gd name="connsiteX11" fmla="*/ 297 w 406924"/>
                <a:gd name="connsiteY11" fmla="*/ 424007 h 551489"/>
                <a:gd name="connsiteX12" fmla="*/ 2678 w 406924"/>
                <a:gd name="connsiteY12" fmla="*/ 412101 h 551489"/>
                <a:gd name="connsiteX13" fmla="*/ 14585 w 406924"/>
                <a:gd name="connsiteY13" fmla="*/ 409719 h 551489"/>
                <a:gd name="connsiteX14" fmla="*/ 28872 w 406924"/>
                <a:gd name="connsiteY14" fmla="*/ 412101 h 551489"/>
                <a:gd name="connsiteX15" fmla="*/ 45541 w 406924"/>
                <a:gd name="connsiteY15" fmla="*/ 395432 h 551489"/>
                <a:gd name="connsiteX16" fmla="*/ 52685 w 406924"/>
                <a:gd name="connsiteY16" fmla="*/ 385907 h 551489"/>
                <a:gd name="connsiteX17" fmla="*/ 71735 w 406924"/>
                <a:gd name="connsiteY17" fmla="*/ 388288 h 551489"/>
                <a:gd name="connsiteX18" fmla="*/ 86022 w 406924"/>
                <a:gd name="connsiteY18" fmla="*/ 362094 h 551489"/>
                <a:gd name="connsiteX19" fmla="*/ 124122 w 406924"/>
                <a:gd name="connsiteY19" fmla="*/ 326376 h 551489"/>
                <a:gd name="connsiteX20" fmla="*/ 169366 w 406924"/>
                <a:gd name="connsiteY20" fmla="*/ 290657 h 551489"/>
                <a:gd name="connsiteX21" fmla="*/ 197941 w 406924"/>
                <a:gd name="connsiteY21" fmla="*/ 283513 h 551489"/>
                <a:gd name="connsiteX22" fmla="*/ 216991 w 406924"/>
                <a:gd name="connsiteY22" fmla="*/ 307326 h 551489"/>
                <a:gd name="connsiteX23" fmla="*/ 252710 w 406924"/>
                <a:gd name="connsiteY23" fmla="*/ 293038 h 551489"/>
                <a:gd name="connsiteX24" fmla="*/ 286047 w 406924"/>
                <a:gd name="connsiteY24" fmla="*/ 264463 h 551489"/>
                <a:gd name="connsiteX25" fmla="*/ 295572 w 406924"/>
                <a:gd name="connsiteY25" fmla="*/ 204932 h 551489"/>
                <a:gd name="connsiteX26" fmla="*/ 274141 w 406924"/>
                <a:gd name="connsiteY26" fmla="*/ 152544 h 551489"/>
                <a:gd name="connsiteX27" fmla="*/ 252710 w 406924"/>
                <a:gd name="connsiteY27" fmla="*/ 116826 h 551489"/>
                <a:gd name="connsiteX28" fmla="*/ 245566 w 406924"/>
                <a:gd name="connsiteY28" fmla="*/ 93013 h 551489"/>
                <a:gd name="connsiteX29" fmla="*/ 243185 w 406924"/>
                <a:gd name="connsiteY29" fmla="*/ 76344 h 551489"/>
                <a:gd name="connsiteX30" fmla="*/ 247947 w 406924"/>
                <a:gd name="connsiteY30" fmla="*/ 40626 h 551489"/>
                <a:gd name="connsiteX31" fmla="*/ 271760 w 406924"/>
                <a:gd name="connsiteY31" fmla="*/ 12051 h 551489"/>
                <a:gd name="connsiteX32" fmla="*/ 286047 w 406924"/>
                <a:gd name="connsiteY32" fmla="*/ 144 h 551489"/>
                <a:gd name="connsiteX33" fmla="*/ 305097 w 406924"/>
                <a:gd name="connsiteY33" fmla="*/ 19194 h 551489"/>
                <a:gd name="connsiteX34" fmla="*/ 290810 w 406924"/>
                <a:gd name="connsiteY34" fmla="*/ 95394 h 551489"/>
                <a:gd name="connsiteX35" fmla="*/ 293191 w 406924"/>
                <a:gd name="connsiteY35" fmla="*/ 100157 h 551489"/>
                <a:gd name="connsiteX36" fmla="*/ 338435 w 406924"/>
                <a:gd name="connsiteY36" fmla="*/ 100157 h 551489"/>
                <a:gd name="connsiteX37" fmla="*/ 376535 w 406924"/>
                <a:gd name="connsiteY37" fmla="*/ 147782 h 551489"/>
                <a:gd name="connsiteX38" fmla="*/ 393203 w 406924"/>
                <a:gd name="connsiteY38" fmla="*/ 207313 h 551489"/>
                <a:gd name="connsiteX39" fmla="*/ 405110 w 406924"/>
                <a:gd name="connsiteY39" fmla="*/ 276369 h 551489"/>
                <a:gd name="connsiteX40" fmla="*/ 352722 w 406924"/>
                <a:gd name="connsiteY40" fmla="*/ 309707 h 551489"/>
                <a:gd name="connsiteX41" fmla="*/ 347960 w 406924"/>
                <a:gd name="connsiteY41" fmla="*/ 259701 h 551489"/>
                <a:gd name="connsiteX42" fmla="*/ 331291 w 406924"/>
                <a:gd name="connsiteY42" fmla="*/ 266844 h 551489"/>
                <a:gd name="connsiteX43" fmla="*/ 314622 w 406924"/>
                <a:gd name="connsiteY43" fmla="*/ 283513 h 551489"/>
                <a:gd name="connsiteX44" fmla="*/ 394351 w 406924"/>
                <a:gd name="connsiteY44" fmla="*/ 445254 h 551489"/>
                <a:gd name="connsiteX0" fmla="*/ 269378 w 406924"/>
                <a:gd name="connsiteY0" fmla="*/ 321613 h 551489"/>
                <a:gd name="connsiteX1" fmla="*/ 176510 w 406924"/>
                <a:gd name="connsiteY1" fmla="*/ 500207 h 551489"/>
                <a:gd name="connsiteX2" fmla="*/ 164603 w 406924"/>
                <a:gd name="connsiteY2" fmla="*/ 535926 h 551489"/>
                <a:gd name="connsiteX3" fmla="*/ 150316 w 406924"/>
                <a:gd name="connsiteY3" fmla="*/ 550213 h 551489"/>
                <a:gd name="connsiteX4" fmla="*/ 133647 w 406924"/>
                <a:gd name="connsiteY4" fmla="*/ 547832 h 551489"/>
                <a:gd name="connsiteX5" fmla="*/ 102691 w 406924"/>
                <a:gd name="connsiteY5" fmla="*/ 524019 h 551489"/>
                <a:gd name="connsiteX6" fmla="*/ 28872 w 406924"/>
                <a:gd name="connsiteY6" fmla="*/ 524019 h 551489"/>
                <a:gd name="connsiteX7" fmla="*/ 38397 w 406924"/>
                <a:gd name="connsiteY7" fmla="*/ 493063 h 551489"/>
                <a:gd name="connsiteX8" fmla="*/ 19347 w 406924"/>
                <a:gd name="connsiteY8" fmla="*/ 488301 h 551489"/>
                <a:gd name="connsiteX9" fmla="*/ 7441 w 406924"/>
                <a:gd name="connsiteY9" fmla="*/ 459726 h 551489"/>
                <a:gd name="connsiteX10" fmla="*/ 297 w 406924"/>
                <a:gd name="connsiteY10" fmla="*/ 424007 h 551489"/>
                <a:gd name="connsiteX11" fmla="*/ 2678 w 406924"/>
                <a:gd name="connsiteY11" fmla="*/ 412101 h 551489"/>
                <a:gd name="connsiteX12" fmla="*/ 14585 w 406924"/>
                <a:gd name="connsiteY12" fmla="*/ 409719 h 551489"/>
                <a:gd name="connsiteX13" fmla="*/ 28872 w 406924"/>
                <a:gd name="connsiteY13" fmla="*/ 412101 h 551489"/>
                <a:gd name="connsiteX14" fmla="*/ 45541 w 406924"/>
                <a:gd name="connsiteY14" fmla="*/ 395432 h 551489"/>
                <a:gd name="connsiteX15" fmla="*/ 52685 w 406924"/>
                <a:gd name="connsiteY15" fmla="*/ 385907 h 551489"/>
                <a:gd name="connsiteX16" fmla="*/ 71735 w 406924"/>
                <a:gd name="connsiteY16" fmla="*/ 388288 h 551489"/>
                <a:gd name="connsiteX17" fmla="*/ 86022 w 406924"/>
                <a:gd name="connsiteY17" fmla="*/ 362094 h 551489"/>
                <a:gd name="connsiteX18" fmla="*/ 124122 w 406924"/>
                <a:gd name="connsiteY18" fmla="*/ 326376 h 551489"/>
                <a:gd name="connsiteX19" fmla="*/ 169366 w 406924"/>
                <a:gd name="connsiteY19" fmla="*/ 290657 h 551489"/>
                <a:gd name="connsiteX20" fmla="*/ 197941 w 406924"/>
                <a:gd name="connsiteY20" fmla="*/ 283513 h 551489"/>
                <a:gd name="connsiteX21" fmla="*/ 216991 w 406924"/>
                <a:gd name="connsiteY21" fmla="*/ 307326 h 551489"/>
                <a:gd name="connsiteX22" fmla="*/ 252710 w 406924"/>
                <a:gd name="connsiteY22" fmla="*/ 293038 h 551489"/>
                <a:gd name="connsiteX23" fmla="*/ 286047 w 406924"/>
                <a:gd name="connsiteY23" fmla="*/ 264463 h 551489"/>
                <a:gd name="connsiteX24" fmla="*/ 295572 w 406924"/>
                <a:gd name="connsiteY24" fmla="*/ 204932 h 551489"/>
                <a:gd name="connsiteX25" fmla="*/ 274141 w 406924"/>
                <a:gd name="connsiteY25" fmla="*/ 152544 h 551489"/>
                <a:gd name="connsiteX26" fmla="*/ 252710 w 406924"/>
                <a:gd name="connsiteY26" fmla="*/ 116826 h 551489"/>
                <a:gd name="connsiteX27" fmla="*/ 245566 w 406924"/>
                <a:gd name="connsiteY27" fmla="*/ 93013 h 551489"/>
                <a:gd name="connsiteX28" fmla="*/ 243185 w 406924"/>
                <a:gd name="connsiteY28" fmla="*/ 76344 h 551489"/>
                <a:gd name="connsiteX29" fmla="*/ 247947 w 406924"/>
                <a:gd name="connsiteY29" fmla="*/ 40626 h 551489"/>
                <a:gd name="connsiteX30" fmla="*/ 271760 w 406924"/>
                <a:gd name="connsiteY30" fmla="*/ 12051 h 551489"/>
                <a:gd name="connsiteX31" fmla="*/ 286047 w 406924"/>
                <a:gd name="connsiteY31" fmla="*/ 144 h 551489"/>
                <a:gd name="connsiteX32" fmla="*/ 305097 w 406924"/>
                <a:gd name="connsiteY32" fmla="*/ 19194 h 551489"/>
                <a:gd name="connsiteX33" fmla="*/ 290810 w 406924"/>
                <a:gd name="connsiteY33" fmla="*/ 95394 h 551489"/>
                <a:gd name="connsiteX34" fmla="*/ 293191 w 406924"/>
                <a:gd name="connsiteY34" fmla="*/ 100157 h 551489"/>
                <a:gd name="connsiteX35" fmla="*/ 338435 w 406924"/>
                <a:gd name="connsiteY35" fmla="*/ 100157 h 551489"/>
                <a:gd name="connsiteX36" fmla="*/ 376535 w 406924"/>
                <a:gd name="connsiteY36" fmla="*/ 147782 h 551489"/>
                <a:gd name="connsiteX37" fmla="*/ 393203 w 406924"/>
                <a:gd name="connsiteY37" fmla="*/ 207313 h 551489"/>
                <a:gd name="connsiteX38" fmla="*/ 405110 w 406924"/>
                <a:gd name="connsiteY38" fmla="*/ 276369 h 551489"/>
                <a:gd name="connsiteX39" fmla="*/ 352722 w 406924"/>
                <a:gd name="connsiteY39" fmla="*/ 309707 h 551489"/>
                <a:gd name="connsiteX40" fmla="*/ 347960 w 406924"/>
                <a:gd name="connsiteY40" fmla="*/ 259701 h 551489"/>
                <a:gd name="connsiteX41" fmla="*/ 331291 w 406924"/>
                <a:gd name="connsiteY41" fmla="*/ 266844 h 551489"/>
                <a:gd name="connsiteX42" fmla="*/ 314622 w 406924"/>
                <a:gd name="connsiteY42" fmla="*/ 283513 h 551489"/>
                <a:gd name="connsiteX43" fmla="*/ 394351 w 406924"/>
                <a:gd name="connsiteY43" fmla="*/ 445254 h 551489"/>
                <a:gd name="connsiteX0" fmla="*/ 176510 w 406924"/>
                <a:gd name="connsiteY0" fmla="*/ 500207 h 551489"/>
                <a:gd name="connsiteX1" fmla="*/ 164603 w 406924"/>
                <a:gd name="connsiteY1" fmla="*/ 535926 h 551489"/>
                <a:gd name="connsiteX2" fmla="*/ 150316 w 406924"/>
                <a:gd name="connsiteY2" fmla="*/ 550213 h 551489"/>
                <a:gd name="connsiteX3" fmla="*/ 133647 w 406924"/>
                <a:gd name="connsiteY3" fmla="*/ 547832 h 551489"/>
                <a:gd name="connsiteX4" fmla="*/ 102691 w 406924"/>
                <a:gd name="connsiteY4" fmla="*/ 524019 h 551489"/>
                <a:gd name="connsiteX5" fmla="*/ 28872 w 406924"/>
                <a:gd name="connsiteY5" fmla="*/ 524019 h 551489"/>
                <a:gd name="connsiteX6" fmla="*/ 38397 w 406924"/>
                <a:gd name="connsiteY6" fmla="*/ 493063 h 551489"/>
                <a:gd name="connsiteX7" fmla="*/ 19347 w 406924"/>
                <a:gd name="connsiteY7" fmla="*/ 488301 h 551489"/>
                <a:gd name="connsiteX8" fmla="*/ 7441 w 406924"/>
                <a:gd name="connsiteY8" fmla="*/ 459726 h 551489"/>
                <a:gd name="connsiteX9" fmla="*/ 297 w 406924"/>
                <a:gd name="connsiteY9" fmla="*/ 424007 h 551489"/>
                <a:gd name="connsiteX10" fmla="*/ 2678 w 406924"/>
                <a:gd name="connsiteY10" fmla="*/ 412101 h 551489"/>
                <a:gd name="connsiteX11" fmla="*/ 14585 w 406924"/>
                <a:gd name="connsiteY11" fmla="*/ 409719 h 551489"/>
                <a:gd name="connsiteX12" fmla="*/ 28872 w 406924"/>
                <a:gd name="connsiteY12" fmla="*/ 412101 h 551489"/>
                <a:gd name="connsiteX13" fmla="*/ 45541 w 406924"/>
                <a:gd name="connsiteY13" fmla="*/ 395432 h 551489"/>
                <a:gd name="connsiteX14" fmla="*/ 52685 w 406924"/>
                <a:gd name="connsiteY14" fmla="*/ 385907 h 551489"/>
                <a:gd name="connsiteX15" fmla="*/ 71735 w 406924"/>
                <a:gd name="connsiteY15" fmla="*/ 388288 h 551489"/>
                <a:gd name="connsiteX16" fmla="*/ 86022 w 406924"/>
                <a:gd name="connsiteY16" fmla="*/ 362094 h 551489"/>
                <a:gd name="connsiteX17" fmla="*/ 124122 w 406924"/>
                <a:gd name="connsiteY17" fmla="*/ 326376 h 551489"/>
                <a:gd name="connsiteX18" fmla="*/ 169366 w 406924"/>
                <a:gd name="connsiteY18" fmla="*/ 290657 h 551489"/>
                <a:gd name="connsiteX19" fmla="*/ 197941 w 406924"/>
                <a:gd name="connsiteY19" fmla="*/ 283513 h 551489"/>
                <a:gd name="connsiteX20" fmla="*/ 216991 w 406924"/>
                <a:gd name="connsiteY20" fmla="*/ 307326 h 551489"/>
                <a:gd name="connsiteX21" fmla="*/ 252710 w 406924"/>
                <a:gd name="connsiteY21" fmla="*/ 293038 h 551489"/>
                <a:gd name="connsiteX22" fmla="*/ 286047 w 406924"/>
                <a:gd name="connsiteY22" fmla="*/ 264463 h 551489"/>
                <a:gd name="connsiteX23" fmla="*/ 295572 w 406924"/>
                <a:gd name="connsiteY23" fmla="*/ 204932 h 551489"/>
                <a:gd name="connsiteX24" fmla="*/ 274141 w 406924"/>
                <a:gd name="connsiteY24" fmla="*/ 152544 h 551489"/>
                <a:gd name="connsiteX25" fmla="*/ 252710 w 406924"/>
                <a:gd name="connsiteY25" fmla="*/ 116826 h 551489"/>
                <a:gd name="connsiteX26" fmla="*/ 245566 w 406924"/>
                <a:gd name="connsiteY26" fmla="*/ 93013 h 551489"/>
                <a:gd name="connsiteX27" fmla="*/ 243185 w 406924"/>
                <a:gd name="connsiteY27" fmla="*/ 76344 h 551489"/>
                <a:gd name="connsiteX28" fmla="*/ 247947 w 406924"/>
                <a:gd name="connsiteY28" fmla="*/ 40626 h 551489"/>
                <a:gd name="connsiteX29" fmla="*/ 271760 w 406924"/>
                <a:gd name="connsiteY29" fmla="*/ 12051 h 551489"/>
                <a:gd name="connsiteX30" fmla="*/ 286047 w 406924"/>
                <a:gd name="connsiteY30" fmla="*/ 144 h 551489"/>
                <a:gd name="connsiteX31" fmla="*/ 305097 w 406924"/>
                <a:gd name="connsiteY31" fmla="*/ 19194 h 551489"/>
                <a:gd name="connsiteX32" fmla="*/ 290810 w 406924"/>
                <a:gd name="connsiteY32" fmla="*/ 95394 h 551489"/>
                <a:gd name="connsiteX33" fmla="*/ 293191 w 406924"/>
                <a:gd name="connsiteY33" fmla="*/ 100157 h 551489"/>
                <a:gd name="connsiteX34" fmla="*/ 338435 w 406924"/>
                <a:gd name="connsiteY34" fmla="*/ 100157 h 551489"/>
                <a:gd name="connsiteX35" fmla="*/ 376535 w 406924"/>
                <a:gd name="connsiteY35" fmla="*/ 147782 h 551489"/>
                <a:gd name="connsiteX36" fmla="*/ 393203 w 406924"/>
                <a:gd name="connsiteY36" fmla="*/ 207313 h 551489"/>
                <a:gd name="connsiteX37" fmla="*/ 405110 w 406924"/>
                <a:gd name="connsiteY37" fmla="*/ 276369 h 551489"/>
                <a:gd name="connsiteX38" fmla="*/ 352722 w 406924"/>
                <a:gd name="connsiteY38" fmla="*/ 309707 h 551489"/>
                <a:gd name="connsiteX39" fmla="*/ 347960 w 406924"/>
                <a:gd name="connsiteY39" fmla="*/ 259701 h 551489"/>
                <a:gd name="connsiteX40" fmla="*/ 331291 w 406924"/>
                <a:gd name="connsiteY40" fmla="*/ 266844 h 551489"/>
                <a:gd name="connsiteX41" fmla="*/ 314622 w 406924"/>
                <a:gd name="connsiteY41" fmla="*/ 283513 h 551489"/>
                <a:gd name="connsiteX42" fmla="*/ 394351 w 406924"/>
                <a:gd name="connsiteY42" fmla="*/ 445254 h 551489"/>
                <a:gd name="connsiteX0" fmla="*/ 164603 w 406924"/>
                <a:gd name="connsiteY0" fmla="*/ 535926 h 551489"/>
                <a:gd name="connsiteX1" fmla="*/ 150316 w 406924"/>
                <a:gd name="connsiteY1" fmla="*/ 550213 h 551489"/>
                <a:gd name="connsiteX2" fmla="*/ 133647 w 406924"/>
                <a:gd name="connsiteY2" fmla="*/ 547832 h 551489"/>
                <a:gd name="connsiteX3" fmla="*/ 102691 w 406924"/>
                <a:gd name="connsiteY3" fmla="*/ 524019 h 551489"/>
                <a:gd name="connsiteX4" fmla="*/ 28872 w 406924"/>
                <a:gd name="connsiteY4" fmla="*/ 524019 h 551489"/>
                <a:gd name="connsiteX5" fmla="*/ 38397 w 406924"/>
                <a:gd name="connsiteY5" fmla="*/ 493063 h 551489"/>
                <a:gd name="connsiteX6" fmla="*/ 19347 w 406924"/>
                <a:gd name="connsiteY6" fmla="*/ 488301 h 551489"/>
                <a:gd name="connsiteX7" fmla="*/ 7441 w 406924"/>
                <a:gd name="connsiteY7" fmla="*/ 459726 h 551489"/>
                <a:gd name="connsiteX8" fmla="*/ 297 w 406924"/>
                <a:gd name="connsiteY8" fmla="*/ 424007 h 551489"/>
                <a:gd name="connsiteX9" fmla="*/ 2678 w 406924"/>
                <a:gd name="connsiteY9" fmla="*/ 412101 h 551489"/>
                <a:gd name="connsiteX10" fmla="*/ 14585 w 406924"/>
                <a:gd name="connsiteY10" fmla="*/ 409719 h 551489"/>
                <a:gd name="connsiteX11" fmla="*/ 28872 w 406924"/>
                <a:gd name="connsiteY11" fmla="*/ 412101 h 551489"/>
                <a:gd name="connsiteX12" fmla="*/ 45541 w 406924"/>
                <a:gd name="connsiteY12" fmla="*/ 395432 h 551489"/>
                <a:gd name="connsiteX13" fmla="*/ 52685 w 406924"/>
                <a:gd name="connsiteY13" fmla="*/ 385907 h 551489"/>
                <a:gd name="connsiteX14" fmla="*/ 71735 w 406924"/>
                <a:gd name="connsiteY14" fmla="*/ 388288 h 551489"/>
                <a:gd name="connsiteX15" fmla="*/ 86022 w 406924"/>
                <a:gd name="connsiteY15" fmla="*/ 362094 h 551489"/>
                <a:gd name="connsiteX16" fmla="*/ 124122 w 406924"/>
                <a:gd name="connsiteY16" fmla="*/ 326376 h 551489"/>
                <a:gd name="connsiteX17" fmla="*/ 169366 w 406924"/>
                <a:gd name="connsiteY17" fmla="*/ 290657 h 551489"/>
                <a:gd name="connsiteX18" fmla="*/ 197941 w 406924"/>
                <a:gd name="connsiteY18" fmla="*/ 283513 h 551489"/>
                <a:gd name="connsiteX19" fmla="*/ 216991 w 406924"/>
                <a:gd name="connsiteY19" fmla="*/ 307326 h 551489"/>
                <a:gd name="connsiteX20" fmla="*/ 252710 w 406924"/>
                <a:gd name="connsiteY20" fmla="*/ 293038 h 551489"/>
                <a:gd name="connsiteX21" fmla="*/ 286047 w 406924"/>
                <a:gd name="connsiteY21" fmla="*/ 264463 h 551489"/>
                <a:gd name="connsiteX22" fmla="*/ 295572 w 406924"/>
                <a:gd name="connsiteY22" fmla="*/ 204932 h 551489"/>
                <a:gd name="connsiteX23" fmla="*/ 274141 w 406924"/>
                <a:gd name="connsiteY23" fmla="*/ 152544 h 551489"/>
                <a:gd name="connsiteX24" fmla="*/ 252710 w 406924"/>
                <a:gd name="connsiteY24" fmla="*/ 116826 h 551489"/>
                <a:gd name="connsiteX25" fmla="*/ 245566 w 406924"/>
                <a:gd name="connsiteY25" fmla="*/ 93013 h 551489"/>
                <a:gd name="connsiteX26" fmla="*/ 243185 w 406924"/>
                <a:gd name="connsiteY26" fmla="*/ 76344 h 551489"/>
                <a:gd name="connsiteX27" fmla="*/ 247947 w 406924"/>
                <a:gd name="connsiteY27" fmla="*/ 40626 h 551489"/>
                <a:gd name="connsiteX28" fmla="*/ 271760 w 406924"/>
                <a:gd name="connsiteY28" fmla="*/ 12051 h 551489"/>
                <a:gd name="connsiteX29" fmla="*/ 286047 w 406924"/>
                <a:gd name="connsiteY29" fmla="*/ 144 h 551489"/>
                <a:gd name="connsiteX30" fmla="*/ 305097 w 406924"/>
                <a:gd name="connsiteY30" fmla="*/ 19194 h 551489"/>
                <a:gd name="connsiteX31" fmla="*/ 290810 w 406924"/>
                <a:gd name="connsiteY31" fmla="*/ 95394 h 551489"/>
                <a:gd name="connsiteX32" fmla="*/ 293191 w 406924"/>
                <a:gd name="connsiteY32" fmla="*/ 100157 h 551489"/>
                <a:gd name="connsiteX33" fmla="*/ 338435 w 406924"/>
                <a:gd name="connsiteY33" fmla="*/ 100157 h 551489"/>
                <a:gd name="connsiteX34" fmla="*/ 376535 w 406924"/>
                <a:gd name="connsiteY34" fmla="*/ 147782 h 551489"/>
                <a:gd name="connsiteX35" fmla="*/ 393203 w 406924"/>
                <a:gd name="connsiteY35" fmla="*/ 207313 h 551489"/>
                <a:gd name="connsiteX36" fmla="*/ 405110 w 406924"/>
                <a:gd name="connsiteY36" fmla="*/ 276369 h 551489"/>
                <a:gd name="connsiteX37" fmla="*/ 352722 w 406924"/>
                <a:gd name="connsiteY37" fmla="*/ 309707 h 551489"/>
                <a:gd name="connsiteX38" fmla="*/ 347960 w 406924"/>
                <a:gd name="connsiteY38" fmla="*/ 259701 h 551489"/>
                <a:gd name="connsiteX39" fmla="*/ 331291 w 406924"/>
                <a:gd name="connsiteY39" fmla="*/ 266844 h 551489"/>
                <a:gd name="connsiteX40" fmla="*/ 314622 w 406924"/>
                <a:gd name="connsiteY40" fmla="*/ 283513 h 551489"/>
                <a:gd name="connsiteX41" fmla="*/ 394351 w 406924"/>
                <a:gd name="connsiteY41" fmla="*/ 445254 h 551489"/>
                <a:gd name="connsiteX0" fmla="*/ 150316 w 406924"/>
                <a:gd name="connsiteY0" fmla="*/ 550213 h 551489"/>
                <a:gd name="connsiteX1" fmla="*/ 133647 w 406924"/>
                <a:gd name="connsiteY1" fmla="*/ 547832 h 551489"/>
                <a:gd name="connsiteX2" fmla="*/ 102691 w 406924"/>
                <a:gd name="connsiteY2" fmla="*/ 524019 h 551489"/>
                <a:gd name="connsiteX3" fmla="*/ 28872 w 406924"/>
                <a:gd name="connsiteY3" fmla="*/ 524019 h 551489"/>
                <a:gd name="connsiteX4" fmla="*/ 38397 w 406924"/>
                <a:gd name="connsiteY4" fmla="*/ 493063 h 551489"/>
                <a:gd name="connsiteX5" fmla="*/ 19347 w 406924"/>
                <a:gd name="connsiteY5" fmla="*/ 488301 h 551489"/>
                <a:gd name="connsiteX6" fmla="*/ 7441 w 406924"/>
                <a:gd name="connsiteY6" fmla="*/ 459726 h 551489"/>
                <a:gd name="connsiteX7" fmla="*/ 297 w 406924"/>
                <a:gd name="connsiteY7" fmla="*/ 424007 h 551489"/>
                <a:gd name="connsiteX8" fmla="*/ 2678 w 406924"/>
                <a:gd name="connsiteY8" fmla="*/ 412101 h 551489"/>
                <a:gd name="connsiteX9" fmla="*/ 14585 w 406924"/>
                <a:gd name="connsiteY9" fmla="*/ 409719 h 551489"/>
                <a:gd name="connsiteX10" fmla="*/ 28872 w 406924"/>
                <a:gd name="connsiteY10" fmla="*/ 412101 h 551489"/>
                <a:gd name="connsiteX11" fmla="*/ 45541 w 406924"/>
                <a:gd name="connsiteY11" fmla="*/ 395432 h 551489"/>
                <a:gd name="connsiteX12" fmla="*/ 52685 w 406924"/>
                <a:gd name="connsiteY12" fmla="*/ 385907 h 551489"/>
                <a:gd name="connsiteX13" fmla="*/ 71735 w 406924"/>
                <a:gd name="connsiteY13" fmla="*/ 388288 h 551489"/>
                <a:gd name="connsiteX14" fmla="*/ 86022 w 406924"/>
                <a:gd name="connsiteY14" fmla="*/ 362094 h 551489"/>
                <a:gd name="connsiteX15" fmla="*/ 124122 w 406924"/>
                <a:gd name="connsiteY15" fmla="*/ 326376 h 551489"/>
                <a:gd name="connsiteX16" fmla="*/ 169366 w 406924"/>
                <a:gd name="connsiteY16" fmla="*/ 290657 h 551489"/>
                <a:gd name="connsiteX17" fmla="*/ 197941 w 406924"/>
                <a:gd name="connsiteY17" fmla="*/ 283513 h 551489"/>
                <a:gd name="connsiteX18" fmla="*/ 216991 w 406924"/>
                <a:gd name="connsiteY18" fmla="*/ 307326 h 551489"/>
                <a:gd name="connsiteX19" fmla="*/ 252710 w 406924"/>
                <a:gd name="connsiteY19" fmla="*/ 293038 h 551489"/>
                <a:gd name="connsiteX20" fmla="*/ 286047 w 406924"/>
                <a:gd name="connsiteY20" fmla="*/ 264463 h 551489"/>
                <a:gd name="connsiteX21" fmla="*/ 295572 w 406924"/>
                <a:gd name="connsiteY21" fmla="*/ 204932 h 551489"/>
                <a:gd name="connsiteX22" fmla="*/ 274141 w 406924"/>
                <a:gd name="connsiteY22" fmla="*/ 152544 h 551489"/>
                <a:gd name="connsiteX23" fmla="*/ 252710 w 406924"/>
                <a:gd name="connsiteY23" fmla="*/ 116826 h 551489"/>
                <a:gd name="connsiteX24" fmla="*/ 245566 w 406924"/>
                <a:gd name="connsiteY24" fmla="*/ 93013 h 551489"/>
                <a:gd name="connsiteX25" fmla="*/ 243185 w 406924"/>
                <a:gd name="connsiteY25" fmla="*/ 76344 h 551489"/>
                <a:gd name="connsiteX26" fmla="*/ 247947 w 406924"/>
                <a:gd name="connsiteY26" fmla="*/ 40626 h 551489"/>
                <a:gd name="connsiteX27" fmla="*/ 271760 w 406924"/>
                <a:gd name="connsiteY27" fmla="*/ 12051 h 551489"/>
                <a:gd name="connsiteX28" fmla="*/ 286047 w 406924"/>
                <a:gd name="connsiteY28" fmla="*/ 144 h 551489"/>
                <a:gd name="connsiteX29" fmla="*/ 305097 w 406924"/>
                <a:gd name="connsiteY29" fmla="*/ 19194 h 551489"/>
                <a:gd name="connsiteX30" fmla="*/ 290810 w 406924"/>
                <a:gd name="connsiteY30" fmla="*/ 95394 h 551489"/>
                <a:gd name="connsiteX31" fmla="*/ 293191 w 406924"/>
                <a:gd name="connsiteY31" fmla="*/ 100157 h 551489"/>
                <a:gd name="connsiteX32" fmla="*/ 338435 w 406924"/>
                <a:gd name="connsiteY32" fmla="*/ 100157 h 551489"/>
                <a:gd name="connsiteX33" fmla="*/ 376535 w 406924"/>
                <a:gd name="connsiteY33" fmla="*/ 147782 h 551489"/>
                <a:gd name="connsiteX34" fmla="*/ 393203 w 406924"/>
                <a:gd name="connsiteY34" fmla="*/ 207313 h 551489"/>
                <a:gd name="connsiteX35" fmla="*/ 405110 w 406924"/>
                <a:gd name="connsiteY35" fmla="*/ 276369 h 551489"/>
                <a:gd name="connsiteX36" fmla="*/ 352722 w 406924"/>
                <a:gd name="connsiteY36" fmla="*/ 309707 h 551489"/>
                <a:gd name="connsiteX37" fmla="*/ 347960 w 406924"/>
                <a:gd name="connsiteY37" fmla="*/ 259701 h 551489"/>
                <a:gd name="connsiteX38" fmla="*/ 331291 w 406924"/>
                <a:gd name="connsiteY38" fmla="*/ 266844 h 551489"/>
                <a:gd name="connsiteX39" fmla="*/ 314622 w 406924"/>
                <a:gd name="connsiteY39" fmla="*/ 283513 h 551489"/>
                <a:gd name="connsiteX40" fmla="*/ 394351 w 406924"/>
                <a:gd name="connsiteY40" fmla="*/ 445254 h 551489"/>
                <a:gd name="connsiteX0" fmla="*/ 150316 w 406924"/>
                <a:gd name="connsiteY0" fmla="*/ 550213 h 550213"/>
                <a:gd name="connsiteX1" fmla="*/ 102691 w 406924"/>
                <a:gd name="connsiteY1" fmla="*/ 524019 h 550213"/>
                <a:gd name="connsiteX2" fmla="*/ 28872 w 406924"/>
                <a:gd name="connsiteY2" fmla="*/ 524019 h 550213"/>
                <a:gd name="connsiteX3" fmla="*/ 38397 w 406924"/>
                <a:gd name="connsiteY3" fmla="*/ 493063 h 550213"/>
                <a:gd name="connsiteX4" fmla="*/ 19347 w 406924"/>
                <a:gd name="connsiteY4" fmla="*/ 488301 h 550213"/>
                <a:gd name="connsiteX5" fmla="*/ 7441 w 406924"/>
                <a:gd name="connsiteY5" fmla="*/ 459726 h 550213"/>
                <a:gd name="connsiteX6" fmla="*/ 297 w 406924"/>
                <a:gd name="connsiteY6" fmla="*/ 424007 h 550213"/>
                <a:gd name="connsiteX7" fmla="*/ 2678 w 406924"/>
                <a:gd name="connsiteY7" fmla="*/ 412101 h 550213"/>
                <a:gd name="connsiteX8" fmla="*/ 14585 w 406924"/>
                <a:gd name="connsiteY8" fmla="*/ 409719 h 550213"/>
                <a:gd name="connsiteX9" fmla="*/ 28872 w 406924"/>
                <a:gd name="connsiteY9" fmla="*/ 412101 h 550213"/>
                <a:gd name="connsiteX10" fmla="*/ 45541 w 406924"/>
                <a:gd name="connsiteY10" fmla="*/ 395432 h 550213"/>
                <a:gd name="connsiteX11" fmla="*/ 52685 w 406924"/>
                <a:gd name="connsiteY11" fmla="*/ 385907 h 550213"/>
                <a:gd name="connsiteX12" fmla="*/ 71735 w 406924"/>
                <a:gd name="connsiteY12" fmla="*/ 388288 h 550213"/>
                <a:gd name="connsiteX13" fmla="*/ 86022 w 406924"/>
                <a:gd name="connsiteY13" fmla="*/ 362094 h 550213"/>
                <a:gd name="connsiteX14" fmla="*/ 124122 w 406924"/>
                <a:gd name="connsiteY14" fmla="*/ 326376 h 550213"/>
                <a:gd name="connsiteX15" fmla="*/ 169366 w 406924"/>
                <a:gd name="connsiteY15" fmla="*/ 290657 h 550213"/>
                <a:gd name="connsiteX16" fmla="*/ 197941 w 406924"/>
                <a:gd name="connsiteY16" fmla="*/ 283513 h 550213"/>
                <a:gd name="connsiteX17" fmla="*/ 216991 w 406924"/>
                <a:gd name="connsiteY17" fmla="*/ 307326 h 550213"/>
                <a:gd name="connsiteX18" fmla="*/ 252710 w 406924"/>
                <a:gd name="connsiteY18" fmla="*/ 293038 h 550213"/>
                <a:gd name="connsiteX19" fmla="*/ 286047 w 406924"/>
                <a:gd name="connsiteY19" fmla="*/ 264463 h 550213"/>
                <a:gd name="connsiteX20" fmla="*/ 295572 w 406924"/>
                <a:gd name="connsiteY20" fmla="*/ 204932 h 550213"/>
                <a:gd name="connsiteX21" fmla="*/ 274141 w 406924"/>
                <a:gd name="connsiteY21" fmla="*/ 152544 h 550213"/>
                <a:gd name="connsiteX22" fmla="*/ 252710 w 406924"/>
                <a:gd name="connsiteY22" fmla="*/ 116826 h 550213"/>
                <a:gd name="connsiteX23" fmla="*/ 245566 w 406924"/>
                <a:gd name="connsiteY23" fmla="*/ 93013 h 550213"/>
                <a:gd name="connsiteX24" fmla="*/ 243185 w 406924"/>
                <a:gd name="connsiteY24" fmla="*/ 76344 h 550213"/>
                <a:gd name="connsiteX25" fmla="*/ 247947 w 406924"/>
                <a:gd name="connsiteY25" fmla="*/ 40626 h 550213"/>
                <a:gd name="connsiteX26" fmla="*/ 271760 w 406924"/>
                <a:gd name="connsiteY26" fmla="*/ 12051 h 550213"/>
                <a:gd name="connsiteX27" fmla="*/ 286047 w 406924"/>
                <a:gd name="connsiteY27" fmla="*/ 144 h 550213"/>
                <a:gd name="connsiteX28" fmla="*/ 305097 w 406924"/>
                <a:gd name="connsiteY28" fmla="*/ 19194 h 550213"/>
                <a:gd name="connsiteX29" fmla="*/ 290810 w 406924"/>
                <a:gd name="connsiteY29" fmla="*/ 95394 h 550213"/>
                <a:gd name="connsiteX30" fmla="*/ 293191 w 406924"/>
                <a:gd name="connsiteY30" fmla="*/ 100157 h 550213"/>
                <a:gd name="connsiteX31" fmla="*/ 338435 w 406924"/>
                <a:gd name="connsiteY31" fmla="*/ 100157 h 550213"/>
                <a:gd name="connsiteX32" fmla="*/ 376535 w 406924"/>
                <a:gd name="connsiteY32" fmla="*/ 147782 h 550213"/>
                <a:gd name="connsiteX33" fmla="*/ 393203 w 406924"/>
                <a:gd name="connsiteY33" fmla="*/ 207313 h 550213"/>
                <a:gd name="connsiteX34" fmla="*/ 405110 w 406924"/>
                <a:gd name="connsiteY34" fmla="*/ 276369 h 550213"/>
                <a:gd name="connsiteX35" fmla="*/ 352722 w 406924"/>
                <a:gd name="connsiteY35" fmla="*/ 309707 h 550213"/>
                <a:gd name="connsiteX36" fmla="*/ 347960 w 406924"/>
                <a:gd name="connsiteY36" fmla="*/ 259701 h 550213"/>
                <a:gd name="connsiteX37" fmla="*/ 331291 w 406924"/>
                <a:gd name="connsiteY37" fmla="*/ 266844 h 550213"/>
                <a:gd name="connsiteX38" fmla="*/ 314622 w 406924"/>
                <a:gd name="connsiteY38" fmla="*/ 283513 h 550213"/>
                <a:gd name="connsiteX39" fmla="*/ 394351 w 406924"/>
                <a:gd name="connsiteY39" fmla="*/ 445254 h 550213"/>
                <a:gd name="connsiteX0" fmla="*/ 102691 w 406924"/>
                <a:gd name="connsiteY0" fmla="*/ 524019 h 525596"/>
                <a:gd name="connsiteX1" fmla="*/ 28872 w 406924"/>
                <a:gd name="connsiteY1" fmla="*/ 524019 h 525596"/>
                <a:gd name="connsiteX2" fmla="*/ 38397 w 406924"/>
                <a:gd name="connsiteY2" fmla="*/ 493063 h 525596"/>
                <a:gd name="connsiteX3" fmla="*/ 19347 w 406924"/>
                <a:gd name="connsiteY3" fmla="*/ 488301 h 525596"/>
                <a:gd name="connsiteX4" fmla="*/ 7441 w 406924"/>
                <a:gd name="connsiteY4" fmla="*/ 459726 h 525596"/>
                <a:gd name="connsiteX5" fmla="*/ 297 w 406924"/>
                <a:gd name="connsiteY5" fmla="*/ 424007 h 525596"/>
                <a:gd name="connsiteX6" fmla="*/ 2678 w 406924"/>
                <a:gd name="connsiteY6" fmla="*/ 412101 h 525596"/>
                <a:gd name="connsiteX7" fmla="*/ 14585 w 406924"/>
                <a:gd name="connsiteY7" fmla="*/ 409719 h 525596"/>
                <a:gd name="connsiteX8" fmla="*/ 28872 w 406924"/>
                <a:gd name="connsiteY8" fmla="*/ 412101 h 525596"/>
                <a:gd name="connsiteX9" fmla="*/ 45541 w 406924"/>
                <a:gd name="connsiteY9" fmla="*/ 395432 h 525596"/>
                <a:gd name="connsiteX10" fmla="*/ 52685 w 406924"/>
                <a:gd name="connsiteY10" fmla="*/ 385907 h 525596"/>
                <a:gd name="connsiteX11" fmla="*/ 71735 w 406924"/>
                <a:gd name="connsiteY11" fmla="*/ 388288 h 525596"/>
                <a:gd name="connsiteX12" fmla="*/ 86022 w 406924"/>
                <a:gd name="connsiteY12" fmla="*/ 362094 h 525596"/>
                <a:gd name="connsiteX13" fmla="*/ 124122 w 406924"/>
                <a:gd name="connsiteY13" fmla="*/ 326376 h 525596"/>
                <a:gd name="connsiteX14" fmla="*/ 169366 w 406924"/>
                <a:gd name="connsiteY14" fmla="*/ 290657 h 525596"/>
                <a:gd name="connsiteX15" fmla="*/ 197941 w 406924"/>
                <a:gd name="connsiteY15" fmla="*/ 283513 h 525596"/>
                <a:gd name="connsiteX16" fmla="*/ 216991 w 406924"/>
                <a:gd name="connsiteY16" fmla="*/ 307326 h 525596"/>
                <a:gd name="connsiteX17" fmla="*/ 252710 w 406924"/>
                <a:gd name="connsiteY17" fmla="*/ 293038 h 525596"/>
                <a:gd name="connsiteX18" fmla="*/ 286047 w 406924"/>
                <a:gd name="connsiteY18" fmla="*/ 264463 h 525596"/>
                <a:gd name="connsiteX19" fmla="*/ 295572 w 406924"/>
                <a:gd name="connsiteY19" fmla="*/ 204932 h 525596"/>
                <a:gd name="connsiteX20" fmla="*/ 274141 w 406924"/>
                <a:gd name="connsiteY20" fmla="*/ 152544 h 525596"/>
                <a:gd name="connsiteX21" fmla="*/ 252710 w 406924"/>
                <a:gd name="connsiteY21" fmla="*/ 116826 h 525596"/>
                <a:gd name="connsiteX22" fmla="*/ 245566 w 406924"/>
                <a:gd name="connsiteY22" fmla="*/ 93013 h 525596"/>
                <a:gd name="connsiteX23" fmla="*/ 243185 w 406924"/>
                <a:gd name="connsiteY23" fmla="*/ 76344 h 525596"/>
                <a:gd name="connsiteX24" fmla="*/ 247947 w 406924"/>
                <a:gd name="connsiteY24" fmla="*/ 40626 h 525596"/>
                <a:gd name="connsiteX25" fmla="*/ 271760 w 406924"/>
                <a:gd name="connsiteY25" fmla="*/ 12051 h 525596"/>
                <a:gd name="connsiteX26" fmla="*/ 286047 w 406924"/>
                <a:gd name="connsiteY26" fmla="*/ 144 h 525596"/>
                <a:gd name="connsiteX27" fmla="*/ 305097 w 406924"/>
                <a:gd name="connsiteY27" fmla="*/ 19194 h 525596"/>
                <a:gd name="connsiteX28" fmla="*/ 290810 w 406924"/>
                <a:gd name="connsiteY28" fmla="*/ 95394 h 525596"/>
                <a:gd name="connsiteX29" fmla="*/ 293191 w 406924"/>
                <a:gd name="connsiteY29" fmla="*/ 100157 h 525596"/>
                <a:gd name="connsiteX30" fmla="*/ 338435 w 406924"/>
                <a:gd name="connsiteY30" fmla="*/ 100157 h 525596"/>
                <a:gd name="connsiteX31" fmla="*/ 376535 w 406924"/>
                <a:gd name="connsiteY31" fmla="*/ 147782 h 525596"/>
                <a:gd name="connsiteX32" fmla="*/ 393203 w 406924"/>
                <a:gd name="connsiteY32" fmla="*/ 207313 h 525596"/>
                <a:gd name="connsiteX33" fmla="*/ 405110 w 406924"/>
                <a:gd name="connsiteY33" fmla="*/ 276369 h 525596"/>
                <a:gd name="connsiteX34" fmla="*/ 352722 w 406924"/>
                <a:gd name="connsiteY34" fmla="*/ 309707 h 525596"/>
                <a:gd name="connsiteX35" fmla="*/ 347960 w 406924"/>
                <a:gd name="connsiteY35" fmla="*/ 259701 h 525596"/>
                <a:gd name="connsiteX36" fmla="*/ 331291 w 406924"/>
                <a:gd name="connsiteY36" fmla="*/ 266844 h 525596"/>
                <a:gd name="connsiteX37" fmla="*/ 314622 w 406924"/>
                <a:gd name="connsiteY37" fmla="*/ 283513 h 525596"/>
                <a:gd name="connsiteX38" fmla="*/ 394351 w 406924"/>
                <a:gd name="connsiteY38" fmla="*/ 445254 h 525596"/>
                <a:gd name="connsiteX0" fmla="*/ 28872 w 406924"/>
                <a:gd name="connsiteY0" fmla="*/ 524019 h 524019"/>
                <a:gd name="connsiteX1" fmla="*/ 38397 w 406924"/>
                <a:gd name="connsiteY1" fmla="*/ 493063 h 524019"/>
                <a:gd name="connsiteX2" fmla="*/ 19347 w 406924"/>
                <a:gd name="connsiteY2" fmla="*/ 488301 h 524019"/>
                <a:gd name="connsiteX3" fmla="*/ 7441 w 406924"/>
                <a:gd name="connsiteY3" fmla="*/ 459726 h 524019"/>
                <a:gd name="connsiteX4" fmla="*/ 297 w 406924"/>
                <a:gd name="connsiteY4" fmla="*/ 424007 h 524019"/>
                <a:gd name="connsiteX5" fmla="*/ 2678 w 406924"/>
                <a:gd name="connsiteY5" fmla="*/ 412101 h 524019"/>
                <a:gd name="connsiteX6" fmla="*/ 14585 w 406924"/>
                <a:gd name="connsiteY6" fmla="*/ 409719 h 524019"/>
                <a:gd name="connsiteX7" fmla="*/ 28872 w 406924"/>
                <a:gd name="connsiteY7" fmla="*/ 412101 h 524019"/>
                <a:gd name="connsiteX8" fmla="*/ 45541 w 406924"/>
                <a:gd name="connsiteY8" fmla="*/ 395432 h 524019"/>
                <a:gd name="connsiteX9" fmla="*/ 52685 w 406924"/>
                <a:gd name="connsiteY9" fmla="*/ 385907 h 524019"/>
                <a:gd name="connsiteX10" fmla="*/ 71735 w 406924"/>
                <a:gd name="connsiteY10" fmla="*/ 388288 h 524019"/>
                <a:gd name="connsiteX11" fmla="*/ 86022 w 406924"/>
                <a:gd name="connsiteY11" fmla="*/ 362094 h 524019"/>
                <a:gd name="connsiteX12" fmla="*/ 124122 w 406924"/>
                <a:gd name="connsiteY12" fmla="*/ 326376 h 524019"/>
                <a:gd name="connsiteX13" fmla="*/ 169366 w 406924"/>
                <a:gd name="connsiteY13" fmla="*/ 290657 h 524019"/>
                <a:gd name="connsiteX14" fmla="*/ 197941 w 406924"/>
                <a:gd name="connsiteY14" fmla="*/ 283513 h 524019"/>
                <a:gd name="connsiteX15" fmla="*/ 216991 w 406924"/>
                <a:gd name="connsiteY15" fmla="*/ 307326 h 524019"/>
                <a:gd name="connsiteX16" fmla="*/ 252710 w 406924"/>
                <a:gd name="connsiteY16" fmla="*/ 293038 h 524019"/>
                <a:gd name="connsiteX17" fmla="*/ 286047 w 406924"/>
                <a:gd name="connsiteY17" fmla="*/ 264463 h 524019"/>
                <a:gd name="connsiteX18" fmla="*/ 295572 w 406924"/>
                <a:gd name="connsiteY18" fmla="*/ 204932 h 524019"/>
                <a:gd name="connsiteX19" fmla="*/ 274141 w 406924"/>
                <a:gd name="connsiteY19" fmla="*/ 152544 h 524019"/>
                <a:gd name="connsiteX20" fmla="*/ 252710 w 406924"/>
                <a:gd name="connsiteY20" fmla="*/ 116826 h 524019"/>
                <a:gd name="connsiteX21" fmla="*/ 245566 w 406924"/>
                <a:gd name="connsiteY21" fmla="*/ 93013 h 524019"/>
                <a:gd name="connsiteX22" fmla="*/ 243185 w 406924"/>
                <a:gd name="connsiteY22" fmla="*/ 76344 h 524019"/>
                <a:gd name="connsiteX23" fmla="*/ 247947 w 406924"/>
                <a:gd name="connsiteY23" fmla="*/ 40626 h 524019"/>
                <a:gd name="connsiteX24" fmla="*/ 271760 w 406924"/>
                <a:gd name="connsiteY24" fmla="*/ 12051 h 524019"/>
                <a:gd name="connsiteX25" fmla="*/ 286047 w 406924"/>
                <a:gd name="connsiteY25" fmla="*/ 144 h 524019"/>
                <a:gd name="connsiteX26" fmla="*/ 305097 w 406924"/>
                <a:gd name="connsiteY26" fmla="*/ 19194 h 524019"/>
                <a:gd name="connsiteX27" fmla="*/ 290810 w 406924"/>
                <a:gd name="connsiteY27" fmla="*/ 95394 h 524019"/>
                <a:gd name="connsiteX28" fmla="*/ 293191 w 406924"/>
                <a:gd name="connsiteY28" fmla="*/ 100157 h 524019"/>
                <a:gd name="connsiteX29" fmla="*/ 338435 w 406924"/>
                <a:gd name="connsiteY29" fmla="*/ 100157 h 524019"/>
                <a:gd name="connsiteX30" fmla="*/ 376535 w 406924"/>
                <a:gd name="connsiteY30" fmla="*/ 147782 h 524019"/>
                <a:gd name="connsiteX31" fmla="*/ 393203 w 406924"/>
                <a:gd name="connsiteY31" fmla="*/ 207313 h 524019"/>
                <a:gd name="connsiteX32" fmla="*/ 405110 w 406924"/>
                <a:gd name="connsiteY32" fmla="*/ 276369 h 524019"/>
                <a:gd name="connsiteX33" fmla="*/ 352722 w 406924"/>
                <a:gd name="connsiteY33" fmla="*/ 309707 h 524019"/>
                <a:gd name="connsiteX34" fmla="*/ 347960 w 406924"/>
                <a:gd name="connsiteY34" fmla="*/ 259701 h 524019"/>
                <a:gd name="connsiteX35" fmla="*/ 331291 w 406924"/>
                <a:gd name="connsiteY35" fmla="*/ 266844 h 524019"/>
                <a:gd name="connsiteX36" fmla="*/ 314622 w 406924"/>
                <a:gd name="connsiteY36" fmla="*/ 283513 h 524019"/>
                <a:gd name="connsiteX37" fmla="*/ 394351 w 406924"/>
                <a:gd name="connsiteY37" fmla="*/ 445254 h 524019"/>
                <a:gd name="connsiteX0" fmla="*/ 38397 w 406924"/>
                <a:gd name="connsiteY0" fmla="*/ 493063 h 493063"/>
                <a:gd name="connsiteX1" fmla="*/ 19347 w 406924"/>
                <a:gd name="connsiteY1" fmla="*/ 488301 h 493063"/>
                <a:gd name="connsiteX2" fmla="*/ 7441 w 406924"/>
                <a:gd name="connsiteY2" fmla="*/ 459726 h 493063"/>
                <a:gd name="connsiteX3" fmla="*/ 297 w 406924"/>
                <a:gd name="connsiteY3" fmla="*/ 424007 h 493063"/>
                <a:gd name="connsiteX4" fmla="*/ 2678 w 406924"/>
                <a:gd name="connsiteY4" fmla="*/ 412101 h 493063"/>
                <a:gd name="connsiteX5" fmla="*/ 14585 w 406924"/>
                <a:gd name="connsiteY5" fmla="*/ 409719 h 493063"/>
                <a:gd name="connsiteX6" fmla="*/ 28872 w 406924"/>
                <a:gd name="connsiteY6" fmla="*/ 412101 h 493063"/>
                <a:gd name="connsiteX7" fmla="*/ 45541 w 406924"/>
                <a:gd name="connsiteY7" fmla="*/ 395432 h 493063"/>
                <a:gd name="connsiteX8" fmla="*/ 52685 w 406924"/>
                <a:gd name="connsiteY8" fmla="*/ 385907 h 493063"/>
                <a:gd name="connsiteX9" fmla="*/ 71735 w 406924"/>
                <a:gd name="connsiteY9" fmla="*/ 388288 h 493063"/>
                <a:gd name="connsiteX10" fmla="*/ 86022 w 406924"/>
                <a:gd name="connsiteY10" fmla="*/ 362094 h 493063"/>
                <a:gd name="connsiteX11" fmla="*/ 124122 w 406924"/>
                <a:gd name="connsiteY11" fmla="*/ 326376 h 493063"/>
                <a:gd name="connsiteX12" fmla="*/ 169366 w 406924"/>
                <a:gd name="connsiteY12" fmla="*/ 290657 h 493063"/>
                <a:gd name="connsiteX13" fmla="*/ 197941 w 406924"/>
                <a:gd name="connsiteY13" fmla="*/ 283513 h 493063"/>
                <a:gd name="connsiteX14" fmla="*/ 216991 w 406924"/>
                <a:gd name="connsiteY14" fmla="*/ 307326 h 493063"/>
                <a:gd name="connsiteX15" fmla="*/ 252710 w 406924"/>
                <a:gd name="connsiteY15" fmla="*/ 293038 h 493063"/>
                <a:gd name="connsiteX16" fmla="*/ 286047 w 406924"/>
                <a:gd name="connsiteY16" fmla="*/ 264463 h 493063"/>
                <a:gd name="connsiteX17" fmla="*/ 295572 w 406924"/>
                <a:gd name="connsiteY17" fmla="*/ 204932 h 493063"/>
                <a:gd name="connsiteX18" fmla="*/ 274141 w 406924"/>
                <a:gd name="connsiteY18" fmla="*/ 152544 h 493063"/>
                <a:gd name="connsiteX19" fmla="*/ 252710 w 406924"/>
                <a:gd name="connsiteY19" fmla="*/ 116826 h 493063"/>
                <a:gd name="connsiteX20" fmla="*/ 245566 w 406924"/>
                <a:gd name="connsiteY20" fmla="*/ 93013 h 493063"/>
                <a:gd name="connsiteX21" fmla="*/ 243185 w 406924"/>
                <a:gd name="connsiteY21" fmla="*/ 76344 h 493063"/>
                <a:gd name="connsiteX22" fmla="*/ 247947 w 406924"/>
                <a:gd name="connsiteY22" fmla="*/ 40626 h 493063"/>
                <a:gd name="connsiteX23" fmla="*/ 271760 w 406924"/>
                <a:gd name="connsiteY23" fmla="*/ 12051 h 493063"/>
                <a:gd name="connsiteX24" fmla="*/ 286047 w 406924"/>
                <a:gd name="connsiteY24" fmla="*/ 144 h 493063"/>
                <a:gd name="connsiteX25" fmla="*/ 305097 w 406924"/>
                <a:gd name="connsiteY25" fmla="*/ 19194 h 493063"/>
                <a:gd name="connsiteX26" fmla="*/ 290810 w 406924"/>
                <a:gd name="connsiteY26" fmla="*/ 95394 h 493063"/>
                <a:gd name="connsiteX27" fmla="*/ 293191 w 406924"/>
                <a:gd name="connsiteY27" fmla="*/ 100157 h 493063"/>
                <a:gd name="connsiteX28" fmla="*/ 338435 w 406924"/>
                <a:gd name="connsiteY28" fmla="*/ 100157 h 493063"/>
                <a:gd name="connsiteX29" fmla="*/ 376535 w 406924"/>
                <a:gd name="connsiteY29" fmla="*/ 147782 h 493063"/>
                <a:gd name="connsiteX30" fmla="*/ 393203 w 406924"/>
                <a:gd name="connsiteY30" fmla="*/ 207313 h 493063"/>
                <a:gd name="connsiteX31" fmla="*/ 405110 w 406924"/>
                <a:gd name="connsiteY31" fmla="*/ 276369 h 493063"/>
                <a:gd name="connsiteX32" fmla="*/ 352722 w 406924"/>
                <a:gd name="connsiteY32" fmla="*/ 309707 h 493063"/>
                <a:gd name="connsiteX33" fmla="*/ 347960 w 406924"/>
                <a:gd name="connsiteY33" fmla="*/ 259701 h 493063"/>
                <a:gd name="connsiteX34" fmla="*/ 331291 w 406924"/>
                <a:gd name="connsiteY34" fmla="*/ 266844 h 493063"/>
                <a:gd name="connsiteX35" fmla="*/ 314622 w 406924"/>
                <a:gd name="connsiteY35" fmla="*/ 283513 h 493063"/>
                <a:gd name="connsiteX36" fmla="*/ 394351 w 406924"/>
                <a:gd name="connsiteY36" fmla="*/ 445254 h 493063"/>
                <a:gd name="connsiteX0" fmla="*/ 19347 w 406924"/>
                <a:gd name="connsiteY0" fmla="*/ 488301 h 488301"/>
                <a:gd name="connsiteX1" fmla="*/ 7441 w 406924"/>
                <a:gd name="connsiteY1" fmla="*/ 459726 h 488301"/>
                <a:gd name="connsiteX2" fmla="*/ 297 w 406924"/>
                <a:gd name="connsiteY2" fmla="*/ 424007 h 488301"/>
                <a:gd name="connsiteX3" fmla="*/ 2678 w 406924"/>
                <a:gd name="connsiteY3" fmla="*/ 412101 h 488301"/>
                <a:gd name="connsiteX4" fmla="*/ 14585 w 406924"/>
                <a:gd name="connsiteY4" fmla="*/ 409719 h 488301"/>
                <a:gd name="connsiteX5" fmla="*/ 28872 w 406924"/>
                <a:gd name="connsiteY5" fmla="*/ 412101 h 488301"/>
                <a:gd name="connsiteX6" fmla="*/ 45541 w 406924"/>
                <a:gd name="connsiteY6" fmla="*/ 395432 h 488301"/>
                <a:gd name="connsiteX7" fmla="*/ 52685 w 406924"/>
                <a:gd name="connsiteY7" fmla="*/ 385907 h 488301"/>
                <a:gd name="connsiteX8" fmla="*/ 71735 w 406924"/>
                <a:gd name="connsiteY8" fmla="*/ 388288 h 488301"/>
                <a:gd name="connsiteX9" fmla="*/ 86022 w 406924"/>
                <a:gd name="connsiteY9" fmla="*/ 362094 h 488301"/>
                <a:gd name="connsiteX10" fmla="*/ 124122 w 406924"/>
                <a:gd name="connsiteY10" fmla="*/ 326376 h 488301"/>
                <a:gd name="connsiteX11" fmla="*/ 169366 w 406924"/>
                <a:gd name="connsiteY11" fmla="*/ 290657 h 488301"/>
                <a:gd name="connsiteX12" fmla="*/ 197941 w 406924"/>
                <a:gd name="connsiteY12" fmla="*/ 283513 h 488301"/>
                <a:gd name="connsiteX13" fmla="*/ 216991 w 406924"/>
                <a:gd name="connsiteY13" fmla="*/ 307326 h 488301"/>
                <a:gd name="connsiteX14" fmla="*/ 252710 w 406924"/>
                <a:gd name="connsiteY14" fmla="*/ 293038 h 488301"/>
                <a:gd name="connsiteX15" fmla="*/ 286047 w 406924"/>
                <a:gd name="connsiteY15" fmla="*/ 264463 h 488301"/>
                <a:gd name="connsiteX16" fmla="*/ 295572 w 406924"/>
                <a:gd name="connsiteY16" fmla="*/ 204932 h 488301"/>
                <a:gd name="connsiteX17" fmla="*/ 274141 w 406924"/>
                <a:gd name="connsiteY17" fmla="*/ 152544 h 488301"/>
                <a:gd name="connsiteX18" fmla="*/ 252710 w 406924"/>
                <a:gd name="connsiteY18" fmla="*/ 116826 h 488301"/>
                <a:gd name="connsiteX19" fmla="*/ 245566 w 406924"/>
                <a:gd name="connsiteY19" fmla="*/ 93013 h 488301"/>
                <a:gd name="connsiteX20" fmla="*/ 243185 w 406924"/>
                <a:gd name="connsiteY20" fmla="*/ 76344 h 488301"/>
                <a:gd name="connsiteX21" fmla="*/ 247947 w 406924"/>
                <a:gd name="connsiteY21" fmla="*/ 40626 h 488301"/>
                <a:gd name="connsiteX22" fmla="*/ 271760 w 406924"/>
                <a:gd name="connsiteY22" fmla="*/ 12051 h 488301"/>
                <a:gd name="connsiteX23" fmla="*/ 286047 w 406924"/>
                <a:gd name="connsiteY23" fmla="*/ 144 h 488301"/>
                <a:gd name="connsiteX24" fmla="*/ 305097 w 406924"/>
                <a:gd name="connsiteY24" fmla="*/ 19194 h 488301"/>
                <a:gd name="connsiteX25" fmla="*/ 290810 w 406924"/>
                <a:gd name="connsiteY25" fmla="*/ 95394 h 488301"/>
                <a:gd name="connsiteX26" fmla="*/ 293191 w 406924"/>
                <a:gd name="connsiteY26" fmla="*/ 100157 h 488301"/>
                <a:gd name="connsiteX27" fmla="*/ 338435 w 406924"/>
                <a:gd name="connsiteY27" fmla="*/ 100157 h 488301"/>
                <a:gd name="connsiteX28" fmla="*/ 376535 w 406924"/>
                <a:gd name="connsiteY28" fmla="*/ 147782 h 488301"/>
                <a:gd name="connsiteX29" fmla="*/ 393203 w 406924"/>
                <a:gd name="connsiteY29" fmla="*/ 207313 h 488301"/>
                <a:gd name="connsiteX30" fmla="*/ 405110 w 406924"/>
                <a:gd name="connsiteY30" fmla="*/ 276369 h 488301"/>
                <a:gd name="connsiteX31" fmla="*/ 352722 w 406924"/>
                <a:gd name="connsiteY31" fmla="*/ 309707 h 488301"/>
                <a:gd name="connsiteX32" fmla="*/ 347960 w 406924"/>
                <a:gd name="connsiteY32" fmla="*/ 259701 h 488301"/>
                <a:gd name="connsiteX33" fmla="*/ 331291 w 406924"/>
                <a:gd name="connsiteY33" fmla="*/ 266844 h 488301"/>
                <a:gd name="connsiteX34" fmla="*/ 314622 w 406924"/>
                <a:gd name="connsiteY34" fmla="*/ 283513 h 488301"/>
                <a:gd name="connsiteX35" fmla="*/ 394351 w 406924"/>
                <a:gd name="connsiteY35" fmla="*/ 445254 h 488301"/>
                <a:gd name="connsiteX0" fmla="*/ 7441 w 406924"/>
                <a:gd name="connsiteY0" fmla="*/ 459726 h 459726"/>
                <a:gd name="connsiteX1" fmla="*/ 297 w 406924"/>
                <a:gd name="connsiteY1" fmla="*/ 424007 h 459726"/>
                <a:gd name="connsiteX2" fmla="*/ 2678 w 406924"/>
                <a:gd name="connsiteY2" fmla="*/ 412101 h 459726"/>
                <a:gd name="connsiteX3" fmla="*/ 14585 w 406924"/>
                <a:gd name="connsiteY3" fmla="*/ 409719 h 459726"/>
                <a:gd name="connsiteX4" fmla="*/ 28872 w 406924"/>
                <a:gd name="connsiteY4" fmla="*/ 412101 h 459726"/>
                <a:gd name="connsiteX5" fmla="*/ 45541 w 406924"/>
                <a:gd name="connsiteY5" fmla="*/ 395432 h 459726"/>
                <a:gd name="connsiteX6" fmla="*/ 52685 w 406924"/>
                <a:gd name="connsiteY6" fmla="*/ 385907 h 459726"/>
                <a:gd name="connsiteX7" fmla="*/ 71735 w 406924"/>
                <a:gd name="connsiteY7" fmla="*/ 388288 h 459726"/>
                <a:gd name="connsiteX8" fmla="*/ 86022 w 406924"/>
                <a:gd name="connsiteY8" fmla="*/ 362094 h 459726"/>
                <a:gd name="connsiteX9" fmla="*/ 124122 w 406924"/>
                <a:gd name="connsiteY9" fmla="*/ 326376 h 459726"/>
                <a:gd name="connsiteX10" fmla="*/ 169366 w 406924"/>
                <a:gd name="connsiteY10" fmla="*/ 290657 h 459726"/>
                <a:gd name="connsiteX11" fmla="*/ 197941 w 406924"/>
                <a:gd name="connsiteY11" fmla="*/ 283513 h 459726"/>
                <a:gd name="connsiteX12" fmla="*/ 216991 w 406924"/>
                <a:gd name="connsiteY12" fmla="*/ 307326 h 459726"/>
                <a:gd name="connsiteX13" fmla="*/ 252710 w 406924"/>
                <a:gd name="connsiteY13" fmla="*/ 293038 h 459726"/>
                <a:gd name="connsiteX14" fmla="*/ 286047 w 406924"/>
                <a:gd name="connsiteY14" fmla="*/ 264463 h 459726"/>
                <a:gd name="connsiteX15" fmla="*/ 295572 w 406924"/>
                <a:gd name="connsiteY15" fmla="*/ 204932 h 459726"/>
                <a:gd name="connsiteX16" fmla="*/ 274141 w 406924"/>
                <a:gd name="connsiteY16" fmla="*/ 152544 h 459726"/>
                <a:gd name="connsiteX17" fmla="*/ 252710 w 406924"/>
                <a:gd name="connsiteY17" fmla="*/ 116826 h 459726"/>
                <a:gd name="connsiteX18" fmla="*/ 245566 w 406924"/>
                <a:gd name="connsiteY18" fmla="*/ 93013 h 459726"/>
                <a:gd name="connsiteX19" fmla="*/ 243185 w 406924"/>
                <a:gd name="connsiteY19" fmla="*/ 76344 h 459726"/>
                <a:gd name="connsiteX20" fmla="*/ 247947 w 406924"/>
                <a:gd name="connsiteY20" fmla="*/ 40626 h 459726"/>
                <a:gd name="connsiteX21" fmla="*/ 271760 w 406924"/>
                <a:gd name="connsiteY21" fmla="*/ 12051 h 459726"/>
                <a:gd name="connsiteX22" fmla="*/ 286047 w 406924"/>
                <a:gd name="connsiteY22" fmla="*/ 144 h 459726"/>
                <a:gd name="connsiteX23" fmla="*/ 305097 w 406924"/>
                <a:gd name="connsiteY23" fmla="*/ 19194 h 459726"/>
                <a:gd name="connsiteX24" fmla="*/ 290810 w 406924"/>
                <a:gd name="connsiteY24" fmla="*/ 95394 h 459726"/>
                <a:gd name="connsiteX25" fmla="*/ 293191 w 406924"/>
                <a:gd name="connsiteY25" fmla="*/ 100157 h 459726"/>
                <a:gd name="connsiteX26" fmla="*/ 338435 w 406924"/>
                <a:gd name="connsiteY26" fmla="*/ 100157 h 459726"/>
                <a:gd name="connsiteX27" fmla="*/ 376535 w 406924"/>
                <a:gd name="connsiteY27" fmla="*/ 147782 h 459726"/>
                <a:gd name="connsiteX28" fmla="*/ 393203 w 406924"/>
                <a:gd name="connsiteY28" fmla="*/ 207313 h 459726"/>
                <a:gd name="connsiteX29" fmla="*/ 405110 w 406924"/>
                <a:gd name="connsiteY29" fmla="*/ 276369 h 459726"/>
                <a:gd name="connsiteX30" fmla="*/ 352722 w 406924"/>
                <a:gd name="connsiteY30" fmla="*/ 309707 h 459726"/>
                <a:gd name="connsiteX31" fmla="*/ 347960 w 406924"/>
                <a:gd name="connsiteY31" fmla="*/ 259701 h 459726"/>
                <a:gd name="connsiteX32" fmla="*/ 331291 w 406924"/>
                <a:gd name="connsiteY32" fmla="*/ 266844 h 459726"/>
                <a:gd name="connsiteX33" fmla="*/ 314622 w 406924"/>
                <a:gd name="connsiteY33" fmla="*/ 283513 h 459726"/>
                <a:gd name="connsiteX34" fmla="*/ 394351 w 406924"/>
                <a:gd name="connsiteY34" fmla="*/ 445254 h 459726"/>
                <a:gd name="connsiteX0" fmla="*/ 297 w 406924"/>
                <a:gd name="connsiteY0" fmla="*/ 424007 h 445254"/>
                <a:gd name="connsiteX1" fmla="*/ 2678 w 406924"/>
                <a:gd name="connsiteY1" fmla="*/ 412101 h 445254"/>
                <a:gd name="connsiteX2" fmla="*/ 14585 w 406924"/>
                <a:gd name="connsiteY2" fmla="*/ 409719 h 445254"/>
                <a:gd name="connsiteX3" fmla="*/ 28872 w 406924"/>
                <a:gd name="connsiteY3" fmla="*/ 412101 h 445254"/>
                <a:gd name="connsiteX4" fmla="*/ 45541 w 406924"/>
                <a:gd name="connsiteY4" fmla="*/ 395432 h 445254"/>
                <a:gd name="connsiteX5" fmla="*/ 52685 w 406924"/>
                <a:gd name="connsiteY5" fmla="*/ 385907 h 445254"/>
                <a:gd name="connsiteX6" fmla="*/ 71735 w 406924"/>
                <a:gd name="connsiteY6" fmla="*/ 388288 h 445254"/>
                <a:gd name="connsiteX7" fmla="*/ 86022 w 406924"/>
                <a:gd name="connsiteY7" fmla="*/ 362094 h 445254"/>
                <a:gd name="connsiteX8" fmla="*/ 124122 w 406924"/>
                <a:gd name="connsiteY8" fmla="*/ 326376 h 445254"/>
                <a:gd name="connsiteX9" fmla="*/ 169366 w 406924"/>
                <a:gd name="connsiteY9" fmla="*/ 290657 h 445254"/>
                <a:gd name="connsiteX10" fmla="*/ 197941 w 406924"/>
                <a:gd name="connsiteY10" fmla="*/ 283513 h 445254"/>
                <a:gd name="connsiteX11" fmla="*/ 216991 w 406924"/>
                <a:gd name="connsiteY11" fmla="*/ 307326 h 445254"/>
                <a:gd name="connsiteX12" fmla="*/ 252710 w 406924"/>
                <a:gd name="connsiteY12" fmla="*/ 293038 h 445254"/>
                <a:gd name="connsiteX13" fmla="*/ 286047 w 406924"/>
                <a:gd name="connsiteY13" fmla="*/ 264463 h 445254"/>
                <a:gd name="connsiteX14" fmla="*/ 295572 w 406924"/>
                <a:gd name="connsiteY14" fmla="*/ 204932 h 445254"/>
                <a:gd name="connsiteX15" fmla="*/ 274141 w 406924"/>
                <a:gd name="connsiteY15" fmla="*/ 152544 h 445254"/>
                <a:gd name="connsiteX16" fmla="*/ 252710 w 406924"/>
                <a:gd name="connsiteY16" fmla="*/ 116826 h 445254"/>
                <a:gd name="connsiteX17" fmla="*/ 245566 w 406924"/>
                <a:gd name="connsiteY17" fmla="*/ 93013 h 445254"/>
                <a:gd name="connsiteX18" fmla="*/ 243185 w 406924"/>
                <a:gd name="connsiteY18" fmla="*/ 76344 h 445254"/>
                <a:gd name="connsiteX19" fmla="*/ 247947 w 406924"/>
                <a:gd name="connsiteY19" fmla="*/ 40626 h 445254"/>
                <a:gd name="connsiteX20" fmla="*/ 271760 w 406924"/>
                <a:gd name="connsiteY20" fmla="*/ 12051 h 445254"/>
                <a:gd name="connsiteX21" fmla="*/ 286047 w 406924"/>
                <a:gd name="connsiteY21" fmla="*/ 144 h 445254"/>
                <a:gd name="connsiteX22" fmla="*/ 305097 w 406924"/>
                <a:gd name="connsiteY22" fmla="*/ 19194 h 445254"/>
                <a:gd name="connsiteX23" fmla="*/ 290810 w 406924"/>
                <a:gd name="connsiteY23" fmla="*/ 95394 h 445254"/>
                <a:gd name="connsiteX24" fmla="*/ 293191 w 406924"/>
                <a:gd name="connsiteY24" fmla="*/ 100157 h 445254"/>
                <a:gd name="connsiteX25" fmla="*/ 338435 w 406924"/>
                <a:gd name="connsiteY25" fmla="*/ 100157 h 445254"/>
                <a:gd name="connsiteX26" fmla="*/ 376535 w 406924"/>
                <a:gd name="connsiteY26" fmla="*/ 147782 h 445254"/>
                <a:gd name="connsiteX27" fmla="*/ 393203 w 406924"/>
                <a:gd name="connsiteY27" fmla="*/ 207313 h 445254"/>
                <a:gd name="connsiteX28" fmla="*/ 405110 w 406924"/>
                <a:gd name="connsiteY28" fmla="*/ 276369 h 445254"/>
                <a:gd name="connsiteX29" fmla="*/ 352722 w 406924"/>
                <a:gd name="connsiteY29" fmla="*/ 309707 h 445254"/>
                <a:gd name="connsiteX30" fmla="*/ 347960 w 406924"/>
                <a:gd name="connsiteY30" fmla="*/ 259701 h 445254"/>
                <a:gd name="connsiteX31" fmla="*/ 331291 w 406924"/>
                <a:gd name="connsiteY31" fmla="*/ 266844 h 445254"/>
                <a:gd name="connsiteX32" fmla="*/ 314622 w 406924"/>
                <a:gd name="connsiteY32" fmla="*/ 283513 h 445254"/>
                <a:gd name="connsiteX33" fmla="*/ 394351 w 406924"/>
                <a:gd name="connsiteY33" fmla="*/ 445254 h 445254"/>
                <a:gd name="connsiteX0" fmla="*/ 1 w 404247"/>
                <a:gd name="connsiteY0" fmla="*/ 412101 h 445254"/>
                <a:gd name="connsiteX1" fmla="*/ 11908 w 404247"/>
                <a:gd name="connsiteY1" fmla="*/ 409719 h 445254"/>
                <a:gd name="connsiteX2" fmla="*/ 26195 w 404247"/>
                <a:gd name="connsiteY2" fmla="*/ 412101 h 445254"/>
                <a:gd name="connsiteX3" fmla="*/ 42864 w 404247"/>
                <a:gd name="connsiteY3" fmla="*/ 395432 h 445254"/>
                <a:gd name="connsiteX4" fmla="*/ 50008 w 404247"/>
                <a:gd name="connsiteY4" fmla="*/ 385907 h 445254"/>
                <a:gd name="connsiteX5" fmla="*/ 69058 w 404247"/>
                <a:gd name="connsiteY5" fmla="*/ 388288 h 445254"/>
                <a:gd name="connsiteX6" fmla="*/ 83345 w 404247"/>
                <a:gd name="connsiteY6" fmla="*/ 362094 h 445254"/>
                <a:gd name="connsiteX7" fmla="*/ 121445 w 404247"/>
                <a:gd name="connsiteY7" fmla="*/ 326376 h 445254"/>
                <a:gd name="connsiteX8" fmla="*/ 166689 w 404247"/>
                <a:gd name="connsiteY8" fmla="*/ 290657 h 445254"/>
                <a:gd name="connsiteX9" fmla="*/ 195264 w 404247"/>
                <a:gd name="connsiteY9" fmla="*/ 283513 h 445254"/>
                <a:gd name="connsiteX10" fmla="*/ 214314 w 404247"/>
                <a:gd name="connsiteY10" fmla="*/ 307326 h 445254"/>
                <a:gd name="connsiteX11" fmla="*/ 250033 w 404247"/>
                <a:gd name="connsiteY11" fmla="*/ 293038 h 445254"/>
                <a:gd name="connsiteX12" fmla="*/ 283370 w 404247"/>
                <a:gd name="connsiteY12" fmla="*/ 264463 h 445254"/>
                <a:gd name="connsiteX13" fmla="*/ 292895 w 404247"/>
                <a:gd name="connsiteY13" fmla="*/ 204932 h 445254"/>
                <a:gd name="connsiteX14" fmla="*/ 271464 w 404247"/>
                <a:gd name="connsiteY14" fmla="*/ 152544 h 445254"/>
                <a:gd name="connsiteX15" fmla="*/ 250033 w 404247"/>
                <a:gd name="connsiteY15" fmla="*/ 116826 h 445254"/>
                <a:gd name="connsiteX16" fmla="*/ 242889 w 404247"/>
                <a:gd name="connsiteY16" fmla="*/ 93013 h 445254"/>
                <a:gd name="connsiteX17" fmla="*/ 240508 w 404247"/>
                <a:gd name="connsiteY17" fmla="*/ 76344 h 445254"/>
                <a:gd name="connsiteX18" fmla="*/ 245270 w 404247"/>
                <a:gd name="connsiteY18" fmla="*/ 40626 h 445254"/>
                <a:gd name="connsiteX19" fmla="*/ 269083 w 404247"/>
                <a:gd name="connsiteY19" fmla="*/ 12051 h 445254"/>
                <a:gd name="connsiteX20" fmla="*/ 283370 w 404247"/>
                <a:gd name="connsiteY20" fmla="*/ 144 h 445254"/>
                <a:gd name="connsiteX21" fmla="*/ 302420 w 404247"/>
                <a:gd name="connsiteY21" fmla="*/ 19194 h 445254"/>
                <a:gd name="connsiteX22" fmla="*/ 288133 w 404247"/>
                <a:gd name="connsiteY22" fmla="*/ 95394 h 445254"/>
                <a:gd name="connsiteX23" fmla="*/ 290514 w 404247"/>
                <a:gd name="connsiteY23" fmla="*/ 100157 h 445254"/>
                <a:gd name="connsiteX24" fmla="*/ 335758 w 404247"/>
                <a:gd name="connsiteY24" fmla="*/ 100157 h 445254"/>
                <a:gd name="connsiteX25" fmla="*/ 373858 w 404247"/>
                <a:gd name="connsiteY25" fmla="*/ 147782 h 445254"/>
                <a:gd name="connsiteX26" fmla="*/ 390526 w 404247"/>
                <a:gd name="connsiteY26" fmla="*/ 207313 h 445254"/>
                <a:gd name="connsiteX27" fmla="*/ 402433 w 404247"/>
                <a:gd name="connsiteY27" fmla="*/ 276369 h 445254"/>
                <a:gd name="connsiteX28" fmla="*/ 350045 w 404247"/>
                <a:gd name="connsiteY28" fmla="*/ 309707 h 445254"/>
                <a:gd name="connsiteX29" fmla="*/ 345283 w 404247"/>
                <a:gd name="connsiteY29" fmla="*/ 259701 h 445254"/>
                <a:gd name="connsiteX30" fmla="*/ 328614 w 404247"/>
                <a:gd name="connsiteY30" fmla="*/ 266844 h 445254"/>
                <a:gd name="connsiteX31" fmla="*/ 311945 w 404247"/>
                <a:gd name="connsiteY31" fmla="*/ 283513 h 445254"/>
                <a:gd name="connsiteX32" fmla="*/ 391674 w 404247"/>
                <a:gd name="connsiteY32" fmla="*/ 445254 h 445254"/>
                <a:gd name="connsiteX0" fmla="*/ 0 w 392339"/>
                <a:gd name="connsiteY0" fmla="*/ 409719 h 445254"/>
                <a:gd name="connsiteX1" fmla="*/ 14287 w 392339"/>
                <a:gd name="connsiteY1" fmla="*/ 412101 h 445254"/>
                <a:gd name="connsiteX2" fmla="*/ 30956 w 392339"/>
                <a:gd name="connsiteY2" fmla="*/ 395432 h 445254"/>
                <a:gd name="connsiteX3" fmla="*/ 38100 w 392339"/>
                <a:gd name="connsiteY3" fmla="*/ 385907 h 445254"/>
                <a:gd name="connsiteX4" fmla="*/ 57150 w 392339"/>
                <a:gd name="connsiteY4" fmla="*/ 388288 h 445254"/>
                <a:gd name="connsiteX5" fmla="*/ 71437 w 392339"/>
                <a:gd name="connsiteY5" fmla="*/ 362094 h 445254"/>
                <a:gd name="connsiteX6" fmla="*/ 109537 w 392339"/>
                <a:gd name="connsiteY6" fmla="*/ 326376 h 445254"/>
                <a:gd name="connsiteX7" fmla="*/ 154781 w 392339"/>
                <a:gd name="connsiteY7" fmla="*/ 290657 h 445254"/>
                <a:gd name="connsiteX8" fmla="*/ 183356 w 392339"/>
                <a:gd name="connsiteY8" fmla="*/ 283513 h 445254"/>
                <a:gd name="connsiteX9" fmla="*/ 202406 w 392339"/>
                <a:gd name="connsiteY9" fmla="*/ 307326 h 445254"/>
                <a:gd name="connsiteX10" fmla="*/ 238125 w 392339"/>
                <a:gd name="connsiteY10" fmla="*/ 293038 h 445254"/>
                <a:gd name="connsiteX11" fmla="*/ 271462 w 392339"/>
                <a:gd name="connsiteY11" fmla="*/ 264463 h 445254"/>
                <a:gd name="connsiteX12" fmla="*/ 280987 w 392339"/>
                <a:gd name="connsiteY12" fmla="*/ 204932 h 445254"/>
                <a:gd name="connsiteX13" fmla="*/ 259556 w 392339"/>
                <a:gd name="connsiteY13" fmla="*/ 152544 h 445254"/>
                <a:gd name="connsiteX14" fmla="*/ 238125 w 392339"/>
                <a:gd name="connsiteY14" fmla="*/ 116826 h 445254"/>
                <a:gd name="connsiteX15" fmla="*/ 230981 w 392339"/>
                <a:gd name="connsiteY15" fmla="*/ 93013 h 445254"/>
                <a:gd name="connsiteX16" fmla="*/ 228600 w 392339"/>
                <a:gd name="connsiteY16" fmla="*/ 76344 h 445254"/>
                <a:gd name="connsiteX17" fmla="*/ 233362 w 392339"/>
                <a:gd name="connsiteY17" fmla="*/ 40626 h 445254"/>
                <a:gd name="connsiteX18" fmla="*/ 257175 w 392339"/>
                <a:gd name="connsiteY18" fmla="*/ 12051 h 445254"/>
                <a:gd name="connsiteX19" fmla="*/ 271462 w 392339"/>
                <a:gd name="connsiteY19" fmla="*/ 144 h 445254"/>
                <a:gd name="connsiteX20" fmla="*/ 290512 w 392339"/>
                <a:gd name="connsiteY20" fmla="*/ 19194 h 445254"/>
                <a:gd name="connsiteX21" fmla="*/ 276225 w 392339"/>
                <a:gd name="connsiteY21" fmla="*/ 95394 h 445254"/>
                <a:gd name="connsiteX22" fmla="*/ 278606 w 392339"/>
                <a:gd name="connsiteY22" fmla="*/ 100157 h 445254"/>
                <a:gd name="connsiteX23" fmla="*/ 323850 w 392339"/>
                <a:gd name="connsiteY23" fmla="*/ 100157 h 445254"/>
                <a:gd name="connsiteX24" fmla="*/ 361950 w 392339"/>
                <a:gd name="connsiteY24" fmla="*/ 147782 h 445254"/>
                <a:gd name="connsiteX25" fmla="*/ 378618 w 392339"/>
                <a:gd name="connsiteY25" fmla="*/ 207313 h 445254"/>
                <a:gd name="connsiteX26" fmla="*/ 390525 w 392339"/>
                <a:gd name="connsiteY26" fmla="*/ 276369 h 445254"/>
                <a:gd name="connsiteX27" fmla="*/ 338137 w 392339"/>
                <a:gd name="connsiteY27" fmla="*/ 309707 h 445254"/>
                <a:gd name="connsiteX28" fmla="*/ 333375 w 392339"/>
                <a:gd name="connsiteY28" fmla="*/ 259701 h 445254"/>
                <a:gd name="connsiteX29" fmla="*/ 316706 w 392339"/>
                <a:gd name="connsiteY29" fmla="*/ 266844 h 445254"/>
                <a:gd name="connsiteX30" fmla="*/ 300037 w 392339"/>
                <a:gd name="connsiteY30" fmla="*/ 283513 h 445254"/>
                <a:gd name="connsiteX31" fmla="*/ 379766 w 392339"/>
                <a:gd name="connsiteY31" fmla="*/ 445254 h 445254"/>
                <a:gd name="connsiteX0" fmla="*/ 0 w 392339"/>
                <a:gd name="connsiteY0" fmla="*/ 409719 h 445254"/>
                <a:gd name="connsiteX1" fmla="*/ 30956 w 392339"/>
                <a:gd name="connsiteY1" fmla="*/ 395432 h 445254"/>
                <a:gd name="connsiteX2" fmla="*/ 38100 w 392339"/>
                <a:gd name="connsiteY2" fmla="*/ 385907 h 445254"/>
                <a:gd name="connsiteX3" fmla="*/ 57150 w 392339"/>
                <a:gd name="connsiteY3" fmla="*/ 388288 h 445254"/>
                <a:gd name="connsiteX4" fmla="*/ 71437 w 392339"/>
                <a:gd name="connsiteY4" fmla="*/ 362094 h 445254"/>
                <a:gd name="connsiteX5" fmla="*/ 109537 w 392339"/>
                <a:gd name="connsiteY5" fmla="*/ 326376 h 445254"/>
                <a:gd name="connsiteX6" fmla="*/ 154781 w 392339"/>
                <a:gd name="connsiteY6" fmla="*/ 290657 h 445254"/>
                <a:gd name="connsiteX7" fmla="*/ 183356 w 392339"/>
                <a:gd name="connsiteY7" fmla="*/ 283513 h 445254"/>
                <a:gd name="connsiteX8" fmla="*/ 202406 w 392339"/>
                <a:gd name="connsiteY8" fmla="*/ 307326 h 445254"/>
                <a:gd name="connsiteX9" fmla="*/ 238125 w 392339"/>
                <a:gd name="connsiteY9" fmla="*/ 293038 h 445254"/>
                <a:gd name="connsiteX10" fmla="*/ 271462 w 392339"/>
                <a:gd name="connsiteY10" fmla="*/ 264463 h 445254"/>
                <a:gd name="connsiteX11" fmla="*/ 280987 w 392339"/>
                <a:gd name="connsiteY11" fmla="*/ 204932 h 445254"/>
                <a:gd name="connsiteX12" fmla="*/ 259556 w 392339"/>
                <a:gd name="connsiteY12" fmla="*/ 152544 h 445254"/>
                <a:gd name="connsiteX13" fmla="*/ 238125 w 392339"/>
                <a:gd name="connsiteY13" fmla="*/ 116826 h 445254"/>
                <a:gd name="connsiteX14" fmla="*/ 230981 w 392339"/>
                <a:gd name="connsiteY14" fmla="*/ 93013 h 445254"/>
                <a:gd name="connsiteX15" fmla="*/ 228600 w 392339"/>
                <a:gd name="connsiteY15" fmla="*/ 76344 h 445254"/>
                <a:gd name="connsiteX16" fmla="*/ 233362 w 392339"/>
                <a:gd name="connsiteY16" fmla="*/ 40626 h 445254"/>
                <a:gd name="connsiteX17" fmla="*/ 257175 w 392339"/>
                <a:gd name="connsiteY17" fmla="*/ 12051 h 445254"/>
                <a:gd name="connsiteX18" fmla="*/ 271462 w 392339"/>
                <a:gd name="connsiteY18" fmla="*/ 144 h 445254"/>
                <a:gd name="connsiteX19" fmla="*/ 290512 w 392339"/>
                <a:gd name="connsiteY19" fmla="*/ 19194 h 445254"/>
                <a:gd name="connsiteX20" fmla="*/ 276225 w 392339"/>
                <a:gd name="connsiteY20" fmla="*/ 95394 h 445254"/>
                <a:gd name="connsiteX21" fmla="*/ 278606 w 392339"/>
                <a:gd name="connsiteY21" fmla="*/ 100157 h 445254"/>
                <a:gd name="connsiteX22" fmla="*/ 323850 w 392339"/>
                <a:gd name="connsiteY22" fmla="*/ 100157 h 445254"/>
                <a:gd name="connsiteX23" fmla="*/ 361950 w 392339"/>
                <a:gd name="connsiteY23" fmla="*/ 147782 h 445254"/>
                <a:gd name="connsiteX24" fmla="*/ 378618 w 392339"/>
                <a:gd name="connsiteY24" fmla="*/ 207313 h 445254"/>
                <a:gd name="connsiteX25" fmla="*/ 390525 w 392339"/>
                <a:gd name="connsiteY25" fmla="*/ 276369 h 445254"/>
                <a:gd name="connsiteX26" fmla="*/ 338137 w 392339"/>
                <a:gd name="connsiteY26" fmla="*/ 309707 h 445254"/>
                <a:gd name="connsiteX27" fmla="*/ 333375 w 392339"/>
                <a:gd name="connsiteY27" fmla="*/ 259701 h 445254"/>
                <a:gd name="connsiteX28" fmla="*/ 316706 w 392339"/>
                <a:gd name="connsiteY28" fmla="*/ 266844 h 445254"/>
                <a:gd name="connsiteX29" fmla="*/ 300037 w 392339"/>
                <a:gd name="connsiteY29" fmla="*/ 283513 h 445254"/>
                <a:gd name="connsiteX30" fmla="*/ 379766 w 392339"/>
                <a:gd name="connsiteY30" fmla="*/ 445254 h 445254"/>
                <a:gd name="connsiteX0" fmla="*/ 0 w 361383"/>
                <a:gd name="connsiteY0" fmla="*/ 395432 h 445254"/>
                <a:gd name="connsiteX1" fmla="*/ 7144 w 361383"/>
                <a:gd name="connsiteY1" fmla="*/ 385907 h 445254"/>
                <a:gd name="connsiteX2" fmla="*/ 26194 w 361383"/>
                <a:gd name="connsiteY2" fmla="*/ 388288 h 445254"/>
                <a:gd name="connsiteX3" fmla="*/ 40481 w 361383"/>
                <a:gd name="connsiteY3" fmla="*/ 362094 h 445254"/>
                <a:gd name="connsiteX4" fmla="*/ 78581 w 361383"/>
                <a:gd name="connsiteY4" fmla="*/ 326376 h 445254"/>
                <a:gd name="connsiteX5" fmla="*/ 123825 w 361383"/>
                <a:gd name="connsiteY5" fmla="*/ 290657 h 445254"/>
                <a:gd name="connsiteX6" fmla="*/ 152400 w 361383"/>
                <a:gd name="connsiteY6" fmla="*/ 283513 h 445254"/>
                <a:gd name="connsiteX7" fmla="*/ 171450 w 361383"/>
                <a:gd name="connsiteY7" fmla="*/ 307326 h 445254"/>
                <a:gd name="connsiteX8" fmla="*/ 207169 w 361383"/>
                <a:gd name="connsiteY8" fmla="*/ 293038 h 445254"/>
                <a:gd name="connsiteX9" fmla="*/ 240506 w 361383"/>
                <a:gd name="connsiteY9" fmla="*/ 264463 h 445254"/>
                <a:gd name="connsiteX10" fmla="*/ 250031 w 361383"/>
                <a:gd name="connsiteY10" fmla="*/ 204932 h 445254"/>
                <a:gd name="connsiteX11" fmla="*/ 228600 w 361383"/>
                <a:gd name="connsiteY11" fmla="*/ 152544 h 445254"/>
                <a:gd name="connsiteX12" fmla="*/ 207169 w 361383"/>
                <a:gd name="connsiteY12" fmla="*/ 116826 h 445254"/>
                <a:gd name="connsiteX13" fmla="*/ 200025 w 361383"/>
                <a:gd name="connsiteY13" fmla="*/ 93013 h 445254"/>
                <a:gd name="connsiteX14" fmla="*/ 197644 w 361383"/>
                <a:gd name="connsiteY14" fmla="*/ 76344 h 445254"/>
                <a:gd name="connsiteX15" fmla="*/ 202406 w 361383"/>
                <a:gd name="connsiteY15" fmla="*/ 40626 h 445254"/>
                <a:gd name="connsiteX16" fmla="*/ 226219 w 361383"/>
                <a:gd name="connsiteY16" fmla="*/ 12051 h 445254"/>
                <a:gd name="connsiteX17" fmla="*/ 240506 w 361383"/>
                <a:gd name="connsiteY17" fmla="*/ 144 h 445254"/>
                <a:gd name="connsiteX18" fmla="*/ 259556 w 361383"/>
                <a:gd name="connsiteY18" fmla="*/ 19194 h 445254"/>
                <a:gd name="connsiteX19" fmla="*/ 245269 w 361383"/>
                <a:gd name="connsiteY19" fmla="*/ 95394 h 445254"/>
                <a:gd name="connsiteX20" fmla="*/ 247650 w 361383"/>
                <a:gd name="connsiteY20" fmla="*/ 100157 h 445254"/>
                <a:gd name="connsiteX21" fmla="*/ 292894 w 361383"/>
                <a:gd name="connsiteY21" fmla="*/ 100157 h 445254"/>
                <a:gd name="connsiteX22" fmla="*/ 330994 w 361383"/>
                <a:gd name="connsiteY22" fmla="*/ 147782 h 445254"/>
                <a:gd name="connsiteX23" fmla="*/ 347662 w 361383"/>
                <a:gd name="connsiteY23" fmla="*/ 207313 h 445254"/>
                <a:gd name="connsiteX24" fmla="*/ 359569 w 361383"/>
                <a:gd name="connsiteY24" fmla="*/ 276369 h 445254"/>
                <a:gd name="connsiteX25" fmla="*/ 307181 w 361383"/>
                <a:gd name="connsiteY25" fmla="*/ 309707 h 445254"/>
                <a:gd name="connsiteX26" fmla="*/ 302419 w 361383"/>
                <a:gd name="connsiteY26" fmla="*/ 259701 h 445254"/>
                <a:gd name="connsiteX27" fmla="*/ 285750 w 361383"/>
                <a:gd name="connsiteY27" fmla="*/ 266844 h 445254"/>
                <a:gd name="connsiteX28" fmla="*/ 269081 w 361383"/>
                <a:gd name="connsiteY28" fmla="*/ 283513 h 445254"/>
                <a:gd name="connsiteX29" fmla="*/ 348810 w 361383"/>
                <a:gd name="connsiteY29" fmla="*/ 445254 h 445254"/>
                <a:gd name="connsiteX0" fmla="*/ 0 w 361383"/>
                <a:gd name="connsiteY0" fmla="*/ 395432 h 445254"/>
                <a:gd name="connsiteX1" fmla="*/ 26194 w 361383"/>
                <a:gd name="connsiteY1" fmla="*/ 388288 h 445254"/>
                <a:gd name="connsiteX2" fmla="*/ 40481 w 361383"/>
                <a:gd name="connsiteY2" fmla="*/ 362094 h 445254"/>
                <a:gd name="connsiteX3" fmla="*/ 78581 w 361383"/>
                <a:gd name="connsiteY3" fmla="*/ 326376 h 445254"/>
                <a:gd name="connsiteX4" fmla="*/ 123825 w 361383"/>
                <a:gd name="connsiteY4" fmla="*/ 290657 h 445254"/>
                <a:gd name="connsiteX5" fmla="*/ 152400 w 361383"/>
                <a:gd name="connsiteY5" fmla="*/ 283513 h 445254"/>
                <a:gd name="connsiteX6" fmla="*/ 171450 w 361383"/>
                <a:gd name="connsiteY6" fmla="*/ 307326 h 445254"/>
                <a:gd name="connsiteX7" fmla="*/ 207169 w 361383"/>
                <a:gd name="connsiteY7" fmla="*/ 293038 h 445254"/>
                <a:gd name="connsiteX8" fmla="*/ 240506 w 361383"/>
                <a:gd name="connsiteY8" fmla="*/ 264463 h 445254"/>
                <a:gd name="connsiteX9" fmla="*/ 250031 w 361383"/>
                <a:gd name="connsiteY9" fmla="*/ 204932 h 445254"/>
                <a:gd name="connsiteX10" fmla="*/ 228600 w 361383"/>
                <a:gd name="connsiteY10" fmla="*/ 152544 h 445254"/>
                <a:gd name="connsiteX11" fmla="*/ 207169 w 361383"/>
                <a:gd name="connsiteY11" fmla="*/ 116826 h 445254"/>
                <a:gd name="connsiteX12" fmla="*/ 200025 w 361383"/>
                <a:gd name="connsiteY12" fmla="*/ 93013 h 445254"/>
                <a:gd name="connsiteX13" fmla="*/ 197644 w 361383"/>
                <a:gd name="connsiteY13" fmla="*/ 76344 h 445254"/>
                <a:gd name="connsiteX14" fmla="*/ 202406 w 361383"/>
                <a:gd name="connsiteY14" fmla="*/ 40626 h 445254"/>
                <a:gd name="connsiteX15" fmla="*/ 226219 w 361383"/>
                <a:gd name="connsiteY15" fmla="*/ 12051 h 445254"/>
                <a:gd name="connsiteX16" fmla="*/ 240506 w 361383"/>
                <a:gd name="connsiteY16" fmla="*/ 144 h 445254"/>
                <a:gd name="connsiteX17" fmla="*/ 259556 w 361383"/>
                <a:gd name="connsiteY17" fmla="*/ 19194 h 445254"/>
                <a:gd name="connsiteX18" fmla="*/ 245269 w 361383"/>
                <a:gd name="connsiteY18" fmla="*/ 95394 h 445254"/>
                <a:gd name="connsiteX19" fmla="*/ 247650 w 361383"/>
                <a:gd name="connsiteY19" fmla="*/ 100157 h 445254"/>
                <a:gd name="connsiteX20" fmla="*/ 292894 w 361383"/>
                <a:gd name="connsiteY20" fmla="*/ 100157 h 445254"/>
                <a:gd name="connsiteX21" fmla="*/ 330994 w 361383"/>
                <a:gd name="connsiteY21" fmla="*/ 147782 h 445254"/>
                <a:gd name="connsiteX22" fmla="*/ 347662 w 361383"/>
                <a:gd name="connsiteY22" fmla="*/ 207313 h 445254"/>
                <a:gd name="connsiteX23" fmla="*/ 359569 w 361383"/>
                <a:gd name="connsiteY23" fmla="*/ 276369 h 445254"/>
                <a:gd name="connsiteX24" fmla="*/ 307181 w 361383"/>
                <a:gd name="connsiteY24" fmla="*/ 309707 h 445254"/>
                <a:gd name="connsiteX25" fmla="*/ 302419 w 361383"/>
                <a:gd name="connsiteY25" fmla="*/ 259701 h 445254"/>
                <a:gd name="connsiteX26" fmla="*/ 285750 w 361383"/>
                <a:gd name="connsiteY26" fmla="*/ 266844 h 445254"/>
                <a:gd name="connsiteX27" fmla="*/ 269081 w 361383"/>
                <a:gd name="connsiteY27" fmla="*/ 283513 h 445254"/>
                <a:gd name="connsiteX28" fmla="*/ 348810 w 361383"/>
                <a:gd name="connsiteY28" fmla="*/ 445254 h 445254"/>
                <a:gd name="connsiteX0" fmla="*/ 0 w 361383"/>
                <a:gd name="connsiteY0" fmla="*/ 395432 h 445254"/>
                <a:gd name="connsiteX1" fmla="*/ 40481 w 361383"/>
                <a:gd name="connsiteY1" fmla="*/ 362094 h 445254"/>
                <a:gd name="connsiteX2" fmla="*/ 78581 w 361383"/>
                <a:gd name="connsiteY2" fmla="*/ 326376 h 445254"/>
                <a:gd name="connsiteX3" fmla="*/ 123825 w 361383"/>
                <a:gd name="connsiteY3" fmla="*/ 290657 h 445254"/>
                <a:gd name="connsiteX4" fmla="*/ 152400 w 361383"/>
                <a:gd name="connsiteY4" fmla="*/ 283513 h 445254"/>
                <a:gd name="connsiteX5" fmla="*/ 171450 w 361383"/>
                <a:gd name="connsiteY5" fmla="*/ 307326 h 445254"/>
                <a:gd name="connsiteX6" fmla="*/ 207169 w 361383"/>
                <a:gd name="connsiteY6" fmla="*/ 293038 h 445254"/>
                <a:gd name="connsiteX7" fmla="*/ 240506 w 361383"/>
                <a:gd name="connsiteY7" fmla="*/ 264463 h 445254"/>
                <a:gd name="connsiteX8" fmla="*/ 250031 w 361383"/>
                <a:gd name="connsiteY8" fmla="*/ 204932 h 445254"/>
                <a:gd name="connsiteX9" fmla="*/ 228600 w 361383"/>
                <a:gd name="connsiteY9" fmla="*/ 152544 h 445254"/>
                <a:gd name="connsiteX10" fmla="*/ 207169 w 361383"/>
                <a:gd name="connsiteY10" fmla="*/ 116826 h 445254"/>
                <a:gd name="connsiteX11" fmla="*/ 200025 w 361383"/>
                <a:gd name="connsiteY11" fmla="*/ 93013 h 445254"/>
                <a:gd name="connsiteX12" fmla="*/ 197644 w 361383"/>
                <a:gd name="connsiteY12" fmla="*/ 76344 h 445254"/>
                <a:gd name="connsiteX13" fmla="*/ 202406 w 361383"/>
                <a:gd name="connsiteY13" fmla="*/ 40626 h 445254"/>
                <a:gd name="connsiteX14" fmla="*/ 226219 w 361383"/>
                <a:gd name="connsiteY14" fmla="*/ 12051 h 445254"/>
                <a:gd name="connsiteX15" fmla="*/ 240506 w 361383"/>
                <a:gd name="connsiteY15" fmla="*/ 144 h 445254"/>
                <a:gd name="connsiteX16" fmla="*/ 259556 w 361383"/>
                <a:gd name="connsiteY16" fmla="*/ 19194 h 445254"/>
                <a:gd name="connsiteX17" fmla="*/ 245269 w 361383"/>
                <a:gd name="connsiteY17" fmla="*/ 95394 h 445254"/>
                <a:gd name="connsiteX18" fmla="*/ 247650 w 361383"/>
                <a:gd name="connsiteY18" fmla="*/ 100157 h 445254"/>
                <a:gd name="connsiteX19" fmla="*/ 292894 w 361383"/>
                <a:gd name="connsiteY19" fmla="*/ 100157 h 445254"/>
                <a:gd name="connsiteX20" fmla="*/ 330994 w 361383"/>
                <a:gd name="connsiteY20" fmla="*/ 147782 h 445254"/>
                <a:gd name="connsiteX21" fmla="*/ 347662 w 361383"/>
                <a:gd name="connsiteY21" fmla="*/ 207313 h 445254"/>
                <a:gd name="connsiteX22" fmla="*/ 359569 w 361383"/>
                <a:gd name="connsiteY22" fmla="*/ 276369 h 445254"/>
                <a:gd name="connsiteX23" fmla="*/ 307181 w 361383"/>
                <a:gd name="connsiteY23" fmla="*/ 309707 h 445254"/>
                <a:gd name="connsiteX24" fmla="*/ 302419 w 361383"/>
                <a:gd name="connsiteY24" fmla="*/ 259701 h 445254"/>
                <a:gd name="connsiteX25" fmla="*/ 285750 w 361383"/>
                <a:gd name="connsiteY25" fmla="*/ 266844 h 445254"/>
                <a:gd name="connsiteX26" fmla="*/ 269081 w 361383"/>
                <a:gd name="connsiteY26" fmla="*/ 283513 h 445254"/>
                <a:gd name="connsiteX27" fmla="*/ 348810 w 361383"/>
                <a:gd name="connsiteY27" fmla="*/ 445254 h 445254"/>
                <a:gd name="connsiteX0" fmla="*/ 0 w 320902"/>
                <a:gd name="connsiteY0" fmla="*/ 362094 h 445254"/>
                <a:gd name="connsiteX1" fmla="*/ 38100 w 320902"/>
                <a:gd name="connsiteY1" fmla="*/ 326376 h 445254"/>
                <a:gd name="connsiteX2" fmla="*/ 83344 w 320902"/>
                <a:gd name="connsiteY2" fmla="*/ 290657 h 445254"/>
                <a:gd name="connsiteX3" fmla="*/ 111919 w 320902"/>
                <a:gd name="connsiteY3" fmla="*/ 283513 h 445254"/>
                <a:gd name="connsiteX4" fmla="*/ 130969 w 320902"/>
                <a:gd name="connsiteY4" fmla="*/ 307326 h 445254"/>
                <a:gd name="connsiteX5" fmla="*/ 166688 w 320902"/>
                <a:gd name="connsiteY5" fmla="*/ 293038 h 445254"/>
                <a:gd name="connsiteX6" fmla="*/ 200025 w 320902"/>
                <a:gd name="connsiteY6" fmla="*/ 264463 h 445254"/>
                <a:gd name="connsiteX7" fmla="*/ 209550 w 320902"/>
                <a:gd name="connsiteY7" fmla="*/ 204932 h 445254"/>
                <a:gd name="connsiteX8" fmla="*/ 188119 w 320902"/>
                <a:gd name="connsiteY8" fmla="*/ 152544 h 445254"/>
                <a:gd name="connsiteX9" fmla="*/ 166688 w 320902"/>
                <a:gd name="connsiteY9" fmla="*/ 116826 h 445254"/>
                <a:gd name="connsiteX10" fmla="*/ 159544 w 320902"/>
                <a:gd name="connsiteY10" fmla="*/ 93013 h 445254"/>
                <a:gd name="connsiteX11" fmla="*/ 157163 w 320902"/>
                <a:gd name="connsiteY11" fmla="*/ 76344 h 445254"/>
                <a:gd name="connsiteX12" fmla="*/ 161925 w 320902"/>
                <a:gd name="connsiteY12" fmla="*/ 40626 h 445254"/>
                <a:gd name="connsiteX13" fmla="*/ 185738 w 320902"/>
                <a:gd name="connsiteY13" fmla="*/ 12051 h 445254"/>
                <a:gd name="connsiteX14" fmla="*/ 200025 w 320902"/>
                <a:gd name="connsiteY14" fmla="*/ 144 h 445254"/>
                <a:gd name="connsiteX15" fmla="*/ 219075 w 320902"/>
                <a:gd name="connsiteY15" fmla="*/ 19194 h 445254"/>
                <a:gd name="connsiteX16" fmla="*/ 204788 w 320902"/>
                <a:gd name="connsiteY16" fmla="*/ 95394 h 445254"/>
                <a:gd name="connsiteX17" fmla="*/ 207169 w 320902"/>
                <a:gd name="connsiteY17" fmla="*/ 100157 h 445254"/>
                <a:gd name="connsiteX18" fmla="*/ 252413 w 320902"/>
                <a:gd name="connsiteY18" fmla="*/ 100157 h 445254"/>
                <a:gd name="connsiteX19" fmla="*/ 290513 w 320902"/>
                <a:gd name="connsiteY19" fmla="*/ 147782 h 445254"/>
                <a:gd name="connsiteX20" fmla="*/ 307181 w 320902"/>
                <a:gd name="connsiteY20" fmla="*/ 207313 h 445254"/>
                <a:gd name="connsiteX21" fmla="*/ 319088 w 320902"/>
                <a:gd name="connsiteY21" fmla="*/ 276369 h 445254"/>
                <a:gd name="connsiteX22" fmla="*/ 266700 w 320902"/>
                <a:gd name="connsiteY22" fmla="*/ 309707 h 445254"/>
                <a:gd name="connsiteX23" fmla="*/ 261938 w 320902"/>
                <a:gd name="connsiteY23" fmla="*/ 259701 h 445254"/>
                <a:gd name="connsiteX24" fmla="*/ 245269 w 320902"/>
                <a:gd name="connsiteY24" fmla="*/ 266844 h 445254"/>
                <a:gd name="connsiteX25" fmla="*/ 228600 w 320902"/>
                <a:gd name="connsiteY25" fmla="*/ 283513 h 445254"/>
                <a:gd name="connsiteX26" fmla="*/ 308329 w 320902"/>
                <a:gd name="connsiteY26" fmla="*/ 445254 h 445254"/>
                <a:gd name="connsiteX0" fmla="*/ 0 w 282802"/>
                <a:gd name="connsiteY0" fmla="*/ 326376 h 445254"/>
                <a:gd name="connsiteX1" fmla="*/ 45244 w 282802"/>
                <a:gd name="connsiteY1" fmla="*/ 290657 h 445254"/>
                <a:gd name="connsiteX2" fmla="*/ 73819 w 282802"/>
                <a:gd name="connsiteY2" fmla="*/ 283513 h 445254"/>
                <a:gd name="connsiteX3" fmla="*/ 92869 w 282802"/>
                <a:gd name="connsiteY3" fmla="*/ 307326 h 445254"/>
                <a:gd name="connsiteX4" fmla="*/ 128588 w 282802"/>
                <a:gd name="connsiteY4" fmla="*/ 293038 h 445254"/>
                <a:gd name="connsiteX5" fmla="*/ 161925 w 282802"/>
                <a:gd name="connsiteY5" fmla="*/ 264463 h 445254"/>
                <a:gd name="connsiteX6" fmla="*/ 171450 w 282802"/>
                <a:gd name="connsiteY6" fmla="*/ 204932 h 445254"/>
                <a:gd name="connsiteX7" fmla="*/ 150019 w 282802"/>
                <a:gd name="connsiteY7" fmla="*/ 152544 h 445254"/>
                <a:gd name="connsiteX8" fmla="*/ 128588 w 282802"/>
                <a:gd name="connsiteY8" fmla="*/ 116826 h 445254"/>
                <a:gd name="connsiteX9" fmla="*/ 121444 w 282802"/>
                <a:gd name="connsiteY9" fmla="*/ 93013 h 445254"/>
                <a:gd name="connsiteX10" fmla="*/ 119063 w 282802"/>
                <a:gd name="connsiteY10" fmla="*/ 76344 h 445254"/>
                <a:gd name="connsiteX11" fmla="*/ 123825 w 282802"/>
                <a:gd name="connsiteY11" fmla="*/ 40626 h 445254"/>
                <a:gd name="connsiteX12" fmla="*/ 147638 w 282802"/>
                <a:gd name="connsiteY12" fmla="*/ 12051 h 445254"/>
                <a:gd name="connsiteX13" fmla="*/ 161925 w 282802"/>
                <a:gd name="connsiteY13" fmla="*/ 144 h 445254"/>
                <a:gd name="connsiteX14" fmla="*/ 180975 w 282802"/>
                <a:gd name="connsiteY14" fmla="*/ 19194 h 445254"/>
                <a:gd name="connsiteX15" fmla="*/ 166688 w 282802"/>
                <a:gd name="connsiteY15" fmla="*/ 95394 h 445254"/>
                <a:gd name="connsiteX16" fmla="*/ 169069 w 282802"/>
                <a:gd name="connsiteY16" fmla="*/ 100157 h 445254"/>
                <a:gd name="connsiteX17" fmla="*/ 214313 w 282802"/>
                <a:gd name="connsiteY17" fmla="*/ 100157 h 445254"/>
                <a:gd name="connsiteX18" fmla="*/ 252413 w 282802"/>
                <a:gd name="connsiteY18" fmla="*/ 147782 h 445254"/>
                <a:gd name="connsiteX19" fmla="*/ 269081 w 282802"/>
                <a:gd name="connsiteY19" fmla="*/ 207313 h 445254"/>
                <a:gd name="connsiteX20" fmla="*/ 280988 w 282802"/>
                <a:gd name="connsiteY20" fmla="*/ 276369 h 445254"/>
                <a:gd name="connsiteX21" fmla="*/ 228600 w 282802"/>
                <a:gd name="connsiteY21" fmla="*/ 309707 h 445254"/>
                <a:gd name="connsiteX22" fmla="*/ 223838 w 282802"/>
                <a:gd name="connsiteY22" fmla="*/ 259701 h 445254"/>
                <a:gd name="connsiteX23" fmla="*/ 207169 w 282802"/>
                <a:gd name="connsiteY23" fmla="*/ 266844 h 445254"/>
                <a:gd name="connsiteX24" fmla="*/ 190500 w 282802"/>
                <a:gd name="connsiteY24" fmla="*/ 283513 h 445254"/>
                <a:gd name="connsiteX25" fmla="*/ 270229 w 282802"/>
                <a:gd name="connsiteY25" fmla="*/ 445254 h 445254"/>
                <a:gd name="connsiteX0" fmla="*/ 0 w 237558"/>
                <a:gd name="connsiteY0" fmla="*/ 290657 h 445254"/>
                <a:gd name="connsiteX1" fmla="*/ 28575 w 237558"/>
                <a:gd name="connsiteY1" fmla="*/ 283513 h 445254"/>
                <a:gd name="connsiteX2" fmla="*/ 47625 w 237558"/>
                <a:gd name="connsiteY2" fmla="*/ 307326 h 445254"/>
                <a:gd name="connsiteX3" fmla="*/ 83344 w 237558"/>
                <a:gd name="connsiteY3" fmla="*/ 293038 h 445254"/>
                <a:gd name="connsiteX4" fmla="*/ 116681 w 237558"/>
                <a:gd name="connsiteY4" fmla="*/ 264463 h 445254"/>
                <a:gd name="connsiteX5" fmla="*/ 126206 w 237558"/>
                <a:gd name="connsiteY5" fmla="*/ 204932 h 445254"/>
                <a:gd name="connsiteX6" fmla="*/ 104775 w 237558"/>
                <a:gd name="connsiteY6" fmla="*/ 152544 h 445254"/>
                <a:gd name="connsiteX7" fmla="*/ 83344 w 237558"/>
                <a:gd name="connsiteY7" fmla="*/ 116826 h 445254"/>
                <a:gd name="connsiteX8" fmla="*/ 76200 w 237558"/>
                <a:gd name="connsiteY8" fmla="*/ 93013 h 445254"/>
                <a:gd name="connsiteX9" fmla="*/ 73819 w 237558"/>
                <a:gd name="connsiteY9" fmla="*/ 76344 h 445254"/>
                <a:gd name="connsiteX10" fmla="*/ 78581 w 237558"/>
                <a:gd name="connsiteY10" fmla="*/ 40626 h 445254"/>
                <a:gd name="connsiteX11" fmla="*/ 102394 w 237558"/>
                <a:gd name="connsiteY11" fmla="*/ 12051 h 445254"/>
                <a:gd name="connsiteX12" fmla="*/ 116681 w 237558"/>
                <a:gd name="connsiteY12" fmla="*/ 144 h 445254"/>
                <a:gd name="connsiteX13" fmla="*/ 135731 w 237558"/>
                <a:gd name="connsiteY13" fmla="*/ 19194 h 445254"/>
                <a:gd name="connsiteX14" fmla="*/ 121444 w 237558"/>
                <a:gd name="connsiteY14" fmla="*/ 95394 h 445254"/>
                <a:gd name="connsiteX15" fmla="*/ 123825 w 237558"/>
                <a:gd name="connsiteY15" fmla="*/ 100157 h 445254"/>
                <a:gd name="connsiteX16" fmla="*/ 169069 w 237558"/>
                <a:gd name="connsiteY16" fmla="*/ 100157 h 445254"/>
                <a:gd name="connsiteX17" fmla="*/ 207169 w 237558"/>
                <a:gd name="connsiteY17" fmla="*/ 147782 h 445254"/>
                <a:gd name="connsiteX18" fmla="*/ 223837 w 237558"/>
                <a:gd name="connsiteY18" fmla="*/ 207313 h 445254"/>
                <a:gd name="connsiteX19" fmla="*/ 235744 w 237558"/>
                <a:gd name="connsiteY19" fmla="*/ 276369 h 445254"/>
                <a:gd name="connsiteX20" fmla="*/ 183356 w 237558"/>
                <a:gd name="connsiteY20" fmla="*/ 309707 h 445254"/>
                <a:gd name="connsiteX21" fmla="*/ 178594 w 237558"/>
                <a:gd name="connsiteY21" fmla="*/ 259701 h 445254"/>
                <a:gd name="connsiteX22" fmla="*/ 161925 w 237558"/>
                <a:gd name="connsiteY22" fmla="*/ 266844 h 445254"/>
                <a:gd name="connsiteX23" fmla="*/ 145256 w 237558"/>
                <a:gd name="connsiteY23" fmla="*/ 283513 h 445254"/>
                <a:gd name="connsiteX24" fmla="*/ 224985 w 237558"/>
                <a:gd name="connsiteY24" fmla="*/ 445254 h 445254"/>
                <a:gd name="connsiteX0" fmla="*/ 0 w 208983"/>
                <a:gd name="connsiteY0" fmla="*/ 283513 h 445254"/>
                <a:gd name="connsiteX1" fmla="*/ 19050 w 208983"/>
                <a:gd name="connsiteY1" fmla="*/ 307326 h 445254"/>
                <a:gd name="connsiteX2" fmla="*/ 54769 w 208983"/>
                <a:gd name="connsiteY2" fmla="*/ 293038 h 445254"/>
                <a:gd name="connsiteX3" fmla="*/ 88106 w 208983"/>
                <a:gd name="connsiteY3" fmla="*/ 264463 h 445254"/>
                <a:gd name="connsiteX4" fmla="*/ 97631 w 208983"/>
                <a:gd name="connsiteY4" fmla="*/ 204932 h 445254"/>
                <a:gd name="connsiteX5" fmla="*/ 76200 w 208983"/>
                <a:gd name="connsiteY5" fmla="*/ 152544 h 445254"/>
                <a:gd name="connsiteX6" fmla="*/ 54769 w 208983"/>
                <a:gd name="connsiteY6" fmla="*/ 116826 h 445254"/>
                <a:gd name="connsiteX7" fmla="*/ 47625 w 208983"/>
                <a:gd name="connsiteY7" fmla="*/ 93013 h 445254"/>
                <a:gd name="connsiteX8" fmla="*/ 45244 w 208983"/>
                <a:gd name="connsiteY8" fmla="*/ 76344 h 445254"/>
                <a:gd name="connsiteX9" fmla="*/ 50006 w 208983"/>
                <a:gd name="connsiteY9" fmla="*/ 40626 h 445254"/>
                <a:gd name="connsiteX10" fmla="*/ 73819 w 208983"/>
                <a:gd name="connsiteY10" fmla="*/ 12051 h 445254"/>
                <a:gd name="connsiteX11" fmla="*/ 88106 w 208983"/>
                <a:gd name="connsiteY11" fmla="*/ 144 h 445254"/>
                <a:gd name="connsiteX12" fmla="*/ 107156 w 208983"/>
                <a:gd name="connsiteY12" fmla="*/ 19194 h 445254"/>
                <a:gd name="connsiteX13" fmla="*/ 92869 w 208983"/>
                <a:gd name="connsiteY13" fmla="*/ 95394 h 445254"/>
                <a:gd name="connsiteX14" fmla="*/ 95250 w 208983"/>
                <a:gd name="connsiteY14" fmla="*/ 100157 h 445254"/>
                <a:gd name="connsiteX15" fmla="*/ 140494 w 208983"/>
                <a:gd name="connsiteY15" fmla="*/ 100157 h 445254"/>
                <a:gd name="connsiteX16" fmla="*/ 178594 w 208983"/>
                <a:gd name="connsiteY16" fmla="*/ 147782 h 445254"/>
                <a:gd name="connsiteX17" fmla="*/ 195262 w 208983"/>
                <a:gd name="connsiteY17" fmla="*/ 207313 h 445254"/>
                <a:gd name="connsiteX18" fmla="*/ 207169 w 208983"/>
                <a:gd name="connsiteY18" fmla="*/ 276369 h 445254"/>
                <a:gd name="connsiteX19" fmla="*/ 154781 w 208983"/>
                <a:gd name="connsiteY19" fmla="*/ 309707 h 445254"/>
                <a:gd name="connsiteX20" fmla="*/ 150019 w 208983"/>
                <a:gd name="connsiteY20" fmla="*/ 259701 h 445254"/>
                <a:gd name="connsiteX21" fmla="*/ 133350 w 208983"/>
                <a:gd name="connsiteY21" fmla="*/ 266844 h 445254"/>
                <a:gd name="connsiteX22" fmla="*/ 116681 w 208983"/>
                <a:gd name="connsiteY22" fmla="*/ 283513 h 445254"/>
                <a:gd name="connsiteX23" fmla="*/ 196410 w 208983"/>
                <a:gd name="connsiteY23" fmla="*/ 445254 h 445254"/>
                <a:gd name="connsiteX0" fmla="*/ 0 w 208983"/>
                <a:gd name="connsiteY0" fmla="*/ 283513 h 309978"/>
                <a:gd name="connsiteX1" fmla="*/ 19050 w 208983"/>
                <a:gd name="connsiteY1" fmla="*/ 307326 h 309978"/>
                <a:gd name="connsiteX2" fmla="*/ 54769 w 208983"/>
                <a:gd name="connsiteY2" fmla="*/ 293038 h 309978"/>
                <a:gd name="connsiteX3" fmla="*/ 88106 w 208983"/>
                <a:gd name="connsiteY3" fmla="*/ 264463 h 309978"/>
                <a:gd name="connsiteX4" fmla="*/ 97631 w 208983"/>
                <a:gd name="connsiteY4" fmla="*/ 204932 h 309978"/>
                <a:gd name="connsiteX5" fmla="*/ 76200 w 208983"/>
                <a:gd name="connsiteY5" fmla="*/ 152544 h 309978"/>
                <a:gd name="connsiteX6" fmla="*/ 54769 w 208983"/>
                <a:gd name="connsiteY6" fmla="*/ 116826 h 309978"/>
                <a:gd name="connsiteX7" fmla="*/ 47625 w 208983"/>
                <a:gd name="connsiteY7" fmla="*/ 93013 h 309978"/>
                <a:gd name="connsiteX8" fmla="*/ 45244 w 208983"/>
                <a:gd name="connsiteY8" fmla="*/ 76344 h 309978"/>
                <a:gd name="connsiteX9" fmla="*/ 50006 w 208983"/>
                <a:gd name="connsiteY9" fmla="*/ 40626 h 309978"/>
                <a:gd name="connsiteX10" fmla="*/ 73819 w 208983"/>
                <a:gd name="connsiteY10" fmla="*/ 12051 h 309978"/>
                <a:gd name="connsiteX11" fmla="*/ 88106 w 208983"/>
                <a:gd name="connsiteY11" fmla="*/ 144 h 309978"/>
                <a:gd name="connsiteX12" fmla="*/ 107156 w 208983"/>
                <a:gd name="connsiteY12" fmla="*/ 19194 h 309978"/>
                <a:gd name="connsiteX13" fmla="*/ 92869 w 208983"/>
                <a:gd name="connsiteY13" fmla="*/ 95394 h 309978"/>
                <a:gd name="connsiteX14" fmla="*/ 95250 w 208983"/>
                <a:gd name="connsiteY14" fmla="*/ 100157 h 309978"/>
                <a:gd name="connsiteX15" fmla="*/ 140494 w 208983"/>
                <a:gd name="connsiteY15" fmla="*/ 100157 h 309978"/>
                <a:gd name="connsiteX16" fmla="*/ 178594 w 208983"/>
                <a:gd name="connsiteY16" fmla="*/ 147782 h 309978"/>
                <a:gd name="connsiteX17" fmla="*/ 195262 w 208983"/>
                <a:gd name="connsiteY17" fmla="*/ 207313 h 309978"/>
                <a:gd name="connsiteX18" fmla="*/ 207169 w 208983"/>
                <a:gd name="connsiteY18" fmla="*/ 276369 h 309978"/>
                <a:gd name="connsiteX19" fmla="*/ 154781 w 208983"/>
                <a:gd name="connsiteY19" fmla="*/ 309707 h 309978"/>
                <a:gd name="connsiteX20" fmla="*/ 150019 w 208983"/>
                <a:gd name="connsiteY20" fmla="*/ 259701 h 309978"/>
                <a:gd name="connsiteX21" fmla="*/ 133350 w 208983"/>
                <a:gd name="connsiteY21" fmla="*/ 266844 h 309978"/>
                <a:gd name="connsiteX22" fmla="*/ 116681 w 208983"/>
                <a:gd name="connsiteY22" fmla="*/ 283513 h 309978"/>
                <a:gd name="connsiteX0" fmla="*/ 1 w 189934"/>
                <a:gd name="connsiteY0" fmla="*/ 307326 h 309978"/>
                <a:gd name="connsiteX1" fmla="*/ 35720 w 189934"/>
                <a:gd name="connsiteY1" fmla="*/ 293038 h 309978"/>
                <a:gd name="connsiteX2" fmla="*/ 69057 w 189934"/>
                <a:gd name="connsiteY2" fmla="*/ 264463 h 309978"/>
                <a:gd name="connsiteX3" fmla="*/ 78582 w 189934"/>
                <a:gd name="connsiteY3" fmla="*/ 204932 h 309978"/>
                <a:gd name="connsiteX4" fmla="*/ 57151 w 189934"/>
                <a:gd name="connsiteY4" fmla="*/ 152544 h 309978"/>
                <a:gd name="connsiteX5" fmla="*/ 35720 w 189934"/>
                <a:gd name="connsiteY5" fmla="*/ 116826 h 309978"/>
                <a:gd name="connsiteX6" fmla="*/ 28576 w 189934"/>
                <a:gd name="connsiteY6" fmla="*/ 93013 h 309978"/>
                <a:gd name="connsiteX7" fmla="*/ 26195 w 189934"/>
                <a:gd name="connsiteY7" fmla="*/ 76344 h 309978"/>
                <a:gd name="connsiteX8" fmla="*/ 30957 w 189934"/>
                <a:gd name="connsiteY8" fmla="*/ 40626 h 309978"/>
                <a:gd name="connsiteX9" fmla="*/ 54770 w 189934"/>
                <a:gd name="connsiteY9" fmla="*/ 12051 h 309978"/>
                <a:gd name="connsiteX10" fmla="*/ 69057 w 189934"/>
                <a:gd name="connsiteY10" fmla="*/ 144 h 309978"/>
                <a:gd name="connsiteX11" fmla="*/ 88107 w 189934"/>
                <a:gd name="connsiteY11" fmla="*/ 19194 h 309978"/>
                <a:gd name="connsiteX12" fmla="*/ 73820 w 189934"/>
                <a:gd name="connsiteY12" fmla="*/ 95394 h 309978"/>
                <a:gd name="connsiteX13" fmla="*/ 76201 w 189934"/>
                <a:gd name="connsiteY13" fmla="*/ 100157 h 309978"/>
                <a:gd name="connsiteX14" fmla="*/ 121445 w 189934"/>
                <a:gd name="connsiteY14" fmla="*/ 100157 h 309978"/>
                <a:gd name="connsiteX15" fmla="*/ 159545 w 189934"/>
                <a:gd name="connsiteY15" fmla="*/ 147782 h 309978"/>
                <a:gd name="connsiteX16" fmla="*/ 176213 w 189934"/>
                <a:gd name="connsiteY16" fmla="*/ 207313 h 309978"/>
                <a:gd name="connsiteX17" fmla="*/ 188120 w 189934"/>
                <a:gd name="connsiteY17" fmla="*/ 276369 h 309978"/>
                <a:gd name="connsiteX18" fmla="*/ 135732 w 189934"/>
                <a:gd name="connsiteY18" fmla="*/ 309707 h 309978"/>
                <a:gd name="connsiteX19" fmla="*/ 130970 w 189934"/>
                <a:gd name="connsiteY19" fmla="*/ 259701 h 309978"/>
                <a:gd name="connsiteX20" fmla="*/ 114301 w 189934"/>
                <a:gd name="connsiteY20" fmla="*/ 266844 h 309978"/>
                <a:gd name="connsiteX21" fmla="*/ 97632 w 189934"/>
                <a:gd name="connsiteY21" fmla="*/ 283513 h 309978"/>
                <a:gd name="connsiteX0" fmla="*/ 9602 w 163816"/>
                <a:gd name="connsiteY0" fmla="*/ 293038 h 309978"/>
                <a:gd name="connsiteX1" fmla="*/ 42939 w 163816"/>
                <a:gd name="connsiteY1" fmla="*/ 264463 h 309978"/>
                <a:gd name="connsiteX2" fmla="*/ 52464 w 163816"/>
                <a:gd name="connsiteY2" fmla="*/ 204932 h 309978"/>
                <a:gd name="connsiteX3" fmla="*/ 31033 w 163816"/>
                <a:gd name="connsiteY3" fmla="*/ 152544 h 309978"/>
                <a:gd name="connsiteX4" fmla="*/ 9602 w 163816"/>
                <a:gd name="connsiteY4" fmla="*/ 116826 h 309978"/>
                <a:gd name="connsiteX5" fmla="*/ 2458 w 163816"/>
                <a:gd name="connsiteY5" fmla="*/ 93013 h 309978"/>
                <a:gd name="connsiteX6" fmla="*/ 77 w 163816"/>
                <a:gd name="connsiteY6" fmla="*/ 76344 h 309978"/>
                <a:gd name="connsiteX7" fmla="*/ 4839 w 163816"/>
                <a:gd name="connsiteY7" fmla="*/ 40626 h 309978"/>
                <a:gd name="connsiteX8" fmla="*/ 28652 w 163816"/>
                <a:gd name="connsiteY8" fmla="*/ 12051 h 309978"/>
                <a:gd name="connsiteX9" fmla="*/ 42939 w 163816"/>
                <a:gd name="connsiteY9" fmla="*/ 144 h 309978"/>
                <a:gd name="connsiteX10" fmla="*/ 61989 w 163816"/>
                <a:gd name="connsiteY10" fmla="*/ 19194 h 309978"/>
                <a:gd name="connsiteX11" fmla="*/ 47702 w 163816"/>
                <a:gd name="connsiteY11" fmla="*/ 95394 h 309978"/>
                <a:gd name="connsiteX12" fmla="*/ 50083 w 163816"/>
                <a:gd name="connsiteY12" fmla="*/ 100157 h 309978"/>
                <a:gd name="connsiteX13" fmla="*/ 95327 w 163816"/>
                <a:gd name="connsiteY13" fmla="*/ 100157 h 309978"/>
                <a:gd name="connsiteX14" fmla="*/ 133427 w 163816"/>
                <a:gd name="connsiteY14" fmla="*/ 147782 h 309978"/>
                <a:gd name="connsiteX15" fmla="*/ 150095 w 163816"/>
                <a:gd name="connsiteY15" fmla="*/ 207313 h 309978"/>
                <a:gd name="connsiteX16" fmla="*/ 162002 w 163816"/>
                <a:gd name="connsiteY16" fmla="*/ 276369 h 309978"/>
                <a:gd name="connsiteX17" fmla="*/ 109614 w 163816"/>
                <a:gd name="connsiteY17" fmla="*/ 309707 h 309978"/>
                <a:gd name="connsiteX18" fmla="*/ 104852 w 163816"/>
                <a:gd name="connsiteY18" fmla="*/ 259701 h 309978"/>
                <a:gd name="connsiteX19" fmla="*/ 88183 w 163816"/>
                <a:gd name="connsiteY19" fmla="*/ 266844 h 309978"/>
                <a:gd name="connsiteX20" fmla="*/ 71514 w 163816"/>
                <a:gd name="connsiteY20" fmla="*/ 283513 h 309978"/>
                <a:gd name="connsiteX0" fmla="*/ 9602 w 163816"/>
                <a:gd name="connsiteY0" fmla="*/ 293038 h 309978"/>
                <a:gd name="connsiteX1" fmla="*/ 42939 w 163816"/>
                <a:gd name="connsiteY1" fmla="*/ 264463 h 309978"/>
                <a:gd name="connsiteX2" fmla="*/ 52464 w 163816"/>
                <a:gd name="connsiteY2" fmla="*/ 204932 h 309978"/>
                <a:gd name="connsiteX3" fmla="*/ 31033 w 163816"/>
                <a:gd name="connsiteY3" fmla="*/ 152544 h 309978"/>
                <a:gd name="connsiteX4" fmla="*/ 9602 w 163816"/>
                <a:gd name="connsiteY4" fmla="*/ 116826 h 309978"/>
                <a:gd name="connsiteX5" fmla="*/ 2458 w 163816"/>
                <a:gd name="connsiteY5" fmla="*/ 93013 h 309978"/>
                <a:gd name="connsiteX6" fmla="*/ 77 w 163816"/>
                <a:gd name="connsiteY6" fmla="*/ 76344 h 309978"/>
                <a:gd name="connsiteX7" fmla="*/ 4839 w 163816"/>
                <a:gd name="connsiteY7" fmla="*/ 40626 h 309978"/>
                <a:gd name="connsiteX8" fmla="*/ 28652 w 163816"/>
                <a:gd name="connsiteY8" fmla="*/ 12051 h 309978"/>
                <a:gd name="connsiteX9" fmla="*/ 42939 w 163816"/>
                <a:gd name="connsiteY9" fmla="*/ 144 h 309978"/>
                <a:gd name="connsiteX10" fmla="*/ 61989 w 163816"/>
                <a:gd name="connsiteY10" fmla="*/ 19194 h 309978"/>
                <a:gd name="connsiteX11" fmla="*/ 47702 w 163816"/>
                <a:gd name="connsiteY11" fmla="*/ 95394 h 309978"/>
                <a:gd name="connsiteX12" fmla="*/ 50083 w 163816"/>
                <a:gd name="connsiteY12" fmla="*/ 100157 h 309978"/>
                <a:gd name="connsiteX13" fmla="*/ 95327 w 163816"/>
                <a:gd name="connsiteY13" fmla="*/ 100157 h 309978"/>
                <a:gd name="connsiteX14" fmla="*/ 133427 w 163816"/>
                <a:gd name="connsiteY14" fmla="*/ 147782 h 309978"/>
                <a:gd name="connsiteX15" fmla="*/ 150095 w 163816"/>
                <a:gd name="connsiteY15" fmla="*/ 207313 h 309978"/>
                <a:gd name="connsiteX16" fmla="*/ 162002 w 163816"/>
                <a:gd name="connsiteY16" fmla="*/ 276369 h 309978"/>
                <a:gd name="connsiteX17" fmla="*/ 109614 w 163816"/>
                <a:gd name="connsiteY17" fmla="*/ 309707 h 309978"/>
                <a:gd name="connsiteX18" fmla="*/ 104852 w 163816"/>
                <a:gd name="connsiteY18" fmla="*/ 259701 h 309978"/>
                <a:gd name="connsiteX19" fmla="*/ 88183 w 163816"/>
                <a:gd name="connsiteY19" fmla="*/ 266844 h 309978"/>
                <a:gd name="connsiteX20" fmla="*/ 3169 w 163816"/>
                <a:gd name="connsiteY20" fmla="*/ 299614 h 309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3816" h="309978">
                  <a:moveTo>
                    <a:pt x="9602" y="293038"/>
                  </a:moveTo>
                  <a:cubicBezTo>
                    <a:pt x="21111" y="285894"/>
                    <a:pt x="35795" y="279147"/>
                    <a:pt x="42939" y="264463"/>
                  </a:cubicBezTo>
                  <a:cubicBezTo>
                    <a:pt x="50083" y="249779"/>
                    <a:pt x="54448" y="223585"/>
                    <a:pt x="52464" y="204932"/>
                  </a:cubicBezTo>
                  <a:cubicBezTo>
                    <a:pt x="50480" y="186279"/>
                    <a:pt x="38177" y="167228"/>
                    <a:pt x="31033" y="152544"/>
                  </a:cubicBezTo>
                  <a:cubicBezTo>
                    <a:pt x="23889" y="137860"/>
                    <a:pt x="14364" y="126748"/>
                    <a:pt x="9602" y="116826"/>
                  </a:cubicBezTo>
                  <a:cubicBezTo>
                    <a:pt x="4840" y="106904"/>
                    <a:pt x="4045" y="99760"/>
                    <a:pt x="2458" y="93013"/>
                  </a:cubicBezTo>
                  <a:cubicBezTo>
                    <a:pt x="870" y="86266"/>
                    <a:pt x="-320" y="85075"/>
                    <a:pt x="77" y="76344"/>
                  </a:cubicBezTo>
                  <a:cubicBezTo>
                    <a:pt x="474" y="67613"/>
                    <a:pt x="77" y="51341"/>
                    <a:pt x="4839" y="40626"/>
                  </a:cubicBezTo>
                  <a:cubicBezTo>
                    <a:pt x="9601" y="29911"/>
                    <a:pt x="22302" y="18798"/>
                    <a:pt x="28652" y="12051"/>
                  </a:cubicBezTo>
                  <a:cubicBezTo>
                    <a:pt x="35002" y="5304"/>
                    <a:pt x="37383" y="-1046"/>
                    <a:pt x="42939" y="144"/>
                  </a:cubicBezTo>
                  <a:cubicBezTo>
                    <a:pt x="48495" y="1334"/>
                    <a:pt x="61195" y="3319"/>
                    <a:pt x="61989" y="19194"/>
                  </a:cubicBezTo>
                  <a:cubicBezTo>
                    <a:pt x="62783" y="35069"/>
                    <a:pt x="49686" y="81900"/>
                    <a:pt x="47702" y="95394"/>
                  </a:cubicBezTo>
                  <a:cubicBezTo>
                    <a:pt x="45718" y="108888"/>
                    <a:pt x="42146" y="99363"/>
                    <a:pt x="50083" y="100157"/>
                  </a:cubicBezTo>
                  <a:cubicBezTo>
                    <a:pt x="58020" y="100951"/>
                    <a:pt x="81436" y="92220"/>
                    <a:pt x="95327" y="100157"/>
                  </a:cubicBezTo>
                  <a:cubicBezTo>
                    <a:pt x="109218" y="108094"/>
                    <a:pt x="125093" y="136669"/>
                    <a:pt x="133427" y="147782"/>
                  </a:cubicBezTo>
                  <a:cubicBezTo>
                    <a:pt x="141761" y="158894"/>
                    <a:pt x="145333" y="185882"/>
                    <a:pt x="150095" y="207313"/>
                  </a:cubicBezTo>
                  <a:cubicBezTo>
                    <a:pt x="154857" y="228744"/>
                    <a:pt x="168749" y="259303"/>
                    <a:pt x="162002" y="276369"/>
                  </a:cubicBezTo>
                  <a:cubicBezTo>
                    <a:pt x="155255" y="293435"/>
                    <a:pt x="119139" y="312485"/>
                    <a:pt x="109614" y="309707"/>
                  </a:cubicBezTo>
                  <a:cubicBezTo>
                    <a:pt x="100089" y="306929"/>
                    <a:pt x="108424" y="266845"/>
                    <a:pt x="104852" y="259701"/>
                  </a:cubicBezTo>
                  <a:cubicBezTo>
                    <a:pt x="101280" y="252557"/>
                    <a:pt x="105130" y="260192"/>
                    <a:pt x="88183" y="266844"/>
                  </a:cubicBezTo>
                  <a:cubicBezTo>
                    <a:pt x="71236" y="273496"/>
                    <a:pt x="13488" y="290486"/>
                    <a:pt x="3169" y="299614"/>
                  </a:cubicBezTo>
                </a:path>
              </a:pathLst>
            </a:cu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5636973" y="4043136"/>
              <a:ext cx="704890" cy="575478"/>
            </a:xfrm>
            <a:custGeom>
              <a:avLst/>
              <a:gdLst>
                <a:gd name="connsiteX0" fmla="*/ 479678 w 963385"/>
                <a:gd name="connsiteY0" fmla="*/ 588453 h 778134"/>
                <a:gd name="connsiteX1" fmla="*/ 546353 w 963385"/>
                <a:gd name="connsiteY1" fmla="*/ 576547 h 778134"/>
                <a:gd name="connsiteX2" fmla="*/ 579690 w 963385"/>
                <a:gd name="connsiteY2" fmla="*/ 605122 h 778134"/>
                <a:gd name="connsiteX3" fmla="*/ 622553 w 963385"/>
                <a:gd name="connsiteY3" fmla="*/ 614647 h 778134"/>
                <a:gd name="connsiteX4" fmla="*/ 627315 w 963385"/>
                <a:gd name="connsiteY4" fmla="*/ 590834 h 778134"/>
                <a:gd name="connsiteX5" fmla="*/ 639222 w 963385"/>
                <a:gd name="connsiteY5" fmla="*/ 562259 h 778134"/>
                <a:gd name="connsiteX6" fmla="*/ 665415 w 963385"/>
                <a:gd name="connsiteY6" fmla="*/ 607503 h 778134"/>
                <a:gd name="connsiteX7" fmla="*/ 698753 w 963385"/>
                <a:gd name="connsiteY7" fmla="*/ 597978 h 778134"/>
                <a:gd name="connsiteX8" fmla="*/ 732090 w 963385"/>
                <a:gd name="connsiteY8" fmla="*/ 633697 h 778134"/>
                <a:gd name="connsiteX9" fmla="*/ 772572 w 963385"/>
                <a:gd name="connsiteY9" fmla="*/ 652747 h 778134"/>
                <a:gd name="connsiteX10" fmla="*/ 820197 w 963385"/>
                <a:gd name="connsiteY10" fmla="*/ 647984 h 778134"/>
                <a:gd name="connsiteX11" fmla="*/ 867822 w 963385"/>
                <a:gd name="connsiteY11" fmla="*/ 626553 h 778134"/>
                <a:gd name="connsiteX12" fmla="*/ 867822 w 963385"/>
                <a:gd name="connsiteY12" fmla="*/ 626553 h 778134"/>
                <a:gd name="connsiteX13" fmla="*/ 865440 w 963385"/>
                <a:gd name="connsiteY13" fmla="*/ 667034 h 778134"/>
                <a:gd name="connsiteX14" fmla="*/ 822578 w 963385"/>
                <a:gd name="connsiteY14" fmla="*/ 674178 h 778134"/>
                <a:gd name="connsiteX15" fmla="*/ 805909 w 963385"/>
                <a:gd name="connsiteY15" fmla="*/ 681322 h 778134"/>
                <a:gd name="connsiteX16" fmla="*/ 844009 w 963385"/>
                <a:gd name="connsiteY16" fmla="*/ 719422 h 778134"/>
                <a:gd name="connsiteX17" fmla="*/ 872584 w 963385"/>
                <a:gd name="connsiteY17" fmla="*/ 755140 h 778134"/>
                <a:gd name="connsiteX18" fmla="*/ 894015 w 963385"/>
                <a:gd name="connsiteY18" fmla="*/ 738472 h 778134"/>
                <a:gd name="connsiteX19" fmla="*/ 915447 w 963385"/>
                <a:gd name="connsiteY19" fmla="*/ 714659 h 778134"/>
                <a:gd name="connsiteX20" fmla="*/ 917828 w 963385"/>
                <a:gd name="connsiteY20" fmla="*/ 681322 h 778134"/>
                <a:gd name="connsiteX21" fmla="*/ 917828 w 963385"/>
                <a:gd name="connsiteY21" fmla="*/ 650365 h 778134"/>
                <a:gd name="connsiteX22" fmla="*/ 894015 w 963385"/>
                <a:gd name="connsiteY22" fmla="*/ 636078 h 778134"/>
                <a:gd name="connsiteX23" fmla="*/ 891634 w 963385"/>
                <a:gd name="connsiteY23" fmla="*/ 624172 h 778134"/>
                <a:gd name="connsiteX24" fmla="*/ 908303 w 963385"/>
                <a:gd name="connsiteY24" fmla="*/ 605122 h 778134"/>
                <a:gd name="connsiteX25" fmla="*/ 929734 w 963385"/>
                <a:gd name="connsiteY25" fmla="*/ 593215 h 778134"/>
                <a:gd name="connsiteX26" fmla="*/ 953547 w 963385"/>
                <a:gd name="connsiteY26" fmla="*/ 581309 h 778134"/>
                <a:gd name="connsiteX27" fmla="*/ 948784 w 963385"/>
                <a:gd name="connsiteY27" fmla="*/ 543209 h 778134"/>
                <a:gd name="connsiteX28" fmla="*/ 948784 w 963385"/>
                <a:gd name="connsiteY28" fmla="*/ 476534 h 778134"/>
                <a:gd name="connsiteX29" fmla="*/ 951165 w 963385"/>
                <a:gd name="connsiteY29" fmla="*/ 421765 h 778134"/>
                <a:gd name="connsiteX30" fmla="*/ 963072 w 963385"/>
                <a:gd name="connsiteY30" fmla="*/ 366997 h 778134"/>
                <a:gd name="connsiteX31" fmla="*/ 936878 w 963385"/>
                <a:gd name="connsiteY31" fmla="*/ 305084 h 778134"/>
                <a:gd name="connsiteX32" fmla="*/ 896397 w 963385"/>
                <a:gd name="connsiteY32" fmla="*/ 228884 h 778134"/>
                <a:gd name="connsiteX33" fmla="*/ 863059 w 963385"/>
                <a:gd name="connsiteY33" fmla="*/ 212215 h 778134"/>
                <a:gd name="connsiteX34" fmla="*/ 824959 w 963385"/>
                <a:gd name="connsiteY34" fmla="*/ 205072 h 778134"/>
                <a:gd name="connsiteX35" fmla="*/ 801147 w 963385"/>
                <a:gd name="connsiteY35" fmla="*/ 178878 h 778134"/>
                <a:gd name="connsiteX36" fmla="*/ 741615 w 963385"/>
                <a:gd name="connsiteY36" fmla="*/ 157447 h 778134"/>
                <a:gd name="connsiteX37" fmla="*/ 679703 w 963385"/>
                <a:gd name="connsiteY37" fmla="*/ 143159 h 778134"/>
                <a:gd name="connsiteX38" fmla="*/ 670178 w 963385"/>
                <a:gd name="connsiteY38" fmla="*/ 109822 h 778134"/>
                <a:gd name="connsiteX39" fmla="*/ 646365 w 963385"/>
                <a:gd name="connsiteY39" fmla="*/ 78865 h 778134"/>
                <a:gd name="connsiteX40" fmla="*/ 603503 w 963385"/>
                <a:gd name="connsiteY40" fmla="*/ 52672 h 778134"/>
                <a:gd name="connsiteX41" fmla="*/ 553497 w 963385"/>
                <a:gd name="connsiteY41" fmla="*/ 7428 h 778134"/>
                <a:gd name="connsiteX42" fmla="*/ 539209 w 963385"/>
                <a:gd name="connsiteY42" fmla="*/ 284 h 778134"/>
                <a:gd name="connsiteX43" fmla="*/ 534447 w 963385"/>
                <a:gd name="connsiteY43" fmla="*/ 9809 h 778134"/>
                <a:gd name="connsiteX44" fmla="*/ 532065 w 963385"/>
                <a:gd name="connsiteY44" fmla="*/ 45528 h 778134"/>
                <a:gd name="connsiteX45" fmla="*/ 543972 w 963385"/>
                <a:gd name="connsiteY45" fmla="*/ 90772 h 778134"/>
                <a:gd name="connsiteX46" fmla="*/ 551115 w 963385"/>
                <a:gd name="connsiteY46" fmla="*/ 114584 h 778134"/>
                <a:gd name="connsiteX47" fmla="*/ 558259 w 963385"/>
                <a:gd name="connsiteY47" fmla="*/ 147922 h 778134"/>
                <a:gd name="connsiteX48" fmla="*/ 551115 w 963385"/>
                <a:gd name="connsiteY48" fmla="*/ 166972 h 778134"/>
                <a:gd name="connsiteX49" fmla="*/ 529684 w 963385"/>
                <a:gd name="connsiteY49" fmla="*/ 174115 h 778134"/>
                <a:gd name="connsiteX50" fmla="*/ 510634 w 963385"/>
                <a:gd name="connsiteY50" fmla="*/ 159828 h 778134"/>
                <a:gd name="connsiteX51" fmla="*/ 474915 w 963385"/>
                <a:gd name="connsiteY51" fmla="*/ 171734 h 778134"/>
                <a:gd name="connsiteX52" fmla="*/ 439197 w 963385"/>
                <a:gd name="connsiteY52" fmla="*/ 159828 h 778134"/>
                <a:gd name="connsiteX53" fmla="*/ 415384 w 963385"/>
                <a:gd name="connsiteY53" fmla="*/ 147922 h 778134"/>
                <a:gd name="connsiteX54" fmla="*/ 417765 w 963385"/>
                <a:gd name="connsiteY54" fmla="*/ 126490 h 778134"/>
                <a:gd name="connsiteX55" fmla="*/ 422528 w 963385"/>
                <a:gd name="connsiteY55" fmla="*/ 86009 h 778134"/>
                <a:gd name="connsiteX56" fmla="*/ 398715 w 963385"/>
                <a:gd name="connsiteY56" fmla="*/ 86009 h 778134"/>
                <a:gd name="connsiteX57" fmla="*/ 348709 w 963385"/>
                <a:gd name="connsiteY57" fmla="*/ 88390 h 778134"/>
                <a:gd name="connsiteX58" fmla="*/ 329659 w 963385"/>
                <a:gd name="connsiteY58" fmla="*/ 102678 h 778134"/>
                <a:gd name="connsiteX59" fmla="*/ 329659 w 963385"/>
                <a:gd name="connsiteY59" fmla="*/ 112203 h 778134"/>
                <a:gd name="connsiteX60" fmla="*/ 301084 w 963385"/>
                <a:gd name="connsiteY60" fmla="*/ 124109 h 778134"/>
                <a:gd name="connsiteX61" fmla="*/ 279653 w 963385"/>
                <a:gd name="connsiteY61" fmla="*/ 164590 h 778134"/>
                <a:gd name="connsiteX62" fmla="*/ 282034 w 963385"/>
                <a:gd name="connsiteY62" fmla="*/ 202690 h 778134"/>
                <a:gd name="connsiteX63" fmla="*/ 251078 w 963385"/>
                <a:gd name="connsiteY63" fmla="*/ 216978 h 778134"/>
                <a:gd name="connsiteX64" fmla="*/ 215359 w 963385"/>
                <a:gd name="connsiteY64" fmla="*/ 200309 h 778134"/>
                <a:gd name="connsiteX65" fmla="*/ 198690 w 963385"/>
                <a:gd name="connsiteY65" fmla="*/ 209834 h 778134"/>
                <a:gd name="connsiteX66" fmla="*/ 174878 w 963385"/>
                <a:gd name="connsiteY66" fmla="*/ 266984 h 778134"/>
                <a:gd name="connsiteX67" fmla="*/ 148684 w 963385"/>
                <a:gd name="connsiteY67" fmla="*/ 290797 h 778134"/>
                <a:gd name="connsiteX68" fmla="*/ 141540 w 963385"/>
                <a:gd name="connsiteY68" fmla="*/ 309847 h 778134"/>
                <a:gd name="connsiteX69" fmla="*/ 141540 w 963385"/>
                <a:gd name="connsiteY69" fmla="*/ 333659 h 778134"/>
                <a:gd name="connsiteX70" fmla="*/ 136778 w 963385"/>
                <a:gd name="connsiteY70" fmla="*/ 388428 h 778134"/>
                <a:gd name="connsiteX71" fmla="*/ 117728 w 963385"/>
                <a:gd name="connsiteY71" fmla="*/ 402715 h 778134"/>
                <a:gd name="connsiteX72" fmla="*/ 70103 w 963385"/>
                <a:gd name="connsiteY72" fmla="*/ 438434 h 778134"/>
                <a:gd name="connsiteX73" fmla="*/ 36765 w 963385"/>
                <a:gd name="connsiteY73" fmla="*/ 462247 h 778134"/>
                <a:gd name="connsiteX74" fmla="*/ 10572 w 963385"/>
                <a:gd name="connsiteY74" fmla="*/ 505109 h 778134"/>
                <a:gd name="connsiteX75" fmla="*/ 1047 w 963385"/>
                <a:gd name="connsiteY75" fmla="*/ 519397 h 778134"/>
                <a:gd name="connsiteX76" fmla="*/ 1047 w 963385"/>
                <a:gd name="connsiteY76" fmla="*/ 550353 h 778134"/>
                <a:gd name="connsiteX77" fmla="*/ 8190 w 963385"/>
                <a:gd name="connsiteY77" fmla="*/ 581309 h 778134"/>
                <a:gd name="connsiteX78" fmla="*/ 53434 w 963385"/>
                <a:gd name="connsiteY78" fmla="*/ 605122 h 778134"/>
                <a:gd name="connsiteX79" fmla="*/ 103440 w 963385"/>
                <a:gd name="connsiteY79" fmla="*/ 659890 h 778134"/>
                <a:gd name="connsiteX80" fmla="*/ 134397 w 963385"/>
                <a:gd name="connsiteY80" fmla="*/ 702753 h 778134"/>
                <a:gd name="connsiteX81" fmla="*/ 151065 w 963385"/>
                <a:gd name="connsiteY81" fmla="*/ 769428 h 778134"/>
                <a:gd name="connsiteX82" fmla="*/ 191547 w 963385"/>
                <a:gd name="connsiteY82" fmla="*/ 776572 h 778134"/>
                <a:gd name="connsiteX83" fmla="*/ 227265 w 963385"/>
                <a:gd name="connsiteY83" fmla="*/ 762284 h 778134"/>
                <a:gd name="connsiteX84" fmla="*/ 267747 w 963385"/>
                <a:gd name="connsiteY84" fmla="*/ 728947 h 778134"/>
                <a:gd name="connsiteX85" fmla="*/ 298703 w 963385"/>
                <a:gd name="connsiteY85" fmla="*/ 705134 h 778134"/>
                <a:gd name="connsiteX86" fmla="*/ 329659 w 963385"/>
                <a:gd name="connsiteY86" fmla="*/ 697990 h 778134"/>
                <a:gd name="connsiteX87" fmla="*/ 358234 w 963385"/>
                <a:gd name="connsiteY87" fmla="*/ 678940 h 778134"/>
                <a:gd name="connsiteX88" fmla="*/ 379665 w 963385"/>
                <a:gd name="connsiteY88" fmla="*/ 655128 h 778134"/>
                <a:gd name="connsiteX89" fmla="*/ 427290 w 963385"/>
                <a:gd name="connsiteY89" fmla="*/ 600359 h 778134"/>
                <a:gd name="connsiteX90" fmla="*/ 479678 w 963385"/>
                <a:gd name="connsiteY90" fmla="*/ 588453 h 778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963385" h="778134">
                  <a:moveTo>
                    <a:pt x="479678" y="588453"/>
                  </a:moveTo>
                  <a:cubicBezTo>
                    <a:pt x="499522" y="584484"/>
                    <a:pt x="529684" y="573769"/>
                    <a:pt x="546353" y="576547"/>
                  </a:cubicBezTo>
                  <a:cubicBezTo>
                    <a:pt x="563022" y="579325"/>
                    <a:pt x="566990" y="598772"/>
                    <a:pt x="579690" y="605122"/>
                  </a:cubicBezTo>
                  <a:cubicBezTo>
                    <a:pt x="592390" y="611472"/>
                    <a:pt x="614616" y="617028"/>
                    <a:pt x="622553" y="614647"/>
                  </a:cubicBezTo>
                  <a:cubicBezTo>
                    <a:pt x="630490" y="612266"/>
                    <a:pt x="624537" y="599565"/>
                    <a:pt x="627315" y="590834"/>
                  </a:cubicBezTo>
                  <a:cubicBezTo>
                    <a:pt x="630093" y="582103"/>
                    <a:pt x="632872" y="559481"/>
                    <a:pt x="639222" y="562259"/>
                  </a:cubicBezTo>
                  <a:cubicBezTo>
                    <a:pt x="645572" y="565037"/>
                    <a:pt x="655493" y="601550"/>
                    <a:pt x="665415" y="607503"/>
                  </a:cubicBezTo>
                  <a:cubicBezTo>
                    <a:pt x="675337" y="613456"/>
                    <a:pt x="687641" y="593612"/>
                    <a:pt x="698753" y="597978"/>
                  </a:cubicBezTo>
                  <a:cubicBezTo>
                    <a:pt x="709865" y="602344"/>
                    <a:pt x="719787" y="624569"/>
                    <a:pt x="732090" y="633697"/>
                  </a:cubicBezTo>
                  <a:cubicBezTo>
                    <a:pt x="744393" y="642825"/>
                    <a:pt x="757888" y="650366"/>
                    <a:pt x="772572" y="652747"/>
                  </a:cubicBezTo>
                  <a:cubicBezTo>
                    <a:pt x="787256" y="655128"/>
                    <a:pt x="804322" y="652350"/>
                    <a:pt x="820197" y="647984"/>
                  </a:cubicBezTo>
                  <a:cubicBezTo>
                    <a:pt x="836072" y="643618"/>
                    <a:pt x="867822" y="626553"/>
                    <a:pt x="867822" y="626553"/>
                  </a:cubicBezTo>
                  <a:lnTo>
                    <a:pt x="867822" y="626553"/>
                  </a:lnTo>
                  <a:cubicBezTo>
                    <a:pt x="867425" y="633300"/>
                    <a:pt x="872981" y="659097"/>
                    <a:pt x="865440" y="667034"/>
                  </a:cubicBezTo>
                  <a:cubicBezTo>
                    <a:pt x="857899" y="674971"/>
                    <a:pt x="832500" y="671797"/>
                    <a:pt x="822578" y="674178"/>
                  </a:cubicBezTo>
                  <a:cubicBezTo>
                    <a:pt x="812656" y="676559"/>
                    <a:pt x="802337" y="673781"/>
                    <a:pt x="805909" y="681322"/>
                  </a:cubicBezTo>
                  <a:cubicBezTo>
                    <a:pt x="809481" y="688863"/>
                    <a:pt x="832897" y="707119"/>
                    <a:pt x="844009" y="719422"/>
                  </a:cubicBezTo>
                  <a:cubicBezTo>
                    <a:pt x="855121" y="731725"/>
                    <a:pt x="864250" y="751965"/>
                    <a:pt x="872584" y="755140"/>
                  </a:cubicBezTo>
                  <a:cubicBezTo>
                    <a:pt x="880918" y="758315"/>
                    <a:pt x="886871" y="745219"/>
                    <a:pt x="894015" y="738472"/>
                  </a:cubicBezTo>
                  <a:cubicBezTo>
                    <a:pt x="901159" y="731725"/>
                    <a:pt x="911478" y="724184"/>
                    <a:pt x="915447" y="714659"/>
                  </a:cubicBezTo>
                  <a:cubicBezTo>
                    <a:pt x="919416" y="705134"/>
                    <a:pt x="917431" y="692038"/>
                    <a:pt x="917828" y="681322"/>
                  </a:cubicBezTo>
                  <a:cubicBezTo>
                    <a:pt x="918225" y="670606"/>
                    <a:pt x="921797" y="657906"/>
                    <a:pt x="917828" y="650365"/>
                  </a:cubicBezTo>
                  <a:cubicBezTo>
                    <a:pt x="913859" y="642824"/>
                    <a:pt x="898381" y="640443"/>
                    <a:pt x="894015" y="636078"/>
                  </a:cubicBezTo>
                  <a:cubicBezTo>
                    <a:pt x="889649" y="631713"/>
                    <a:pt x="889253" y="629331"/>
                    <a:pt x="891634" y="624172"/>
                  </a:cubicBezTo>
                  <a:cubicBezTo>
                    <a:pt x="894015" y="619013"/>
                    <a:pt x="901953" y="610281"/>
                    <a:pt x="908303" y="605122"/>
                  </a:cubicBezTo>
                  <a:cubicBezTo>
                    <a:pt x="914653" y="599963"/>
                    <a:pt x="922193" y="597184"/>
                    <a:pt x="929734" y="593215"/>
                  </a:cubicBezTo>
                  <a:cubicBezTo>
                    <a:pt x="937275" y="589246"/>
                    <a:pt x="950372" y="589643"/>
                    <a:pt x="953547" y="581309"/>
                  </a:cubicBezTo>
                  <a:cubicBezTo>
                    <a:pt x="956722" y="572975"/>
                    <a:pt x="949578" y="560671"/>
                    <a:pt x="948784" y="543209"/>
                  </a:cubicBezTo>
                  <a:cubicBezTo>
                    <a:pt x="947990" y="525747"/>
                    <a:pt x="948387" y="496775"/>
                    <a:pt x="948784" y="476534"/>
                  </a:cubicBezTo>
                  <a:cubicBezTo>
                    <a:pt x="949181" y="456293"/>
                    <a:pt x="948784" y="440021"/>
                    <a:pt x="951165" y="421765"/>
                  </a:cubicBezTo>
                  <a:cubicBezTo>
                    <a:pt x="953546" y="403509"/>
                    <a:pt x="965453" y="386444"/>
                    <a:pt x="963072" y="366997"/>
                  </a:cubicBezTo>
                  <a:cubicBezTo>
                    <a:pt x="960691" y="347550"/>
                    <a:pt x="947990" y="328103"/>
                    <a:pt x="936878" y="305084"/>
                  </a:cubicBezTo>
                  <a:cubicBezTo>
                    <a:pt x="925766" y="282065"/>
                    <a:pt x="908700" y="244362"/>
                    <a:pt x="896397" y="228884"/>
                  </a:cubicBezTo>
                  <a:cubicBezTo>
                    <a:pt x="884094" y="213406"/>
                    <a:pt x="874965" y="216184"/>
                    <a:pt x="863059" y="212215"/>
                  </a:cubicBezTo>
                  <a:cubicBezTo>
                    <a:pt x="851153" y="208246"/>
                    <a:pt x="835278" y="210628"/>
                    <a:pt x="824959" y="205072"/>
                  </a:cubicBezTo>
                  <a:cubicBezTo>
                    <a:pt x="814640" y="199516"/>
                    <a:pt x="815038" y="186815"/>
                    <a:pt x="801147" y="178878"/>
                  </a:cubicBezTo>
                  <a:cubicBezTo>
                    <a:pt x="787256" y="170941"/>
                    <a:pt x="761856" y="163400"/>
                    <a:pt x="741615" y="157447"/>
                  </a:cubicBezTo>
                  <a:cubicBezTo>
                    <a:pt x="721374" y="151494"/>
                    <a:pt x="691609" y="151096"/>
                    <a:pt x="679703" y="143159"/>
                  </a:cubicBezTo>
                  <a:cubicBezTo>
                    <a:pt x="667797" y="135222"/>
                    <a:pt x="675734" y="120538"/>
                    <a:pt x="670178" y="109822"/>
                  </a:cubicBezTo>
                  <a:cubicBezTo>
                    <a:pt x="664622" y="99106"/>
                    <a:pt x="657478" y="88390"/>
                    <a:pt x="646365" y="78865"/>
                  </a:cubicBezTo>
                  <a:cubicBezTo>
                    <a:pt x="635253" y="69340"/>
                    <a:pt x="618981" y="64578"/>
                    <a:pt x="603503" y="52672"/>
                  </a:cubicBezTo>
                  <a:cubicBezTo>
                    <a:pt x="588025" y="40766"/>
                    <a:pt x="564213" y="16159"/>
                    <a:pt x="553497" y="7428"/>
                  </a:cubicBezTo>
                  <a:cubicBezTo>
                    <a:pt x="542781" y="-1303"/>
                    <a:pt x="542384" y="-113"/>
                    <a:pt x="539209" y="284"/>
                  </a:cubicBezTo>
                  <a:cubicBezTo>
                    <a:pt x="536034" y="681"/>
                    <a:pt x="535638" y="2268"/>
                    <a:pt x="534447" y="9809"/>
                  </a:cubicBezTo>
                  <a:cubicBezTo>
                    <a:pt x="533256" y="17350"/>
                    <a:pt x="530478" y="32034"/>
                    <a:pt x="532065" y="45528"/>
                  </a:cubicBezTo>
                  <a:cubicBezTo>
                    <a:pt x="533652" y="59022"/>
                    <a:pt x="540797" y="79263"/>
                    <a:pt x="543972" y="90772"/>
                  </a:cubicBezTo>
                  <a:cubicBezTo>
                    <a:pt x="547147" y="102281"/>
                    <a:pt x="548734" y="105059"/>
                    <a:pt x="551115" y="114584"/>
                  </a:cubicBezTo>
                  <a:cubicBezTo>
                    <a:pt x="553496" y="124109"/>
                    <a:pt x="558259" y="139191"/>
                    <a:pt x="558259" y="147922"/>
                  </a:cubicBezTo>
                  <a:cubicBezTo>
                    <a:pt x="558259" y="156653"/>
                    <a:pt x="555877" y="162607"/>
                    <a:pt x="551115" y="166972"/>
                  </a:cubicBezTo>
                  <a:cubicBezTo>
                    <a:pt x="546353" y="171337"/>
                    <a:pt x="536431" y="175306"/>
                    <a:pt x="529684" y="174115"/>
                  </a:cubicBezTo>
                  <a:cubicBezTo>
                    <a:pt x="522937" y="172924"/>
                    <a:pt x="519762" y="160225"/>
                    <a:pt x="510634" y="159828"/>
                  </a:cubicBezTo>
                  <a:cubicBezTo>
                    <a:pt x="501506" y="159431"/>
                    <a:pt x="486821" y="171734"/>
                    <a:pt x="474915" y="171734"/>
                  </a:cubicBezTo>
                  <a:cubicBezTo>
                    <a:pt x="463009" y="171734"/>
                    <a:pt x="449119" y="163797"/>
                    <a:pt x="439197" y="159828"/>
                  </a:cubicBezTo>
                  <a:cubicBezTo>
                    <a:pt x="429275" y="155859"/>
                    <a:pt x="418956" y="153478"/>
                    <a:pt x="415384" y="147922"/>
                  </a:cubicBezTo>
                  <a:cubicBezTo>
                    <a:pt x="411812" y="142366"/>
                    <a:pt x="416574" y="136809"/>
                    <a:pt x="417765" y="126490"/>
                  </a:cubicBezTo>
                  <a:cubicBezTo>
                    <a:pt x="418956" y="116171"/>
                    <a:pt x="425703" y="92756"/>
                    <a:pt x="422528" y="86009"/>
                  </a:cubicBezTo>
                  <a:cubicBezTo>
                    <a:pt x="419353" y="79262"/>
                    <a:pt x="411018" y="85612"/>
                    <a:pt x="398715" y="86009"/>
                  </a:cubicBezTo>
                  <a:cubicBezTo>
                    <a:pt x="386412" y="86406"/>
                    <a:pt x="360218" y="85612"/>
                    <a:pt x="348709" y="88390"/>
                  </a:cubicBezTo>
                  <a:cubicBezTo>
                    <a:pt x="337200" y="91168"/>
                    <a:pt x="332834" y="98709"/>
                    <a:pt x="329659" y="102678"/>
                  </a:cubicBezTo>
                  <a:cubicBezTo>
                    <a:pt x="326484" y="106647"/>
                    <a:pt x="334421" y="108631"/>
                    <a:pt x="329659" y="112203"/>
                  </a:cubicBezTo>
                  <a:cubicBezTo>
                    <a:pt x="324897" y="115775"/>
                    <a:pt x="309418" y="115378"/>
                    <a:pt x="301084" y="124109"/>
                  </a:cubicBezTo>
                  <a:cubicBezTo>
                    <a:pt x="292750" y="132840"/>
                    <a:pt x="282828" y="151493"/>
                    <a:pt x="279653" y="164590"/>
                  </a:cubicBezTo>
                  <a:cubicBezTo>
                    <a:pt x="276478" y="177687"/>
                    <a:pt x="286796" y="193959"/>
                    <a:pt x="282034" y="202690"/>
                  </a:cubicBezTo>
                  <a:cubicBezTo>
                    <a:pt x="277272" y="211421"/>
                    <a:pt x="262190" y="217375"/>
                    <a:pt x="251078" y="216978"/>
                  </a:cubicBezTo>
                  <a:cubicBezTo>
                    <a:pt x="239966" y="216581"/>
                    <a:pt x="224090" y="201500"/>
                    <a:pt x="215359" y="200309"/>
                  </a:cubicBezTo>
                  <a:cubicBezTo>
                    <a:pt x="206628" y="199118"/>
                    <a:pt x="205437" y="198722"/>
                    <a:pt x="198690" y="209834"/>
                  </a:cubicBezTo>
                  <a:cubicBezTo>
                    <a:pt x="191943" y="220946"/>
                    <a:pt x="183212" y="253490"/>
                    <a:pt x="174878" y="266984"/>
                  </a:cubicBezTo>
                  <a:cubicBezTo>
                    <a:pt x="166544" y="280478"/>
                    <a:pt x="154240" y="283653"/>
                    <a:pt x="148684" y="290797"/>
                  </a:cubicBezTo>
                  <a:cubicBezTo>
                    <a:pt x="143128" y="297941"/>
                    <a:pt x="142731" y="302703"/>
                    <a:pt x="141540" y="309847"/>
                  </a:cubicBezTo>
                  <a:cubicBezTo>
                    <a:pt x="140349" y="316991"/>
                    <a:pt x="142334" y="320562"/>
                    <a:pt x="141540" y="333659"/>
                  </a:cubicBezTo>
                  <a:cubicBezTo>
                    <a:pt x="140746" y="346756"/>
                    <a:pt x="140747" y="376919"/>
                    <a:pt x="136778" y="388428"/>
                  </a:cubicBezTo>
                  <a:cubicBezTo>
                    <a:pt x="132809" y="399937"/>
                    <a:pt x="117728" y="402715"/>
                    <a:pt x="117728" y="402715"/>
                  </a:cubicBezTo>
                  <a:lnTo>
                    <a:pt x="70103" y="438434"/>
                  </a:lnTo>
                  <a:cubicBezTo>
                    <a:pt x="56609" y="448356"/>
                    <a:pt x="46687" y="451134"/>
                    <a:pt x="36765" y="462247"/>
                  </a:cubicBezTo>
                  <a:cubicBezTo>
                    <a:pt x="26843" y="473359"/>
                    <a:pt x="16525" y="495584"/>
                    <a:pt x="10572" y="505109"/>
                  </a:cubicBezTo>
                  <a:cubicBezTo>
                    <a:pt x="4619" y="514634"/>
                    <a:pt x="2635" y="511856"/>
                    <a:pt x="1047" y="519397"/>
                  </a:cubicBezTo>
                  <a:cubicBezTo>
                    <a:pt x="-541" y="526938"/>
                    <a:pt x="-144" y="540034"/>
                    <a:pt x="1047" y="550353"/>
                  </a:cubicBezTo>
                  <a:cubicBezTo>
                    <a:pt x="2237" y="560672"/>
                    <a:pt x="-541" y="572181"/>
                    <a:pt x="8190" y="581309"/>
                  </a:cubicBezTo>
                  <a:cubicBezTo>
                    <a:pt x="16921" y="590437"/>
                    <a:pt x="37559" y="592025"/>
                    <a:pt x="53434" y="605122"/>
                  </a:cubicBezTo>
                  <a:cubicBezTo>
                    <a:pt x="69309" y="618219"/>
                    <a:pt x="89946" y="643618"/>
                    <a:pt x="103440" y="659890"/>
                  </a:cubicBezTo>
                  <a:cubicBezTo>
                    <a:pt x="116934" y="676162"/>
                    <a:pt x="126460" y="684497"/>
                    <a:pt x="134397" y="702753"/>
                  </a:cubicBezTo>
                  <a:cubicBezTo>
                    <a:pt x="142334" y="721009"/>
                    <a:pt x="141540" y="757125"/>
                    <a:pt x="151065" y="769428"/>
                  </a:cubicBezTo>
                  <a:cubicBezTo>
                    <a:pt x="160590" y="781731"/>
                    <a:pt x="178847" y="777763"/>
                    <a:pt x="191547" y="776572"/>
                  </a:cubicBezTo>
                  <a:cubicBezTo>
                    <a:pt x="204247" y="775381"/>
                    <a:pt x="214565" y="770221"/>
                    <a:pt x="227265" y="762284"/>
                  </a:cubicBezTo>
                  <a:cubicBezTo>
                    <a:pt x="239965" y="754347"/>
                    <a:pt x="255841" y="738472"/>
                    <a:pt x="267747" y="728947"/>
                  </a:cubicBezTo>
                  <a:cubicBezTo>
                    <a:pt x="279653" y="719422"/>
                    <a:pt x="288384" y="710293"/>
                    <a:pt x="298703" y="705134"/>
                  </a:cubicBezTo>
                  <a:cubicBezTo>
                    <a:pt x="309022" y="699975"/>
                    <a:pt x="319737" y="702356"/>
                    <a:pt x="329659" y="697990"/>
                  </a:cubicBezTo>
                  <a:cubicBezTo>
                    <a:pt x="339581" y="693624"/>
                    <a:pt x="349900" y="686084"/>
                    <a:pt x="358234" y="678940"/>
                  </a:cubicBezTo>
                  <a:cubicBezTo>
                    <a:pt x="366568" y="671796"/>
                    <a:pt x="368156" y="668225"/>
                    <a:pt x="379665" y="655128"/>
                  </a:cubicBezTo>
                  <a:cubicBezTo>
                    <a:pt x="391174" y="642031"/>
                    <a:pt x="410224" y="611471"/>
                    <a:pt x="427290" y="600359"/>
                  </a:cubicBezTo>
                  <a:cubicBezTo>
                    <a:pt x="444356" y="589247"/>
                    <a:pt x="459834" y="592422"/>
                    <a:pt x="479678" y="588453"/>
                  </a:cubicBez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1999715" y="3437870"/>
              <a:ext cx="778167" cy="1344664"/>
            </a:xfrm>
            <a:custGeom>
              <a:avLst/>
              <a:gdLst>
                <a:gd name="connsiteX0" fmla="*/ 945469 w 1063534"/>
                <a:gd name="connsiteY0" fmla="*/ 737707 h 1818191"/>
                <a:gd name="connsiteX1" fmla="*/ 915533 w 1063534"/>
                <a:gd name="connsiteY1" fmla="*/ 800300 h 1818191"/>
                <a:gd name="connsiteX2" fmla="*/ 882876 w 1063534"/>
                <a:gd name="connsiteY2" fmla="*/ 813907 h 1818191"/>
                <a:gd name="connsiteX3" fmla="*/ 833890 w 1063534"/>
                <a:gd name="connsiteY3" fmla="*/ 827514 h 1818191"/>
                <a:gd name="connsiteX4" fmla="*/ 774019 w 1063534"/>
                <a:gd name="connsiteY4" fmla="*/ 857450 h 1818191"/>
                <a:gd name="connsiteX5" fmla="*/ 760412 w 1063534"/>
                <a:gd name="connsiteY5" fmla="*/ 871057 h 1818191"/>
                <a:gd name="connsiteX6" fmla="*/ 752247 w 1063534"/>
                <a:gd name="connsiteY6" fmla="*/ 949979 h 1818191"/>
                <a:gd name="connsiteX7" fmla="*/ 733197 w 1063534"/>
                <a:gd name="connsiteY7" fmla="*/ 985357 h 1818191"/>
                <a:gd name="connsiteX8" fmla="*/ 692376 w 1063534"/>
                <a:gd name="connsiteY8" fmla="*/ 998964 h 1818191"/>
                <a:gd name="connsiteX9" fmla="*/ 673326 w 1063534"/>
                <a:gd name="connsiteY9" fmla="*/ 1056114 h 1818191"/>
                <a:gd name="connsiteX10" fmla="*/ 624340 w 1063534"/>
                <a:gd name="connsiteY10" fmla="*/ 1115986 h 1818191"/>
                <a:gd name="connsiteX11" fmla="*/ 610733 w 1063534"/>
                <a:gd name="connsiteY11" fmla="*/ 1126871 h 1818191"/>
                <a:gd name="connsiteX12" fmla="*/ 556305 w 1063534"/>
                <a:gd name="connsiteY12" fmla="*/ 1113264 h 1818191"/>
                <a:gd name="connsiteX13" fmla="*/ 520926 w 1063534"/>
                <a:gd name="connsiteY13" fmla="*/ 1102379 h 1818191"/>
                <a:gd name="connsiteX14" fmla="*/ 548140 w 1063534"/>
                <a:gd name="connsiteY14" fmla="*/ 1137757 h 1818191"/>
                <a:gd name="connsiteX15" fmla="*/ 537255 w 1063534"/>
                <a:gd name="connsiteY15" fmla="*/ 1167693 h 1818191"/>
                <a:gd name="connsiteX16" fmla="*/ 539976 w 1063534"/>
                <a:gd name="connsiteY16" fmla="*/ 1173136 h 1818191"/>
                <a:gd name="connsiteX17" fmla="*/ 572633 w 1063534"/>
                <a:gd name="connsiteY17" fmla="*/ 1178579 h 1818191"/>
                <a:gd name="connsiteX18" fmla="*/ 553583 w 1063534"/>
                <a:gd name="connsiteY18" fmla="*/ 1213957 h 1818191"/>
                <a:gd name="connsiteX19" fmla="*/ 550862 w 1063534"/>
                <a:gd name="connsiteY19" fmla="*/ 1235729 h 1818191"/>
                <a:gd name="connsiteX20" fmla="*/ 504597 w 1063534"/>
                <a:gd name="connsiteY20" fmla="*/ 1241171 h 1818191"/>
                <a:gd name="connsiteX21" fmla="*/ 431119 w 1063534"/>
                <a:gd name="connsiteY21" fmla="*/ 1249336 h 1818191"/>
                <a:gd name="connsiteX22" fmla="*/ 433840 w 1063534"/>
                <a:gd name="connsiteY22" fmla="*/ 1306486 h 1818191"/>
                <a:gd name="connsiteX23" fmla="*/ 379412 w 1063534"/>
                <a:gd name="connsiteY23" fmla="*/ 1303764 h 1818191"/>
                <a:gd name="connsiteX24" fmla="*/ 365805 w 1063534"/>
                <a:gd name="connsiteY24" fmla="*/ 1301043 h 1818191"/>
                <a:gd name="connsiteX25" fmla="*/ 379412 w 1063534"/>
                <a:gd name="connsiteY25" fmla="*/ 1347307 h 1818191"/>
                <a:gd name="connsiteX26" fmla="*/ 403905 w 1063534"/>
                <a:gd name="connsiteY26" fmla="*/ 1352750 h 1818191"/>
                <a:gd name="connsiteX27" fmla="*/ 382133 w 1063534"/>
                <a:gd name="connsiteY27" fmla="*/ 1377243 h 1818191"/>
                <a:gd name="connsiteX28" fmla="*/ 368526 w 1063534"/>
                <a:gd name="connsiteY28" fmla="*/ 1399014 h 1818191"/>
                <a:gd name="connsiteX29" fmla="*/ 365805 w 1063534"/>
                <a:gd name="connsiteY29" fmla="*/ 1409900 h 1818191"/>
                <a:gd name="connsiteX30" fmla="*/ 357640 w 1063534"/>
                <a:gd name="connsiteY30" fmla="*/ 1434393 h 1818191"/>
                <a:gd name="connsiteX31" fmla="*/ 335869 w 1063534"/>
                <a:gd name="connsiteY31" fmla="*/ 1437114 h 1818191"/>
                <a:gd name="connsiteX32" fmla="*/ 324983 w 1063534"/>
                <a:gd name="connsiteY32" fmla="*/ 1464329 h 1818191"/>
                <a:gd name="connsiteX33" fmla="*/ 322262 w 1063534"/>
                <a:gd name="connsiteY33" fmla="*/ 1491543 h 1818191"/>
                <a:gd name="connsiteX34" fmla="*/ 360362 w 1063534"/>
                <a:gd name="connsiteY34" fmla="*/ 1510593 h 1818191"/>
                <a:gd name="connsiteX35" fmla="*/ 365805 w 1063534"/>
                <a:gd name="connsiteY35" fmla="*/ 1526921 h 1818191"/>
                <a:gd name="connsiteX36" fmla="*/ 338590 w 1063534"/>
                <a:gd name="connsiteY36" fmla="*/ 1554136 h 1818191"/>
                <a:gd name="connsiteX37" fmla="*/ 322262 w 1063534"/>
                <a:gd name="connsiteY37" fmla="*/ 1565021 h 1818191"/>
                <a:gd name="connsiteX38" fmla="*/ 305933 w 1063534"/>
                <a:gd name="connsiteY38" fmla="*/ 1573186 h 1818191"/>
                <a:gd name="connsiteX39" fmla="*/ 308655 w 1063534"/>
                <a:gd name="connsiteY39" fmla="*/ 1594957 h 1818191"/>
                <a:gd name="connsiteX40" fmla="*/ 292326 w 1063534"/>
                <a:gd name="connsiteY40" fmla="*/ 1622171 h 1818191"/>
                <a:gd name="connsiteX41" fmla="*/ 281440 w 1063534"/>
                <a:gd name="connsiteY41" fmla="*/ 1643943 h 1818191"/>
                <a:gd name="connsiteX42" fmla="*/ 303212 w 1063534"/>
                <a:gd name="connsiteY42" fmla="*/ 1717421 h 1818191"/>
                <a:gd name="connsiteX43" fmla="*/ 324983 w 1063534"/>
                <a:gd name="connsiteY43" fmla="*/ 1747357 h 1818191"/>
                <a:gd name="connsiteX44" fmla="*/ 341312 w 1063534"/>
                <a:gd name="connsiteY44" fmla="*/ 1780014 h 1818191"/>
                <a:gd name="connsiteX45" fmla="*/ 401183 w 1063534"/>
                <a:gd name="connsiteY45" fmla="*/ 1780014 h 1818191"/>
                <a:gd name="connsiteX46" fmla="*/ 422955 w 1063534"/>
                <a:gd name="connsiteY46" fmla="*/ 1785457 h 1818191"/>
                <a:gd name="connsiteX47" fmla="*/ 341312 w 1063534"/>
                <a:gd name="connsiteY47" fmla="*/ 1804507 h 1818191"/>
                <a:gd name="connsiteX48" fmla="*/ 324983 w 1063534"/>
                <a:gd name="connsiteY48" fmla="*/ 1815393 h 1818191"/>
                <a:gd name="connsiteX49" fmla="*/ 314097 w 1063534"/>
                <a:gd name="connsiteY49" fmla="*/ 1796343 h 1818191"/>
                <a:gd name="connsiteX50" fmla="*/ 289605 w 1063534"/>
                <a:gd name="connsiteY50" fmla="*/ 1799064 h 1818191"/>
                <a:gd name="connsiteX51" fmla="*/ 281440 w 1063534"/>
                <a:gd name="connsiteY51" fmla="*/ 1818114 h 1818191"/>
                <a:gd name="connsiteX52" fmla="*/ 251505 w 1063534"/>
                <a:gd name="connsiteY52" fmla="*/ 1804507 h 1818191"/>
                <a:gd name="connsiteX53" fmla="*/ 221569 w 1063534"/>
                <a:gd name="connsiteY53" fmla="*/ 1774571 h 1818191"/>
                <a:gd name="connsiteX54" fmla="*/ 259669 w 1063534"/>
                <a:gd name="connsiteY54" fmla="*/ 1763686 h 1818191"/>
                <a:gd name="connsiteX55" fmla="*/ 254226 w 1063534"/>
                <a:gd name="connsiteY55" fmla="*/ 1739193 h 1818191"/>
                <a:gd name="connsiteX56" fmla="*/ 237897 w 1063534"/>
                <a:gd name="connsiteY56" fmla="*/ 1714700 h 1818191"/>
                <a:gd name="connsiteX57" fmla="*/ 229733 w 1063534"/>
                <a:gd name="connsiteY57" fmla="*/ 1714700 h 1818191"/>
                <a:gd name="connsiteX58" fmla="*/ 205240 w 1063534"/>
                <a:gd name="connsiteY58" fmla="*/ 1752800 h 1818191"/>
                <a:gd name="connsiteX59" fmla="*/ 191633 w 1063534"/>
                <a:gd name="connsiteY59" fmla="*/ 1755521 h 1818191"/>
                <a:gd name="connsiteX60" fmla="*/ 158976 w 1063534"/>
                <a:gd name="connsiteY60" fmla="*/ 1736471 h 1818191"/>
                <a:gd name="connsiteX61" fmla="*/ 142647 w 1063534"/>
                <a:gd name="connsiteY61" fmla="*/ 1714700 h 1818191"/>
                <a:gd name="connsiteX62" fmla="*/ 169862 w 1063534"/>
                <a:gd name="connsiteY62" fmla="*/ 1714700 h 1818191"/>
                <a:gd name="connsiteX63" fmla="*/ 175305 w 1063534"/>
                <a:gd name="connsiteY63" fmla="*/ 1690207 h 1818191"/>
                <a:gd name="connsiteX64" fmla="*/ 153533 w 1063534"/>
                <a:gd name="connsiteY64" fmla="*/ 1692929 h 1818191"/>
                <a:gd name="connsiteX65" fmla="*/ 134483 w 1063534"/>
                <a:gd name="connsiteY65" fmla="*/ 1592236 h 1818191"/>
                <a:gd name="connsiteX66" fmla="*/ 126319 w 1063534"/>
                <a:gd name="connsiteY66" fmla="*/ 1513314 h 1818191"/>
                <a:gd name="connsiteX67" fmla="*/ 164419 w 1063534"/>
                <a:gd name="connsiteY67" fmla="*/ 1554136 h 1818191"/>
                <a:gd name="connsiteX68" fmla="*/ 142647 w 1063534"/>
                <a:gd name="connsiteY68" fmla="*/ 1496986 h 1818191"/>
                <a:gd name="connsiteX69" fmla="*/ 183469 w 1063534"/>
                <a:gd name="connsiteY69" fmla="*/ 1437114 h 1818191"/>
                <a:gd name="connsiteX70" fmla="*/ 186190 w 1063534"/>
                <a:gd name="connsiteY70" fmla="*/ 1399014 h 1818191"/>
                <a:gd name="connsiteX71" fmla="*/ 194355 w 1063534"/>
                <a:gd name="connsiteY71" fmla="*/ 1355471 h 1818191"/>
                <a:gd name="connsiteX72" fmla="*/ 167140 w 1063534"/>
                <a:gd name="connsiteY72" fmla="*/ 1382686 h 1818191"/>
                <a:gd name="connsiteX73" fmla="*/ 172583 w 1063534"/>
                <a:gd name="connsiteY73" fmla="*/ 1325536 h 1818191"/>
                <a:gd name="connsiteX74" fmla="*/ 175305 w 1063534"/>
                <a:gd name="connsiteY74" fmla="*/ 1303764 h 1818191"/>
                <a:gd name="connsiteX75" fmla="*/ 167140 w 1063534"/>
                <a:gd name="connsiteY75" fmla="*/ 1230286 h 1818191"/>
                <a:gd name="connsiteX76" fmla="*/ 164419 w 1063534"/>
                <a:gd name="connsiteY76" fmla="*/ 1178579 h 1818191"/>
                <a:gd name="connsiteX77" fmla="*/ 183469 w 1063534"/>
                <a:gd name="connsiteY77" fmla="*/ 1135036 h 1818191"/>
                <a:gd name="connsiteX78" fmla="*/ 207962 w 1063534"/>
                <a:gd name="connsiteY78" fmla="*/ 1118707 h 1818191"/>
                <a:gd name="connsiteX79" fmla="*/ 213405 w 1063534"/>
                <a:gd name="connsiteY79" fmla="*/ 1091493 h 1818191"/>
                <a:gd name="connsiteX80" fmla="*/ 240619 w 1063534"/>
                <a:gd name="connsiteY80" fmla="*/ 900993 h 1818191"/>
                <a:gd name="connsiteX81" fmla="*/ 251505 w 1063534"/>
                <a:gd name="connsiteY81" fmla="*/ 756757 h 1818191"/>
                <a:gd name="connsiteX82" fmla="*/ 248783 w 1063534"/>
                <a:gd name="connsiteY82" fmla="*/ 710493 h 1818191"/>
                <a:gd name="connsiteX83" fmla="*/ 186190 w 1063534"/>
                <a:gd name="connsiteY83" fmla="*/ 672393 h 1818191"/>
                <a:gd name="connsiteX84" fmla="*/ 126319 w 1063534"/>
                <a:gd name="connsiteY84" fmla="*/ 634293 h 1818191"/>
                <a:gd name="connsiteX85" fmla="*/ 109990 w 1063534"/>
                <a:gd name="connsiteY85" fmla="*/ 601636 h 1818191"/>
                <a:gd name="connsiteX86" fmla="*/ 90940 w 1063534"/>
                <a:gd name="connsiteY86" fmla="*/ 563536 h 1818191"/>
                <a:gd name="connsiteX87" fmla="*/ 71890 w 1063534"/>
                <a:gd name="connsiteY87" fmla="*/ 525436 h 1818191"/>
                <a:gd name="connsiteX88" fmla="*/ 61005 w 1063534"/>
                <a:gd name="connsiteY88" fmla="*/ 487336 h 1818191"/>
                <a:gd name="connsiteX89" fmla="*/ 41955 w 1063534"/>
                <a:gd name="connsiteY89" fmla="*/ 446514 h 1818191"/>
                <a:gd name="connsiteX90" fmla="*/ 14740 w 1063534"/>
                <a:gd name="connsiteY90" fmla="*/ 430186 h 1818191"/>
                <a:gd name="connsiteX91" fmla="*/ 1133 w 1063534"/>
                <a:gd name="connsiteY91" fmla="*/ 408414 h 1818191"/>
                <a:gd name="connsiteX92" fmla="*/ 3855 w 1063534"/>
                <a:gd name="connsiteY92" fmla="*/ 381200 h 1818191"/>
                <a:gd name="connsiteX93" fmla="*/ 28347 w 1063534"/>
                <a:gd name="connsiteY93" fmla="*/ 359429 h 1818191"/>
                <a:gd name="connsiteX94" fmla="*/ 33790 w 1063534"/>
                <a:gd name="connsiteY94" fmla="*/ 324050 h 1818191"/>
                <a:gd name="connsiteX95" fmla="*/ 9297 w 1063534"/>
                <a:gd name="connsiteY95" fmla="*/ 326771 h 1818191"/>
                <a:gd name="connsiteX96" fmla="*/ 28347 w 1063534"/>
                <a:gd name="connsiteY96" fmla="*/ 261457 h 1818191"/>
                <a:gd name="connsiteX97" fmla="*/ 47397 w 1063534"/>
                <a:gd name="connsiteY97" fmla="*/ 247850 h 1818191"/>
                <a:gd name="connsiteX98" fmla="*/ 82776 w 1063534"/>
                <a:gd name="connsiteY98" fmla="*/ 196143 h 1818191"/>
                <a:gd name="connsiteX99" fmla="*/ 90940 w 1063534"/>
                <a:gd name="connsiteY99" fmla="*/ 138993 h 1818191"/>
                <a:gd name="connsiteX100" fmla="*/ 88219 w 1063534"/>
                <a:gd name="connsiteY100" fmla="*/ 106336 h 1818191"/>
                <a:gd name="connsiteX101" fmla="*/ 109990 w 1063534"/>
                <a:gd name="connsiteY101" fmla="*/ 79121 h 1818191"/>
                <a:gd name="connsiteX102" fmla="*/ 120876 w 1063534"/>
                <a:gd name="connsiteY102" fmla="*/ 57350 h 1818191"/>
                <a:gd name="connsiteX103" fmla="*/ 123597 w 1063534"/>
                <a:gd name="connsiteY103" fmla="*/ 21971 h 1818191"/>
                <a:gd name="connsiteX104" fmla="*/ 178026 w 1063534"/>
                <a:gd name="connsiteY104" fmla="*/ 8364 h 1818191"/>
                <a:gd name="connsiteX105" fmla="*/ 207962 w 1063534"/>
                <a:gd name="connsiteY105" fmla="*/ 200 h 1818191"/>
                <a:gd name="connsiteX106" fmla="*/ 213405 w 1063534"/>
                <a:gd name="connsiteY106" fmla="*/ 16529 h 1818191"/>
                <a:gd name="connsiteX107" fmla="*/ 243340 w 1063534"/>
                <a:gd name="connsiteY107" fmla="*/ 16529 h 1818191"/>
                <a:gd name="connsiteX108" fmla="*/ 273276 w 1063534"/>
                <a:gd name="connsiteY108" fmla="*/ 16529 h 1818191"/>
                <a:gd name="connsiteX109" fmla="*/ 314097 w 1063534"/>
                <a:gd name="connsiteY109" fmla="*/ 19250 h 1818191"/>
                <a:gd name="connsiteX110" fmla="*/ 341312 w 1063534"/>
                <a:gd name="connsiteY110" fmla="*/ 35579 h 1818191"/>
                <a:gd name="connsiteX111" fmla="*/ 346755 w 1063534"/>
                <a:gd name="connsiteY111" fmla="*/ 38300 h 1818191"/>
                <a:gd name="connsiteX112" fmla="*/ 390297 w 1063534"/>
                <a:gd name="connsiteY112" fmla="*/ 38300 h 1818191"/>
                <a:gd name="connsiteX113" fmla="*/ 425676 w 1063534"/>
                <a:gd name="connsiteY113" fmla="*/ 21971 h 1818191"/>
                <a:gd name="connsiteX114" fmla="*/ 433840 w 1063534"/>
                <a:gd name="connsiteY114" fmla="*/ 46464 h 1818191"/>
                <a:gd name="connsiteX115" fmla="*/ 450169 w 1063534"/>
                <a:gd name="connsiteY115" fmla="*/ 49186 h 1818191"/>
                <a:gd name="connsiteX116" fmla="*/ 469219 w 1063534"/>
                <a:gd name="connsiteY116" fmla="*/ 60071 h 1818191"/>
                <a:gd name="connsiteX117" fmla="*/ 501876 w 1063534"/>
                <a:gd name="connsiteY117" fmla="*/ 90007 h 1818191"/>
                <a:gd name="connsiteX118" fmla="*/ 526369 w 1063534"/>
                <a:gd name="connsiteY118" fmla="*/ 103614 h 1818191"/>
                <a:gd name="connsiteX119" fmla="*/ 542697 w 1063534"/>
                <a:gd name="connsiteY119" fmla="*/ 125386 h 1818191"/>
                <a:gd name="connsiteX120" fmla="*/ 583519 w 1063534"/>
                <a:gd name="connsiteY120" fmla="*/ 136271 h 1818191"/>
                <a:gd name="connsiteX121" fmla="*/ 640669 w 1063534"/>
                <a:gd name="connsiteY121" fmla="*/ 147157 h 1818191"/>
                <a:gd name="connsiteX122" fmla="*/ 695097 w 1063534"/>
                <a:gd name="connsiteY122" fmla="*/ 196143 h 1818191"/>
                <a:gd name="connsiteX123" fmla="*/ 714147 w 1063534"/>
                <a:gd name="connsiteY123" fmla="*/ 258736 h 1818191"/>
                <a:gd name="connsiteX124" fmla="*/ 771297 w 1063534"/>
                <a:gd name="connsiteY124" fmla="*/ 288671 h 1818191"/>
                <a:gd name="connsiteX125" fmla="*/ 820283 w 1063534"/>
                <a:gd name="connsiteY125" fmla="*/ 310443 h 1818191"/>
                <a:gd name="connsiteX126" fmla="*/ 847497 w 1063534"/>
                <a:gd name="connsiteY126" fmla="*/ 326771 h 1818191"/>
                <a:gd name="connsiteX127" fmla="*/ 850219 w 1063534"/>
                <a:gd name="connsiteY127" fmla="*/ 345821 h 1818191"/>
                <a:gd name="connsiteX128" fmla="*/ 904647 w 1063534"/>
                <a:gd name="connsiteY128" fmla="*/ 345821 h 1818191"/>
                <a:gd name="connsiteX129" fmla="*/ 945469 w 1063534"/>
                <a:gd name="connsiteY129" fmla="*/ 345821 h 1818191"/>
                <a:gd name="connsiteX130" fmla="*/ 959076 w 1063534"/>
                <a:gd name="connsiteY130" fmla="*/ 345821 h 1818191"/>
                <a:gd name="connsiteX131" fmla="*/ 991733 w 1063534"/>
                <a:gd name="connsiteY131" fmla="*/ 375757 h 1818191"/>
                <a:gd name="connsiteX132" fmla="*/ 1005340 w 1063534"/>
                <a:gd name="connsiteY132" fmla="*/ 383921 h 1818191"/>
                <a:gd name="connsiteX133" fmla="*/ 1013505 w 1063534"/>
                <a:gd name="connsiteY133" fmla="*/ 392086 h 1818191"/>
                <a:gd name="connsiteX134" fmla="*/ 1057047 w 1063534"/>
                <a:gd name="connsiteY134" fmla="*/ 400250 h 1818191"/>
                <a:gd name="connsiteX135" fmla="*/ 1059769 w 1063534"/>
                <a:gd name="connsiteY135" fmla="*/ 432907 h 1818191"/>
                <a:gd name="connsiteX136" fmla="*/ 1062490 w 1063534"/>
                <a:gd name="connsiteY136" fmla="*/ 457400 h 1818191"/>
                <a:gd name="connsiteX137" fmla="*/ 1040719 w 1063534"/>
                <a:gd name="connsiteY137" fmla="*/ 511829 h 1818191"/>
                <a:gd name="connsiteX138" fmla="*/ 986290 w 1063534"/>
                <a:gd name="connsiteY138" fmla="*/ 566257 h 1818191"/>
                <a:gd name="connsiteX139" fmla="*/ 964519 w 1063534"/>
                <a:gd name="connsiteY139" fmla="*/ 588029 h 1818191"/>
                <a:gd name="connsiteX140" fmla="*/ 967240 w 1063534"/>
                <a:gd name="connsiteY140" fmla="*/ 609800 h 1818191"/>
                <a:gd name="connsiteX141" fmla="*/ 967240 w 1063534"/>
                <a:gd name="connsiteY141" fmla="*/ 645179 h 1818191"/>
                <a:gd name="connsiteX142" fmla="*/ 964519 w 1063534"/>
                <a:gd name="connsiteY142" fmla="*/ 672393 h 1818191"/>
                <a:gd name="connsiteX143" fmla="*/ 945469 w 1063534"/>
                <a:gd name="connsiteY143" fmla="*/ 737707 h 181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063534" h="1818191">
                  <a:moveTo>
                    <a:pt x="945469" y="737707"/>
                  </a:moveTo>
                  <a:cubicBezTo>
                    <a:pt x="937305" y="759025"/>
                    <a:pt x="925965" y="787600"/>
                    <a:pt x="915533" y="800300"/>
                  </a:cubicBezTo>
                  <a:cubicBezTo>
                    <a:pt x="905101" y="813000"/>
                    <a:pt x="896483" y="809371"/>
                    <a:pt x="882876" y="813907"/>
                  </a:cubicBezTo>
                  <a:cubicBezTo>
                    <a:pt x="869269" y="818443"/>
                    <a:pt x="852033" y="820257"/>
                    <a:pt x="833890" y="827514"/>
                  </a:cubicBezTo>
                  <a:cubicBezTo>
                    <a:pt x="815747" y="834771"/>
                    <a:pt x="786265" y="850193"/>
                    <a:pt x="774019" y="857450"/>
                  </a:cubicBezTo>
                  <a:cubicBezTo>
                    <a:pt x="761773" y="864707"/>
                    <a:pt x="764041" y="855636"/>
                    <a:pt x="760412" y="871057"/>
                  </a:cubicBezTo>
                  <a:cubicBezTo>
                    <a:pt x="756783" y="886478"/>
                    <a:pt x="756783" y="930929"/>
                    <a:pt x="752247" y="949979"/>
                  </a:cubicBezTo>
                  <a:cubicBezTo>
                    <a:pt x="747711" y="969029"/>
                    <a:pt x="743175" y="977193"/>
                    <a:pt x="733197" y="985357"/>
                  </a:cubicBezTo>
                  <a:cubicBezTo>
                    <a:pt x="723219" y="993521"/>
                    <a:pt x="702354" y="987171"/>
                    <a:pt x="692376" y="998964"/>
                  </a:cubicBezTo>
                  <a:cubicBezTo>
                    <a:pt x="682397" y="1010757"/>
                    <a:pt x="684665" y="1036610"/>
                    <a:pt x="673326" y="1056114"/>
                  </a:cubicBezTo>
                  <a:cubicBezTo>
                    <a:pt x="661987" y="1075618"/>
                    <a:pt x="634772" y="1104193"/>
                    <a:pt x="624340" y="1115986"/>
                  </a:cubicBezTo>
                  <a:cubicBezTo>
                    <a:pt x="613908" y="1127779"/>
                    <a:pt x="622072" y="1127325"/>
                    <a:pt x="610733" y="1126871"/>
                  </a:cubicBezTo>
                  <a:cubicBezTo>
                    <a:pt x="599394" y="1126417"/>
                    <a:pt x="571273" y="1117346"/>
                    <a:pt x="556305" y="1113264"/>
                  </a:cubicBezTo>
                  <a:cubicBezTo>
                    <a:pt x="541337" y="1109182"/>
                    <a:pt x="522287" y="1098297"/>
                    <a:pt x="520926" y="1102379"/>
                  </a:cubicBezTo>
                  <a:cubicBezTo>
                    <a:pt x="519565" y="1106461"/>
                    <a:pt x="545419" y="1126871"/>
                    <a:pt x="548140" y="1137757"/>
                  </a:cubicBezTo>
                  <a:cubicBezTo>
                    <a:pt x="550861" y="1148643"/>
                    <a:pt x="538616" y="1161797"/>
                    <a:pt x="537255" y="1167693"/>
                  </a:cubicBezTo>
                  <a:cubicBezTo>
                    <a:pt x="535894" y="1173589"/>
                    <a:pt x="534080" y="1171322"/>
                    <a:pt x="539976" y="1173136"/>
                  </a:cubicBezTo>
                  <a:cubicBezTo>
                    <a:pt x="545872" y="1174950"/>
                    <a:pt x="570365" y="1171776"/>
                    <a:pt x="572633" y="1178579"/>
                  </a:cubicBezTo>
                  <a:cubicBezTo>
                    <a:pt x="574901" y="1185382"/>
                    <a:pt x="557211" y="1204432"/>
                    <a:pt x="553583" y="1213957"/>
                  </a:cubicBezTo>
                  <a:cubicBezTo>
                    <a:pt x="549954" y="1223482"/>
                    <a:pt x="559026" y="1231193"/>
                    <a:pt x="550862" y="1235729"/>
                  </a:cubicBezTo>
                  <a:cubicBezTo>
                    <a:pt x="542698" y="1240265"/>
                    <a:pt x="504597" y="1241171"/>
                    <a:pt x="504597" y="1241171"/>
                  </a:cubicBezTo>
                  <a:cubicBezTo>
                    <a:pt x="484640" y="1243439"/>
                    <a:pt x="442912" y="1238450"/>
                    <a:pt x="431119" y="1249336"/>
                  </a:cubicBezTo>
                  <a:cubicBezTo>
                    <a:pt x="419326" y="1260222"/>
                    <a:pt x="442458" y="1297415"/>
                    <a:pt x="433840" y="1306486"/>
                  </a:cubicBezTo>
                  <a:cubicBezTo>
                    <a:pt x="425222" y="1315557"/>
                    <a:pt x="390751" y="1304671"/>
                    <a:pt x="379412" y="1303764"/>
                  </a:cubicBezTo>
                  <a:cubicBezTo>
                    <a:pt x="368073" y="1302857"/>
                    <a:pt x="365805" y="1293786"/>
                    <a:pt x="365805" y="1301043"/>
                  </a:cubicBezTo>
                  <a:cubicBezTo>
                    <a:pt x="365805" y="1308300"/>
                    <a:pt x="373062" y="1338689"/>
                    <a:pt x="379412" y="1347307"/>
                  </a:cubicBezTo>
                  <a:cubicBezTo>
                    <a:pt x="385762" y="1355925"/>
                    <a:pt x="403451" y="1347761"/>
                    <a:pt x="403905" y="1352750"/>
                  </a:cubicBezTo>
                  <a:cubicBezTo>
                    <a:pt x="404358" y="1357739"/>
                    <a:pt x="388029" y="1369532"/>
                    <a:pt x="382133" y="1377243"/>
                  </a:cubicBezTo>
                  <a:cubicBezTo>
                    <a:pt x="376237" y="1384954"/>
                    <a:pt x="371247" y="1393571"/>
                    <a:pt x="368526" y="1399014"/>
                  </a:cubicBezTo>
                  <a:cubicBezTo>
                    <a:pt x="365805" y="1404457"/>
                    <a:pt x="367619" y="1404004"/>
                    <a:pt x="365805" y="1409900"/>
                  </a:cubicBezTo>
                  <a:cubicBezTo>
                    <a:pt x="363991" y="1415796"/>
                    <a:pt x="362629" y="1429857"/>
                    <a:pt x="357640" y="1434393"/>
                  </a:cubicBezTo>
                  <a:cubicBezTo>
                    <a:pt x="352651" y="1438929"/>
                    <a:pt x="341312" y="1432125"/>
                    <a:pt x="335869" y="1437114"/>
                  </a:cubicBezTo>
                  <a:cubicBezTo>
                    <a:pt x="330426" y="1442103"/>
                    <a:pt x="327251" y="1455258"/>
                    <a:pt x="324983" y="1464329"/>
                  </a:cubicBezTo>
                  <a:cubicBezTo>
                    <a:pt x="322715" y="1473400"/>
                    <a:pt x="316366" y="1483832"/>
                    <a:pt x="322262" y="1491543"/>
                  </a:cubicBezTo>
                  <a:cubicBezTo>
                    <a:pt x="328158" y="1499254"/>
                    <a:pt x="353105" y="1504697"/>
                    <a:pt x="360362" y="1510593"/>
                  </a:cubicBezTo>
                  <a:cubicBezTo>
                    <a:pt x="367619" y="1516489"/>
                    <a:pt x="369434" y="1519664"/>
                    <a:pt x="365805" y="1526921"/>
                  </a:cubicBezTo>
                  <a:cubicBezTo>
                    <a:pt x="362176" y="1534178"/>
                    <a:pt x="345847" y="1547786"/>
                    <a:pt x="338590" y="1554136"/>
                  </a:cubicBezTo>
                  <a:cubicBezTo>
                    <a:pt x="331333" y="1560486"/>
                    <a:pt x="327705" y="1561846"/>
                    <a:pt x="322262" y="1565021"/>
                  </a:cubicBezTo>
                  <a:cubicBezTo>
                    <a:pt x="316819" y="1568196"/>
                    <a:pt x="308201" y="1568197"/>
                    <a:pt x="305933" y="1573186"/>
                  </a:cubicBezTo>
                  <a:cubicBezTo>
                    <a:pt x="303665" y="1578175"/>
                    <a:pt x="310923" y="1586793"/>
                    <a:pt x="308655" y="1594957"/>
                  </a:cubicBezTo>
                  <a:cubicBezTo>
                    <a:pt x="306387" y="1603121"/>
                    <a:pt x="296862" y="1614007"/>
                    <a:pt x="292326" y="1622171"/>
                  </a:cubicBezTo>
                  <a:cubicBezTo>
                    <a:pt x="287790" y="1630335"/>
                    <a:pt x="279626" y="1628068"/>
                    <a:pt x="281440" y="1643943"/>
                  </a:cubicBezTo>
                  <a:cubicBezTo>
                    <a:pt x="283254" y="1659818"/>
                    <a:pt x="295955" y="1700186"/>
                    <a:pt x="303212" y="1717421"/>
                  </a:cubicBezTo>
                  <a:cubicBezTo>
                    <a:pt x="310469" y="1734656"/>
                    <a:pt x="318633" y="1736925"/>
                    <a:pt x="324983" y="1747357"/>
                  </a:cubicBezTo>
                  <a:cubicBezTo>
                    <a:pt x="331333" y="1757789"/>
                    <a:pt x="328612" y="1774571"/>
                    <a:pt x="341312" y="1780014"/>
                  </a:cubicBezTo>
                  <a:cubicBezTo>
                    <a:pt x="354012" y="1785457"/>
                    <a:pt x="387576" y="1779107"/>
                    <a:pt x="401183" y="1780014"/>
                  </a:cubicBezTo>
                  <a:cubicBezTo>
                    <a:pt x="414790" y="1780921"/>
                    <a:pt x="432933" y="1781375"/>
                    <a:pt x="422955" y="1785457"/>
                  </a:cubicBezTo>
                  <a:cubicBezTo>
                    <a:pt x="412977" y="1789539"/>
                    <a:pt x="357641" y="1799518"/>
                    <a:pt x="341312" y="1804507"/>
                  </a:cubicBezTo>
                  <a:cubicBezTo>
                    <a:pt x="324983" y="1809496"/>
                    <a:pt x="329519" y="1816754"/>
                    <a:pt x="324983" y="1815393"/>
                  </a:cubicBezTo>
                  <a:cubicBezTo>
                    <a:pt x="320447" y="1814032"/>
                    <a:pt x="319993" y="1799064"/>
                    <a:pt x="314097" y="1796343"/>
                  </a:cubicBezTo>
                  <a:cubicBezTo>
                    <a:pt x="308201" y="1793622"/>
                    <a:pt x="295048" y="1795436"/>
                    <a:pt x="289605" y="1799064"/>
                  </a:cubicBezTo>
                  <a:cubicBezTo>
                    <a:pt x="284162" y="1802692"/>
                    <a:pt x="287790" y="1817207"/>
                    <a:pt x="281440" y="1818114"/>
                  </a:cubicBezTo>
                  <a:cubicBezTo>
                    <a:pt x="275090" y="1819021"/>
                    <a:pt x="261483" y="1811764"/>
                    <a:pt x="251505" y="1804507"/>
                  </a:cubicBezTo>
                  <a:cubicBezTo>
                    <a:pt x="241527" y="1797250"/>
                    <a:pt x="220208" y="1781375"/>
                    <a:pt x="221569" y="1774571"/>
                  </a:cubicBezTo>
                  <a:cubicBezTo>
                    <a:pt x="222930" y="1767767"/>
                    <a:pt x="254226" y="1769582"/>
                    <a:pt x="259669" y="1763686"/>
                  </a:cubicBezTo>
                  <a:cubicBezTo>
                    <a:pt x="265112" y="1757790"/>
                    <a:pt x="257855" y="1747357"/>
                    <a:pt x="254226" y="1739193"/>
                  </a:cubicBezTo>
                  <a:cubicBezTo>
                    <a:pt x="250597" y="1731029"/>
                    <a:pt x="241979" y="1718782"/>
                    <a:pt x="237897" y="1714700"/>
                  </a:cubicBezTo>
                  <a:cubicBezTo>
                    <a:pt x="233815" y="1710618"/>
                    <a:pt x="235176" y="1708350"/>
                    <a:pt x="229733" y="1714700"/>
                  </a:cubicBezTo>
                  <a:cubicBezTo>
                    <a:pt x="224290" y="1721050"/>
                    <a:pt x="211590" y="1745996"/>
                    <a:pt x="205240" y="1752800"/>
                  </a:cubicBezTo>
                  <a:cubicBezTo>
                    <a:pt x="198890" y="1759604"/>
                    <a:pt x="199344" y="1758243"/>
                    <a:pt x="191633" y="1755521"/>
                  </a:cubicBezTo>
                  <a:cubicBezTo>
                    <a:pt x="183922" y="1752799"/>
                    <a:pt x="167140" y="1743274"/>
                    <a:pt x="158976" y="1736471"/>
                  </a:cubicBezTo>
                  <a:cubicBezTo>
                    <a:pt x="150812" y="1729668"/>
                    <a:pt x="140833" y="1718328"/>
                    <a:pt x="142647" y="1714700"/>
                  </a:cubicBezTo>
                  <a:cubicBezTo>
                    <a:pt x="144461" y="1711072"/>
                    <a:pt x="164419" y="1718782"/>
                    <a:pt x="169862" y="1714700"/>
                  </a:cubicBezTo>
                  <a:cubicBezTo>
                    <a:pt x="175305" y="1710618"/>
                    <a:pt x="178026" y="1693835"/>
                    <a:pt x="175305" y="1690207"/>
                  </a:cubicBezTo>
                  <a:cubicBezTo>
                    <a:pt x="172584" y="1686579"/>
                    <a:pt x="160337" y="1709257"/>
                    <a:pt x="153533" y="1692929"/>
                  </a:cubicBezTo>
                  <a:cubicBezTo>
                    <a:pt x="146729" y="1676601"/>
                    <a:pt x="139019" y="1622172"/>
                    <a:pt x="134483" y="1592236"/>
                  </a:cubicBezTo>
                  <a:cubicBezTo>
                    <a:pt x="129947" y="1562300"/>
                    <a:pt x="121330" y="1519664"/>
                    <a:pt x="126319" y="1513314"/>
                  </a:cubicBezTo>
                  <a:cubicBezTo>
                    <a:pt x="131308" y="1506964"/>
                    <a:pt x="161698" y="1556857"/>
                    <a:pt x="164419" y="1554136"/>
                  </a:cubicBezTo>
                  <a:cubicBezTo>
                    <a:pt x="167140" y="1551415"/>
                    <a:pt x="139472" y="1516490"/>
                    <a:pt x="142647" y="1496986"/>
                  </a:cubicBezTo>
                  <a:cubicBezTo>
                    <a:pt x="145822" y="1477482"/>
                    <a:pt x="176212" y="1453443"/>
                    <a:pt x="183469" y="1437114"/>
                  </a:cubicBezTo>
                  <a:cubicBezTo>
                    <a:pt x="190726" y="1420785"/>
                    <a:pt x="184376" y="1412621"/>
                    <a:pt x="186190" y="1399014"/>
                  </a:cubicBezTo>
                  <a:cubicBezTo>
                    <a:pt x="188004" y="1385407"/>
                    <a:pt x="197530" y="1358192"/>
                    <a:pt x="194355" y="1355471"/>
                  </a:cubicBezTo>
                  <a:cubicBezTo>
                    <a:pt x="191180" y="1352750"/>
                    <a:pt x="170769" y="1387675"/>
                    <a:pt x="167140" y="1382686"/>
                  </a:cubicBezTo>
                  <a:cubicBezTo>
                    <a:pt x="163511" y="1377697"/>
                    <a:pt x="171222" y="1338690"/>
                    <a:pt x="172583" y="1325536"/>
                  </a:cubicBezTo>
                  <a:cubicBezTo>
                    <a:pt x="173944" y="1312382"/>
                    <a:pt x="176212" y="1319639"/>
                    <a:pt x="175305" y="1303764"/>
                  </a:cubicBezTo>
                  <a:cubicBezTo>
                    <a:pt x="174398" y="1287889"/>
                    <a:pt x="168954" y="1251150"/>
                    <a:pt x="167140" y="1230286"/>
                  </a:cubicBezTo>
                  <a:cubicBezTo>
                    <a:pt x="165326" y="1209422"/>
                    <a:pt x="161698" y="1194454"/>
                    <a:pt x="164419" y="1178579"/>
                  </a:cubicBezTo>
                  <a:cubicBezTo>
                    <a:pt x="167140" y="1162704"/>
                    <a:pt x="176212" y="1145015"/>
                    <a:pt x="183469" y="1135036"/>
                  </a:cubicBezTo>
                  <a:cubicBezTo>
                    <a:pt x="190726" y="1125057"/>
                    <a:pt x="202973" y="1125964"/>
                    <a:pt x="207962" y="1118707"/>
                  </a:cubicBezTo>
                  <a:cubicBezTo>
                    <a:pt x="212951" y="1111450"/>
                    <a:pt x="207962" y="1127779"/>
                    <a:pt x="213405" y="1091493"/>
                  </a:cubicBezTo>
                  <a:cubicBezTo>
                    <a:pt x="218848" y="1055207"/>
                    <a:pt x="234269" y="956782"/>
                    <a:pt x="240619" y="900993"/>
                  </a:cubicBezTo>
                  <a:cubicBezTo>
                    <a:pt x="246969" y="845204"/>
                    <a:pt x="250144" y="788507"/>
                    <a:pt x="251505" y="756757"/>
                  </a:cubicBezTo>
                  <a:cubicBezTo>
                    <a:pt x="252866" y="725007"/>
                    <a:pt x="259669" y="724554"/>
                    <a:pt x="248783" y="710493"/>
                  </a:cubicBezTo>
                  <a:cubicBezTo>
                    <a:pt x="237897" y="696432"/>
                    <a:pt x="206601" y="685093"/>
                    <a:pt x="186190" y="672393"/>
                  </a:cubicBezTo>
                  <a:cubicBezTo>
                    <a:pt x="165779" y="659693"/>
                    <a:pt x="139019" y="646086"/>
                    <a:pt x="126319" y="634293"/>
                  </a:cubicBezTo>
                  <a:cubicBezTo>
                    <a:pt x="113619" y="622500"/>
                    <a:pt x="109990" y="601636"/>
                    <a:pt x="109990" y="601636"/>
                  </a:cubicBezTo>
                  <a:lnTo>
                    <a:pt x="90940" y="563536"/>
                  </a:lnTo>
                  <a:cubicBezTo>
                    <a:pt x="84590" y="550836"/>
                    <a:pt x="76879" y="538136"/>
                    <a:pt x="71890" y="525436"/>
                  </a:cubicBezTo>
                  <a:cubicBezTo>
                    <a:pt x="66901" y="512736"/>
                    <a:pt x="65994" y="500490"/>
                    <a:pt x="61005" y="487336"/>
                  </a:cubicBezTo>
                  <a:cubicBezTo>
                    <a:pt x="56016" y="474182"/>
                    <a:pt x="49666" y="456039"/>
                    <a:pt x="41955" y="446514"/>
                  </a:cubicBezTo>
                  <a:cubicBezTo>
                    <a:pt x="34244" y="436989"/>
                    <a:pt x="21544" y="436536"/>
                    <a:pt x="14740" y="430186"/>
                  </a:cubicBezTo>
                  <a:cubicBezTo>
                    <a:pt x="7936" y="423836"/>
                    <a:pt x="2947" y="416578"/>
                    <a:pt x="1133" y="408414"/>
                  </a:cubicBezTo>
                  <a:cubicBezTo>
                    <a:pt x="-681" y="400250"/>
                    <a:pt x="-681" y="389364"/>
                    <a:pt x="3855" y="381200"/>
                  </a:cubicBezTo>
                  <a:cubicBezTo>
                    <a:pt x="8391" y="373036"/>
                    <a:pt x="23358" y="368954"/>
                    <a:pt x="28347" y="359429"/>
                  </a:cubicBezTo>
                  <a:cubicBezTo>
                    <a:pt x="33336" y="349904"/>
                    <a:pt x="36965" y="329493"/>
                    <a:pt x="33790" y="324050"/>
                  </a:cubicBezTo>
                  <a:cubicBezTo>
                    <a:pt x="30615" y="318607"/>
                    <a:pt x="10204" y="337203"/>
                    <a:pt x="9297" y="326771"/>
                  </a:cubicBezTo>
                  <a:cubicBezTo>
                    <a:pt x="8390" y="316339"/>
                    <a:pt x="21997" y="274611"/>
                    <a:pt x="28347" y="261457"/>
                  </a:cubicBezTo>
                  <a:cubicBezTo>
                    <a:pt x="34697" y="248303"/>
                    <a:pt x="38325" y="258736"/>
                    <a:pt x="47397" y="247850"/>
                  </a:cubicBezTo>
                  <a:cubicBezTo>
                    <a:pt x="56468" y="236964"/>
                    <a:pt x="75519" y="214286"/>
                    <a:pt x="82776" y="196143"/>
                  </a:cubicBezTo>
                  <a:cubicBezTo>
                    <a:pt x="90033" y="178000"/>
                    <a:pt x="90033" y="153961"/>
                    <a:pt x="90940" y="138993"/>
                  </a:cubicBezTo>
                  <a:cubicBezTo>
                    <a:pt x="91847" y="124025"/>
                    <a:pt x="85044" y="116315"/>
                    <a:pt x="88219" y="106336"/>
                  </a:cubicBezTo>
                  <a:cubicBezTo>
                    <a:pt x="91394" y="96357"/>
                    <a:pt x="104547" y="87285"/>
                    <a:pt x="109990" y="79121"/>
                  </a:cubicBezTo>
                  <a:cubicBezTo>
                    <a:pt x="115433" y="70957"/>
                    <a:pt x="118608" y="66875"/>
                    <a:pt x="120876" y="57350"/>
                  </a:cubicBezTo>
                  <a:cubicBezTo>
                    <a:pt x="123144" y="47825"/>
                    <a:pt x="114072" y="30135"/>
                    <a:pt x="123597" y="21971"/>
                  </a:cubicBezTo>
                  <a:cubicBezTo>
                    <a:pt x="133122" y="13807"/>
                    <a:pt x="163965" y="11992"/>
                    <a:pt x="178026" y="8364"/>
                  </a:cubicBezTo>
                  <a:cubicBezTo>
                    <a:pt x="192087" y="4736"/>
                    <a:pt x="202065" y="-1161"/>
                    <a:pt x="207962" y="200"/>
                  </a:cubicBezTo>
                  <a:cubicBezTo>
                    <a:pt x="213859" y="1561"/>
                    <a:pt x="207509" y="13808"/>
                    <a:pt x="213405" y="16529"/>
                  </a:cubicBezTo>
                  <a:cubicBezTo>
                    <a:pt x="219301" y="19250"/>
                    <a:pt x="243340" y="16529"/>
                    <a:pt x="243340" y="16529"/>
                  </a:cubicBezTo>
                  <a:cubicBezTo>
                    <a:pt x="253318" y="16529"/>
                    <a:pt x="261483" y="16076"/>
                    <a:pt x="273276" y="16529"/>
                  </a:cubicBezTo>
                  <a:cubicBezTo>
                    <a:pt x="285069" y="16982"/>
                    <a:pt x="302758" y="16075"/>
                    <a:pt x="314097" y="19250"/>
                  </a:cubicBezTo>
                  <a:cubicBezTo>
                    <a:pt x="325436" y="22425"/>
                    <a:pt x="335869" y="32404"/>
                    <a:pt x="341312" y="35579"/>
                  </a:cubicBezTo>
                  <a:cubicBezTo>
                    <a:pt x="346755" y="38754"/>
                    <a:pt x="338591" y="37847"/>
                    <a:pt x="346755" y="38300"/>
                  </a:cubicBezTo>
                  <a:cubicBezTo>
                    <a:pt x="354919" y="38753"/>
                    <a:pt x="377143" y="41021"/>
                    <a:pt x="390297" y="38300"/>
                  </a:cubicBezTo>
                  <a:cubicBezTo>
                    <a:pt x="403450" y="35578"/>
                    <a:pt x="418419" y="20610"/>
                    <a:pt x="425676" y="21971"/>
                  </a:cubicBezTo>
                  <a:cubicBezTo>
                    <a:pt x="432933" y="23332"/>
                    <a:pt x="429758" y="41928"/>
                    <a:pt x="433840" y="46464"/>
                  </a:cubicBezTo>
                  <a:cubicBezTo>
                    <a:pt x="437922" y="51000"/>
                    <a:pt x="444272" y="46918"/>
                    <a:pt x="450169" y="49186"/>
                  </a:cubicBezTo>
                  <a:cubicBezTo>
                    <a:pt x="456065" y="51454"/>
                    <a:pt x="460601" y="53268"/>
                    <a:pt x="469219" y="60071"/>
                  </a:cubicBezTo>
                  <a:cubicBezTo>
                    <a:pt x="477837" y="66874"/>
                    <a:pt x="492351" y="82750"/>
                    <a:pt x="501876" y="90007"/>
                  </a:cubicBezTo>
                  <a:cubicBezTo>
                    <a:pt x="511401" y="97264"/>
                    <a:pt x="519566" y="97718"/>
                    <a:pt x="526369" y="103614"/>
                  </a:cubicBezTo>
                  <a:cubicBezTo>
                    <a:pt x="533172" y="109510"/>
                    <a:pt x="533172" y="119943"/>
                    <a:pt x="542697" y="125386"/>
                  </a:cubicBezTo>
                  <a:cubicBezTo>
                    <a:pt x="552222" y="130829"/>
                    <a:pt x="567191" y="132643"/>
                    <a:pt x="583519" y="136271"/>
                  </a:cubicBezTo>
                  <a:cubicBezTo>
                    <a:pt x="599847" y="139899"/>
                    <a:pt x="622073" y="137178"/>
                    <a:pt x="640669" y="147157"/>
                  </a:cubicBezTo>
                  <a:cubicBezTo>
                    <a:pt x="659265" y="157136"/>
                    <a:pt x="682851" y="177546"/>
                    <a:pt x="695097" y="196143"/>
                  </a:cubicBezTo>
                  <a:cubicBezTo>
                    <a:pt x="707343" y="214740"/>
                    <a:pt x="701447" y="243315"/>
                    <a:pt x="714147" y="258736"/>
                  </a:cubicBezTo>
                  <a:cubicBezTo>
                    <a:pt x="726847" y="274157"/>
                    <a:pt x="753608" y="280053"/>
                    <a:pt x="771297" y="288671"/>
                  </a:cubicBezTo>
                  <a:cubicBezTo>
                    <a:pt x="788986" y="297289"/>
                    <a:pt x="807583" y="304093"/>
                    <a:pt x="820283" y="310443"/>
                  </a:cubicBezTo>
                  <a:cubicBezTo>
                    <a:pt x="832983" y="316793"/>
                    <a:pt x="842508" y="320875"/>
                    <a:pt x="847497" y="326771"/>
                  </a:cubicBezTo>
                  <a:cubicBezTo>
                    <a:pt x="852486" y="332667"/>
                    <a:pt x="840694" y="342646"/>
                    <a:pt x="850219" y="345821"/>
                  </a:cubicBezTo>
                  <a:cubicBezTo>
                    <a:pt x="859744" y="348996"/>
                    <a:pt x="904647" y="345821"/>
                    <a:pt x="904647" y="345821"/>
                  </a:cubicBezTo>
                  <a:lnTo>
                    <a:pt x="945469" y="345821"/>
                  </a:lnTo>
                  <a:cubicBezTo>
                    <a:pt x="954540" y="345821"/>
                    <a:pt x="951365" y="340832"/>
                    <a:pt x="959076" y="345821"/>
                  </a:cubicBezTo>
                  <a:cubicBezTo>
                    <a:pt x="966787" y="350810"/>
                    <a:pt x="984022" y="369407"/>
                    <a:pt x="991733" y="375757"/>
                  </a:cubicBezTo>
                  <a:cubicBezTo>
                    <a:pt x="999444" y="382107"/>
                    <a:pt x="1001711" y="381200"/>
                    <a:pt x="1005340" y="383921"/>
                  </a:cubicBezTo>
                  <a:cubicBezTo>
                    <a:pt x="1008969" y="386642"/>
                    <a:pt x="1004887" y="389364"/>
                    <a:pt x="1013505" y="392086"/>
                  </a:cubicBezTo>
                  <a:cubicBezTo>
                    <a:pt x="1022123" y="394807"/>
                    <a:pt x="1049336" y="393447"/>
                    <a:pt x="1057047" y="400250"/>
                  </a:cubicBezTo>
                  <a:cubicBezTo>
                    <a:pt x="1064758" y="407053"/>
                    <a:pt x="1058862" y="423382"/>
                    <a:pt x="1059769" y="432907"/>
                  </a:cubicBezTo>
                  <a:cubicBezTo>
                    <a:pt x="1060676" y="442432"/>
                    <a:pt x="1065665" y="444246"/>
                    <a:pt x="1062490" y="457400"/>
                  </a:cubicBezTo>
                  <a:cubicBezTo>
                    <a:pt x="1059315" y="470554"/>
                    <a:pt x="1053419" y="493686"/>
                    <a:pt x="1040719" y="511829"/>
                  </a:cubicBezTo>
                  <a:cubicBezTo>
                    <a:pt x="1028019" y="529972"/>
                    <a:pt x="986290" y="566257"/>
                    <a:pt x="986290" y="566257"/>
                  </a:cubicBezTo>
                  <a:cubicBezTo>
                    <a:pt x="973590" y="578957"/>
                    <a:pt x="967694" y="580772"/>
                    <a:pt x="964519" y="588029"/>
                  </a:cubicBezTo>
                  <a:cubicBezTo>
                    <a:pt x="961344" y="595286"/>
                    <a:pt x="966787" y="600275"/>
                    <a:pt x="967240" y="609800"/>
                  </a:cubicBezTo>
                  <a:cubicBezTo>
                    <a:pt x="967693" y="619325"/>
                    <a:pt x="967693" y="634747"/>
                    <a:pt x="967240" y="645179"/>
                  </a:cubicBezTo>
                  <a:cubicBezTo>
                    <a:pt x="966787" y="655611"/>
                    <a:pt x="968601" y="655611"/>
                    <a:pt x="964519" y="672393"/>
                  </a:cubicBezTo>
                  <a:cubicBezTo>
                    <a:pt x="960437" y="689175"/>
                    <a:pt x="953633" y="716389"/>
                    <a:pt x="945469" y="7377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3062688" y="3074670"/>
              <a:ext cx="1143552" cy="1229836"/>
            </a:xfrm>
            <a:custGeom>
              <a:avLst/>
              <a:gdLst>
                <a:gd name="connsiteX0" fmla="*/ 999464 w 1562912"/>
                <a:gd name="connsiteY0" fmla="*/ 1620547 h 1662926"/>
                <a:gd name="connsiteX1" fmla="*/ 1078385 w 1562912"/>
                <a:gd name="connsiteY1" fmla="*/ 1557954 h 1662926"/>
                <a:gd name="connsiteX2" fmla="*/ 1097435 w 1562912"/>
                <a:gd name="connsiteY2" fmla="*/ 1552512 h 1662926"/>
                <a:gd name="connsiteX3" fmla="*/ 1100157 w 1562912"/>
                <a:gd name="connsiteY3" fmla="*/ 1511690 h 1662926"/>
                <a:gd name="connsiteX4" fmla="*/ 1130092 w 1562912"/>
                <a:gd name="connsiteY4" fmla="*/ 1495362 h 1662926"/>
                <a:gd name="connsiteX5" fmla="*/ 1138257 w 1562912"/>
                <a:gd name="connsiteY5" fmla="*/ 1479033 h 1662926"/>
                <a:gd name="connsiteX6" fmla="*/ 1135535 w 1562912"/>
                <a:gd name="connsiteY6" fmla="*/ 1438212 h 1662926"/>
                <a:gd name="connsiteX7" fmla="*/ 1135535 w 1562912"/>
                <a:gd name="connsiteY7" fmla="*/ 1430047 h 1662926"/>
                <a:gd name="connsiteX8" fmla="*/ 1168192 w 1562912"/>
                <a:gd name="connsiteY8" fmla="*/ 1416440 h 1662926"/>
                <a:gd name="connsiteX9" fmla="*/ 1189964 w 1562912"/>
                <a:gd name="connsiteY9" fmla="*/ 1400112 h 1662926"/>
                <a:gd name="connsiteX10" fmla="*/ 1200849 w 1562912"/>
                <a:gd name="connsiteY10" fmla="*/ 1359290 h 1662926"/>
                <a:gd name="connsiteX11" fmla="*/ 1184521 w 1562912"/>
                <a:gd name="connsiteY11" fmla="*/ 1310304 h 1662926"/>
                <a:gd name="connsiteX12" fmla="*/ 1176357 w 1562912"/>
                <a:gd name="connsiteY12" fmla="*/ 1304862 h 1662926"/>
                <a:gd name="connsiteX13" fmla="*/ 1176357 w 1562912"/>
                <a:gd name="connsiteY13" fmla="*/ 1283090 h 1662926"/>
                <a:gd name="connsiteX14" fmla="*/ 1200849 w 1562912"/>
                <a:gd name="connsiteY14" fmla="*/ 1293976 h 1662926"/>
                <a:gd name="connsiteX15" fmla="*/ 1211735 w 1562912"/>
                <a:gd name="connsiteY15" fmla="*/ 1280369 h 1662926"/>
                <a:gd name="connsiteX16" fmla="*/ 1233507 w 1562912"/>
                <a:gd name="connsiteY16" fmla="*/ 1258597 h 1662926"/>
                <a:gd name="connsiteX17" fmla="*/ 1293378 w 1562912"/>
                <a:gd name="connsiteY17" fmla="*/ 1220497 h 1662926"/>
                <a:gd name="connsiteX18" fmla="*/ 1312428 w 1562912"/>
                <a:gd name="connsiteY18" fmla="*/ 1212333 h 1662926"/>
                <a:gd name="connsiteX19" fmla="*/ 1320592 w 1562912"/>
                <a:gd name="connsiteY19" fmla="*/ 1204169 h 1662926"/>
                <a:gd name="connsiteX20" fmla="*/ 1317871 w 1562912"/>
                <a:gd name="connsiteY20" fmla="*/ 1179676 h 1662926"/>
                <a:gd name="connsiteX21" fmla="*/ 1317871 w 1562912"/>
                <a:gd name="connsiteY21" fmla="*/ 1130690 h 1662926"/>
                <a:gd name="connsiteX22" fmla="*/ 1320592 w 1562912"/>
                <a:gd name="connsiteY22" fmla="*/ 1084426 h 1662926"/>
                <a:gd name="connsiteX23" fmla="*/ 1298821 w 1562912"/>
                <a:gd name="connsiteY23" fmla="*/ 1070819 h 1662926"/>
                <a:gd name="connsiteX24" fmla="*/ 1285214 w 1562912"/>
                <a:gd name="connsiteY24" fmla="*/ 1043604 h 1662926"/>
                <a:gd name="connsiteX25" fmla="*/ 1282492 w 1562912"/>
                <a:gd name="connsiteY25" fmla="*/ 1002783 h 1662926"/>
                <a:gd name="connsiteX26" fmla="*/ 1279771 w 1562912"/>
                <a:gd name="connsiteY26" fmla="*/ 970126 h 1662926"/>
                <a:gd name="connsiteX27" fmla="*/ 1287935 w 1562912"/>
                <a:gd name="connsiteY27" fmla="*/ 942912 h 1662926"/>
                <a:gd name="connsiteX28" fmla="*/ 1320592 w 1562912"/>
                <a:gd name="connsiteY28" fmla="*/ 899369 h 1662926"/>
                <a:gd name="connsiteX29" fmla="*/ 1358692 w 1562912"/>
                <a:gd name="connsiteY29" fmla="*/ 863990 h 1662926"/>
                <a:gd name="connsiteX30" fmla="*/ 1375021 w 1562912"/>
                <a:gd name="connsiteY30" fmla="*/ 855826 h 1662926"/>
                <a:gd name="connsiteX31" fmla="*/ 1418564 w 1562912"/>
                <a:gd name="connsiteY31" fmla="*/ 825890 h 1662926"/>
                <a:gd name="connsiteX32" fmla="*/ 1451221 w 1562912"/>
                <a:gd name="connsiteY32" fmla="*/ 774183 h 1662926"/>
                <a:gd name="connsiteX33" fmla="*/ 1481157 w 1562912"/>
                <a:gd name="connsiteY33" fmla="*/ 738804 h 1662926"/>
                <a:gd name="connsiteX34" fmla="*/ 1524699 w 1562912"/>
                <a:gd name="connsiteY34" fmla="*/ 687097 h 1662926"/>
                <a:gd name="connsiteX35" fmla="*/ 1560078 w 1562912"/>
                <a:gd name="connsiteY35" fmla="*/ 648997 h 1662926"/>
                <a:gd name="connsiteX36" fmla="*/ 1560078 w 1562912"/>
                <a:gd name="connsiteY36" fmla="*/ 624504 h 1662926"/>
                <a:gd name="connsiteX37" fmla="*/ 1554635 w 1562912"/>
                <a:gd name="connsiteY37" fmla="*/ 610897 h 1662926"/>
                <a:gd name="connsiteX38" fmla="*/ 1497485 w 1562912"/>
                <a:gd name="connsiteY38" fmla="*/ 619062 h 1662926"/>
                <a:gd name="connsiteX39" fmla="*/ 1418564 w 1562912"/>
                <a:gd name="connsiteY39" fmla="*/ 627226 h 1662926"/>
                <a:gd name="connsiteX40" fmla="*/ 1394071 w 1562912"/>
                <a:gd name="connsiteY40" fmla="*/ 627226 h 1662926"/>
                <a:gd name="connsiteX41" fmla="*/ 1377742 w 1562912"/>
                <a:gd name="connsiteY41" fmla="*/ 627226 h 1662926"/>
                <a:gd name="connsiteX42" fmla="*/ 1375021 w 1562912"/>
                <a:gd name="connsiteY42" fmla="*/ 619062 h 1662926"/>
                <a:gd name="connsiteX43" fmla="*/ 1361414 w 1562912"/>
                <a:gd name="connsiteY43" fmla="*/ 583683 h 1662926"/>
                <a:gd name="connsiteX44" fmla="*/ 1326035 w 1562912"/>
                <a:gd name="connsiteY44" fmla="*/ 545583 h 1662926"/>
                <a:gd name="connsiteX45" fmla="*/ 1304264 w 1562912"/>
                <a:gd name="connsiteY45" fmla="*/ 529254 h 1662926"/>
                <a:gd name="connsiteX46" fmla="*/ 1271607 w 1562912"/>
                <a:gd name="connsiteY46" fmla="*/ 493876 h 1662926"/>
                <a:gd name="connsiteX47" fmla="*/ 1244392 w 1562912"/>
                <a:gd name="connsiteY47" fmla="*/ 450333 h 1662926"/>
                <a:gd name="connsiteX48" fmla="*/ 1236228 w 1562912"/>
                <a:gd name="connsiteY48" fmla="*/ 414954 h 1662926"/>
                <a:gd name="connsiteX49" fmla="*/ 1225342 w 1562912"/>
                <a:gd name="connsiteY49" fmla="*/ 376854 h 1662926"/>
                <a:gd name="connsiteX50" fmla="*/ 1209014 w 1562912"/>
                <a:gd name="connsiteY50" fmla="*/ 349640 h 1662926"/>
                <a:gd name="connsiteX51" fmla="*/ 1181799 w 1562912"/>
                <a:gd name="connsiteY51" fmla="*/ 306097 h 1662926"/>
                <a:gd name="connsiteX52" fmla="*/ 1160028 w 1562912"/>
                <a:gd name="connsiteY52" fmla="*/ 259833 h 1662926"/>
                <a:gd name="connsiteX53" fmla="*/ 1154585 w 1562912"/>
                <a:gd name="connsiteY53" fmla="*/ 235340 h 1662926"/>
                <a:gd name="connsiteX54" fmla="*/ 1154585 w 1562912"/>
                <a:gd name="connsiteY54" fmla="*/ 227176 h 1662926"/>
                <a:gd name="connsiteX55" fmla="*/ 1173635 w 1562912"/>
                <a:gd name="connsiteY55" fmla="*/ 219012 h 1662926"/>
                <a:gd name="connsiteX56" fmla="*/ 1173635 w 1562912"/>
                <a:gd name="connsiteY56" fmla="*/ 194519 h 1662926"/>
                <a:gd name="connsiteX57" fmla="*/ 1162749 w 1562912"/>
                <a:gd name="connsiteY57" fmla="*/ 150976 h 1662926"/>
                <a:gd name="connsiteX58" fmla="*/ 1140978 w 1562912"/>
                <a:gd name="connsiteY58" fmla="*/ 142812 h 1662926"/>
                <a:gd name="connsiteX59" fmla="*/ 1111042 w 1562912"/>
                <a:gd name="connsiteY59" fmla="*/ 142812 h 1662926"/>
                <a:gd name="connsiteX60" fmla="*/ 1089271 w 1562912"/>
                <a:gd name="connsiteY60" fmla="*/ 142812 h 1662926"/>
                <a:gd name="connsiteX61" fmla="*/ 1083828 w 1562912"/>
                <a:gd name="connsiteY61" fmla="*/ 134647 h 1662926"/>
                <a:gd name="connsiteX62" fmla="*/ 1067499 w 1562912"/>
                <a:gd name="connsiteY62" fmla="*/ 161862 h 1662926"/>
                <a:gd name="connsiteX63" fmla="*/ 1048449 w 1562912"/>
                <a:gd name="connsiteY63" fmla="*/ 159140 h 1662926"/>
                <a:gd name="connsiteX64" fmla="*/ 1018514 w 1562912"/>
                <a:gd name="connsiteY64" fmla="*/ 142812 h 1662926"/>
                <a:gd name="connsiteX65" fmla="*/ 977692 w 1562912"/>
                <a:gd name="connsiteY65" fmla="*/ 123762 h 1662926"/>
                <a:gd name="connsiteX66" fmla="*/ 945035 w 1562912"/>
                <a:gd name="connsiteY66" fmla="*/ 131926 h 1662926"/>
                <a:gd name="connsiteX67" fmla="*/ 917821 w 1562912"/>
                <a:gd name="connsiteY67" fmla="*/ 112876 h 1662926"/>
                <a:gd name="connsiteX68" fmla="*/ 887885 w 1562912"/>
                <a:gd name="connsiteY68" fmla="*/ 104712 h 1662926"/>
                <a:gd name="connsiteX69" fmla="*/ 847064 w 1562912"/>
                <a:gd name="connsiteY69" fmla="*/ 101990 h 1662926"/>
                <a:gd name="connsiteX70" fmla="*/ 836178 w 1562912"/>
                <a:gd name="connsiteY70" fmla="*/ 110154 h 1662926"/>
                <a:gd name="connsiteX71" fmla="*/ 838899 w 1562912"/>
                <a:gd name="connsiteY71" fmla="*/ 148254 h 1662926"/>
                <a:gd name="connsiteX72" fmla="*/ 844342 w 1562912"/>
                <a:gd name="connsiteY72" fmla="*/ 172747 h 1662926"/>
                <a:gd name="connsiteX73" fmla="*/ 838899 w 1562912"/>
                <a:gd name="connsiteY73" fmla="*/ 172747 h 1662926"/>
                <a:gd name="connsiteX74" fmla="*/ 800799 w 1562912"/>
                <a:gd name="connsiteY74" fmla="*/ 159140 h 1662926"/>
                <a:gd name="connsiteX75" fmla="*/ 776307 w 1562912"/>
                <a:gd name="connsiteY75" fmla="*/ 156419 h 1662926"/>
                <a:gd name="connsiteX76" fmla="*/ 762699 w 1562912"/>
                <a:gd name="connsiteY76" fmla="*/ 150976 h 1662926"/>
                <a:gd name="connsiteX77" fmla="*/ 740928 w 1562912"/>
                <a:gd name="connsiteY77" fmla="*/ 115597 h 1662926"/>
                <a:gd name="connsiteX78" fmla="*/ 691942 w 1562912"/>
                <a:gd name="connsiteY78" fmla="*/ 107433 h 1662926"/>
                <a:gd name="connsiteX79" fmla="*/ 645678 w 1562912"/>
                <a:gd name="connsiteY79" fmla="*/ 99269 h 1662926"/>
                <a:gd name="connsiteX80" fmla="*/ 634792 w 1562912"/>
                <a:gd name="connsiteY80" fmla="*/ 85662 h 1662926"/>
                <a:gd name="connsiteX81" fmla="*/ 629349 w 1562912"/>
                <a:gd name="connsiteY81" fmla="*/ 66612 h 1662926"/>
                <a:gd name="connsiteX82" fmla="*/ 629349 w 1562912"/>
                <a:gd name="connsiteY82" fmla="*/ 25790 h 1662926"/>
                <a:gd name="connsiteX83" fmla="*/ 629349 w 1562912"/>
                <a:gd name="connsiteY83" fmla="*/ 1297 h 1662926"/>
                <a:gd name="connsiteX84" fmla="*/ 607578 w 1562912"/>
                <a:gd name="connsiteY84" fmla="*/ 4019 h 1662926"/>
                <a:gd name="connsiteX85" fmla="*/ 520492 w 1562912"/>
                <a:gd name="connsiteY85" fmla="*/ 9462 h 1662926"/>
                <a:gd name="connsiteX86" fmla="*/ 479671 w 1562912"/>
                <a:gd name="connsiteY86" fmla="*/ 12183 h 1662926"/>
                <a:gd name="connsiteX87" fmla="*/ 457899 w 1562912"/>
                <a:gd name="connsiteY87" fmla="*/ 23069 h 1662926"/>
                <a:gd name="connsiteX88" fmla="*/ 392585 w 1562912"/>
                <a:gd name="connsiteY88" fmla="*/ 31233 h 1662926"/>
                <a:gd name="connsiteX89" fmla="*/ 329992 w 1562912"/>
                <a:gd name="connsiteY89" fmla="*/ 36676 h 1662926"/>
                <a:gd name="connsiteX90" fmla="*/ 283728 w 1562912"/>
                <a:gd name="connsiteY90" fmla="*/ 55726 h 1662926"/>
                <a:gd name="connsiteX91" fmla="*/ 218414 w 1562912"/>
                <a:gd name="connsiteY91" fmla="*/ 82940 h 1662926"/>
                <a:gd name="connsiteX92" fmla="*/ 196642 w 1562912"/>
                <a:gd name="connsiteY92" fmla="*/ 85662 h 1662926"/>
                <a:gd name="connsiteX93" fmla="*/ 174871 w 1562912"/>
                <a:gd name="connsiteY93" fmla="*/ 110154 h 1662926"/>
                <a:gd name="connsiteX94" fmla="*/ 177592 w 1562912"/>
                <a:gd name="connsiteY94" fmla="*/ 140090 h 1662926"/>
                <a:gd name="connsiteX95" fmla="*/ 188478 w 1562912"/>
                <a:gd name="connsiteY95" fmla="*/ 178190 h 1662926"/>
                <a:gd name="connsiteX96" fmla="*/ 163985 w 1562912"/>
                <a:gd name="connsiteY96" fmla="*/ 199962 h 1662926"/>
                <a:gd name="connsiteX97" fmla="*/ 90507 w 1562912"/>
                <a:gd name="connsiteY97" fmla="*/ 270719 h 1662926"/>
                <a:gd name="connsiteX98" fmla="*/ 63292 w 1562912"/>
                <a:gd name="connsiteY98" fmla="*/ 308819 h 1662926"/>
                <a:gd name="connsiteX99" fmla="*/ 25192 w 1562912"/>
                <a:gd name="connsiteY99" fmla="*/ 376854 h 1662926"/>
                <a:gd name="connsiteX100" fmla="*/ 14307 w 1562912"/>
                <a:gd name="connsiteY100" fmla="*/ 401347 h 1662926"/>
                <a:gd name="connsiteX101" fmla="*/ 27914 w 1562912"/>
                <a:gd name="connsiteY101" fmla="*/ 414954 h 1662926"/>
                <a:gd name="connsiteX102" fmla="*/ 25192 w 1562912"/>
                <a:gd name="connsiteY102" fmla="*/ 447612 h 1662926"/>
                <a:gd name="connsiteX103" fmla="*/ 6142 w 1562912"/>
                <a:gd name="connsiteY103" fmla="*/ 518369 h 1662926"/>
                <a:gd name="connsiteX104" fmla="*/ 699 w 1562912"/>
                <a:gd name="connsiteY104" fmla="*/ 572797 h 1662926"/>
                <a:gd name="connsiteX105" fmla="*/ 19749 w 1562912"/>
                <a:gd name="connsiteY105" fmla="*/ 608176 h 1662926"/>
                <a:gd name="connsiteX106" fmla="*/ 60571 w 1562912"/>
                <a:gd name="connsiteY106" fmla="*/ 624504 h 1662926"/>
                <a:gd name="connsiteX107" fmla="*/ 82342 w 1562912"/>
                <a:gd name="connsiteY107" fmla="*/ 646276 h 1662926"/>
                <a:gd name="connsiteX108" fmla="*/ 101392 w 1562912"/>
                <a:gd name="connsiteY108" fmla="*/ 692540 h 1662926"/>
                <a:gd name="connsiteX109" fmla="*/ 142214 w 1562912"/>
                <a:gd name="connsiteY109" fmla="*/ 730640 h 1662926"/>
                <a:gd name="connsiteX110" fmla="*/ 177592 w 1562912"/>
                <a:gd name="connsiteY110" fmla="*/ 733362 h 1662926"/>
                <a:gd name="connsiteX111" fmla="*/ 207528 w 1562912"/>
                <a:gd name="connsiteY111" fmla="*/ 763297 h 1662926"/>
                <a:gd name="connsiteX112" fmla="*/ 232021 w 1562912"/>
                <a:gd name="connsiteY112" fmla="*/ 771462 h 1662926"/>
                <a:gd name="connsiteX113" fmla="*/ 275564 w 1562912"/>
                <a:gd name="connsiteY113" fmla="*/ 755133 h 1662926"/>
                <a:gd name="connsiteX114" fmla="*/ 324549 w 1562912"/>
                <a:gd name="connsiteY114" fmla="*/ 755133 h 1662926"/>
                <a:gd name="connsiteX115" fmla="*/ 419799 w 1562912"/>
                <a:gd name="connsiteY115" fmla="*/ 752412 h 1662926"/>
                <a:gd name="connsiteX116" fmla="*/ 438849 w 1562912"/>
                <a:gd name="connsiteY116" fmla="*/ 727919 h 1662926"/>
                <a:gd name="connsiteX117" fmla="*/ 490557 w 1562912"/>
                <a:gd name="connsiteY117" fmla="*/ 730640 h 1662926"/>
                <a:gd name="connsiteX118" fmla="*/ 504164 w 1562912"/>
                <a:gd name="connsiteY118" fmla="*/ 730640 h 1662926"/>
                <a:gd name="connsiteX119" fmla="*/ 512328 w 1562912"/>
                <a:gd name="connsiteY119" fmla="*/ 763297 h 1662926"/>
                <a:gd name="connsiteX120" fmla="*/ 593971 w 1562912"/>
                <a:gd name="connsiteY120" fmla="*/ 766019 h 1662926"/>
                <a:gd name="connsiteX121" fmla="*/ 618464 w 1562912"/>
                <a:gd name="connsiteY121" fmla="*/ 785069 h 1662926"/>
                <a:gd name="connsiteX122" fmla="*/ 604857 w 1562912"/>
                <a:gd name="connsiteY122" fmla="*/ 823169 h 1662926"/>
                <a:gd name="connsiteX123" fmla="*/ 596692 w 1562912"/>
                <a:gd name="connsiteY123" fmla="*/ 858547 h 1662926"/>
                <a:gd name="connsiteX124" fmla="*/ 610299 w 1562912"/>
                <a:gd name="connsiteY124" fmla="*/ 896647 h 1662926"/>
                <a:gd name="connsiteX125" fmla="*/ 653842 w 1562912"/>
                <a:gd name="connsiteY125" fmla="*/ 975569 h 1662926"/>
                <a:gd name="connsiteX126" fmla="*/ 700107 w 1562912"/>
                <a:gd name="connsiteY126" fmla="*/ 1021833 h 1662926"/>
                <a:gd name="connsiteX127" fmla="*/ 683778 w 1562912"/>
                <a:gd name="connsiteY127" fmla="*/ 1100754 h 1662926"/>
                <a:gd name="connsiteX128" fmla="*/ 664728 w 1562912"/>
                <a:gd name="connsiteY128" fmla="*/ 1217776 h 1662926"/>
                <a:gd name="connsiteX129" fmla="*/ 659285 w 1562912"/>
                <a:gd name="connsiteY129" fmla="*/ 1258597 h 1662926"/>
                <a:gd name="connsiteX130" fmla="*/ 683778 w 1562912"/>
                <a:gd name="connsiteY130" fmla="*/ 1288533 h 1662926"/>
                <a:gd name="connsiteX131" fmla="*/ 702828 w 1562912"/>
                <a:gd name="connsiteY131" fmla="*/ 1332076 h 1662926"/>
                <a:gd name="connsiteX132" fmla="*/ 724599 w 1562912"/>
                <a:gd name="connsiteY132" fmla="*/ 1375619 h 1662926"/>
                <a:gd name="connsiteX133" fmla="*/ 724599 w 1562912"/>
                <a:gd name="connsiteY133" fmla="*/ 1440933 h 1662926"/>
                <a:gd name="connsiteX134" fmla="*/ 768142 w 1562912"/>
                <a:gd name="connsiteY134" fmla="*/ 1506247 h 1662926"/>
                <a:gd name="connsiteX135" fmla="*/ 781749 w 1562912"/>
                <a:gd name="connsiteY135" fmla="*/ 1541626 h 1662926"/>
                <a:gd name="connsiteX136" fmla="*/ 811685 w 1562912"/>
                <a:gd name="connsiteY136" fmla="*/ 1612383 h 1662926"/>
                <a:gd name="connsiteX137" fmla="*/ 800799 w 1562912"/>
                <a:gd name="connsiteY137" fmla="*/ 1661369 h 1662926"/>
                <a:gd name="connsiteX138" fmla="*/ 849785 w 1562912"/>
                <a:gd name="connsiteY138" fmla="*/ 1650483 h 1662926"/>
                <a:gd name="connsiteX139" fmla="*/ 898771 w 1562912"/>
                <a:gd name="connsiteY139" fmla="*/ 1647762 h 1662926"/>
                <a:gd name="connsiteX140" fmla="*/ 999464 w 1562912"/>
                <a:gd name="connsiteY140" fmla="*/ 1620547 h 16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1562912" h="1662926">
                  <a:moveTo>
                    <a:pt x="999464" y="1620547"/>
                  </a:moveTo>
                  <a:cubicBezTo>
                    <a:pt x="1029400" y="1605579"/>
                    <a:pt x="1062057" y="1569293"/>
                    <a:pt x="1078385" y="1557954"/>
                  </a:cubicBezTo>
                  <a:cubicBezTo>
                    <a:pt x="1094714" y="1546615"/>
                    <a:pt x="1093806" y="1560223"/>
                    <a:pt x="1097435" y="1552512"/>
                  </a:cubicBezTo>
                  <a:cubicBezTo>
                    <a:pt x="1101064" y="1544801"/>
                    <a:pt x="1094714" y="1521215"/>
                    <a:pt x="1100157" y="1511690"/>
                  </a:cubicBezTo>
                  <a:cubicBezTo>
                    <a:pt x="1105600" y="1502165"/>
                    <a:pt x="1123742" y="1500805"/>
                    <a:pt x="1130092" y="1495362"/>
                  </a:cubicBezTo>
                  <a:cubicBezTo>
                    <a:pt x="1136442" y="1489919"/>
                    <a:pt x="1137350" y="1488558"/>
                    <a:pt x="1138257" y="1479033"/>
                  </a:cubicBezTo>
                  <a:cubicBezTo>
                    <a:pt x="1139164" y="1469508"/>
                    <a:pt x="1135989" y="1446376"/>
                    <a:pt x="1135535" y="1438212"/>
                  </a:cubicBezTo>
                  <a:cubicBezTo>
                    <a:pt x="1135081" y="1430048"/>
                    <a:pt x="1130092" y="1433676"/>
                    <a:pt x="1135535" y="1430047"/>
                  </a:cubicBezTo>
                  <a:cubicBezTo>
                    <a:pt x="1140978" y="1426418"/>
                    <a:pt x="1159121" y="1421429"/>
                    <a:pt x="1168192" y="1416440"/>
                  </a:cubicBezTo>
                  <a:cubicBezTo>
                    <a:pt x="1177263" y="1411451"/>
                    <a:pt x="1184521" y="1409637"/>
                    <a:pt x="1189964" y="1400112"/>
                  </a:cubicBezTo>
                  <a:cubicBezTo>
                    <a:pt x="1195407" y="1390587"/>
                    <a:pt x="1201756" y="1374258"/>
                    <a:pt x="1200849" y="1359290"/>
                  </a:cubicBezTo>
                  <a:cubicBezTo>
                    <a:pt x="1199942" y="1344322"/>
                    <a:pt x="1188603" y="1319375"/>
                    <a:pt x="1184521" y="1310304"/>
                  </a:cubicBezTo>
                  <a:cubicBezTo>
                    <a:pt x="1180439" y="1301233"/>
                    <a:pt x="1177718" y="1309398"/>
                    <a:pt x="1176357" y="1304862"/>
                  </a:cubicBezTo>
                  <a:cubicBezTo>
                    <a:pt x="1174996" y="1300326"/>
                    <a:pt x="1172275" y="1284904"/>
                    <a:pt x="1176357" y="1283090"/>
                  </a:cubicBezTo>
                  <a:cubicBezTo>
                    <a:pt x="1180439" y="1281276"/>
                    <a:pt x="1194953" y="1294429"/>
                    <a:pt x="1200849" y="1293976"/>
                  </a:cubicBezTo>
                  <a:cubicBezTo>
                    <a:pt x="1206745" y="1293522"/>
                    <a:pt x="1206292" y="1286265"/>
                    <a:pt x="1211735" y="1280369"/>
                  </a:cubicBezTo>
                  <a:cubicBezTo>
                    <a:pt x="1217178" y="1274473"/>
                    <a:pt x="1219900" y="1268576"/>
                    <a:pt x="1233507" y="1258597"/>
                  </a:cubicBezTo>
                  <a:cubicBezTo>
                    <a:pt x="1247114" y="1248618"/>
                    <a:pt x="1280225" y="1228208"/>
                    <a:pt x="1293378" y="1220497"/>
                  </a:cubicBezTo>
                  <a:cubicBezTo>
                    <a:pt x="1306532" y="1212786"/>
                    <a:pt x="1307892" y="1215054"/>
                    <a:pt x="1312428" y="1212333"/>
                  </a:cubicBezTo>
                  <a:cubicBezTo>
                    <a:pt x="1316964" y="1209612"/>
                    <a:pt x="1319685" y="1209612"/>
                    <a:pt x="1320592" y="1204169"/>
                  </a:cubicBezTo>
                  <a:cubicBezTo>
                    <a:pt x="1321499" y="1198726"/>
                    <a:pt x="1318324" y="1191922"/>
                    <a:pt x="1317871" y="1179676"/>
                  </a:cubicBezTo>
                  <a:cubicBezTo>
                    <a:pt x="1317418" y="1167430"/>
                    <a:pt x="1317418" y="1146565"/>
                    <a:pt x="1317871" y="1130690"/>
                  </a:cubicBezTo>
                  <a:cubicBezTo>
                    <a:pt x="1318325" y="1114815"/>
                    <a:pt x="1323767" y="1094405"/>
                    <a:pt x="1320592" y="1084426"/>
                  </a:cubicBezTo>
                  <a:cubicBezTo>
                    <a:pt x="1317417" y="1074447"/>
                    <a:pt x="1304717" y="1077623"/>
                    <a:pt x="1298821" y="1070819"/>
                  </a:cubicBezTo>
                  <a:cubicBezTo>
                    <a:pt x="1292925" y="1064015"/>
                    <a:pt x="1287935" y="1054943"/>
                    <a:pt x="1285214" y="1043604"/>
                  </a:cubicBezTo>
                  <a:cubicBezTo>
                    <a:pt x="1282493" y="1032265"/>
                    <a:pt x="1283399" y="1015029"/>
                    <a:pt x="1282492" y="1002783"/>
                  </a:cubicBezTo>
                  <a:cubicBezTo>
                    <a:pt x="1281585" y="990537"/>
                    <a:pt x="1278864" y="980104"/>
                    <a:pt x="1279771" y="970126"/>
                  </a:cubicBezTo>
                  <a:cubicBezTo>
                    <a:pt x="1280678" y="960148"/>
                    <a:pt x="1281132" y="954705"/>
                    <a:pt x="1287935" y="942912"/>
                  </a:cubicBezTo>
                  <a:cubicBezTo>
                    <a:pt x="1294738" y="931119"/>
                    <a:pt x="1308799" y="912523"/>
                    <a:pt x="1320592" y="899369"/>
                  </a:cubicBezTo>
                  <a:cubicBezTo>
                    <a:pt x="1332385" y="886215"/>
                    <a:pt x="1349621" y="871247"/>
                    <a:pt x="1358692" y="863990"/>
                  </a:cubicBezTo>
                  <a:cubicBezTo>
                    <a:pt x="1367763" y="856733"/>
                    <a:pt x="1365042" y="862176"/>
                    <a:pt x="1375021" y="855826"/>
                  </a:cubicBezTo>
                  <a:cubicBezTo>
                    <a:pt x="1385000" y="849476"/>
                    <a:pt x="1405864" y="839497"/>
                    <a:pt x="1418564" y="825890"/>
                  </a:cubicBezTo>
                  <a:cubicBezTo>
                    <a:pt x="1431264" y="812283"/>
                    <a:pt x="1440789" y="788697"/>
                    <a:pt x="1451221" y="774183"/>
                  </a:cubicBezTo>
                  <a:cubicBezTo>
                    <a:pt x="1461653" y="759669"/>
                    <a:pt x="1481157" y="738804"/>
                    <a:pt x="1481157" y="738804"/>
                  </a:cubicBezTo>
                  <a:cubicBezTo>
                    <a:pt x="1493403" y="724290"/>
                    <a:pt x="1511546" y="702065"/>
                    <a:pt x="1524699" y="687097"/>
                  </a:cubicBezTo>
                  <a:cubicBezTo>
                    <a:pt x="1537852" y="672129"/>
                    <a:pt x="1554182" y="659429"/>
                    <a:pt x="1560078" y="648997"/>
                  </a:cubicBezTo>
                  <a:cubicBezTo>
                    <a:pt x="1565975" y="638565"/>
                    <a:pt x="1560985" y="630854"/>
                    <a:pt x="1560078" y="624504"/>
                  </a:cubicBezTo>
                  <a:cubicBezTo>
                    <a:pt x="1559171" y="618154"/>
                    <a:pt x="1565067" y="611804"/>
                    <a:pt x="1554635" y="610897"/>
                  </a:cubicBezTo>
                  <a:cubicBezTo>
                    <a:pt x="1544203" y="609990"/>
                    <a:pt x="1520164" y="616340"/>
                    <a:pt x="1497485" y="619062"/>
                  </a:cubicBezTo>
                  <a:cubicBezTo>
                    <a:pt x="1474806" y="621784"/>
                    <a:pt x="1435800" y="625865"/>
                    <a:pt x="1418564" y="627226"/>
                  </a:cubicBezTo>
                  <a:cubicBezTo>
                    <a:pt x="1401328" y="628587"/>
                    <a:pt x="1394071" y="627226"/>
                    <a:pt x="1394071" y="627226"/>
                  </a:cubicBezTo>
                  <a:cubicBezTo>
                    <a:pt x="1387267" y="627226"/>
                    <a:pt x="1380917" y="628587"/>
                    <a:pt x="1377742" y="627226"/>
                  </a:cubicBezTo>
                  <a:cubicBezTo>
                    <a:pt x="1374567" y="625865"/>
                    <a:pt x="1377742" y="626319"/>
                    <a:pt x="1375021" y="619062"/>
                  </a:cubicBezTo>
                  <a:cubicBezTo>
                    <a:pt x="1372300" y="611805"/>
                    <a:pt x="1369578" y="595930"/>
                    <a:pt x="1361414" y="583683"/>
                  </a:cubicBezTo>
                  <a:cubicBezTo>
                    <a:pt x="1353250" y="571436"/>
                    <a:pt x="1335560" y="554654"/>
                    <a:pt x="1326035" y="545583"/>
                  </a:cubicBezTo>
                  <a:cubicBezTo>
                    <a:pt x="1316510" y="536512"/>
                    <a:pt x="1313335" y="537872"/>
                    <a:pt x="1304264" y="529254"/>
                  </a:cubicBezTo>
                  <a:cubicBezTo>
                    <a:pt x="1295193" y="520636"/>
                    <a:pt x="1281586" y="507030"/>
                    <a:pt x="1271607" y="493876"/>
                  </a:cubicBezTo>
                  <a:cubicBezTo>
                    <a:pt x="1261628" y="480722"/>
                    <a:pt x="1250289" y="463487"/>
                    <a:pt x="1244392" y="450333"/>
                  </a:cubicBezTo>
                  <a:cubicBezTo>
                    <a:pt x="1238495" y="437179"/>
                    <a:pt x="1239403" y="427200"/>
                    <a:pt x="1236228" y="414954"/>
                  </a:cubicBezTo>
                  <a:cubicBezTo>
                    <a:pt x="1233053" y="402708"/>
                    <a:pt x="1229878" y="387740"/>
                    <a:pt x="1225342" y="376854"/>
                  </a:cubicBezTo>
                  <a:cubicBezTo>
                    <a:pt x="1220806" y="365968"/>
                    <a:pt x="1216271" y="361433"/>
                    <a:pt x="1209014" y="349640"/>
                  </a:cubicBezTo>
                  <a:cubicBezTo>
                    <a:pt x="1201757" y="337847"/>
                    <a:pt x="1189963" y="321065"/>
                    <a:pt x="1181799" y="306097"/>
                  </a:cubicBezTo>
                  <a:cubicBezTo>
                    <a:pt x="1173635" y="291129"/>
                    <a:pt x="1164564" y="271626"/>
                    <a:pt x="1160028" y="259833"/>
                  </a:cubicBezTo>
                  <a:cubicBezTo>
                    <a:pt x="1155492" y="248040"/>
                    <a:pt x="1155492" y="240783"/>
                    <a:pt x="1154585" y="235340"/>
                  </a:cubicBezTo>
                  <a:cubicBezTo>
                    <a:pt x="1153678" y="229897"/>
                    <a:pt x="1151410" y="229897"/>
                    <a:pt x="1154585" y="227176"/>
                  </a:cubicBezTo>
                  <a:cubicBezTo>
                    <a:pt x="1157760" y="224455"/>
                    <a:pt x="1170460" y="224455"/>
                    <a:pt x="1173635" y="219012"/>
                  </a:cubicBezTo>
                  <a:cubicBezTo>
                    <a:pt x="1176810" y="213569"/>
                    <a:pt x="1175449" y="205858"/>
                    <a:pt x="1173635" y="194519"/>
                  </a:cubicBezTo>
                  <a:cubicBezTo>
                    <a:pt x="1171821" y="183180"/>
                    <a:pt x="1168192" y="159594"/>
                    <a:pt x="1162749" y="150976"/>
                  </a:cubicBezTo>
                  <a:cubicBezTo>
                    <a:pt x="1157306" y="142358"/>
                    <a:pt x="1149596" y="144173"/>
                    <a:pt x="1140978" y="142812"/>
                  </a:cubicBezTo>
                  <a:cubicBezTo>
                    <a:pt x="1132360" y="141451"/>
                    <a:pt x="1111042" y="142812"/>
                    <a:pt x="1111042" y="142812"/>
                  </a:cubicBezTo>
                  <a:cubicBezTo>
                    <a:pt x="1102424" y="142812"/>
                    <a:pt x="1093807" y="144173"/>
                    <a:pt x="1089271" y="142812"/>
                  </a:cubicBezTo>
                  <a:cubicBezTo>
                    <a:pt x="1084735" y="141451"/>
                    <a:pt x="1087457" y="131472"/>
                    <a:pt x="1083828" y="134647"/>
                  </a:cubicBezTo>
                  <a:cubicBezTo>
                    <a:pt x="1080199" y="137822"/>
                    <a:pt x="1073395" y="157780"/>
                    <a:pt x="1067499" y="161862"/>
                  </a:cubicBezTo>
                  <a:cubicBezTo>
                    <a:pt x="1061603" y="165944"/>
                    <a:pt x="1056613" y="162315"/>
                    <a:pt x="1048449" y="159140"/>
                  </a:cubicBezTo>
                  <a:cubicBezTo>
                    <a:pt x="1040285" y="155965"/>
                    <a:pt x="1030307" y="148708"/>
                    <a:pt x="1018514" y="142812"/>
                  </a:cubicBezTo>
                  <a:cubicBezTo>
                    <a:pt x="1006721" y="136916"/>
                    <a:pt x="989938" y="125576"/>
                    <a:pt x="977692" y="123762"/>
                  </a:cubicBezTo>
                  <a:cubicBezTo>
                    <a:pt x="965446" y="121948"/>
                    <a:pt x="955013" y="133740"/>
                    <a:pt x="945035" y="131926"/>
                  </a:cubicBezTo>
                  <a:cubicBezTo>
                    <a:pt x="935057" y="130112"/>
                    <a:pt x="927346" y="117412"/>
                    <a:pt x="917821" y="112876"/>
                  </a:cubicBezTo>
                  <a:cubicBezTo>
                    <a:pt x="908296" y="108340"/>
                    <a:pt x="899678" y="106526"/>
                    <a:pt x="887885" y="104712"/>
                  </a:cubicBezTo>
                  <a:cubicBezTo>
                    <a:pt x="876092" y="102898"/>
                    <a:pt x="855682" y="101083"/>
                    <a:pt x="847064" y="101990"/>
                  </a:cubicBezTo>
                  <a:cubicBezTo>
                    <a:pt x="838446" y="102897"/>
                    <a:pt x="837539" y="102443"/>
                    <a:pt x="836178" y="110154"/>
                  </a:cubicBezTo>
                  <a:cubicBezTo>
                    <a:pt x="834817" y="117865"/>
                    <a:pt x="837538" y="137822"/>
                    <a:pt x="838899" y="148254"/>
                  </a:cubicBezTo>
                  <a:cubicBezTo>
                    <a:pt x="840260" y="158686"/>
                    <a:pt x="844342" y="168665"/>
                    <a:pt x="844342" y="172747"/>
                  </a:cubicBezTo>
                  <a:cubicBezTo>
                    <a:pt x="844342" y="176829"/>
                    <a:pt x="846156" y="175015"/>
                    <a:pt x="838899" y="172747"/>
                  </a:cubicBezTo>
                  <a:cubicBezTo>
                    <a:pt x="831642" y="170479"/>
                    <a:pt x="811231" y="161861"/>
                    <a:pt x="800799" y="159140"/>
                  </a:cubicBezTo>
                  <a:cubicBezTo>
                    <a:pt x="790367" y="156419"/>
                    <a:pt x="782657" y="157780"/>
                    <a:pt x="776307" y="156419"/>
                  </a:cubicBezTo>
                  <a:cubicBezTo>
                    <a:pt x="769957" y="155058"/>
                    <a:pt x="768595" y="157780"/>
                    <a:pt x="762699" y="150976"/>
                  </a:cubicBezTo>
                  <a:cubicBezTo>
                    <a:pt x="756803" y="144172"/>
                    <a:pt x="752721" y="122854"/>
                    <a:pt x="740928" y="115597"/>
                  </a:cubicBezTo>
                  <a:cubicBezTo>
                    <a:pt x="729135" y="108340"/>
                    <a:pt x="691942" y="107433"/>
                    <a:pt x="691942" y="107433"/>
                  </a:cubicBezTo>
                  <a:cubicBezTo>
                    <a:pt x="676067" y="104712"/>
                    <a:pt x="655203" y="102897"/>
                    <a:pt x="645678" y="99269"/>
                  </a:cubicBezTo>
                  <a:cubicBezTo>
                    <a:pt x="636153" y="95640"/>
                    <a:pt x="637513" y="91105"/>
                    <a:pt x="634792" y="85662"/>
                  </a:cubicBezTo>
                  <a:cubicBezTo>
                    <a:pt x="632070" y="80219"/>
                    <a:pt x="630256" y="76591"/>
                    <a:pt x="629349" y="66612"/>
                  </a:cubicBezTo>
                  <a:cubicBezTo>
                    <a:pt x="628442" y="56633"/>
                    <a:pt x="629349" y="25790"/>
                    <a:pt x="629349" y="25790"/>
                  </a:cubicBezTo>
                  <a:cubicBezTo>
                    <a:pt x="629349" y="14904"/>
                    <a:pt x="632977" y="4925"/>
                    <a:pt x="629349" y="1297"/>
                  </a:cubicBezTo>
                  <a:cubicBezTo>
                    <a:pt x="625721" y="-2331"/>
                    <a:pt x="625721" y="2658"/>
                    <a:pt x="607578" y="4019"/>
                  </a:cubicBezTo>
                  <a:cubicBezTo>
                    <a:pt x="589435" y="5380"/>
                    <a:pt x="520492" y="9462"/>
                    <a:pt x="520492" y="9462"/>
                  </a:cubicBezTo>
                  <a:cubicBezTo>
                    <a:pt x="499174" y="10823"/>
                    <a:pt x="490103" y="9915"/>
                    <a:pt x="479671" y="12183"/>
                  </a:cubicBezTo>
                  <a:cubicBezTo>
                    <a:pt x="469239" y="14451"/>
                    <a:pt x="472413" y="19894"/>
                    <a:pt x="457899" y="23069"/>
                  </a:cubicBezTo>
                  <a:cubicBezTo>
                    <a:pt x="443385" y="26244"/>
                    <a:pt x="413903" y="28965"/>
                    <a:pt x="392585" y="31233"/>
                  </a:cubicBezTo>
                  <a:cubicBezTo>
                    <a:pt x="371267" y="33501"/>
                    <a:pt x="348135" y="32594"/>
                    <a:pt x="329992" y="36676"/>
                  </a:cubicBezTo>
                  <a:cubicBezTo>
                    <a:pt x="311849" y="40758"/>
                    <a:pt x="283728" y="55726"/>
                    <a:pt x="283728" y="55726"/>
                  </a:cubicBezTo>
                  <a:cubicBezTo>
                    <a:pt x="265132" y="63437"/>
                    <a:pt x="232928" y="77951"/>
                    <a:pt x="218414" y="82940"/>
                  </a:cubicBezTo>
                  <a:cubicBezTo>
                    <a:pt x="203900" y="87929"/>
                    <a:pt x="203899" y="81126"/>
                    <a:pt x="196642" y="85662"/>
                  </a:cubicBezTo>
                  <a:cubicBezTo>
                    <a:pt x="189385" y="90198"/>
                    <a:pt x="178046" y="101083"/>
                    <a:pt x="174871" y="110154"/>
                  </a:cubicBezTo>
                  <a:cubicBezTo>
                    <a:pt x="171696" y="119225"/>
                    <a:pt x="175324" y="128751"/>
                    <a:pt x="177592" y="140090"/>
                  </a:cubicBezTo>
                  <a:cubicBezTo>
                    <a:pt x="179860" y="151429"/>
                    <a:pt x="190746" y="168211"/>
                    <a:pt x="188478" y="178190"/>
                  </a:cubicBezTo>
                  <a:cubicBezTo>
                    <a:pt x="186210" y="188169"/>
                    <a:pt x="180314" y="184540"/>
                    <a:pt x="163985" y="199962"/>
                  </a:cubicBezTo>
                  <a:cubicBezTo>
                    <a:pt x="147656" y="215384"/>
                    <a:pt x="107289" y="252576"/>
                    <a:pt x="90507" y="270719"/>
                  </a:cubicBezTo>
                  <a:cubicBezTo>
                    <a:pt x="73725" y="288862"/>
                    <a:pt x="74178" y="291130"/>
                    <a:pt x="63292" y="308819"/>
                  </a:cubicBezTo>
                  <a:cubicBezTo>
                    <a:pt x="52406" y="326508"/>
                    <a:pt x="33356" y="361433"/>
                    <a:pt x="25192" y="376854"/>
                  </a:cubicBezTo>
                  <a:cubicBezTo>
                    <a:pt x="17028" y="392275"/>
                    <a:pt x="13853" y="394997"/>
                    <a:pt x="14307" y="401347"/>
                  </a:cubicBezTo>
                  <a:cubicBezTo>
                    <a:pt x="14761" y="407697"/>
                    <a:pt x="26100" y="407243"/>
                    <a:pt x="27914" y="414954"/>
                  </a:cubicBezTo>
                  <a:cubicBezTo>
                    <a:pt x="29728" y="422665"/>
                    <a:pt x="28821" y="430376"/>
                    <a:pt x="25192" y="447612"/>
                  </a:cubicBezTo>
                  <a:cubicBezTo>
                    <a:pt x="21563" y="464848"/>
                    <a:pt x="10224" y="497505"/>
                    <a:pt x="6142" y="518369"/>
                  </a:cubicBezTo>
                  <a:cubicBezTo>
                    <a:pt x="2060" y="539233"/>
                    <a:pt x="-1569" y="557829"/>
                    <a:pt x="699" y="572797"/>
                  </a:cubicBezTo>
                  <a:cubicBezTo>
                    <a:pt x="2967" y="587765"/>
                    <a:pt x="9770" y="599558"/>
                    <a:pt x="19749" y="608176"/>
                  </a:cubicBezTo>
                  <a:cubicBezTo>
                    <a:pt x="29728" y="616794"/>
                    <a:pt x="50139" y="618154"/>
                    <a:pt x="60571" y="624504"/>
                  </a:cubicBezTo>
                  <a:cubicBezTo>
                    <a:pt x="71003" y="630854"/>
                    <a:pt x="75538" y="634937"/>
                    <a:pt x="82342" y="646276"/>
                  </a:cubicBezTo>
                  <a:cubicBezTo>
                    <a:pt x="89145" y="657615"/>
                    <a:pt x="91413" y="678479"/>
                    <a:pt x="101392" y="692540"/>
                  </a:cubicBezTo>
                  <a:cubicBezTo>
                    <a:pt x="111371" y="706601"/>
                    <a:pt x="129514" y="723836"/>
                    <a:pt x="142214" y="730640"/>
                  </a:cubicBezTo>
                  <a:cubicBezTo>
                    <a:pt x="154914" y="737444"/>
                    <a:pt x="166706" y="727919"/>
                    <a:pt x="177592" y="733362"/>
                  </a:cubicBezTo>
                  <a:cubicBezTo>
                    <a:pt x="188478" y="738805"/>
                    <a:pt x="198457" y="756947"/>
                    <a:pt x="207528" y="763297"/>
                  </a:cubicBezTo>
                  <a:cubicBezTo>
                    <a:pt x="216599" y="769647"/>
                    <a:pt x="220682" y="772823"/>
                    <a:pt x="232021" y="771462"/>
                  </a:cubicBezTo>
                  <a:cubicBezTo>
                    <a:pt x="243360" y="770101"/>
                    <a:pt x="260143" y="757854"/>
                    <a:pt x="275564" y="755133"/>
                  </a:cubicBezTo>
                  <a:cubicBezTo>
                    <a:pt x="290985" y="752412"/>
                    <a:pt x="324549" y="755133"/>
                    <a:pt x="324549" y="755133"/>
                  </a:cubicBezTo>
                  <a:lnTo>
                    <a:pt x="419799" y="752412"/>
                  </a:lnTo>
                  <a:cubicBezTo>
                    <a:pt x="438849" y="747876"/>
                    <a:pt x="427056" y="731548"/>
                    <a:pt x="438849" y="727919"/>
                  </a:cubicBezTo>
                  <a:cubicBezTo>
                    <a:pt x="450642" y="724290"/>
                    <a:pt x="479671" y="730187"/>
                    <a:pt x="490557" y="730640"/>
                  </a:cubicBezTo>
                  <a:cubicBezTo>
                    <a:pt x="501443" y="731093"/>
                    <a:pt x="500536" y="725197"/>
                    <a:pt x="504164" y="730640"/>
                  </a:cubicBezTo>
                  <a:cubicBezTo>
                    <a:pt x="507792" y="736083"/>
                    <a:pt x="497360" y="757400"/>
                    <a:pt x="512328" y="763297"/>
                  </a:cubicBezTo>
                  <a:cubicBezTo>
                    <a:pt x="527296" y="769194"/>
                    <a:pt x="576282" y="762390"/>
                    <a:pt x="593971" y="766019"/>
                  </a:cubicBezTo>
                  <a:cubicBezTo>
                    <a:pt x="611660" y="769648"/>
                    <a:pt x="616650" y="775544"/>
                    <a:pt x="618464" y="785069"/>
                  </a:cubicBezTo>
                  <a:cubicBezTo>
                    <a:pt x="620278" y="794594"/>
                    <a:pt x="608486" y="810923"/>
                    <a:pt x="604857" y="823169"/>
                  </a:cubicBezTo>
                  <a:cubicBezTo>
                    <a:pt x="601228" y="835415"/>
                    <a:pt x="595785" y="846301"/>
                    <a:pt x="596692" y="858547"/>
                  </a:cubicBezTo>
                  <a:cubicBezTo>
                    <a:pt x="597599" y="870793"/>
                    <a:pt x="600774" y="877143"/>
                    <a:pt x="610299" y="896647"/>
                  </a:cubicBezTo>
                  <a:cubicBezTo>
                    <a:pt x="619824" y="916151"/>
                    <a:pt x="638874" y="954705"/>
                    <a:pt x="653842" y="975569"/>
                  </a:cubicBezTo>
                  <a:cubicBezTo>
                    <a:pt x="668810" y="996433"/>
                    <a:pt x="695118" y="1000969"/>
                    <a:pt x="700107" y="1021833"/>
                  </a:cubicBezTo>
                  <a:cubicBezTo>
                    <a:pt x="705096" y="1042697"/>
                    <a:pt x="689674" y="1068097"/>
                    <a:pt x="683778" y="1100754"/>
                  </a:cubicBezTo>
                  <a:cubicBezTo>
                    <a:pt x="677881" y="1133411"/>
                    <a:pt x="668810" y="1191469"/>
                    <a:pt x="664728" y="1217776"/>
                  </a:cubicBezTo>
                  <a:cubicBezTo>
                    <a:pt x="660646" y="1244083"/>
                    <a:pt x="656110" y="1246804"/>
                    <a:pt x="659285" y="1258597"/>
                  </a:cubicBezTo>
                  <a:cubicBezTo>
                    <a:pt x="662460" y="1270390"/>
                    <a:pt x="676521" y="1276286"/>
                    <a:pt x="683778" y="1288533"/>
                  </a:cubicBezTo>
                  <a:cubicBezTo>
                    <a:pt x="691035" y="1300780"/>
                    <a:pt x="696025" y="1317562"/>
                    <a:pt x="702828" y="1332076"/>
                  </a:cubicBezTo>
                  <a:cubicBezTo>
                    <a:pt x="709631" y="1346590"/>
                    <a:pt x="720971" y="1357476"/>
                    <a:pt x="724599" y="1375619"/>
                  </a:cubicBezTo>
                  <a:cubicBezTo>
                    <a:pt x="728227" y="1393762"/>
                    <a:pt x="717342" y="1419162"/>
                    <a:pt x="724599" y="1440933"/>
                  </a:cubicBezTo>
                  <a:cubicBezTo>
                    <a:pt x="731856" y="1462704"/>
                    <a:pt x="758617" y="1489465"/>
                    <a:pt x="768142" y="1506247"/>
                  </a:cubicBezTo>
                  <a:cubicBezTo>
                    <a:pt x="777667" y="1523029"/>
                    <a:pt x="774492" y="1523937"/>
                    <a:pt x="781749" y="1541626"/>
                  </a:cubicBezTo>
                  <a:cubicBezTo>
                    <a:pt x="789006" y="1559315"/>
                    <a:pt x="808510" y="1592426"/>
                    <a:pt x="811685" y="1612383"/>
                  </a:cubicBezTo>
                  <a:cubicBezTo>
                    <a:pt x="814860" y="1632340"/>
                    <a:pt x="794449" y="1655019"/>
                    <a:pt x="800799" y="1661369"/>
                  </a:cubicBezTo>
                  <a:cubicBezTo>
                    <a:pt x="807149" y="1667719"/>
                    <a:pt x="833456" y="1652751"/>
                    <a:pt x="849785" y="1650483"/>
                  </a:cubicBezTo>
                  <a:cubicBezTo>
                    <a:pt x="866114" y="1648215"/>
                    <a:pt x="872917" y="1651844"/>
                    <a:pt x="898771" y="1647762"/>
                  </a:cubicBezTo>
                  <a:cubicBezTo>
                    <a:pt x="924625" y="1643680"/>
                    <a:pt x="969528" y="1635515"/>
                    <a:pt x="999464" y="1620547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48169" y="1983795"/>
              <a:ext cx="7405322" cy="2959876"/>
              <a:chOff x="548169" y="1983795"/>
              <a:chExt cx="7405322" cy="2959876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3226066" y="3261759"/>
                <a:ext cx="69442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 Antiqua" panose="02040602050305030304" pitchFamily="18" charset="0"/>
                    <a:cs typeface="Aharoni" pitchFamily="2" charset="-79"/>
                  </a:rPr>
                  <a:t>Africa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29" name="Picture 12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326"/>
              <a:stretch/>
            </p:blipFill>
            <p:spPr>
              <a:xfrm>
                <a:off x="2971800" y="3562350"/>
                <a:ext cx="1240082" cy="779511"/>
              </a:xfrm>
              <a:prstGeom prst="roundRect">
                <a:avLst>
                  <a:gd name="adj" fmla="val 24126"/>
                </a:avLst>
              </a:prstGeom>
            </p:spPr>
          </p:pic>
          <p:sp>
            <p:nvSpPr>
              <p:cNvPr id="130" name="Rectangle 129"/>
              <p:cNvSpPr/>
              <p:nvPr/>
            </p:nvSpPr>
            <p:spPr>
              <a:xfrm>
                <a:off x="4648200" y="2949773"/>
                <a:ext cx="5533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ysClr val="windowText" lastClr="000000"/>
                    </a:solidFill>
                    <a:latin typeface="Book Antiqua" panose="02040602050305030304" pitchFamily="18" charset="0"/>
                    <a:cs typeface="Aharoni" pitchFamily="2" charset="-79"/>
                  </a:rPr>
                  <a:t>Asia</a:t>
                </a:r>
              </a:p>
            </p:txBody>
          </p: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1716" y="1983795"/>
                <a:ext cx="1103433" cy="730442"/>
              </a:xfrm>
              <a:prstGeom prst="roundRect">
                <a:avLst>
                  <a:gd name="adj" fmla="val 24126"/>
                </a:avLst>
              </a:prstGeom>
            </p:spPr>
          </p:pic>
          <p:sp>
            <p:nvSpPr>
              <p:cNvPr id="132" name="Rectangle 131"/>
              <p:cNvSpPr/>
              <p:nvPr/>
            </p:nvSpPr>
            <p:spPr>
              <a:xfrm>
                <a:off x="5676266" y="3357129"/>
                <a:ext cx="118173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  <a:latin typeface="Book Antiqua" panose="02040602050305030304" pitchFamily="18" charset="0"/>
                    <a:cs typeface="Aharoni" pitchFamily="2" charset="-79"/>
                  </a:rPr>
                  <a:t>Philippines 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344120" y="4635894"/>
                <a:ext cx="9412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  <a:latin typeface="Book Antiqua" panose="02040602050305030304" pitchFamily="18" charset="0"/>
                    <a:cs typeface="Aharoni" pitchFamily="2" charset="-79"/>
                  </a:rPr>
                  <a:t>Australia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016372" y="4440869"/>
                <a:ext cx="8739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C00000"/>
                    </a:solidFill>
                    <a:latin typeface="Book Antiqua" panose="02040602050305030304" pitchFamily="18" charset="0"/>
                    <a:cs typeface="Aharoni" pitchFamily="2" charset="-79"/>
                  </a:rPr>
                  <a:t>America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1889" y="3835313"/>
                <a:ext cx="1511602" cy="884338"/>
              </a:xfrm>
              <a:prstGeom prst="roundRect">
                <a:avLst>
                  <a:gd name="adj" fmla="val 24126"/>
                </a:avLst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169" y="3467100"/>
                <a:ext cx="1411181" cy="959604"/>
              </a:xfrm>
              <a:prstGeom prst="roundRect">
                <a:avLst>
                  <a:gd name="adj" fmla="val 24126"/>
                </a:avLst>
              </a:prstGeom>
            </p:spPr>
          </p:pic>
          <p:sp>
            <p:nvSpPr>
              <p:cNvPr id="137" name="Rectangle 136"/>
              <p:cNvSpPr/>
              <p:nvPr/>
            </p:nvSpPr>
            <p:spPr>
              <a:xfrm>
                <a:off x="4279874" y="3926992"/>
                <a:ext cx="100059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  <a:latin typeface="Book Antiqua" panose="02040602050305030304" pitchFamily="18" charset="0"/>
                    <a:cs typeface="Aharoni" pitchFamily="2" charset="-79"/>
                  </a:rPr>
                  <a:t>Indonesia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138" name="Arc 137"/>
          <p:cNvSpPr/>
          <p:nvPr/>
        </p:nvSpPr>
        <p:spPr>
          <a:xfrm rot="18994866" flipH="1">
            <a:off x="5311065" y="3315910"/>
            <a:ext cx="1062869" cy="1062869"/>
          </a:xfrm>
          <a:prstGeom prst="arc">
            <a:avLst>
              <a:gd name="adj1" fmla="val 5012668"/>
              <a:gd name="adj2" fmla="val 18964962"/>
            </a:avLst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39" name="Arc 138"/>
          <p:cNvSpPr/>
          <p:nvPr/>
        </p:nvSpPr>
        <p:spPr>
          <a:xfrm rot="11418413" flipV="1">
            <a:off x="2323390" y="2726496"/>
            <a:ext cx="3503046" cy="2797037"/>
          </a:xfrm>
          <a:prstGeom prst="arc">
            <a:avLst>
              <a:gd name="adj1" fmla="val 14297850"/>
              <a:gd name="adj2" fmla="val 0"/>
            </a:avLst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40" name="Arc 139"/>
          <p:cNvSpPr/>
          <p:nvPr/>
        </p:nvSpPr>
        <p:spPr>
          <a:xfrm rot="19807815" flipH="1" flipV="1">
            <a:off x="2403422" y="3298167"/>
            <a:ext cx="1018280" cy="1056347"/>
          </a:xfrm>
          <a:prstGeom prst="arc">
            <a:avLst>
              <a:gd name="adj1" fmla="val 10694752"/>
              <a:gd name="adj2" fmla="val 553144"/>
            </a:avLst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41" name="Arc 140"/>
          <p:cNvSpPr/>
          <p:nvPr/>
        </p:nvSpPr>
        <p:spPr>
          <a:xfrm rot="2154394">
            <a:off x="3947961" y="2996514"/>
            <a:ext cx="1069059" cy="1069059"/>
          </a:xfrm>
          <a:prstGeom prst="arc">
            <a:avLst>
              <a:gd name="adj1" fmla="val 20249384"/>
              <a:gd name="adj2" fmla="val 8144459"/>
            </a:avLst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42" name="Arc 141"/>
          <p:cNvSpPr/>
          <p:nvPr/>
        </p:nvSpPr>
        <p:spPr>
          <a:xfrm rot="18852120" flipV="1">
            <a:off x="4558925" y="2637671"/>
            <a:ext cx="1573806" cy="1412639"/>
          </a:xfrm>
          <a:prstGeom prst="arc">
            <a:avLst>
              <a:gd name="adj1" fmla="val 16053454"/>
              <a:gd name="adj2" fmla="val 4992611"/>
            </a:avLst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43" name="Arc 142"/>
          <p:cNvSpPr/>
          <p:nvPr/>
        </p:nvSpPr>
        <p:spPr>
          <a:xfrm rot="11418413" flipV="1">
            <a:off x="2431761" y="2786367"/>
            <a:ext cx="3503046" cy="2797037"/>
          </a:xfrm>
          <a:prstGeom prst="arc">
            <a:avLst>
              <a:gd name="adj1" fmla="val 11004064"/>
              <a:gd name="adj2" fmla="val 0"/>
            </a:avLst>
          </a:pr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9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1775" y="311329"/>
            <a:ext cx="2564825" cy="400110"/>
          </a:xfrm>
          <a:prstGeom prst="rect">
            <a:avLst/>
          </a:prstGeom>
          <a:solidFill>
            <a:srgbClr val="00B0F0"/>
          </a:solidFill>
          <a:ln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  <a:cs typeface="Aharoni" pitchFamily="2" charset="-79"/>
              </a:rPr>
              <a:t>Human Evolution</a:t>
            </a:r>
            <a:endParaRPr lang="en-US" sz="2000" b="1" dirty="0">
              <a:solidFill>
                <a:schemeClr val="bg1"/>
              </a:solidFill>
              <a:latin typeface="Book Antiqua" panose="02040602050305030304" pitchFamily="18" charset="0"/>
              <a:cs typeface="Aharoni" pitchFamily="2" charset="-79"/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488283" y="704850"/>
            <a:ext cx="8446167" cy="956843"/>
          </a:xfrm>
          <a:prstGeom prst="horizontalScroll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Like </a:t>
            </a:r>
            <a:r>
              <a:rPr lang="en-US" dirty="0" smtClean="0">
                <a:latin typeface="Book Antiqua" panose="02040602050305030304" pitchFamily="18" charset="0"/>
              </a:rPr>
              <a:t>all other </a:t>
            </a:r>
            <a:r>
              <a:rPr lang="en-US" dirty="0">
                <a:latin typeface="Book Antiqua" panose="02040602050305030304" pitchFamily="18" charset="0"/>
              </a:rPr>
              <a:t>species on the planet, they had come into being as an accident of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evolution, and were trying to live their lives the best they </a:t>
            </a:r>
            <a:r>
              <a:rPr lang="en-US" dirty="0" smtClean="0">
                <a:latin typeface="Book Antiqua" panose="02040602050305030304" pitchFamily="18" charset="0"/>
              </a:rPr>
              <a:t>could.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1150"/>
            <a:ext cx="4724400" cy="3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6" y="2134481"/>
            <a:ext cx="6705600" cy="2819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0974"/>
            <a:ext cx="29241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346</Words>
  <Application>Microsoft Office PowerPoint</Application>
  <PresentationFormat>On-screen Show (16:9)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Arial</vt:lpstr>
      <vt:lpstr>Book Antiqua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528</cp:revision>
  <dcterms:created xsi:type="dcterms:W3CDTF">2013-07-31T12:47:49Z</dcterms:created>
  <dcterms:modified xsi:type="dcterms:W3CDTF">2022-04-25T02:25:26Z</dcterms:modified>
</cp:coreProperties>
</file>