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4" r:id="rId2"/>
    <p:sldId id="369" r:id="rId3"/>
    <p:sldId id="339" r:id="rId4"/>
    <p:sldId id="341" r:id="rId5"/>
    <p:sldId id="38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DBC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>
      <p:cViewPr varScale="1">
        <p:scale>
          <a:sx n="143" d="100"/>
          <a:sy n="143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5203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Results of monohybrid cross</a:t>
            </a:r>
            <a:endParaRPr lang="pt-BR" alt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3047" y="742949"/>
            <a:ext cx="5995353" cy="4267201"/>
            <a:chOff x="45025" y="740395"/>
            <a:chExt cx="5995514" cy="426738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025" y="2438393"/>
              <a:ext cx="2800350" cy="25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Cloud Callout 3"/>
            <p:cNvSpPr/>
            <p:nvPr/>
          </p:nvSpPr>
          <p:spPr>
            <a:xfrm>
              <a:off x="2159557" y="740395"/>
              <a:ext cx="3880982" cy="2027888"/>
            </a:xfrm>
            <a:prstGeom prst="cloudCallout">
              <a:avLst>
                <a:gd name="adj1" fmla="val -56275"/>
                <a:gd name="adj2" fmla="val 51368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002060"/>
                  </a:solidFill>
                  <a:latin typeface="Bookman Old Style" pitchFamily="18" charset="0"/>
                </a:rPr>
                <a:t>Lets see, what results </a:t>
              </a:r>
              <a:r>
                <a:rPr lang="en-US" sz="2000" b="1" dirty="0">
                  <a:solidFill>
                    <a:srgbClr val="002060"/>
                  </a:solidFill>
                  <a:latin typeface="Bookman Old Style" pitchFamily="18" charset="0"/>
                </a:rPr>
                <a:t>M</a:t>
              </a:r>
              <a:r>
                <a:rPr lang="en-US" sz="2000" b="1" dirty="0" smtClean="0">
                  <a:solidFill>
                    <a:srgbClr val="002060"/>
                  </a:solidFill>
                  <a:latin typeface="Bookman Old Style" pitchFamily="18" charset="0"/>
                </a:rPr>
                <a:t>endel got after his first monohybrid cross</a:t>
              </a:r>
              <a:endParaRPr lang="en-US" sz="20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5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ply 1"/>
          <p:cNvSpPr/>
          <p:nvPr/>
        </p:nvSpPr>
        <p:spPr>
          <a:xfrm>
            <a:off x="4300002" y="1701985"/>
            <a:ext cx="557822" cy="566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37" y="1010845"/>
            <a:ext cx="767163" cy="1436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19" y="349758"/>
            <a:ext cx="697414" cy="222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47950"/>
            <a:ext cx="697414" cy="222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29" y="2647950"/>
            <a:ext cx="697414" cy="2221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94" y="2647950"/>
            <a:ext cx="697414" cy="2221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47950"/>
            <a:ext cx="697414" cy="222199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2064" y="267462"/>
            <a:ext cx="2916936" cy="374338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MENDEL’S EXPERIMENT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04630" y="847260"/>
            <a:ext cx="2833897" cy="1138113"/>
          </a:xfrm>
          <a:prstGeom prst="wedgeRoundRectCallout">
            <a:avLst>
              <a:gd name="adj1" fmla="val -13110"/>
              <a:gd name="adj2" fmla="val 47769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When </a:t>
            </a:r>
            <a:r>
              <a:rPr lang="en-US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mendel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crossed a tall pea plant with a dwarf pea plant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04629" y="847259"/>
            <a:ext cx="2833897" cy="1138113"/>
          </a:xfrm>
          <a:prstGeom prst="wedgeRoundRectCallout">
            <a:avLst>
              <a:gd name="adj1" fmla="val -13110"/>
              <a:gd name="adj2" fmla="val 47769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endel observed all the plants were tall in first generation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65734" y="740313"/>
            <a:ext cx="6750189" cy="3633013"/>
            <a:chOff x="1314559" y="985002"/>
            <a:chExt cx="6750189" cy="36330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825" y="985002"/>
              <a:ext cx="2219923" cy="1831437"/>
            </a:xfrm>
            <a:prstGeom prst="rect">
              <a:avLst/>
            </a:prstGeom>
          </p:spPr>
        </p:pic>
        <p:sp>
          <p:nvSpPr>
            <p:cNvPr id="14" name="Cloud Callout 13"/>
            <p:cNvSpPr/>
            <p:nvPr/>
          </p:nvSpPr>
          <p:spPr bwMode="auto">
            <a:xfrm>
              <a:off x="1314559" y="2359239"/>
              <a:ext cx="4023969" cy="2258776"/>
            </a:xfrm>
            <a:prstGeom prst="cloudCallout">
              <a:avLst>
                <a:gd name="adj1" fmla="val 69550"/>
                <a:gd name="adj2" fmla="val -54984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Bookman Old Style" pitchFamily="18" charset="0"/>
                </a:rPr>
                <a:t>Mendel </a:t>
              </a:r>
              <a:r>
                <a:rPr lang="en-US" b="1" dirty="0" smtClean="0">
                  <a:solidFill>
                    <a:srgbClr val="002060"/>
                  </a:solidFill>
                  <a:latin typeface="Bookman Old Style" pitchFamily="18" charset="0"/>
                </a:rPr>
                <a:t>thought if all the plants are tall then where did the dwarf character gone???</a:t>
              </a:r>
              <a:endParaRPr lang="en-US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12064" y="2160649"/>
            <a:ext cx="2077272" cy="39576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First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generation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9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0" grpId="1" animBg="1"/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ply 1"/>
          <p:cNvSpPr/>
          <p:nvPr/>
        </p:nvSpPr>
        <p:spPr>
          <a:xfrm>
            <a:off x="4300002" y="1701985"/>
            <a:ext cx="557822" cy="566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12466"/>
            <a:ext cx="685201" cy="2183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19" y="349758"/>
            <a:ext cx="697414" cy="222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47950"/>
            <a:ext cx="697414" cy="222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29" y="2647950"/>
            <a:ext cx="697414" cy="2221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94" y="2647950"/>
            <a:ext cx="697414" cy="222199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2064" y="267462"/>
            <a:ext cx="2916936" cy="374338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MENDEL’S EXPERIMENT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7" y="3433550"/>
            <a:ext cx="767163" cy="1436392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504630" y="847260"/>
            <a:ext cx="2833897" cy="1138113"/>
          </a:xfrm>
          <a:prstGeom prst="wedgeRoundRectCallout">
            <a:avLst>
              <a:gd name="adj1" fmla="val -13110"/>
              <a:gd name="adj2" fmla="val 47769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Mendel self crossed the tall pea plant of the first generation 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95337" y="742950"/>
            <a:ext cx="3082382" cy="1371600"/>
          </a:xfrm>
          <a:prstGeom prst="wedgeRoundRectCallout">
            <a:avLst>
              <a:gd name="adj1" fmla="val -13110"/>
              <a:gd name="adj2" fmla="val 47769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endel observed there are three tall pea plants and one dwarf plant in the second generation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064" y="2160649"/>
            <a:ext cx="2077272" cy="39576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Second generation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4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672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94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285</cp:revision>
  <dcterms:created xsi:type="dcterms:W3CDTF">2013-07-31T12:47:49Z</dcterms:created>
  <dcterms:modified xsi:type="dcterms:W3CDTF">2022-04-25T02:19:07Z</dcterms:modified>
</cp:coreProperties>
</file>