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76" r:id="rId2"/>
    <p:sldId id="344" r:id="rId3"/>
    <p:sldId id="364" r:id="rId4"/>
    <p:sldId id="345" r:id="rId5"/>
    <p:sldId id="365" r:id="rId6"/>
    <p:sldId id="346" r:id="rId7"/>
    <p:sldId id="477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7033"/>
    <a:srgbClr val="0000FF"/>
    <a:srgbClr val="97F7B7"/>
    <a:srgbClr val="452D87"/>
    <a:srgbClr val="6600FF"/>
    <a:srgbClr val="FFFFCC"/>
    <a:srgbClr val="CCEC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982" autoAdjust="0"/>
  </p:normalViewPr>
  <p:slideViewPr>
    <p:cSldViewPr>
      <p:cViewPr varScale="1">
        <p:scale>
          <a:sx n="143" d="100"/>
          <a:sy n="143" d="100"/>
        </p:scale>
        <p:origin x="648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8E209-1360-4287-A31A-944116C325D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6B49-A166-4026-9980-76611C21A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16B49-A166-4026-9980-76611C21A8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4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6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78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/>
          <p:cNvSpPr txBox="1">
            <a:spLocks/>
          </p:cNvSpPr>
          <p:nvPr/>
        </p:nvSpPr>
        <p:spPr bwMode="auto">
          <a:xfrm>
            <a:off x="638628" y="3333750"/>
            <a:ext cx="477157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Saving the Biodiversity</a:t>
            </a: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38628" y="2419350"/>
            <a:ext cx="6019800" cy="97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97125" algn="l"/>
                <a:tab pos="2519363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MANAGEMENT OF	</a:t>
            </a:r>
            <a: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  <a:t/>
            </a:r>
            <a:b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NATURAL RESOURCES</a:t>
            </a:r>
            <a:r>
              <a:rPr lang="en-US" altLang="en-US" sz="3000" dirty="0" smtClean="0">
                <a:solidFill>
                  <a:srgbClr val="034EA2"/>
                </a:solidFill>
                <a:latin typeface="Bookman Old Style" pitchFamily="18" charset="0"/>
              </a:rPr>
              <a:t>		 </a:t>
            </a:r>
            <a:endParaRPr lang="en-US" altLang="en-US" sz="30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491711" y="272018"/>
            <a:ext cx="32928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ookman Old Style" pitchFamily="18" charset="0"/>
              </a:rPr>
              <a:t>FORESTS AND WILD LIFE</a:t>
            </a:r>
            <a:endParaRPr lang="en-IN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590550"/>
            <a:ext cx="4055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Forests are </a:t>
            </a:r>
            <a:r>
              <a:rPr lang="en-US" dirty="0" smtClean="0">
                <a:latin typeface="Bookman Old Style" panose="02050604050505020204" pitchFamily="18" charset="0"/>
              </a:rPr>
              <a:t>biodiversity </a:t>
            </a:r>
            <a:r>
              <a:rPr lang="en-US" dirty="0">
                <a:latin typeface="Bookman Old Style" panose="02050604050505020204" pitchFamily="18" charset="0"/>
              </a:rPr>
              <a:t>hot </a:t>
            </a:r>
            <a:r>
              <a:rPr lang="en-US" dirty="0" smtClean="0">
                <a:latin typeface="Bookman Old Style" panose="02050604050505020204" pitchFamily="18" charset="0"/>
              </a:rPr>
              <a:t>spots.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59882"/>
            <a:ext cx="5994494" cy="3662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80" y="647700"/>
            <a:ext cx="5575020" cy="4186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18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0699" y="285750"/>
            <a:ext cx="8089899" cy="408623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However, the range </a:t>
            </a:r>
            <a:r>
              <a:rPr lang="en-US" dirty="0" smtClean="0">
                <a:latin typeface="Bookman Old Style" panose="02050604050505020204" pitchFamily="18" charset="0"/>
              </a:rPr>
              <a:t>of different </a:t>
            </a:r>
            <a:r>
              <a:rPr lang="en-US" dirty="0">
                <a:latin typeface="Bookman Old Style" panose="02050604050505020204" pitchFamily="18" charset="0"/>
              </a:rPr>
              <a:t>life </a:t>
            </a:r>
            <a:r>
              <a:rPr lang="en-US" dirty="0" smtClean="0">
                <a:latin typeface="Bookman Old Style" panose="02050604050505020204" pitchFamily="18" charset="0"/>
              </a:rPr>
              <a:t>forms</a:t>
            </a:r>
            <a:endParaRPr lang="en-US" dirty="0">
              <a:latin typeface="Bookman Old Style" panose="020506040505050202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7042" y="666750"/>
            <a:ext cx="1905158" cy="2078920"/>
            <a:chOff x="729915" y="1377175"/>
            <a:chExt cx="1731962" cy="207892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29915" y="1377175"/>
              <a:ext cx="1731962" cy="1731962"/>
            </a:xfrm>
            <a:prstGeom prst="round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1011139" y="3102152"/>
              <a:ext cx="1169514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 smtClean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Bacteria</a:t>
              </a:r>
              <a:endPara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14442" y="666750"/>
            <a:ext cx="1905158" cy="2078920"/>
            <a:chOff x="729915" y="1377175"/>
            <a:chExt cx="1731962" cy="207892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29915" y="1377175"/>
              <a:ext cx="1731962" cy="1731962"/>
            </a:xfrm>
            <a:prstGeom prst="round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1011139" y="3102152"/>
              <a:ext cx="1169514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 smtClean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Fungi</a:t>
              </a:r>
              <a:endPara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1842" y="666750"/>
            <a:ext cx="1905158" cy="2078920"/>
            <a:chOff x="729915" y="1377175"/>
            <a:chExt cx="1731962" cy="207892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29915" y="1377175"/>
              <a:ext cx="1731962" cy="1731962"/>
            </a:xfrm>
            <a:prstGeom prst="round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1011139" y="3102152"/>
              <a:ext cx="1169514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 smtClean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Ferns</a:t>
              </a:r>
              <a:endPara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77000" y="666750"/>
            <a:ext cx="2057401" cy="2072967"/>
            <a:chOff x="660786" y="1377175"/>
            <a:chExt cx="1870364" cy="2072967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729915" y="1377175"/>
              <a:ext cx="1731962" cy="1731962"/>
            </a:xfrm>
            <a:prstGeom prst="round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660786" y="3096199"/>
              <a:ext cx="1870364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 smtClean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Flowering </a:t>
              </a:r>
              <a:r>
                <a:rPr lang="en-US" sz="1700" b="1" kern="0" dirty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plants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042" y="2772727"/>
            <a:ext cx="1905158" cy="2134166"/>
            <a:chOff x="729915" y="1377175"/>
            <a:chExt cx="1731962" cy="2134166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729915" y="1377175"/>
              <a:ext cx="1731962" cy="1731962"/>
            </a:xfrm>
            <a:prstGeom prst="roundRect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903510" y="3157398"/>
              <a:ext cx="1503362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 smtClean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Nematodes</a:t>
              </a:r>
              <a:endPara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14442" y="2772727"/>
            <a:ext cx="1905158" cy="2134166"/>
            <a:chOff x="729915" y="1377175"/>
            <a:chExt cx="1731962" cy="2134166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729915" y="1377175"/>
              <a:ext cx="1731962" cy="1731962"/>
            </a:xfrm>
            <a:prstGeom prst="roundRect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903510" y="3157398"/>
              <a:ext cx="1503362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 smtClean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Insects</a:t>
              </a:r>
              <a:endPara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71842" y="2772727"/>
            <a:ext cx="1905158" cy="2134166"/>
            <a:chOff x="729915" y="1377175"/>
            <a:chExt cx="1731962" cy="2134166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729915" y="1377175"/>
              <a:ext cx="1731962" cy="1731962"/>
            </a:xfrm>
            <a:prstGeom prst="roundRect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903510" y="3157398"/>
              <a:ext cx="1503362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 smtClean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Birds</a:t>
              </a:r>
              <a:endPara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553042" y="2772727"/>
            <a:ext cx="1905158" cy="2134166"/>
            <a:chOff x="729915" y="1377175"/>
            <a:chExt cx="1731962" cy="2134166"/>
          </a:xfrm>
        </p:grpSpPr>
        <p:sp>
          <p:nvSpPr>
            <p:cNvPr id="26" name="Rounded Rectangle 25"/>
            <p:cNvSpPr/>
            <p:nvPr/>
          </p:nvSpPr>
          <p:spPr bwMode="auto">
            <a:xfrm>
              <a:off x="729915" y="1377175"/>
              <a:ext cx="1731962" cy="1731962"/>
            </a:xfrm>
            <a:prstGeom prst="roundRect">
              <a:avLst/>
            </a:prstGeom>
            <a:blipFill dpi="0"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903510" y="3157398"/>
              <a:ext cx="1503362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 smtClean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Reptiles </a:t>
              </a:r>
              <a:endPara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124450" y="277177"/>
            <a:ext cx="2455487" cy="408623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are also important.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4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5750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One of the </a:t>
            </a:r>
            <a:r>
              <a:rPr lang="en-US" dirty="0" smtClean="0">
                <a:latin typeface="Bookman Old Style" panose="02050604050505020204" pitchFamily="18" charset="0"/>
              </a:rPr>
              <a:t>main aims </a:t>
            </a:r>
            <a:r>
              <a:rPr lang="en-US" dirty="0">
                <a:latin typeface="Bookman Old Style" panose="02050604050505020204" pitchFamily="18" charset="0"/>
              </a:rPr>
              <a:t>of conservation is to try and preserve </a:t>
            </a:r>
            <a:r>
              <a:rPr lang="en-US" dirty="0" smtClean="0">
                <a:latin typeface="Bookman Old Style" panose="02050604050505020204" pitchFamily="18" charset="0"/>
              </a:rPr>
              <a:t>the biodiversity </a:t>
            </a:r>
            <a:r>
              <a:rPr lang="en-US" dirty="0">
                <a:latin typeface="Bookman Old Style" panose="02050604050505020204" pitchFamily="18" charset="0"/>
              </a:rPr>
              <a:t>we </a:t>
            </a:r>
            <a:r>
              <a:rPr lang="en-US" dirty="0" smtClean="0">
                <a:latin typeface="Bookman Old Style" panose="02050604050505020204" pitchFamily="18" charset="0"/>
              </a:rPr>
              <a:t>have inherited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790574"/>
            <a:ext cx="2971800" cy="2228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71550"/>
            <a:ext cx="4419600" cy="1283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5"/>
          <a:stretch/>
        </p:blipFill>
        <p:spPr>
          <a:xfrm>
            <a:off x="619124" y="2266950"/>
            <a:ext cx="4410075" cy="2555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67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55744" y="514350"/>
            <a:ext cx="7410803" cy="4159930"/>
            <a:chOff x="1079921" y="-318372"/>
            <a:chExt cx="7410803" cy="41599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21" y="1192102"/>
              <a:ext cx="2649456" cy="2649456"/>
            </a:xfrm>
            <a:prstGeom prst="rect">
              <a:avLst/>
            </a:prstGeom>
          </p:spPr>
        </p:pic>
        <p:sp>
          <p:nvSpPr>
            <p:cNvPr id="5" name="Cloud Callout 4"/>
            <p:cNvSpPr/>
            <p:nvPr/>
          </p:nvSpPr>
          <p:spPr>
            <a:xfrm>
              <a:off x="3729377" y="-318372"/>
              <a:ext cx="4761347" cy="2835202"/>
            </a:xfrm>
            <a:prstGeom prst="cloudCallout">
              <a:avLst>
                <a:gd name="adj1" fmla="val -65590"/>
                <a:gd name="adj2" fmla="val 66463"/>
              </a:avLst>
            </a:prstGeom>
            <a:gradFill flip="none" rotWithShape="1">
              <a:gsLst>
                <a:gs pos="90000">
                  <a:schemeClr val="accent6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Bookman Old Style" pitchFamily="18" charset="0"/>
                </a:rPr>
                <a:t>When we consider the conservation of forests, we need to look at the stakeholders who are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463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699" y="285750"/>
            <a:ext cx="7175501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 people who live in or around forests are dependent on </a:t>
            </a:r>
            <a:r>
              <a:rPr lang="en-US" dirty="0" smtClean="0">
                <a:latin typeface="Bookman Old Style" panose="02050604050505020204" pitchFamily="18" charset="0"/>
              </a:rPr>
              <a:t>forest products </a:t>
            </a:r>
            <a:r>
              <a:rPr lang="en-US" dirty="0">
                <a:latin typeface="Bookman Old Style" panose="02050604050505020204" pitchFamily="18" charset="0"/>
              </a:rPr>
              <a:t>for various aspects of their </a:t>
            </a:r>
            <a:r>
              <a:rPr lang="en-US" dirty="0" smtClean="0">
                <a:latin typeface="Bookman Old Style" panose="02050604050505020204" pitchFamily="18" charset="0"/>
              </a:rPr>
              <a:t>life.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2"/>
          <a:stretch/>
        </p:blipFill>
        <p:spPr>
          <a:xfrm>
            <a:off x="1142833" y="2952750"/>
            <a:ext cx="3021191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897" y="895350"/>
            <a:ext cx="2749216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0" y="895350"/>
            <a:ext cx="146304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95350"/>
            <a:ext cx="2729552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98"/>
          <a:stretch/>
        </p:blipFill>
        <p:spPr>
          <a:xfrm>
            <a:off x="6377940" y="2952750"/>
            <a:ext cx="240284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449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3914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10260</TotalTime>
  <Words>101</Words>
  <Application>Microsoft Office PowerPoint</Application>
  <PresentationFormat>On-screen Show (16:9)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vedika</dc:creator>
  <cp:lastModifiedBy>T.S BORA</cp:lastModifiedBy>
  <cp:revision>860</cp:revision>
  <dcterms:created xsi:type="dcterms:W3CDTF">2013-09-21T02:10:41Z</dcterms:created>
  <dcterms:modified xsi:type="dcterms:W3CDTF">2022-04-25T02:28:46Z</dcterms:modified>
</cp:coreProperties>
</file>