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386" r:id="rId2"/>
    <p:sldId id="1373" r:id="rId3"/>
    <p:sldId id="1374" r:id="rId4"/>
    <p:sldId id="1387" r:id="rId5"/>
    <p:sldId id="1377" r:id="rId6"/>
    <p:sldId id="1388" r:id="rId7"/>
    <p:sldId id="1379" r:id="rId8"/>
    <p:sldId id="1389" r:id="rId9"/>
    <p:sldId id="1381" r:id="rId10"/>
    <p:sldId id="1383" r:id="rId11"/>
    <p:sldId id="1384" r:id="rId12"/>
    <p:sldId id="1385" r:id="rId13"/>
    <p:sldId id="1390" r:id="rId14"/>
  </p:sldIdLst>
  <p:sldSz cx="9144000" cy="5143500" type="screen16x9"/>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6">
          <p15:clr>
            <a:srgbClr val="A4A3A4"/>
          </p15:clr>
        </p15:guide>
        <p15:guide id="2" orient="horz" pos="84">
          <p15:clr>
            <a:srgbClr val="A4A3A4"/>
          </p15:clr>
        </p15:guide>
        <p15:guide id="3" pos="96">
          <p15:clr>
            <a:srgbClr val="A4A3A4"/>
          </p15:clr>
        </p15:guide>
        <p15:guide id="4" pos="56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3300"/>
    <a:srgbClr val="FF5050"/>
    <a:srgbClr val="0000FF"/>
    <a:srgbClr val="66FFFF"/>
    <a:srgbClr val="FF00FF"/>
    <a:srgbClr val="CCFF33"/>
    <a:srgbClr val="FFFF99"/>
    <a:srgbClr val="99FFCC"/>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2" autoAdjust="0"/>
    <p:restoredTop sz="99756" autoAdjust="0"/>
  </p:normalViewPr>
  <p:slideViewPr>
    <p:cSldViewPr>
      <p:cViewPr varScale="1">
        <p:scale>
          <a:sx n="151" d="100"/>
          <a:sy n="151" d="100"/>
        </p:scale>
        <p:origin x="642" y="126"/>
      </p:cViewPr>
      <p:guideLst>
        <p:guide orient="horz" pos="3156"/>
        <p:guide orient="horz" pos="84"/>
        <p:guide pos="96"/>
        <p:guide pos="5664"/>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D15C8-D4A1-4A74-921E-B35B0BF6FF35}" type="datetimeFigureOut">
              <a:rPr lang="en-US" smtClean="0"/>
              <a:t>4/25/2022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7F4D65-FC0D-4051-9488-354664E7D760}" type="slidenum">
              <a:rPr lang="en-US" smtClean="0"/>
              <a:t>‹#›</a:t>
            </a:fld>
            <a:endParaRPr lang="en-US"/>
          </a:p>
        </p:txBody>
      </p:sp>
    </p:spTree>
    <p:extLst>
      <p:ext uri="{BB962C8B-B14F-4D97-AF65-F5344CB8AC3E}">
        <p14:creationId xmlns:p14="http://schemas.microsoft.com/office/powerpoint/2010/main" val="134767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7F4D65-FC0D-4051-9488-354664E7D760}" type="slidenum">
              <a:rPr lang="en-US" smtClean="0"/>
              <a:t>7</a:t>
            </a:fld>
            <a:endParaRPr lang="en-US"/>
          </a:p>
        </p:txBody>
      </p:sp>
    </p:spTree>
    <p:extLst>
      <p:ext uri="{BB962C8B-B14F-4D97-AF65-F5344CB8AC3E}">
        <p14:creationId xmlns:p14="http://schemas.microsoft.com/office/powerpoint/2010/main" val="3347971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7F4D65-FC0D-4051-9488-354664E7D760}" type="slidenum">
              <a:rPr lang="en-US" smtClean="0"/>
              <a:t>8</a:t>
            </a:fld>
            <a:endParaRPr lang="en-US"/>
          </a:p>
        </p:txBody>
      </p:sp>
    </p:spTree>
    <p:extLst>
      <p:ext uri="{BB962C8B-B14F-4D97-AF65-F5344CB8AC3E}">
        <p14:creationId xmlns:p14="http://schemas.microsoft.com/office/powerpoint/2010/main" val="3347971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7F4D65-FC0D-4051-9488-354664E7D760}" type="slidenum">
              <a:rPr lang="en-US" smtClean="0"/>
              <a:t>10</a:t>
            </a:fld>
            <a:endParaRPr lang="en-US"/>
          </a:p>
        </p:txBody>
      </p:sp>
    </p:spTree>
    <p:extLst>
      <p:ext uri="{BB962C8B-B14F-4D97-AF65-F5344CB8AC3E}">
        <p14:creationId xmlns:p14="http://schemas.microsoft.com/office/powerpoint/2010/main" val="359931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9483533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4581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95524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0046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63" r:id="rId4"/>
    <p:sldLayoutId id="2147483691" r:id="rId5"/>
    <p:sldLayoutId id="2147483692"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jpe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270.png"/><Relationship Id="rId13" Type="http://schemas.openxmlformats.org/officeDocument/2006/relationships/image" Target="../media/image5.png"/><Relationship Id="rId18" Type="http://schemas.openxmlformats.org/officeDocument/2006/relationships/image" Target="../media/image31.png"/><Relationship Id="rId26" Type="http://schemas.openxmlformats.org/officeDocument/2006/relationships/image" Target="../media/image350.png"/><Relationship Id="rId39" Type="http://schemas.openxmlformats.org/officeDocument/2006/relationships/image" Target="../media/image821.png"/><Relationship Id="rId3" Type="http://schemas.microsoft.com/office/2007/relationships/hdphoto" Target="../media/hdphoto6.wdp"/><Relationship Id="rId21" Type="http://schemas.openxmlformats.org/officeDocument/2006/relationships/image" Target="../media/image891.png"/><Relationship Id="rId34" Type="http://schemas.openxmlformats.org/officeDocument/2006/relationships/image" Target="../media/image771.png"/><Relationship Id="rId42" Type="http://schemas.openxmlformats.org/officeDocument/2006/relationships/image" Target="../media/image460.png"/><Relationship Id="rId7" Type="http://schemas.openxmlformats.org/officeDocument/2006/relationships/image" Target="../media/image1390.png"/><Relationship Id="rId12" Type="http://schemas.microsoft.com/office/2007/relationships/hdphoto" Target="../media/hdphoto2.wdp"/><Relationship Id="rId17" Type="http://schemas.openxmlformats.org/officeDocument/2006/relationships/image" Target="../media/image300.png"/><Relationship Id="rId25" Type="http://schemas.openxmlformats.org/officeDocument/2006/relationships/image" Target="../media/image34.png"/><Relationship Id="rId33" Type="http://schemas.openxmlformats.org/officeDocument/2006/relationships/image" Target="../media/image750.png"/><Relationship Id="rId38" Type="http://schemas.openxmlformats.org/officeDocument/2006/relationships/image" Target="../media/image81.png"/><Relationship Id="rId2" Type="http://schemas.openxmlformats.org/officeDocument/2006/relationships/image" Target="../media/image9.jpeg"/><Relationship Id="rId16" Type="http://schemas.microsoft.com/office/2007/relationships/hdphoto" Target="../media/hdphoto4.wdp"/><Relationship Id="rId20" Type="http://schemas.openxmlformats.org/officeDocument/2006/relationships/image" Target="../media/image880.png"/><Relationship Id="rId29" Type="http://schemas.openxmlformats.org/officeDocument/2006/relationships/image" Target="../media/image711.png"/><Relationship Id="rId41" Type="http://schemas.openxmlformats.org/officeDocument/2006/relationships/image" Target="../media/image831.png"/><Relationship Id="rId1" Type="http://schemas.openxmlformats.org/officeDocument/2006/relationships/slideLayout" Target="../slideLayouts/slideLayout6.xml"/><Relationship Id="rId6" Type="http://schemas.openxmlformats.org/officeDocument/2006/relationships/image" Target="../media/image1380.png"/><Relationship Id="rId11" Type="http://schemas.openxmlformats.org/officeDocument/2006/relationships/image" Target="../media/image4.png"/><Relationship Id="rId24" Type="http://schemas.openxmlformats.org/officeDocument/2006/relationships/image" Target="../media/image330.png"/><Relationship Id="rId32" Type="http://schemas.openxmlformats.org/officeDocument/2006/relationships/image" Target="../media/image740.png"/><Relationship Id="rId37" Type="http://schemas.openxmlformats.org/officeDocument/2006/relationships/image" Target="../media/image801.png"/><Relationship Id="rId40" Type="http://schemas.openxmlformats.org/officeDocument/2006/relationships/image" Target="../media/image440.png"/><Relationship Id="rId5" Type="http://schemas.openxmlformats.org/officeDocument/2006/relationships/image" Target="../media/image1370.png"/><Relationship Id="rId15" Type="http://schemas.openxmlformats.org/officeDocument/2006/relationships/image" Target="../media/image6.png"/><Relationship Id="rId23" Type="http://schemas.microsoft.com/office/2007/relationships/hdphoto" Target="../media/hdphoto5.wdp"/><Relationship Id="rId28" Type="http://schemas.openxmlformats.org/officeDocument/2006/relationships/image" Target="../media/image700.png"/><Relationship Id="rId36" Type="http://schemas.openxmlformats.org/officeDocument/2006/relationships/image" Target="../media/image791.png"/><Relationship Id="rId10" Type="http://schemas.openxmlformats.org/officeDocument/2006/relationships/image" Target="../media/image1411.png"/><Relationship Id="rId19" Type="http://schemas.openxmlformats.org/officeDocument/2006/relationships/image" Target="../media/image320.png"/><Relationship Id="rId31" Type="http://schemas.openxmlformats.org/officeDocument/2006/relationships/image" Target="../media/image730.png"/><Relationship Id="rId4" Type="http://schemas.openxmlformats.org/officeDocument/2006/relationships/image" Target="../media/image3.jpeg"/><Relationship Id="rId9" Type="http://schemas.openxmlformats.org/officeDocument/2006/relationships/image" Target="../media/image1400.png"/><Relationship Id="rId14" Type="http://schemas.microsoft.com/office/2007/relationships/hdphoto" Target="../media/hdphoto3.wdp"/><Relationship Id="rId22" Type="http://schemas.openxmlformats.org/officeDocument/2006/relationships/image" Target="../media/image7.png"/><Relationship Id="rId27" Type="http://schemas.openxmlformats.org/officeDocument/2006/relationships/image" Target="../media/image690.png"/><Relationship Id="rId30" Type="http://schemas.openxmlformats.org/officeDocument/2006/relationships/image" Target="../media/image720.png"/><Relationship Id="rId35" Type="http://schemas.openxmlformats.org/officeDocument/2006/relationships/image" Target="../media/image781.png"/></Relationships>
</file>

<file path=ppt/slides/_rels/slide12.xml.rels><?xml version="1.0" encoding="UTF-8" standalone="yes"?>
<Relationships xmlns="http://schemas.openxmlformats.org/package/2006/relationships"><Relationship Id="rId8" Type="http://schemas.openxmlformats.org/officeDocument/2006/relationships/image" Target="../media/image270.png"/><Relationship Id="rId13" Type="http://schemas.openxmlformats.org/officeDocument/2006/relationships/image" Target="../media/image5.png"/><Relationship Id="rId18" Type="http://schemas.openxmlformats.org/officeDocument/2006/relationships/image" Target="../media/image31.png"/><Relationship Id="rId26" Type="http://schemas.openxmlformats.org/officeDocument/2006/relationships/image" Target="../media/image841.png"/><Relationship Id="rId3" Type="http://schemas.microsoft.com/office/2007/relationships/hdphoto" Target="../media/hdphoto6.wdp"/><Relationship Id="rId21" Type="http://schemas.openxmlformats.org/officeDocument/2006/relationships/image" Target="../media/image891.png"/><Relationship Id="rId7" Type="http://schemas.openxmlformats.org/officeDocument/2006/relationships/image" Target="../media/image1390.png"/><Relationship Id="rId12" Type="http://schemas.microsoft.com/office/2007/relationships/hdphoto" Target="../media/hdphoto2.wdp"/><Relationship Id="rId17" Type="http://schemas.openxmlformats.org/officeDocument/2006/relationships/image" Target="../media/image300.png"/><Relationship Id="rId25" Type="http://schemas.openxmlformats.org/officeDocument/2006/relationships/image" Target="../media/image810.png"/><Relationship Id="rId2" Type="http://schemas.openxmlformats.org/officeDocument/2006/relationships/image" Target="../media/image9.jpeg"/><Relationship Id="rId16" Type="http://schemas.microsoft.com/office/2007/relationships/hdphoto" Target="../media/hdphoto4.wdp"/><Relationship Id="rId20" Type="http://schemas.openxmlformats.org/officeDocument/2006/relationships/image" Target="../media/image880.png"/><Relationship Id="rId1" Type="http://schemas.openxmlformats.org/officeDocument/2006/relationships/slideLayout" Target="../slideLayouts/slideLayout6.xml"/><Relationship Id="rId6" Type="http://schemas.openxmlformats.org/officeDocument/2006/relationships/image" Target="../media/image1380.png"/><Relationship Id="rId11" Type="http://schemas.openxmlformats.org/officeDocument/2006/relationships/image" Target="../media/image4.png"/><Relationship Id="rId24" Type="http://schemas.openxmlformats.org/officeDocument/2006/relationships/image" Target="../media/image1560.png"/><Relationship Id="rId5" Type="http://schemas.openxmlformats.org/officeDocument/2006/relationships/image" Target="../media/image1370.png"/><Relationship Id="rId15" Type="http://schemas.openxmlformats.org/officeDocument/2006/relationships/image" Target="../media/image6.png"/><Relationship Id="rId23" Type="http://schemas.microsoft.com/office/2007/relationships/hdphoto" Target="../media/hdphoto5.wdp"/><Relationship Id="rId10" Type="http://schemas.openxmlformats.org/officeDocument/2006/relationships/image" Target="../media/image1411.png"/><Relationship Id="rId19" Type="http://schemas.openxmlformats.org/officeDocument/2006/relationships/image" Target="../media/image320.png"/><Relationship Id="rId4" Type="http://schemas.openxmlformats.org/officeDocument/2006/relationships/image" Target="../media/image3.jpeg"/><Relationship Id="rId9" Type="http://schemas.openxmlformats.org/officeDocument/2006/relationships/image" Target="../media/image1400.png"/><Relationship Id="rId14" Type="http://schemas.microsoft.com/office/2007/relationships/hdphoto" Target="../media/hdphoto3.wdp"/><Relationship Id="rId2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4.wdp"/><Relationship Id="rId18" Type="http://schemas.openxmlformats.org/officeDocument/2006/relationships/image" Target="../media/image810.png"/><Relationship Id="rId3" Type="http://schemas.microsoft.com/office/2007/relationships/hdphoto" Target="../media/hdphoto1.wdp"/><Relationship Id="rId7" Type="http://schemas.openxmlformats.org/officeDocument/2006/relationships/image" Target="../media/image780.png"/><Relationship Id="rId12" Type="http://schemas.openxmlformats.org/officeDocument/2006/relationships/image" Target="../media/image6.png"/><Relationship Id="rId17" Type="http://schemas.microsoft.com/office/2007/relationships/hdphoto" Target="../media/hdphoto5.wdp"/><Relationship Id="rId2" Type="http://schemas.openxmlformats.org/officeDocument/2006/relationships/image" Target="../media/image2.png"/><Relationship Id="rId16" Type="http://schemas.openxmlformats.org/officeDocument/2006/relationships/image" Target="../media/image7.png"/><Relationship Id="rId20"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770.png"/><Relationship Id="rId11" Type="http://schemas.microsoft.com/office/2007/relationships/hdphoto" Target="../media/hdphoto3.wdp"/><Relationship Id="rId5" Type="http://schemas.openxmlformats.org/officeDocument/2006/relationships/image" Target="../media/image76.png"/><Relationship Id="rId15" Type="http://schemas.openxmlformats.org/officeDocument/2006/relationships/image" Target="../media/image800.png"/><Relationship Id="rId10" Type="http://schemas.openxmlformats.org/officeDocument/2006/relationships/image" Target="../media/image5.png"/><Relationship Id="rId19" Type="http://schemas.openxmlformats.org/officeDocument/2006/relationships/image" Target="../media/image9.png"/><Relationship Id="rId4" Type="http://schemas.openxmlformats.org/officeDocument/2006/relationships/image" Target="../media/image3.jpeg"/><Relationship Id="rId9" Type="http://schemas.microsoft.com/office/2007/relationships/hdphoto" Target="../media/hdphoto2.wdp"/><Relationship Id="rId14" Type="http://schemas.openxmlformats.org/officeDocument/2006/relationships/image" Target="../media/image790.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4.wdp"/><Relationship Id="rId18" Type="http://schemas.openxmlformats.org/officeDocument/2006/relationships/image" Target="../media/image810.png"/><Relationship Id="rId3" Type="http://schemas.microsoft.com/office/2007/relationships/hdphoto" Target="../media/hdphoto1.wdp"/><Relationship Id="rId7" Type="http://schemas.openxmlformats.org/officeDocument/2006/relationships/image" Target="../media/image780.png"/><Relationship Id="rId12" Type="http://schemas.openxmlformats.org/officeDocument/2006/relationships/image" Target="../media/image6.png"/><Relationship Id="rId17" Type="http://schemas.microsoft.com/office/2007/relationships/hdphoto" Target="../media/hdphoto5.wdp"/><Relationship Id="rId2" Type="http://schemas.openxmlformats.org/officeDocument/2006/relationships/image" Target="../media/image2.png"/><Relationship Id="rId16" Type="http://schemas.openxmlformats.org/officeDocument/2006/relationships/image" Target="../media/image7.png"/><Relationship Id="rId20"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770.png"/><Relationship Id="rId11" Type="http://schemas.microsoft.com/office/2007/relationships/hdphoto" Target="../media/hdphoto3.wdp"/><Relationship Id="rId5" Type="http://schemas.openxmlformats.org/officeDocument/2006/relationships/image" Target="../media/image76.png"/><Relationship Id="rId15" Type="http://schemas.openxmlformats.org/officeDocument/2006/relationships/image" Target="../media/image800.png"/><Relationship Id="rId10" Type="http://schemas.openxmlformats.org/officeDocument/2006/relationships/image" Target="../media/image5.png"/><Relationship Id="rId19" Type="http://schemas.openxmlformats.org/officeDocument/2006/relationships/image" Target="../media/image11.png"/><Relationship Id="rId4" Type="http://schemas.openxmlformats.org/officeDocument/2006/relationships/image" Target="../media/image3.jpeg"/><Relationship Id="rId9" Type="http://schemas.microsoft.com/office/2007/relationships/hdphoto" Target="../media/hdphoto2.wdp"/><Relationship Id="rId14" Type="http://schemas.openxmlformats.org/officeDocument/2006/relationships/image" Target="../media/image790.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270.png"/><Relationship Id="rId13" Type="http://schemas.openxmlformats.org/officeDocument/2006/relationships/image" Target="../media/image5.png"/><Relationship Id="rId18" Type="http://schemas.openxmlformats.org/officeDocument/2006/relationships/image" Target="../media/image31.png"/><Relationship Id="rId26" Type="http://schemas.openxmlformats.org/officeDocument/2006/relationships/image" Target="../media/image350.png"/><Relationship Id="rId39" Type="http://schemas.openxmlformats.org/officeDocument/2006/relationships/image" Target="../media/image25.png"/><Relationship Id="rId3" Type="http://schemas.microsoft.com/office/2007/relationships/hdphoto" Target="../media/hdphoto1.wdp"/><Relationship Id="rId21" Type="http://schemas.openxmlformats.org/officeDocument/2006/relationships/image" Target="../media/image891.png"/><Relationship Id="rId34" Type="http://schemas.openxmlformats.org/officeDocument/2006/relationships/image" Target="../media/image20.png"/><Relationship Id="rId7" Type="http://schemas.openxmlformats.org/officeDocument/2006/relationships/image" Target="../media/image1131.png"/><Relationship Id="rId12" Type="http://schemas.microsoft.com/office/2007/relationships/hdphoto" Target="../media/hdphoto2.wdp"/><Relationship Id="rId17" Type="http://schemas.openxmlformats.org/officeDocument/2006/relationships/image" Target="../media/image300.png"/><Relationship Id="rId25" Type="http://schemas.openxmlformats.org/officeDocument/2006/relationships/image" Target="../media/image34.png"/><Relationship Id="rId33" Type="http://schemas.openxmlformats.org/officeDocument/2006/relationships/image" Target="../media/image19.png"/><Relationship Id="rId38" Type="http://schemas.openxmlformats.org/officeDocument/2006/relationships/image" Target="../media/image24.png"/><Relationship Id="rId2" Type="http://schemas.openxmlformats.org/officeDocument/2006/relationships/image" Target="../media/image2.png"/><Relationship Id="rId16" Type="http://schemas.microsoft.com/office/2007/relationships/hdphoto" Target="../media/hdphoto4.wdp"/><Relationship Id="rId20" Type="http://schemas.openxmlformats.org/officeDocument/2006/relationships/image" Target="../media/image880.png"/><Relationship Id="rId29" Type="http://schemas.openxmlformats.org/officeDocument/2006/relationships/image" Target="../media/image15.png"/><Relationship Id="rId41"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121.png"/><Relationship Id="rId11" Type="http://schemas.openxmlformats.org/officeDocument/2006/relationships/image" Target="../media/image4.png"/><Relationship Id="rId24" Type="http://schemas.openxmlformats.org/officeDocument/2006/relationships/image" Target="../media/image330.png"/><Relationship Id="rId32" Type="http://schemas.openxmlformats.org/officeDocument/2006/relationships/image" Target="../media/image18.png"/><Relationship Id="rId37" Type="http://schemas.openxmlformats.org/officeDocument/2006/relationships/image" Target="../media/image23.png"/><Relationship Id="rId40" Type="http://schemas.openxmlformats.org/officeDocument/2006/relationships/image" Target="../media/image26.png"/><Relationship Id="rId5" Type="http://schemas.openxmlformats.org/officeDocument/2006/relationships/image" Target="../media/image1110.png"/><Relationship Id="rId15" Type="http://schemas.openxmlformats.org/officeDocument/2006/relationships/image" Target="../media/image6.png"/><Relationship Id="rId23" Type="http://schemas.microsoft.com/office/2007/relationships/hdphoto" Target="../media/hdphoto5.wdp"/><Relationship Id="rId28" Type="http://schemas.openxmlformats.org/officeDocument/2006/relationships/image" Target="../media/image14.png"/><Relationship Id="rId36" Type="http://schemas.openxmlformats.org/officeDocument/2006/relationships/image" Target="../media/image22.png"/><Relationship Id="rId10" Type="http://schemas.openxmlformats.org/officeDocument/2006/relationships/image" Target="../media/image1151.png"/><Relationship Id="rId19" Type="http://schemas.openxmlformats.org/officeDocument/2006/relationships/image" Target="../media/image320.png"/><Relationship Id="rId31" Type="http://schemas.openxmlformats.org/officeDocument/2006/relationships/image" Target="../media/image17.png"/><Relationship Id="rId4" Type="http://schemas.openxmlformats.org/officeDocument/2006/relationships/image" Target="../media/image3.jpeg"/><Relationship Id="rId9" Type="http://schemas.openxmlformats.org/officeDocument/2006/relationships/image" Target="../media/image1141.png"/><Relationship Id="rId14" Type="http://schemas.microsoft.com/office/2007/relationships/hdphoto" Target="../media/hdphoto3.wdp"/><Relationship Id="rId22" Type="http://schemas.openxmlformats.org/officeDocument/2006/relationships/image" Target="../media/image7.png"/><Relationship Id="rId27" Type="http://schemas.openxmlformats.org/officeDocument/2006/relationships/image" Target="../media/image13.png"/><Relationship Id="rId30" Type="http://schemas.openxmlformats.org/officeDocument/2006/relationships/image" Target="../media/image16.png"/><Relationship Id="rId35"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5.png"/><Relationship Id="rId18" Type="http://schemas.openxmlformats.org/officeDocument/2006/relationships/image" Target="../media/image37.png"/><Relationship Id="rId26" Type="http://schemas.openxmlformats.org/officeDocument/2006/relationships/image" Target="../media/image43.png"/><Relationship Id="rId3" Type="http://schemas.microsoft.com/office/2007/relationships/hdphoto" Target="../media/hdphoto1.wdp"/><Relationship Id="rId21" Type="http://schemas.openxmlformats.org/officeDocument/2006/relationships/image" Target="../media/image40.png"/><Relationship Id="rId7" Type="http://schemas.openxmlformats.org/officeDocument/2006/relationships/image" Target="../media/image30.png"/><Relationship Id="rId12" Type="http://schemas.microsoft.com/office/2007/relationships/hdphoto" Target="../media/hdphoto2.wdp"/><Relationship Id="rId17" Type="http://schemas.openxmlformats.org/officeDocument/2006/relationships/image" Target="../media/image36.png"/><Relationship Id="rId25" Type="http://schemas.openxmlformats.org/officeDocument/2006/relationships/image" Target="../media/image42.png"/><Relationship Id="rId2" Type="http://schemas.openxmlformats.org/officeDocument/2006/relationships/image" Target="../media/image2.png"/><Relationship Id="rId16" Type="http://schemas.microsoft.com/office/2007/relationships/hdphoto" Target="../media/hdphoto4.wdp"/><Relationship Id="rId20" Type="http://schemas.openxmlformats.org/officeDocument/2006/relationships/image" Target="../media/image39.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4.png"/><Relationship Id="rId24" Type="http://schemas.openxmlformats.org/officeDocument/2006/relationships/image" Target="../media/image41.png"/><Relationship Id="rId5" Type="http://schemas.openxmlformats.org/officeDocument/2006/relationships/image" Target="../media/image28.png"/><Relationship Id="rId15" Type="http://schemas.openxmlformats.org/officeDocument/2006/relationships/image" Target="../media/image6.png"/><Relationship Id="rId23" Type="http://schemas.microsoft.com/office/2007/relationships/hdphoto" Target="../media/hdphoto5.wdp"/><Relationship Id="rId28" Type="http://schemas.openxmlformats.org/officeDocument/2006/relationships/image" Target="../media/image45.png"/><Relationship Id="rId10" Type="http://schemas.openxmlformats.org/officeDocument/2006/relationships/image" Target="../media/image35.png"/><Relationship Id="rId19" Type="http://schemas.openxmlformats.org/officeDocument/2006/relationships/image" Target="../media/image38.png"/><Relationship Id="rId4" Type="http://schemas.openxmlformats.org/officeDocument/2006/relationships/image" Target="../media/image3.jpeg"/><Relationship Id="rId9" Type="http://schemas.openxmlformats.org/officeDocument/2006/relationships/image" Target="../media/image33.png"/><Relationship Id="rId14" Type="http://schemas.microsoft.com/office/2007/relationships/hdphoto" Target="../media/hdphoto3.wdp"/><Relationship Id="rId22" Type="http://schemas.openxmlformats.org/officeDocument/2006/relationships/image" Target="../media/image7.png"/><Relationship Id="rId27" Type="http://schemas.openxmlformats.org/officeDocument/2006/relationships/image" Target="../media/image44.png"/><Relationship Id="rId30" Type="http://schemas.openxmlformats.org/officeDocument/2006/relationships/image" Target="../media/image47.png"/></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300.png"/><Relationship Id="rId18" Type="http://schemas.openxmlformats.org/officeDocument/2006/relationships/image" Target="../media/image7.png"/><Relationship Id="rId26" Type="http://schemas.openxmlformats.org/officeDocument/2006/relationships/image" Target="../media/image51.png"/><Relationship Id="rId3" Type="http://schemas.openxmlformats.org/officeDocument/2006/relationships/image" Target="../media/image2.png"/><Relationship Id="rId21" Type="http://schemas.openxmlformats.org/officeDocument/2006/relationships/image" Target="../media/image34.png"/><Relationship Id="rId34" Type="http://schemas.openxmlformats.org/officeDocument/2006/relationships/image" Target="../media/image59.png"/><Relationship Id="rId42" Type="http://schemas.openxmlformats.org/officeDocument/2006/relationships/image" Target="../media/image450.png"/><Relationship Id="rId47" Type="http://schemas.openxmlformats.org/officeDocument/2006/relationships/image" Target="../media/image1070.png"/><Relationship Id="rId7" Type="http://schemas.openxmlformats.org/officeDocument/2006/relationships/image" Target="../media/image5.png"/><Relationship Id="rId17" Type="http://schemas.openxmlformats.org/officeDocument/2006/relationships/image" Target="../media/image891.png"/><Relationship Id="rId25" Type="http://schemas.openxmlformats.org/officeDocument/2006/relationships/image" Target="../media/image50.png"/><Relationship Id="rId33" Type="http://schemas.openxmlformats.org/officeDocument/2006/relationships/image" Target="../media/image58.png"/><Relationship Id="rId46" Type="http://schemas.openxmlformats.org/officeDocument/2006/relationships/image" Target="../media/image1060.png"/><Relationship Id="rId2" Type="http://schemas.openxmlformats.org/officeDocument/2006/relationships/notesSlide" Target="../notesSlides/notesSlide1.xml"/><Relationship Id="rId16" Type="http://schemas.openxmlformats.org/officeDocument/2006/relationships/image" Target="../media/image880.png"/><Relationship Id="rId20" Type="http://schemas.openxmlformats.org/officeDocument/2006/relationships/image" Target="../media/image330.png"/><Relationship Id="rId29" Type="http://schemas.openxmlformats.org/officeDocument/2006/relationships/image" Target="../media/image54.png"/><Relationship Id="rId1" Type="http://schemas.openxmlformats.org/officeDocument/2006/relationships/slideLayout" Target="../slideLayouts/slideLayout2.xml"/><Relationship Id="rId6" Type="http://schemas.microsoft.com/office/2007/relationships/hdphoto" Target="../media/hdphoto2.wdp"/><Relationship Id="rId24" Type="http://schemas.openxmlformats.org/officeDocument/2006/relationships/image" Target="../media/image49.png"/><Relationship Id="rId32" Type="http://schemas.openxmlformats.org/officeDocument/2006/relationships/image" Target="../media/image57.png"/><Relationship Id="rId45" Type="http://schemas.openxmlformats.org/officeDocument/2006/relationships/image" Target="../media/image270.png"/><Relationship Id="rId5" Type="http://schemas.openxmlformats.org/officeDocument/2006/relationships/image" Target="../media/image4.png"/><Relationship Id="rId15" Type="http://schemas.openxmlformats.org/officeDocument/2006/relationships/image" Target="../media/image320.png"/><Relationship Id="rId23" Type="http://schemas.openxmlformats.org/officeDocument/2006/relationships/image" Target="../media/image48.png"/><Relationship Id="rId28" Type="http://schemas.openxmlformats.org/officeDocument/2006/relationships/image" Target="../media/image53.png"/><Relationship Id="rId36" Type="http://schemas.openxmlformats.org/officeDocument/2006/relationships/image" Target="../media/image3.jpeg"/><Relationship Id="rId10" Type="http://schemas.microsoft.com/office/2007/relationships/hdphoto" Target="../media/hdphoto4.wdp"/><Relationship Id="rId19" Type="http://schemas.microsoft.com/office/2007/relationships/hdphoto" Target="../media/hdphoto5.wdp"/><Relationship Id="rId31" Type="http://schemas.openxmlformats.org/officeDocument/2006/relationships/image" Target="../media/image56.png"/><Relationship Id="rId44" Type="http://schemas.openxmlformats.org/officeDocument/2006/relationships/image" Target="../media/image860.png"/><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31.png"/><Relationship Id="rId22" Type="http://schemas.openxmlformats.org/officeDocument/2006/relationships/image" Target="../media/image350.png"/><Relationship Id="rId27" Type="http://schemas.openxmlformats.org/officeDocument/2006/relationships/image" Target="../media/image52.png"/><Relationship Id="rId30" Type="http://schemas.openxmlformats.org/officeDocument/2006/relationships/image" Target="../media/image55.png"/><Relationship Id="rId35" Type="http://schemas.openxmlformats.org/officeDocument/2006/relationships/image" Target="../media/image60.png"/><Relationship Id="rId43" Type="http://schemas.openxmlformats.org/officeDocument/2006/relationships/image" Target="../media/image620.png"/></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300.png"/><Relationship Id="rId18" Type="http://schemas.openxmlformats.org/officeDocument/2006/relationships/image" Target="../media/image7.png"/><Relationship Id="rId51" Type="http://schemas.openxmlformats.org/officeDocument/2006/relationships/image" Target="../media/image62.png"/><Relationship Id="rId3" Type="http://schemas.openxmlformats.org/officeDocument/2006/relationships/image" Target="../media/image2.png"/><Relationship Id="rId42" Type="http://schemas.openxmlformats.org/officeDocument/2006/relationships/image" Target="../media/image450.png"/><Relationship Id="rId47" Type="http://schemas.openxmlformats.org/officeDocument/2006/relationships/image" Target="../media/image1070.png"/><Relationship Id="rId50" Type="http://schemas.openxmlformats.org/officeDocument/2006/relationships/image" Target="../media/image61.png"/><Relationship Id="rId7" Type="http://schemas.openxmlformats.org/officeDocument/2006/relationships/image" Target="../media/image5.png"/><Relationship Id="rId17" Type="http://schemas.openxmlformats.org/officeDocument/2006/relationships/image" Target="../media/image891.png"/><Relationship Id="rId46" Type="http://schemas.openxmlformats.org/officeDocument/2006/relationships/image" Target="../media/image1060.png"/><Relationship Id="rId2" Type="http://schemas.openxmlformats.org/officeDocument/2006/relationships/notesSlide" Target="../notesSlides/notesSlide2.xml"/><Relationship Id="rId16" Type="http://schemas.openxmlformats.org/officeDocument/2006/relationships/image" Target="../media/image880.png"/><Relationship Id="rId20" Type="http://schemas.openxmlformats.org/officeDocument/2006/relationships/image" Target="../media/image3.jpeg"/><Relationship Id="rId29" Type="http://schemas.openxmlformats.org/officeDocument/2006/relationships/image" Target="../media/image1090.png"/><Relationship Id="rId1" Type="http://schemas.openxmlformats.org/officeDocument/2006/relationships/slideLayout" Target="../slideLayouts/slideLayout2.xml"/><Relationship Id="rId6" Type="http://schemas.microsoft.com/office/2007/relationships/hdphoto" Target="../media/hdphoto2.wdp"/><Relationship Id="rId45" Type="http://schemas.openxmlformats.org/officeDocument/2006/relationships/image" Target="../media/image270.png"/><Relationship Id="rId5" Type="http://schemas.openxmlformats.org/officeDocument/2006/relationships/image" Target="../media/image4.png"/><Relationship Id="rId15" Type="http://schemas.openxmlformats.org/officeDocument/2006/relationships/image" Target="../media/image320.png"/><Relationship Id="rId49" Type="http://schemas.openxmlformats.org/officeDocument/2006/relationships/image" Target="../media/image891.png"/><Relationship Id="rId10" Type="http://schemas.microsoft.com/office/2007/relationships/hdphoto" Target="../media/hdphoto4.wdp"/><Relationship Id="rId19" Type="http://schemas.microsoft.com/office/2007/relationships/hdphoto" Target="../media/hdphoto5.wdp"/><Relationship Id="rId44" Type="http://schemas.openxmlformats.org/officeDocument/2006/relationships/image" Target="../media/image860.png"/><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31.png"/><Relationship Id="rId43" Type="http://schemas.openxmlformats.org/officeDocument/2006/relationships/image" Target="../media/image620.png"/><Relationship Id="rId48" Type="http://schemas.openxmlformats.org/officeDocument/2006/relationships/image" Target="../media/image880.png"/><Relationship Id="rId27" Type="http://schemas.openxmlformats.org/officeDocument/2006/relationships/image" Target="../media/image810.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d drive\MJ WORK\Pooja mam (physics)\CBSE (X)\Light - Reflection and Refraction\900_Rizwana-Khan_Blue Blurred Gradient Background.jpg"/>
          <p:cNvPicPr>
            <a:picLocks noChangeAspect="1" noChangeArrowheads="1"/>
          </p:cNvPicPr>
          <p:nvPr/>
        </p:nvPicPr>
        <p:blipFill rotWithShape="1">
          <a:blip r:embed="rId2">
            <a:extLs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33759" y="667463"/>
            <a:ext cx="3076483" cy="1107996"/>
          </a:xfrm>
          <a:prstGeom prst="rect">
            <a:avLst/>
          </a:prstGeom>
        </p:spPr>
        <p:txBody>
          <a:bodyPr wrap="none">
            <a:spAutoFit/>
          </a:bodyPr>
          <a:lstStyle/>
          <a:p>
            <a:pPr algn="ctr"/>
            <a:r>
              <a:rPr lang="en-US" sz="6600" dirty="0" smtClean="0">
                <a:solidFill>
                  <a:schemeClr val="bg1"/>
                </a:solidFill>
                <a:effectLst>
                  <a:outerShdw blurRad="38100" dist="38100" dir="2700000" algn="tl">
                    <a:srgbClr val="000000">
                      <a:alpha val="43137"/>
                    </a:srgbClr>
                  </a:outerShdw>
                </a:effectLst>
                <a:latin typeface="Tw Cen MT" panose="020B0602020104020603" pitchFamily="34" charset="0"/>
              </a:rPr>
              <a:t>TYPE - B</a:t>
            </a:r>
            <a:endParaRPr lang="en-US" sz="6600"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sp>
        <p:nvSpPr>
          <p:cNvPr id="4" name="Rectangle 3"/>
          <p:cNvSpPr/>
          <p:nvPr/>
        </p:nvSpPr>
        <p:spPr>
          <a:xfrm>
            <a:off x="152400" y="1810463"/>
            <a:ext cx="2727221" cy="754053"/>
          </a:xfrm>
          <a:prstGeom prst="rect">
            <a:avLst/>
          </a:prstGeom>
        </p:spPr>
        <p:txBody>
          <a:bodyPr wrap="none">
            <a:spAutoFit/>
          </a:bodyPr>
          <a:lstStyle/>
          <a:p>
            <a:pPr algn="ctr"/>
            <a:r>
              <a:rPr lang="en-US" dirty="0" smtClean="0">
                <a:solidFill>
                  <a:schemeClr val="bg1"/>
                </a:solidFill>
                <a:effectLst>
                  <a:outerShdw blurRad="38100" dist="38100" dir="2700000" algn="tl">
                    <a:srgbClr val="000000">
                      <a:alpha val="43137"/>
                    </a:srgbClr>
                  </a:outerShdw>
                </a:effectLst>
                <a:latin typeface="Tw Cen MT" panose="020B0602020104020603" pitchFamily="34" charset="0"/>
                <a:cs typeface="Times New Roman" pitchFamily="18" charset="0"/>
              </a:rPr>
              <a:t>PROBLEMS BASED ON THE </a:t>
            </a:r>
          </a:p>
          <a:p>
            <a:pPr algn="ctr">
              <a:lnSpc>
                <a:spcPts val="3000"/>
              </a:lnSpc>
            </a:pPr>
            <a:r>
              <a:rPr lang="en-US" sz="3200" dirty="0" smtClean="0">
                <a:solidFill>
                  <a:schemeClr val="bg1"/>
                </a:solidFill>
                <a:effectLst>
                  <a:outerShdw blurRad="38100" dist="38100" dir="2700000" algn="tl">
                    <a:srgbClr val="000000">
                      <a:alpha val="43137"/>
                    </a:srgbClr>
                  </a:outerShdw>
                </a:effectLst>
                <a:latin typeface="Tw Cen MT" panose="020B0602020104020603" pitchFamily="34" charset="0"/>
                <a:cs typeface="Times New Roman" pitchFamily="18" charset="0"/>
              </a:rPr>
              <a:t>FORMULA</a:t>
            </a:r>
            <a:endParaRPr lang="en-US" sz="3200" dirty="0">
              <a:solidFill>
                <a:schemeClr val="bg1"/>
              </a:solidFill>
              <a:effectLst>
                <a:outerShdw blurRad="38100" dist="38100" dir="2700000" algn="tl">
                  <a:srgbClr val="000000">
                    <a:alpha val="43137"/>
                  </a:srgbClr>
                </a:outerShdw>
              </a:effectLst>
              <a:latin typeface="Tw Cen MT" panose="020B0602020104020603" pitchFamily="34" charset="0"/>
              <a:cs typeface="Times New Roman" pitchFamily="18" charset="0"/>
            </a:endParaRPr>
          </a:p>
        </p:txBody>
      </p:sp>
      <p:sp>
        <p:nvSpPr>
          <p:cNvPr id="9" name="TextBox 8"/>
          <p:cNvSpPr txBox="1"/>
          <p:nvPr/>
        </p:nvSpPr>
        <p:spPr>
          <a:xfrm>
            <a:off x="609600" y="2791151"/>
            <a:ext cx="613116" cy="400110"/>
          </a:xfrm>
          <a:prstGeom prst="rect">
            <a:avLst/>
          </a:prstGeom>
          <a:noFill/>
        </p:spPr>
        <p:txBody>
          <a:bodyPr wrap="square" rtlCol="0">
            <a:spAutoFit/>
          </a:bodyPr>
          <a:lstStyle/>
          <a:p>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 =</a:t>
            </a:r>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10" name="Group 28"/>
          <p:cNvGrpSpPr/>
          <p:nvPr/>
        </p:nvGrpSpPr>
        <p:grpSpPr>
          <a:xfrm>
            <a:off x="1193800" y="2605097"/>
            <a:ext cx="457200" cy="742125"/>
            <a:chOff x="5688526" y="1526046"/>
            <a:chExt cx="457200" cy="989486"/>
          </a:xfrm>
        </p:grpSpPr>
        <p:sp>
          <p:nvSpPr>
            <p:cNvPr id="11" name="TextBox 10"/>
            <p:cNvSpPr txBox="1"/>
            <p:nvPr/>
          </p:nvSpPr>
          <p:spPr>
            <a:xfrm>
              <a:off x="5688526" y="1526046"/>
              <a:ext cx="457200" cy="533477"/>
            </a:xfrm>
            <a:prstGeom prst="rect">
              <a:avLst/>
            </a:prstGeom>
            <a:noFill/>
          </p:spPr>
          <p:txBody>
            <a:bodyPr wrap="square" rtlCol="0">
              <a:spAutoFit/>
            </a:bodyPr>
            <a:lstStyle/>
            <a:p>
              <a:pPr algn="ct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a:t>
              </a:r>
              <a:r>
                <a:rPr lang="en-US" sz="2000" b="1" baseline="-25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2000" b="1" baseline="-25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 name="TextBox 11"/>
            <p:cNvSpPr txBox="1"/>
            <p:nvPr/>
          </p:nvSpPr>
          <p:spPr>
            <a:xfrm>
              <a:off x="5688526" y="1982046"/>
              <a:ext cx="457200" cy="533486"/>
            </a:xfrm>
            <a:prstGeom prst="rect">
              <a:avLst/>
            </a:prstGeom>
            <a:noFill/>
          </p:spPr>
          <p:txBody>
            <a:bodyPr wrap="square" rtlCol="0">
              <a:spAutoFit/>
            </a:bodyPr>
            <a:lstStyle/>
            <a:p>
              <a:pPr algn="ct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a:t>
              </a:r>
              <a:r>
                <a:rPr lang="en-US" sz="2000" b="1" baseline="-25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2000" b="1" baseline="-25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13" name="Straight Connector 12"/>
            <p:cNvCxnSpPr/>
            <p:nvPr/>
          </p:nvCxnSpPr>
          <p:spPr>
            <a:xfrm>
              <a:off x="5718435" y="2051029"/>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591749" y="2791151"/>
            <a:ext cx="3048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a:t>
            </a:r>
            <a:endParaRPr lang="en-US" sz="2000" b="1" dirty="0">
              <a:solidFill>
                <a:schemeClr val="bg1"/>
              </a:solidFill>
              <a:latin typeface="Times New Roman" pitchFamily="18" charset="0"/>
              <a:cs typeface="Times New Roman" pitchFamily="18" charset="0"/>
            </a:endParaRPr>
          </a:p>
        </p:txBody>
      </p:sp>
      <p:grpSp>
        <p:nvGrpSpPr>
          <p:cNvPr id="15" name="Group 29"/>
          <p:cNvGrpSpPr/>
          <p:nvPr/>
        </p:nvGrpSpPr>
        <p:grpSpPr>
          <a:xfrm>
            <a:off x="1905000" y="2648663"/>
            <a:ext cx="381000" cy="685087"/>
            <a:chOff x="6399726" y="1600200"/>
            <a:chExt cx="381000" cy="913448"/>
          </a:xfrm>
        </p:grpSpPr>
        <p:sp>
          <p:nvSpPr>
            <p:cNvPr id="16" name="TextBox 15"/>
            <p:cNvSpPr txBox="1"/>
            <p:nvPr/>
          </p:nvSpPr>
          <p:spPr>
            <a:xfrm>
              <a:off x="6399726" y="1600200"/>
              <a:ext cx="381000" cy="533481"/>
            </a:xfrm>
            <a:prstGeom prst="rect">
              <a:avLst/>
            </a:prstGeom>
            <a:noFill/>
          </p:spPr>
          <p:txBody>
            <a:bodyPr wrap="square" rtlCol="0">
              <a:spAutoFit/>
            </a:bodyPr>
            <a:lstStyle/>
            <a:p>
              <a:pPr algn="ctr"/>
              <a:r>
                <a:rPr lang="en-US" sz="2000" b="1" dirty="0" smtClean="0">
                  <a:solidFill>
                    <a:schemeClr val="bg1"/>
                  </a:solidFill>
                  <a:latin typeface="Times New Roman" pitchFamily="18" charset="0"/>
                  <a:cs typeface="Times New Roman" pitchFamily="18" charset="0"/>
                </a:rPr>
                <a:t>v</a:t>
              </a:r>
              <a:endParaRPr lang="en-US" sz="2000" b="1" dirty="0">
                <a:solidFill>
                  <a:schemeClr val="bg1"/>
                </a:solidFill>
                <a:latin typeface="Times New Roman" pitchFamily="18" charset="0"/>
                <a:cs typeface="Times New Roman" pitchFamily="18" charset="0"/>
              </a:endParaRPr>
            </a:p>
          </p:txBody>
        </p:sp>
        <p:sp>
          <p:nvSpPr>
            <p:cNvPr id="17" name="TextBox 16"/>
            <p:cNvSpPr txBox="1"/>
            <p:nvPr/>
          </p:nvSpPr>
          <p:spPr>
            <a:xfrm>
              <a:off x="6399726" y="1980167"/>
              <a:ext cx="381000" cy="533481"/>
            </a:xfrm>
            <a:prstGeom prst="rect">
              <a:avLst/>
            </a:prstGeom>
            <a:noFill/>
          </p:spPr>
          <p:txBody>
            <a:bodyPr wrap="square" rtlCol="0">
              <a:spAutoFit/>
            </a:bodyPr>
            <a:lstStyle/>
            <a:p>
              <a:pPr algn="ctr"/>
              <a:r>
                <a:rPr lang="en-US" sz="2000" b="1" i="1" dirty="0" smtClean="0">
                  <a:solidFill>
                    <a:schemeClr val="bg1"/>
                  </a:solidFill>
                  <a:latin typeface="Times New Roman" pitchFamily="18" charset="0"/>
                  <a:cs typeface="Times New Roman" pitchFamily="18" charset="0"/>
                </a:rPr>
                <a:t>u</a:t>
              </a:r>
              <a:endParaRPr lang="en-US" sz="2000" b="1" i="1" dirty="0">
                <a:solidFill>
                  <a:schemeClr val="bg1"/>
                </a:solidFill>
                <a:latin typeface="Times New Roman" pitchFamily="18" charset="0"/>
                <a:cs typeface="Times New Roman" pitchFamily="18" charset="0"/>
              </a:endParaRPr>
            </a:p>
          </p:txBody>
        </p:sp>
        <p:cxnSp>
          <p:nvCxnSpPr>
            <p:cNvPr id="18" name="Straight Connector 17"/>
            <p:cNvCxnSpPr/>
            <p:nvPr/>
          </p:nvCxnSpPr>
          <p:spPr>
            <a:xfrm>
              <a:off x="6414966" y="2051029"/>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578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d drive\MJ WORK\Pooja mam (physics)\CBSE (X)\Light - Reflection and Refraction\900_Rizwana-Khan_Purple Gradient Background.jpg"/>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81428" y="57150"/>
            <a:ext cx="8976159" cy="1066800"/>
            <a:chOff x="415925" y="544928"/>
            <a:chExt cx="8976159" cy="1066800"/>
          </a:xfrm>
        </p:grpSpPr>
        <p:sp>
          <p:nvSpPr>
            <p:cNvPr id="8" name="Rectangle 7"/>
            <p:cNvSpPr/>
            <p:nvPr/>
          </p:nvSpPr>
          <p:spPr>
            <a:xfrm>
              <a:off x="1162484" y="1533523"/>
              <a:ext cx="8229600" cy="78205"/>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 name="Group 8"/>
            <p:cNvGrpSpPr/>
            <p:nvPr/>
          </p:nvGrpSpPr>
          <p:grpSpPr>
            <a:xfrm>
              <a:off x="415925" y="888423"/>
              <a:ext cx="755703" cy="692727"/>
              <a:chOff x="415925" y="285750"/>
              <a:chExt cx="755703" cy="692727"/>
            </a:xfrm>
          </p:grpSpPr>
          <p:sp>
            <p:nvSpPr>
              <p:cNvPr id="11" name="Rectangle 10"/>
              <p:cNvSpPr/>
              <p:nvPr/>
            </p:nvSpPr>
            <p:spPr>
              <a:xfrm>
                <a:off x="415925" y="285750"/>
                <a:ext cx="755703" cy="692727"/>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black"/>
                  </a:solidFill>
                  <a:latin typeface="Aharoni" pitchFamily="2" charset="-79"/>
                  <a:cs typeface="Aharoni" pitchFamily="2" charset="-79"/>
                </a:endParaRPr>
              </a:p>
            </p:txBody>
          </p:sp>
          <p:sp>
            <p:nvSpPr>
              <p:cNvPr id="12" name="Rectangle 11"/>
              <p:cNvSpPr/>
              <p:nvPr/>
            </p:nvSpPr>
            <p:spPr>
              <a:xfrm>
                <a:off x="468744" y="324422"/>
                <a:ext cx="665567" cy="646331"/>
              </a:xfrm>
              <a:prstGeom prst="rect">
                <a:avLst/>
              </a:prstGeom>
            </p:spPr>
            <p:txBody>
              <a:bodyPr wrap="none">
                <a:spAutoFit/>
              </a:bodyPr>
              <a:lstStyle/>
              <a:p>
                <a:pPr algn="ctr"/>
                <a:r>
                  <a:rPr lang="en-US" sz="3600" dirty="0">
                    <a:ln w="12700">
                      <a:solidFill>
                        <a:prstClr val="black"/>
                      </a:solidFill>
                    </a:ln>
                    <a:solidFill>
                      <a:prstClr val="white"/>
                    </a:solidFill>
                    <a:latin typeface="Aharoni" pitchFamily="2" charset="-79"/>
                    <a:cs typeface="Aharoni" pitchFamily="2" charset="-79"/>
                  </a:rPr>
                  <a:t>Q.</a:t>
                </a:r>
              </a:p>
            </p:txBody>
          </p:sp>
        </p:grpSp>
        <p:sp>
          <p:nvSpPr>
            <p:cNvPr id="10" name="Rectangle 9"/>
            <p:cNvSpPr/>
            <p:nvPr/>
          </p:nvSpPr>
          <p:spPr>
            <a:xfrm>
              <a:off x="1193285" y="544928"/>
              <a:ext cx="7575612" cy="1015663"/>
            </a:xfrm>
            <a:prstGeom prst="rect">
              <a:avLst/>
            </a:prstGeom>
          </p:spPr>
          <p:txBody>
            <a:bodyPr wrap="square">
              <a:spAutoFit/>
            </a:bodyPr>
            <a:lstStyle/>
            <a:p>
              <a:pPr>
                <a:tabLst>
                  <a:tab pos="266700" algn="ctr"/>
                </a:tabLst>
              </a:pP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A concave lens has focal length of 15 cm. At what distance should the </a:t>
              </a:r>
              <a:r>
                <a:rPr lang="en-US" sz="2000" dirty="0" smtClean="0">
                  <a:solidFill>
                    <a:schemeClr val="bg1"/>
                  </a:solidFill>
                  <a:effectLst>
                    <a:outerShdw blurRad="38100" dist="38100" dir="2700000" algn="tl">
                      <a:srgbClr val="000000">
                        <a:alpha val="43137"/>
                      </a:srgbClr>
                    </a:outerShdw>
                  </a:effectLst>
                  <a:latin typeface="Tw Cen MT" panose="020B0602020104020603" pitchFamily="34" charset="0"/>
                </a:rPr>
                <a:t>object from </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the lens be placed so that it forms an image at 10 cm from the </a:t>
              </a:r>
              <a:r>
                <a:rPr lang="en-US" sz="2000" dirty="0" smtClean="0">
                  <a:solidFill>
                    <a:schemeClr val="bg1"/>
                  </a:solidFill>
                  <a:effectLst>
                    <a:outerShdw blurRad="38100" dist="38100" dir="2700000" algn="tl">
                      <a:srgbClr val="000000">
                        <a:alpha val="43137"/>
                      </a:srgbClr>
                    </a:outerShdw>
                  </a:effectLst>
                  <a:latin typeface="Tw Cen MT" panose="020B0602020104020603" pitchFamily="34" charset="0"/>
                </a:rPr>
                <a:t>lens</a:t>
              </a:r>
              <a:r>
                <a:rPr lang="en-US" sz="2000" b="1" dirty="0" smtClean="0">
                  <a:solidFill>
                    <a:schemeClr val="bg1"/>
                  </a:solidFill>
                  <a:effectLst>
                    <a:outerShdw blurRad="38100" dist="38100" dir="2700000" algn="tl">
                      <a:srgbClr val="000000">
                        <a:alpha val="43137"/>
                      </a:srgbClr>
                    </a:outerShdw>
                  </a:effectLst>
                  <a:latin typeface="Tw Cen MT" panose="020B0602020104020603" pitchFamily="34" charset="0"/>
                </a:rPr>
                <a:t>?</a:t>
              </a:r>
              <a:r>
                <a:rPr lang="en-US" sz="2000" dirty="0" smtClean="0">
                  <a:solidFill>
                    <a:schemeClr val="bg1"/>
                  </a:solidFill>
                  <a:effectLst>
                    <a:outerShdw blurRad="38100" dist="38100" dir="2700000" algn="tl">
                      <a:srgbClr val="000000">
                        <a:alpha val="43137"/>
                      </a:srgbClr>
                    </a:outerShdw>
                  </a:effectLst>
                  <a:latin typeface="Tw Cen MT" panose="020B0602020104020603" pitchFamily="34" charset="0"/>
                </a:rPr>
                <a:t> Also, find </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the magnification produced by the lens.</a:t>
              </a:r>
              <a:endParaRPr lang="en-US" sz="2000" b="1"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grpSp>
      <p:sp>
        <p:nvSpPr>
          <p:cNvPr id="13" name="Rectangle 12"/>
          <p:cNvSpPr/>
          <p:nvPr/>
        </p:nvSpPr>
        <p:spPr>
          <a:xfrm>
            <a:off x="154258" y="1123950"/>
            <a:ext cx="689611" cy="400110"/>
          </a:xfrm>
          <a:prstGeom prst="rect">
            <a:avLst/>
          </a:prstGeom>
        </p:spPr>
        <p:txBody>
          <a:bodyPr wrap="none">
            <a:spAutoFit/>
          </a:bodyPr>
          <a:lstStyle/>
          <a:p>
            <a:pPr algn="ctr"/>
            <a:r>
              <a:rPr lang="en-US" sz="2000" dirty="0">
                <a:ln w="12700">
                  <a:solidFill>
                    <a:prstClr val="black"/>
                  </a:solidFill>
                </a:ln>
                <a:solidFill>
                  <a:schemeClr val="bg1"/>
                </a:solidFill>
                <a:latin typeface="Aharoni" pitchFamily="2" charset="-79"/>
                <a:cs typeface="Aharoni" pitchFamily="2" charset="-79"/>
              </a:rPr>
              <a:t>Ans.</a:t>
            </a:r>
          </a:p>
        </p:txBody>
      </p:sp>
      <p:sp>
        <p:nvSpPr>
          <p:cNvPr id="16" name="Rectangle 15"/>
          <p:cNvSpPr/>
          <p:nvPr/>
        </p:nvSpPr>
        <p:spPr>
          <a:xfrm>
            <a:off x="154259" y="1419165"/>
            <a:ext cx="3198542" cy="400110"/>
          </a:xfrm>
          <a:prstGeom prst="rect">
            <a:avLst/>
          </a:prstGeom>
        </p:spPr>
        <p:txBody>
          <a:bodyPr wrap="square">
            <a:spAutoFit/>
          </a:bodyPr>
          <a:lstStyle/>
          <a:p>
            <a:pPr>
              <a:tabLst>
                <a:tab pos="406400" algn="ctr"/>
              </a:tabLst>
            </a:pPr>
            <a:r>
              <a:rPr lang="pt-BR" sz="2000" dirty="0" smtClean="0">
                <a:solidFill>
                  <a:schemeClr val="bg1"/>
                </a:solidFill>
                <a:effectLst>
                  <a:outerShdw blurRad="38100" dist="38100" dir="2700000" algn="tl">
                    <a:srgbClr val="000000">
                      <a:alpha val="43137"/>
                    </a:srgbClr>
                  </a:outerShdw>
                </a:effectLst>
                <a:latin typeface="+mj-lt"/>
              </a:rPr>
              <a:t>v = -10 </a:t>
            </a:r>
            <a:r>
              <a:rPr lang="pt-BR" sz="2000" dirty="0">
                <a:solidFill>
                  <a:schemeClr val="bg1"/>
                </a:solidFill>
                <a:effectLst>
                  <a:outerShdw blurRad="38100" dist="38100" dir="2700000" algn="tl">
                    <a:srgbClr val="000000">
                      <a:alpha val="43137"/>
                    </a:srgbClr>
                  </a:outerShdw>
                </a:effectLst>
                <a:latin typeface="+mj-lt"/>
              </a:rPr>
              <a:t>cm, </a:t>
            </a:r>
            <a:r>
              <a:rPr lang="pt-BR" sz="2000" dirty="0" smtClean="0">
                <a:solidFill>
                  <a:schemeClr val="bg1"/>
                </a:solidFill>
                <a:effectLst>
                  <a:outerShdw blurRad="38100" dist="38100" dir="2700000" algn="tl">
                    <a:srgbClr val="000000">
                      <a:alpha val="43137"/>
                    </a:srgbClr>
                  </a:outerShdw>
                </a:effectLst>
                <a:latin typeface="+mj-lt"/>
              </a:rPr>
              <a:t>f </a:t>
            </a:r>
            <a:r>
              <a:rPr lang="pt-BR" sz="2000" dirty="0">
                <a:solidFill>
                  <a:schemeClr val="bg1"/>
                </a:solidFill>
                <a:effectLst>
                  <a:outerShdw blurRad="38100" dist="38100" dir="2700000" algn="tl">
                    <a:srgbClr val="000000">
                      <a:alpha val="43137"/>
                    </a:srgbClr>
                  </a:outerShdw>
                </a:effectLst>
                <a:latin typeface="+mj-lt"/>
              </a:rPr>
              <a:t>= </a:t>
            </a:r>
            <a:r>
              <a:rPr lang="pt-BR" sz="2000" dirty="0" smtClean="0">
                <a:solidFill>
                  <a:schemeClr val="bg1"/>
                </a:solidFill>
                <a:effectLst>
                  <a:outerShdw blurRad="38100" dist="38100" dir="2700000" algn="tl">
                    <a:srgbClr val="000000">
                      <a:alpha val="43137"/>
                    </a:srgbClr>
                  </a:outerShdw>
                </a:effectLst>
                <a:latin typeface="+mj-lt"/>
              </a:rPr>
              <a:t>–15 </a:t>
            </a:r>
            <a:r>
              <a:rPr lang="pt-BR" sz="2000" dirty="0">
                <a:solidFill>
                  <a:schemeClr val="bg1"/>
                </a:solidFill>
                <a:effectLst>
                  <a:outerShdw blurRad="38100" dist="38100" dir="2700000" algn="tl">
                    <a:srgbClr val="000000">
                      <a:alpha val="43137"/>
                    </a:srgbClr>
                  </a:outerShdw>
                </a:effectLst>
                <a:latin typeface="+mj-lt"/>
              </a:rPr>
              <a:t>cm, </a:t>
            </a:r>
            <a:r>
              <a:rPr lang="pt-BR" sz="2000" dirty="0" smtClean="0">
                <a:solidFill>
                  <a:schemeClr val="bg1"/>
                </a:solidFill>
                <a:effectLst>
                  <a:outerShdw blurRad="38100" dist="38100" dir="2700000" algn="tl">
                    <a:srgbClr val="000000">
                      <a:alpha val="43137"/>
                    </a:srgbClr>
                  </a:outerShdw>
                </a:effectLst>
                <a:latin typeface="+mj-lt"/>
              </a:rPr>
              <a:t>u </a:t>
            </a:r>
            <a:r>
              <a:rPr lang="pt-BR" sz="2000" dirty="0">
                <a:solidFill>
                  <a:schemeClr val="bg1"/>
                </a:solidFill>
                <a:effectLst>
                  <a:outerShdw blurRad="38100" dist="38100" dir="2700000" algn="tl">
                    <a:srgbClr val="000000">
                      <a:alpha val="43137"/>
                    </a:srgbClr>
                  </a:outerShdw>
                </a:effectLst>
                <a:latin typeface="+mj-lt"/>
              </a:rPr>
              <a:t>= </a:t>
            </a:r>
            <a:r>
              <a:rPr lang="pt-BR" sz="2000" dirty="0" smtClean="0">
                <a:solidFill>
                  <a:schemeClr val="bg1"/>
                </a:solidFill>
                <a:effectLst>
                  <a:outerShdw blurRad="38100" dist="38100" dir="2700000" algn="tl">
                    <a:srgbClr val="000000">
                      <a:alpha val="43137"/>
                    </a:srgbClr>
                  </a:outerShdw>
                </a:effectLst>
                <a:latin typeface="+mj-lt"/>
              </a:rPr>
              <a:t>?</a:t>
            </a:r>
            <a:endParaRPr lang="en-US" dirty="0">
              <a:solidFill>
                <a:schemeClr val="bg1"/>
              </a:solidFill>
              <a:effectLst>
                <a:outerShdw blurRad="38100" dist="38100" dir="2700000" algn="tl">
                  <a:srgbClr val="000000">
                    <a:alpha val="43137"/>
                  </a:srgbClr>
                </a:outerShdw>
              </a:effectLst>
              <a:latin typeface="+mj-lt"/>
              <a:cs typeface="Aharoni" pitchFamily="2" charset="-79"/>
            </a:endParaRPr>
          </a:p>
        </p:txBody>
      </p:sp>
      <p:grpSp>
        <p:nvGrpSpPr>
          <p:cNvPr id="6" name="Group 5"/>
          <p:cNvGrpSpPr/>
          <p:nvPr/>
        </p:nvGrpSpPr>
        <p:grpSpPr>
          <a:xfrm>
            <a:off x="1034679" y="2818817"/>
            <a:ext cx="513128" cy="632426"/>
            <a:chOff x="1061672" y="3639452"/>
            <a:chExt cx="513128" cy="632426"/>
          </a:xfrm>
        </p:grpSpPr>
        <p:sp>
          <p:nvSpPr>
            <p:cNvPr id="47" name="TextBox 46"/>
            <p:cNvSpPr txBox="1"/>
            <p:nvPr/>
          </p:nvSpPr>
          <p:spPr>
            <a:xfrm>
              <a:off x="1151551" y="3639452"/>
              <a:ext cx="381000"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sp>
          <p:nvSpPr>
            <p:cNvPr id="48" name="TextBox 47"/>
            <p:cNvSpPr txBox="1"/>
            <p:nvPr/>
          </p:nvSpPr>
          <p:spPr>
            <a:xfrm>
              <a:off x="1061672" y="3902546"/>
              <a:ext cx="513128"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-10</a:t>
              </a:r>
              <a:endParaRPr lang="en-US" dirty="0">
                <a:solidFill>
                  <a:schemeClr val="bg1"/>
                </a:solidFill>
                <a:latin typeface="+mj-lt"/>
                <a:cs typeface="Times New Roman" pitchFamily="18" charset="0"/>
              </a:endParaRPr>
            </a:p>
          </p:txBody>
        </p:sp>
        <p:cxnSp>
          <p:nvCxnSpPr>
            <p:cNvPr id="49" name="Straight Connector 48"/>
            <p:cNvCxnSpPr/>
            <p:nvPr/>
          </p:nvCxnSpPr>
          <p:spPr>
            <a:xfrm>
              <a:off x="1159314" y="3942418"/>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1485894" y="2919411"/>
            <a:ext cx="261944" cy="369332"/>
          </a:xfrm>
          <a:prstGeom prst="rect">
            <a:avLst/>
          </a:prstGeom>
          <a:noFill/>
        </p:spPr>
        <p:txBody>
          <a:bodyPr wrap="square" rtlCol="0">
            <a:spAutoFit/>
          </a:bodyPr>
          <a:lstStyle/>
          <a:p>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grpSp>
        <p:nvGrpSpPr>
          <p:cNvPr id="5" name="Group 4"/>
          <p:cNvGrpSpPr/>
          <p:nvPr/>
        </p:nvGrpSpPr>
        <p:grpSpPr>
          <a:xfrm>
            <a:off x="1685156" y="2786935"/>
            <a:ext cx="657996" cy="647696"/>
            <a:chOff x="1651000" y="3607120"/>
            <a:chExt cx="657996" cy="647696"/>
          </a:xfrm>
        </p:grpSpPr>
        <p:sp>
          <p:nvSpPr>
            <p:cNvPr id="53" name="TextBox 52"/>
            <p:cNvSpPr txBox="1"/>
            <p:nvPr/>
          </p:nvSpPr>
          <p:spPr>
            <a:xfrm>
              <a:off x="1651000" y="3885484"/>
              <a:ext cx="657996"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(-15)</a:t>
              </a:r>
              <a:endParaRPr lang="en-US" dirty="0">
                <a:solidFill>
                  <a:schemeClr val="bg1"/>
                </a:solidFill>
                <a:latin typeface="+mj-lt"/>
                <a:cs typeface="Times New Roman" pitchFamily="18" charset="0"/>
              </a:endParaRPr>
            </a:p>
          </p:txBody>
        </p:sp>
        <p:cxnSp>
          <p:nvCxnSpPr>
            <p:cNvPr id="54" name="Straight Connector 53"/>
            <p:cNvCxnSpPr/>
            <p:nvPr/>
          </p:nvCxnSpPr>
          <p:spPr>
            <a:xfrm>
              <a:off x="1752600" y="3941460"/>
              <a:ext cx="46558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789498" y="3607120"/>
              <a:ext cx="381000" cy="369333"/>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grpSp>
      <p:sp>
        <p:nvSpPr>
          <p:cNvPr id="119" name="TextBox 118"/>
          <p:cNvSpPr txBox="1"/>
          <p:nvPr/>
        </p:nvSpPr>
        <p:spPr>
          <a:xfrm>
            <a:off x="1254150" y="4004754"/>
            <a:ext cx="1579539" cy="346247"/>
          </a:xfrm>
          <a:prstGeom prst="rect">
            <a:avLst/>
          </a:prstGeom>
          <a:noFill/>
          <a:ln w="9525">
            <a:noFill/>
            <a:miter lim="800000"/>
            <a:headEnd/>
            <a:tailEnd/>
          </a:ln>
        </p:spPr>
        <p:txBody>
          <a:bodyPr wrap="none" lIns="68550" tIns="34289" rIns="68550" bIns="34289">
            <a:spAutoFit/>
          </a:bodyPr>
          <a:lstStyle>
            <a:defPPr>
              <a:defRPr lang="en-US"/>
            </a:defPPr>
            <a:lvl1pPr>
              <a:defRPr sz="1600" b="1">
                <a:solidFill>
                  <a:srgbClr val="0000CC"/>
                </a:solidFill>
                <a:latin typeface="Book Antiqua" pitchFamily="18" charset="0"/>
              </a:defRPr>
            </a:lvl1pPr>
          </a:lstStyle>
          <a:p>
            <a:r>
              <a:rPr lang="en-US" sz="1800" dirty="0">
                <a:solidFill>
                  <a:schemeClr val="bg1"/>
                </a:solidFill>
                <a:effectLst>
                  <a:outerShdw blurRad="38100" dist="38100" dir="2700000" algn="tl">
                    <a:srgbClr val="000000">
                      <a:alpha val="43137"/>
                    </a:srgbClr>
                  </a:outerShdw>
                </a:effectLst>
                <a:sym typeface="Symbol"/>
              </a:rPr>
              <a:t> </a:t>
            </a:r>
            <a:r>
              <a:rPr lang="en-US" sz="1800" dirty="0" smtClean="0">
                <a:solidFill>
                  <a:schemeClr val="bg1"/>
                </a:solidFill>
                <a:effectLst>
                  <a:outerShdw blurRad="38100" dist="38100" dir="2700000" algn="tl">
                    <a:srgbClr val="000000">
                      <a:alpha val="43137"/>
                    </a:srgbClr>
                  </a:outerShdw>
                </a:effectLst>
              </a:rPr>
              <a:t>u  </a:t>
            </a:r>
            <a:r>
              <a:rPr lang="en-US" sz="1800" dirty="0">
                <a:solidFill>
                  <a:schemeClr val="bg1"/>
                </a:solidFill>
                <a:effectLst>
                  <a:outerShdw blurRad="38100" dist="38100" dir="2700000" algn="tl">
                    <a:srgbClr val="000000">
                      <a:alpha val="43137"/>
                    </a:srgbClr>
                  </a:outerShdw>
                </a:effectLst>
              </a:rPr>
              <a:t>= </a:t>
            </a:r>
            <a:r>
              <a:rPr lang="en-US" sz="1800" dirty="0" smtClean="0">
                <a:solidFill>
                  <a:schemeClr val="bg1"/>
                </a:solidFill>
                <a:effectLst>
                  <a:outerShdw blurRad="38100" dist="38100" dir="2700000" algn="tl">
                    <a:srgbClr val="000000">
                      <a:alpha val="43137"/>
                    </a:srgbClr>
                  </a:outerShdw>
                </a:effectLst>
              </a:rPr>
              <a:t>-30 cm </a:t>
            </a:r>
            <a:endParaRPr lang="en-IN" sz="1800" dirty="0">
              <a:solidFill>
                <a:schemeClr val="bg1"/>
              </a:solidFill>
              <a:effectLst>
                <a:outerShdw blurRad="38100" dist="38100" dir="2700000" algn="tl">
                  <a:srgbClr val="000000">
                    <a:alpha val="43137"/>
                  </a:srgbClr>
                </a:outerShdw>
              </a:effectLst>
            </a:endParaRPr>
          </a:p>
        </p:txBody>
      </p:sp>
      <p:sp>
        <p:nvSpPr>
          <p:cNvPr id="120" name="Rectangle 119"/>
          <p:cNvSpPr/>
          <p:nvPr/>
        </p:nvSpPr>
        <p:spPr>
          <a:xfrm>
            <a:off x="1265358" y="3992230"/>
            <a:ext cx="1568331" cy="371294"/>
          </a:xfrm>
          <a:prstGeom prst="rect">
            <a:avLst/>
          </a:prstGeom>
          <a:ln w="12700">
            <a:solidFill>
              <a:srgbClr val="FFFF00"/>
            </a:solidFill>
            <a:headEnd type="triangle" w="med" len="med"/>
            <a:tailEnd type="none" w="med" len="med"/>
          </a:ln>
          <a:effectLst>
            <a:glow rad="50800">
              <a:srgbClr val="FF0000">
                <a:alpha val="7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latin typeface="Tw Cen MT" panose="020B0602020104020603" pitchFamily="34" charset="0"/>
            </a:endParaRPr>
          </a:p>
        </p:txBody>
      </p:sp>
      <p:grpSp>
        <p:nvGrpSpPr>
          <p:cNvPr id="95" name="Group 139"/>
          <p:cNvGrpSpPr/>
          <p:nvPr/>
        </p:nvGrpSpPr>
        <p:grpSpPr>
          <a:xfrm>
            <a:off x="492529" y="1736725"/>
            <a:ext cx="1641071" cy="633330"/>
            <a:chOff x="1524000" y="2872409"/>
            <a:chExt cx="1641071" cy="844439"/>
          </a:xfrm>
        </p:grpSpPr>
        <p:sp>
          <p:nvSpPr>
            <p:cNvPr id="97" name="TextBox 96"/>
            <p:cNvSpPr txBox="1"/>
            <p:nvPr/>
          </p:nvSpPr>
          <p:spPr>
            <a:xfrm>
              <a:off x="1524000" y="2873612"/>
              <a:ext cx="381000" cy="492443"/>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sp>
          <p:nvSpPr>
            <p:cNvPr id="104" name="TextBox 103"/>
            <p:cNvSpPr txBox="1"/>
            <p:nvPr/>
          </p:nvSpPr>
          <p:spPr>
            <a:xfrm>
              <a:off x="1524000" y="3224405"/>
              <a:ext cx="381000" cy="492443"/>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v</a:t>
              </a:r>
              <a:endParaRPr lang="en-US" dirty="0">
                <a:solidFill>
                  <a:schemeClr val="bg1"/>
                </a:solidFill>
                <a:latin typeface="+mj-lt"/>
                <a:cs typeface="Times New Roman" pitchFamily="18" charset="0"/>
              </a:endParaRPr>
            </a:p>
          </p:txBody>
        </p:sp>
        <p:cxnSp>
          <p:nvCxnSpPr>
            <p:cNvPr id="105" name="Straight Connector 104"/>
            <p:cNvCxnSpPr/>
            <p:nvPr/>
          </p:nvCxnSpPr>
          <p:spPr>
            <a:xfrm>
              <a:off x="1540314" y="3277567"/>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863321" y="3027813"/>
              <a:ext cx="304800" cy="492445"/>
            </a:xfrm>
            <a:prstGeom prst="rect">
              <a:avLst/>
            </a:prstGeom>
            <a:noFill/>
          </p:spPr>
          <p:txBody>
            <a:bodyPr wrap="square" rtlCol="0">
              <a:spAutoFit/>
            </a:bodyPr>
            <a:lstStyle/>
            <a:p>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
          <p:nvSpPr>
            <p:cNvPr id="111" name="TextBox 110"/>
            <p:cNvSpPr txBox="1"/>
            <p:nvPr/>
          </p:nvSpPr>
          <p:spPr>
            <a:xfrm>
              <a:off x="2101042" y="2873612"/>
              <a:ext cx="381000" cy="49244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sp>
          <p:nvSpPr>
            <p:cNvPr id="115" name="TextBox 114"/>
            <p:cNvSpPr txBox="1"/>
            <p:nvPr/>
          </p:nvSpPr>
          <p:spPr>
            <a:xfrm>
              <a:off x="2098271" y="3224403"/>
              <a:ext cx="381000" cy="492445"/>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u</a:t>
              </a:r>
              <a:endParaRPr lang="en-US" dirty="0">
                <a:solidFill>
                  <a:schemeClr val="bg1"/>
                </a:solidFill>
                <a:latin typeface="+mj-lt"/>
                <a:cs typeface="Times New Roman" pitchFamily="18" charset="0"/>
              </a:endParaRPr>
            </a:p>
          </p:txBody>
        </p:sp>
        <p:cxnSp>
          <p:nvCxnSpPr>
            <p:cNvPr id="116" name="Straight Connector 115"/>
            <p:cNvCxnSpPr/>
            <p:nvPr/>
          </p:nvCxnSpPr>
          <p:spPr>
            <a:xfrm>
              <a:off x="2114585" y="3277566"/>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485621" y="3027814"/>
              <a:ext cx="345048" cy="492443"/>
            </a:xfrm>
            <a:prstGeom prst="rect">
              <a:avLst/>
            </a:prstGeom>
            <a:noFill/>
          </p:spPr>
          <p:txBody>
            <a:bodyPr wrap="square" rtlCol="0">
              <a:spAutoFit/>
            </a:bodyPr>
            <a:lstStyle/>
            <a:p>
              <a:r>
                <a:rPr lang="en-US" dirty="0" smtClean="0">
                  <a:solidFill>
                    <a:schemeClr val="bg1"/>
                  </a:solidFill>
                  <a:latin typeface="+mj-lt"/>
                  <a:cs typeface="Times New Roman" pitchFamily="18" charset="0"/>
                </a:rPr>
                <a:t>=   </a:t>
              </a:r>
              <a:endParaRPr lang="en-US" dirty="0">
                <a:solidFill>
                  <a:schemeClr val="bg1"/>
                </a:solidFill>
                <a:latin typeface="+mj-lt"/>
                <a:cs typeface="Times New Roman" pitchFamily="18" charset="0"/>
              </a:endParaRPr>
            </a:p>
          </p:txBody>
        </p:sp>
        <p:grpSp>
          <p:nvGrpSpPr>
            <p:cNvPr id="151" name="Group 31"/>
            <p:cNvGrpSpPr/>
            <p:nvPr/>
          </p:nvGrpSpPr>
          <p:grpSpPr>
            <a:xfrm>
              <a:off x="2784071" y="3224406"/>
              <a:ext cx="381000" cy="492442"/>
              <a:chOff x="5347575" y="3043636"/>
              <a:chExt cx="381000" cy="492442"/>
            </a:xfrm>
          </p:grpSpPr>
          <p:sp>
            <p:nvSpPr>
              <p:cNvPr id="154" name="TextBox 153"/>
              <p:cNvSpPr txBox="1"/>
              <p:nvPr/>
            </p:nvSpPr>
            <p:spPr>
              <a:xfrm>
                <a:off x="5347575" y="3043636"/>
                <a:ext cx="381000" cy="49244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f</a:t>
                </a:r>
                <a:endParaRPr lang="en-US" dirty="0">
                  <a:solidFill>
                    <a:schemeClr val="bg1"/>
                  </a:solidFill>
                  <a:latin typeface="+mj-lt"/>
                  <a:cs typeface="Times New Roman" pitchFamily="18" charset="0"/>
                </a:endParaRPr>
              </a:p>
            </p:txBody>
          </p:sp>
          <p:cxnSp>
            <p:nvCxnSpPr>
              <p:cNvPr id="155" name="Straight Connector 154"/>
              <p:cNvCxnSpPr/>
              <p:nvPr/>
            </p:nvCxnSpPr>
            <p:spPr>
              <a:xfrm>
                <a:off x="5350115" y="3095518"/>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2" name="TextBox 151"/>
            <p:cNvSpPr txBox="1"/>
            <p:nvPr/>
          </p:nvSpPr>
          <p:spPr>
            <a:xfrm>
              <a:off x="2782259" y="2872409"/>
              <a:ext cx="381000" cy="492443"/>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grpSp>
      <p:grpSp>
        <p:nvGrpSpPr>
          <p:cNvPr id="156" name="Group 139"/>
          <p:cNvGrpSpPr/>
          <p:nvPr/>
        </p:nvGrpSpPr>
        <p:grpSpPr>
          <a:xfrm>
            <a:off x="489926" y="2261235"/>
            <a:ext cx="1641071" cy="633330"/>
            <a:chOff x="1524000" y="2872409"/>
            <a:chExt cx="1641071" cy="844439"/>
          </a:xfrm>
        </p:grpSpPr>
        <p:sp>
          <p:nvSpPr>
            <p:cNvPr id="158" name="TextBox 157"/>
            <p:cNvSpPr txBox="1"/>
            <p:nvPr/>
          </p:nvSpPr>
          <p:spPr>
            <a:xfrm>
              <a:off x="1524000" y="2873612"/>
              <a:ext cx="381000" cy="492443"/>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sp>
          <p:nvSpPr>
            <p:cNvPr id="159" name="TextBox 158"/>
            <p:cNvSpPr txBox="1"/>
            <p:nvPr/>
          </p:nvSpPr>
          <p:spPr>
            <a:xfrm>
              <a:off x="1524000" y="3224403"/>
              <a:ext cx="381000" cy="492443"/>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u</a:t>
              </a:r>
              <a:endParaRPr lang="en-US" dirty="0">
                <a:solidFill>
                  <a:schemeClr val="bg1"/>
                </a:solidFill>
                <a:latin typeface="+mj-lt"/>
                <a:cs typeface="Times New Roman" pitchFamily="18" charset="0"/>
              </a:endParaRPr>
            </a:p>
          </p:txBody>
        </p:sp>
        <p:cxnSp>
          <p:nvCxnSpPr>
            <p:cNvPr id="160" name="Straight Connector 159"/>
            <p:cNvCxnSpPr/>
            <p:nvPr/>
          </p:nvCxnSpPr>
          <p:spPr>
            <a:xfrm>
              <a:off x="1540314" y="3277567"/>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863321" y="3027813"/>
              <a:ext cx="304800" cy="492445"/>
            </a:xfrm>
            <a:prstGeom prst="rect">
              <a:avLst/>
            </a:prstGeom>
            <a:noFill/>
          </p:spPr>
          <p:txBody>
            <a:bodyPr wrap="square" rtlCol="0">
              <a:spAutoFit/>
            </a:bodyPr>
            <a:lstStyle/>
            <a:p>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
          <p:nvSpPr>
            <p:cNvPr id="162" name="TextBox 161"/>
            <p:cNvSpPr txBox="1"/>
            <p:nvPr/>
          </p:nvSpPr>
          <p:spPr>
            <a:xfrm>
              <a:off x="2126442" y="2873612"/>
              <a:ext cx="381000" cy="49244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sp>
          <p:nvSpPr>
            <p:cNvPr id="163" name="TextBox 162"/>
            <p:cNvSpPr txBox="1"/>
            <p:nvPr/>
          </p:nvSpPr>
          <p:spPr>
            <a:xfrm>
              <a:off x="2123671" y="3224403"/>
              <a:ext cx="381000" cy="492445"/>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v</a:t>
              </a:r>
              <a:endParaRPr lang="en-US" dirty="0">
                <a:solidFill>
                  <a:schemeClr val="bg1"/>
                </a:solidFill>
                <a:latin typeface="+mj-lt"/>
                <a:cs typeface="Times New Roman" pitchFamily="18" charset="0"/>
              </a:endParaRPr>
            </a:p>
          </p:txBody>
        </p:sp>
        <p:cxnSp>
          <p:nvCxnSpPr>
            <p:cNvPr id="164" name="Straight Connector 163"/>
            <p:cNvCxnSpPr/>
            <p:nvPr/>
          </p:nvCxnSpPr>
          <p:spPr>
            <a:xfrm>
              <a:off x="2139985" y="3277566"/>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2485621" y="3027814"/>
              <a:ext cx="273050" cy="492443"/>
            </a:xfrm>
            <a:prstGeom prst="rect">
              <a:avLst/>
            </a:prstGeom>
            <a:noFill/>
          </p:spPr>
          <p:txBody>
            <a:bodyPr wrap="square" rtlCol="0">
              <a:spAutoFit/>
            </a:bodyPr>
            <a:lstStyle/>
            <a:p>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grpSp>
          <p:nvGrpSpPr>
            <p:cNvPr id="172" name="Group 31"/>
            <p:cNvGrpSpPr/>
            <p:nvPr/>
          </p:nvGrpSpPr>
          <p:grpSpPr>
            <a:xfrm>
              <a:off x="2784071" y="3224403"/>
              <a:ext cx="381000" cy="492442"/>
              <a:chOff x="5347575" y="3043633"/>
              <a:chExt cx="381000" cy="492442"/>
            </a:xfrm>
          </p:grpSpPr>
          <p:sp>
            <p:nvSpPr>
              <p:cNvPr id="174" name="TextBox 173"/>
              <p:cNvSpPr txBox="1"/>
              <p:nvPr/>
            </p:nvSpPr>
            <p:spPr>
              <a:xfrm>
                <a:off x="5347575" y="3043633"/>
                <a:ext cx="381000" cy="49244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f</a:t>
                </a:r>
                <a:endParaRPr lang="en-US" dirty="0">
                  <a:solidFill>
                    <a:schemeClr val="bg1"/>
                  </a:solidFill>
                  <a:latin typeface="+mj-lt"/>
                  <a:cs typeface="Times New Roman" pitchFamily="18" charset="0"/>
                </a:endParaRPr>
              </a:p>
            </p:txBody>
          </p:sp>
          <p:cxnSp>
            <p:nvCxnSpPr>
              <p:cNvPr id="175" name="Straight Connector 174"/>
              <p:cNvCxnSpPr/>
              <p:nvPr/>
            </p:nvCxnSpPr>
            <p:spPr>
              <a:xfrm>
                <a:off x="5350115" y="3095518"/>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3" name="TextBox 172"/>
            <p:cNvSpPr txBox="1"/>
            <p:nvPr/>
          </p:nvSpPr>
          <p:spPr>
            <a:xfrm>
              <a:off x="2782259" y="2872409"/>
              <a:ext cx="381000" cy="492443"/>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grpSp>
      <p:sp>
        <p:nvSpPr>
          <p:cNvPr id="177" name="TextBox 176"/>
          <p:cNvSpPr txBox="1"/>
          <p:nvPr/>
        </p:nvSpPr>
        <p:spPr>
          <a:xfrm>
            <a:off x="791810" y="2920518"/>
            <a:ext cx="336905"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grpSp>
        <p:nvGrpSpPr>
          <p:cNvPr id="178" name="Group 177"/>
          <p:cNvGrpSpPr/>
          <p:nvPr/>
        </p:nvGrpSpPr>
        <p:grpSpPr>
          <a:xfrm>
            <a:off x="2468044" y="2828619"/>
            <a:ext cx="664873" cy="632426"/>
            <a:chOff x="928979" y="3639452"/>
            <a:chExt cx="664873" cy="632426"/>
          </a:xfrm>
        </p:grpSpPr>
        <p:sp>
          <p:nvSpPr>
            <p:cNvPr id="179" name="TextBox 178"/>
            <p:cNvSpPr txBox="1"/>
            <p:nvPr/>
          </p:nvSpPr>
          <p:spPr>
            <a:xfrm>
              <a:off x="1149961" y="3639452"/>
              <a:ext cx="381000"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sp>
          <p:nvSpPr>
            <p:cNvPr id="180" name="TextBox 179"/>
            <p:cNvSpPr txBox="1"/>
            <p:nvPr/>
          </p:nvSpPr>
          <p:spPr>
            <a:xfrm>
              <a:off x="1080724" y="3902546"/>
              <a:ext cx="513128"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10</a:t>
              </a:r>
              <a:endParaRPr lang="en-US" dirty="0">
                <a:solidFill>
                  <a:schemeClr val="bg1"/>
                </a:solidFill>
                <a:latin typeface="+mj-lt"/>
                <a:cs typeface="Times New Roman" pitchFamily="18" charset="0"/>
              </a:endParaRPr>
            </a:p>
          </p:txBody>
        </p:sp>
        <p:cxnSp>
          <p:nvCxnSpPr>
            <p:cNvPr id="181" name="Straight Connector 180"/>
            <p:cNvCxnSpPr/>
            <p:nvPr/>
          </p:nvCxnSpPr>
          <p:spPr>
            <a:xfrm>
              <a:off x="1159314" y="3942418"/>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928979" y="3740046"/>
              <a:ext cx="304800"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grpSp>
      <p:sp>
        <p:nvSpPr>
          <p:cNvPr id="182" name="TextBox 181"/>
          <p:cNvSpPr txBox="1"/>
          <p:nvPr/>
        </p:nvSpPr>
        <p:spPr>
          <a:xfrm>
            <a:off x="3064295" y="2929213"/>
            <a:ext cx="272930" cy="369332"/>
          </a:xfrm>
          <a:prstGeom prst="rect">
            <a:avLst/>
          </a:prstGeom>
          <a:noFill/>
        </p:spPr>
        <p:txBody>
          <a:bodyPr wrap="square" rtlCol="0">
            <a:spAutoFit/>
          </a:bodyPr>
          <a:lstStyle/>
          <a:p>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grpSp>
        <p:nvGrpSpPr>
          <p:cNvPr id="183" name="Group 182"/>
          <p:cNvGrpSpPr/>
          <p:nvPr/>
        </p:nvGrpSpPr>
        <p:grpSpPr>
          <a:xfrm>
            <a:off x="3281341" y="2828167"/>
            <a:ext cx="505596" cy="633331"/>
            <a:chOff x="1666236" y="3638550"/>
            <a:chExt cx="505596" cy="633331"/>
          </a:xfrm>
        </p:grpSpPr>
        <p:sp>
          <p:nvSpPr>
            <p:cNvPr id="184" name="TextBox 183"/>
            <p:cNvSpPr txBox="1"/>
            <p:nvPr/>
          </p:nvSpPr>
          <p:spPr>
            <a:xfrm>
              <a:off x="1666236" y="3902549"/>
              <a:ext cx="505596"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-15</a:t>
              </a:r>
              <a:endParaRPr lang="en-US" dirty="0">
                <a:solidFill>
                  <a:schemeClr val="bg1"/>
                </a:solidFill>
                <a:latin typeface="+mj-lt"/>
                <a:cs typeface="Times New Roman" pitchFamily="18" charset="0"/>
              </a:endParaRPr>
            </a:p>
          </p:txBody>
        </p:sp>
        <p:cxnSp>
          <p:nvCxnSpPr>
            <p:cNvPr id="185" name="Straight Connector 184"/>
            <p:cNvCxnSpPr/>
            <p:nvPr/>
          </p:nvCxnSpPr>
          <p:spPr>
            <a:xfrm>
              <a:off x="1752600" y="3941460"/>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1746254" y="3638550"/>
              <a:ext cx="381000" cy="369333"/>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grpSp>
      <p:sp>
        <p:nvSpPr>
          <p:cNvPr id="187" name="TextBox 186"/>
          <p:cNvSpPr txBox="1"/>
          <p:nvPr/>
        </p:nvSpPr>
        <p:spPr>
          <a:xfrm>
            <a:off x="2269246" y="2929213"/>
            <a:ext cx="336905"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grpSp>
        <p:nvGrpSpPr>
          <p:cNvPr id="189" name="Group 188"/>
          <p:cNvGrpSpPr/>
          <p:nvPr/>
        </p:nvGrpSpPr>
        <p:grpSpPr>
          <a:xfrm>
            <a:off x="1013130" y="3333750"/>
            <a:ext cx="882039" cy="670338"/>
            <a:chOff x="1026160" y="3601540"/>
            <a:chExt cx="882039" cy="670338"/>
          </a:xfrm>
        </p:grpSpPr>
        <p:sp>
          <p:nvSpPr>
            <p:cNvPr id="190" name="TextBox 189"/>
            <p:cNvSpPr txBox="1"/>
            <p:nvPr/>
          </p:nvSpPr>
          <p:spPr>
            <a:xfrm>
              <a:off x="1026160" y="3601540"/>
              <a:ext cx="882039"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-3 + 2</a:t>
              </a:r>
              <a:endParaRPr lang="en-US" dirty="0">
                <a:solidFill>
                  <a:schemeClr val="bg1"/>
                </a:solidFill>
                <a:latin typeface="+mj-lt"/>
                <a:cs typeface="Times New Roman" pitchFamily="18" charset="0"/>
              </a:endParaRPr>
            </a:p>
          </p:txBody>
        </p:sp>
        <p:sp>
          <p:nvSpPr>
            <p:cNvPr id="191" name="TextBox 190"/>
            <p:cNvSpPr txBox="1"/>
            <p:nvPr/>
          </p:nvSpPr>
          <p:spPr>
            <a:xfrm>
              <a:off x="1214072" y="3902546"/>
              <a:ext cx="513128"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30</a:t>
              </a:r>
              <a:endParaRPr lang="en-US" dirty="0">
                <a:solidFill>
                  <a:schemeClr val="bg1"/>
                </a:solidFill>
                <a:latin typeface="+mj-lt"/>
                <a:cs typeface="Times New Roman" pitchFamily="18" charset="0"/>
              </a:endParaRPr>
            </a:p>
          </p:txBody>
        </p:sp>
        <p:cxnSp>
          <p:nvCxnSpPr>
            <p:cNvPr id="192" name="Straight Connector 191"/>
            <p:cNvCxnSpPr/>
            <p:nvPr/>
          </p:nvCxnSpPr>
          <p:spPr>
            <a:xfrm>
              <a:off x="1159314" y="3942418"/>
              <a:ext cx="61311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4" name="TextBox 193"/>
          <p:cNvSpPr txBox="1"/>
          <p:nvPr/>
        </p:nvSpPr>
        <p:spPr>
          <a:xfrm>
            <a:off x="791810" y="3481109"/>
            <a:ext cx="336905"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
        <p:nvSpPr>
          <p:cNvPr id="123" name="TextBox 122"/>
          <p:cNvSpPr txBox="1"/>
          <p:nvPr/>
        </p:nvSpPr>
        <p:spPr>
          <a:xfrm>
            <a:off x="1748185" y="3489276"/>
            <a:ext cx="336905"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grpSp>
        <p:nvGrpSpPr>
          <p:cNvPr id="124" name="Group 123"/>
          <p:cNvGrpSpPr/>
          <p:nvPr/>
        </p:nvGrpSpPr>
        <p:grpSpPr>
          <a:xfrm>
            <a:off x="1975556" y="3369142"/>
            <a:ext cx="505111" cy="626266"/>
            <a:chOff x="4131474" y="3716480"/>
            <a:chExt cx="505111" cy="626266"/>
          </a:xfrm>
        </p:grpSpPr>
        <p:sp>
          <p:nvSpPr>
            <p:cNvPr id="125" name="TextBox 124"/>
            <p:cNvSpPr txBox="1"/>
            <p:nvPr/>
          </p:nvSpPr>
          <p:spPr>
            <a:xfrm>
              <a:off x="4131474" y="3973414"/>
              <a:ext cx="505111"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-30</a:t>
              </a:r>
              <a:endParaRPr lang="en-US" dirty="0">
                <a:solidFill>
                  <a:schemeClr val="bg1"/>
                </a:solidFill>
                <a:latin typeface="+mj-lt"/>
                <a:cs typeface="Times New Roman" pitchFamily="18" charset="0"/>
              </a:endParaRPr>
            </a:p>
          </p:txBody>
        </p:sp>
        <p:sp>
          <p:nvSpPr>
            <p:cNvPr id="126" name="TextBox 125"/>
            <p:cNvSpPr txBox="1"/>
            <p:nvPr/>
          </p:nvSpPr>
          <p:spPr>
            <a:xfrm>
              <a:off x="4182811" y="3716480"/>
              <a:ext cx="431009"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cxnSp>
          <p:nvCxnSpPr>
            <p:cNvPr id="127" name="Straight Connector 126"/>
            <p:cNvCxnSpPr/>
            <p:nvPr/>
          </p:nvCxnSpPr>
          <p:spPr>
            <a:xfrm>
              <a:off x="4207314" y="4030623"/>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791810" y="1139339"/>
            <a:ext cx="8199790" cy="369332"/>
          </a:xfrm>
          <a:prstGeom prst="rect">
            <a:avLst/>
          </a:prstGeom>
        </p:spPr>
        <p:txBody>
          <a:bodyPr wrap="square">
            <a:spAutoFit/>
          </a:bodyPr>
          <a:lstStyle/>
          <a:p>
            <a:pPr>
              <a:tabLst>
                <a:tab pos="406400" algn="ctr"/>
              </a:tabLst>
            </a:pPr>
            <a:r>
              <a:rPr lang="en-US" dirty="0">
                <a:solidFill>
                  <a:schemeClr val="bg1"/>
                </a:solidFill>
                <a:effectLst>
                  <a:outerShdw blurRad="38100" dist="38100" dir="2700000" algn="tl">
                    <a:srgbClr val="000000">
                      <a:alpha val="43137"/>
                    </a:srgbClr>
                  </a:outerShdw>
                </a:effectLst>
                <a:latin typeface="+mj-lt"/>
              </a:rPr>
              <a:t>A concave lens always forms a virtual, erect image on the same side of the object.</a:t>
            </a:r>
            <a:endParaRPr lang="en-US" dirty="0">
              <a:solidFill>
                <a:schemeClr val="bg1"/>
              </a:solidFill>
              <a:effectLst>
                <a:outerShdw blurRad="38100" dist="38100" dir="2700000" algn="tl">
                  <a:srgbClr val="000000">
                    <a:alpha val="43137"/>
                  </a:srgbClr>
                </a:outerShdw>
              </a:effectLst>
              <a:latin typeface="+mj-lt"/>
              <a:cs typeface="Aharoni" pitchFamily="2" charset="-79"/>
            </a:endParaRPr>
          </a:p>
        </p:txBody>
      </p:sp>
      <p:sp>
        <p:nvSpPr>
          <p:cNvPr id="107" name="Rectangle 106"/>
          <p:cNvSpPr/>
          <p:nvPr/>
        </p:nvSpPr>
        <p:spPr>
          <a:xfrm>
            <a:off x="148010" y="4476750"/>
            <a:ext cx="3814389" cy="400110"/>
          </a:xfrm>
          <a:prstGeom prst="rect">
            <a:avLst/>
          </a:prstGeom>
        </p:spPr>
        <p:txBody>
          <a:bodyPr wrap="square">
            <a:spAutoFit/>
          </a:bodyPr>
          <a:lstStyle/>
          <a:p>
            <a:pPr>
              <a:tabLst>
                <a:tab pos="406400" algn="ctr"/>
              </a:tabLst>
            </a:pPr>
            <a:r>
              <a:rPr lang="en-US" sz="2000" dirty="0">
                <a:solidFill>
                  <a:schemeClr val="bg1"/>
                </a:solidFill>
                <a:effectLst>
                  <a:outerShdw blurRad="38100" dist="38100" dir="2700000" algn="tl">
                    <a:srgbClr val="000000">
                      <a:alpha val="43137"/>
                    </a:srgbClr>
                  </a:outerShdw>
                </a:effectLst>
                <a:latin typeface="+mj-lt"/>
              </a:rPr>
              <a:t>Thus, the object distance is 30 cm</a:t>
            </a:r>
            <a:endParaRPr lang="en-US" dirty="0">
              <a:solidFill>
                <a:schemeClr val="bg1"/>
              </a:solidFill>
              <a:effectLst>
                <a:outerShdw blurRad="38100" dist="38100" dir="2700000" algn="tl">
                  <a:srgbClr val="000000">
                    <a:alpha val="43137"/>
                  </a:srgbClr>
                </a:outerShdw>
              </a:effectLst>
              <a:latin typeface="+mj-lt"/>
              <a:cs typeface="Aharoni" pitchFamily="2" charset="-79"/>
            </a:endParaRPr>
          </a:p>
        </p:txBody>
      </p:sp>
      <p:cxnSp>
        <p:nvCxnSpPr>
          <p:cNvPr id="112" name="Straight Connector 111"/>
          <p:cNvCxnSpPr/>
          <p:nvPr/>
        </p:nvCxnSpPr>
        <p:spPr>
          <a:xfrm>
            <a:off x="3846084" y="3081911"/>
            <a:ext cx="0" cy="191241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3" name="Group 125"/>
          <p:cNvGrpSpPr/>
          <p:nvPr/>
        </p:nvGrpSpPr>
        <p:grpSpPr>
          <a:xfrm>
            <a:off x="3920429" y="2931111"/>
            <a:ext cx="1032571" cy="663180"/>
            <a:chOff x="2247205" y="2311514"/>
            <a:chExt cx="1032571" cy="884242"/>
          </a:xfrm>
        </p:grpSpPr>
        <p:sp>
          <p:nvSpPr>
            <p:cNvPr id="114" name="TextBox 113"/>
            <p:cNvSpPr txBox="1"/>
            <p:nvPr/>
          </p:nvSpPr>
          <p:spPr>
            <a:xfrm>
              <a:off x="2247205" y="2537311"/>
              <a:ext cx="578486" cy="492444"/>
            </a:xfrm>
            <a:prstGeom prst="rect">
              <a:avLst/>
            </a:prstGeom>
            <a:noFill/>
          </p:spPr>
          <p:txBody>
            <a:bodyPr wrap="square" rtlCol="0">
              <a:spAutoFit/>
            </a:bodyPr>
            <a:lstStyle/>
            <a:p>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m =</a:t>
              </a:r>
              <a:endParaRPr lang="en-US" b="1" dirty="0">
                <a:solidFill>
                  <a:schemeClr val="bg1"/>
                </a:solidFill>
                <a:effectLst>
                  <a:outerShdw blurRad="38100" dist="38100" dir="2700000" algn="tl">
                    <a:srgbClr val="000000">
                      <a:alpha val="43137"/>
                    </a:srgbClr>
                  </a:outerShdw>
                </a:effectLst>
                <a:latin typeface="+mj-lt"/>
                <a:cs typeface="Times New Roman" pitchFamily="18" charset="0"/>
              </a:endParaRPr>
            </a:p>
          </p:txBody>
        </p:sp>
        <p:grpSp>
          <p:nvGrpSpPr>
            <p:cNvPr id="122" name="Group 31"/>
            <p:cNvGrpSpPr/>
            <p:nvPr/>
          </p:nvGrpSpPr>
          <p:grpSpPr>
            <a:xfrm>
              <a:off x="2809876" y="2311514"/>
              <a:ext cx="469900" cy="884242"/>
              <a:chOff x="5476876" y="2691440"/>
              <a:chExt cx="469900" cy="884242"/>
            </a:xfrm>
          </p:grpSpPr>
          <p:sp>
            <p:nvSpPr>
              <p:cNvPr id="129" name="TextBox 128"/>
              <p:cNvSpPr txBox="1"/>
              <p:nvPr/>
            </p:nvSpPr>
            <p:spPr>
              <a:xfrm>
                <a:off x="5476876" y="2691440"/>
                <a:ext cx="469900" cy="49244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v</a:t>
                </a:r>
                <a:endParaRPr lang="en-US" b="1" dirty="0">
                  <a:solidFill>
                    <a:schemeClr val="bg1"/>
                  </a:solidFill>
                  <a:effectLst>
                    <a:outerShdw blurRad="38100" dist="38100" dir="2700000" algn="tl">
                      <a:srgbClr val="000000">
                        <a:alpha val="43137"/>
                      </a:srgbClr>
                    </a:outerShdw>
                  </a:effectLst>
                  <a:latin typeface="+mj-lt"/>
                  <a:cs typeface="Times New Roman" pitchFamily="18" charset="0"/>
                </a:endParaRPr>
              </a:p>
            </p:txBody>
          </p:sp>
          <p:sp>
            <p:nvSpPr>
              <p:cNvPr id="130" name="TextBox 129"/>
              <p:cNvSpPr txBox="1"/>
              <p:nvPr/>
            </p:nvSpPr>
            <p:spPr>
              <a:xfrm>
                <a:off x="5518150" y="3083239"/>
                <a:ext cx="381000" cy="492443"/>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u</a:t>
                </a:r>
                <a:endParaRPr lang="en-US" b="1" dirty="0">
                  <a:solidFill>
                    <a:schemeClr val="bg1"/>
                  </a:solidFill>
                  <a:effectLst>
                    <a:outerShdw blurRad="38100" dist="38100" dir="2700000" algn="tl">
                      <a:srgbClr val="000000">
                        <a:alpha val="43137"/>
                      </a:srgbClr>
                    </a:outerShdw>
                  </a:effectLst>
                  <a:latin typeface="+mj-lt"/>
                  <a:cs typeface="Times New Roman" pitchFamily="18" charset="0"/>
                </a:endParaRPr>
              </a:p>
            </p:txBody>
          </p:sp>
          <p:cxnSp>
            <p:nvCxnSpPr>
              <p:cNvPr id="131" name="Straight Connector 130"/>
              <p:cNvCxnSpPr/>
              <p:nvPr/>
            </p:nvCxnSpPr>
            <p:spPr>
              <a:xfrm>
                <a:off x="5503545" y="3153925"/>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p:cNvGrpSpPr/>
          <p:nvPr/>
        </p:nvGrpSpPr>
        <p:grpSpPr>
          <a:xfrm>
            <a:off x="4424363" y="3541994"/>
            <a:ext cx="883886" cy="670227"/>
            <a:chOff x="4258717" y="3727656"/>
            <a:chExt cx="883886" cy="670227"/>
          </a:xfrm>
        </p:grpSpPr>
        <p:sp>
          <p:nvSpPr>
            <p:cNvPr id="136" name="TextBox 135"/>
            <p:cNvSpPr txBox="1"/>
            <p:nvPr/>
          </p:nvSpPr>
          <p:spPr>
            <a:xfrm>
              <a:off x="4258717" y="3727656"/>
              <a:ext cx="883886" cy="369332"/>
            </a:xfrm>
            <a:prstGeom prst="rect">
              <a:avLst/>
            </a:prstGeom>
            <a:noFill/>
          </p:spPr>
          <p:txBody>
            <a:bodyPr wrap="square" rtlCol="0">
              <a:spAutoFit/>
            </a:bodyPr>
            <a:lstStyle/>
            <a:p>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-10 cm</a:t>
              </a:r>
              <a:endParaRPr lang="en-US" b="1" baseline="-25000" dirty="0">
                <a:solidFill>
                  <a:schemeClr val="bg1"/>
                </a:solidFill>
                <a:effectLst>
                  <a:outerShdw blurRad="38100" dist="38100" dir="2700000" algn="tl">
                    <a:srgbClr val="000000">
                      <a:alpha val="43137"/>
                    </a:srgbClr>
                  </a:outerShdw>
                </a:effectLst>
                <a:latin typeface="+mj-lt"/>
                <a:cs typeface="Times New Roman" pitchFamily="18" charset="0"/>
              </a:endParaRPr>
            </a:p>
          </p:txBody>
        </p:sp>
        <p:sp>
          <p:nvSpPr>
            <p:cNvPr id="137" name="TextBox 136"/>
            <p:cNvSpPr txBox="1"/>
            <p:nvPr/>
          </p:nvSpPr>
          <p:spPr>
            <a:xfrm>
              <a:off x="4258717" y="4028551"/>
              <a:ext cx="828076" cy="369332"/>
            </a:xfrm>
            <a:prstGeom prst="rect">
              <a:avLst/>
            </a:prstGeom>
            <a:noFill/>
          </p:spPr>
          <p:txBody>
            <a:bodyPr wrap="square" rtlCol="0">
              <a:spAutoFit/>
            </a:bodyPr>
            <a:lstStyle/>
            <a:p>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-30 cm</a:t>
              </a:r>
              <a:endParaRPr lang="en-US" b="1" dirty="0">
                <a:solidFill>
                  <a:schemeClr val="bg1"/>
                </a:solidFill>
                <a:effectLst>
                  <a:outerShdw blurRad="38100" dist="38100" dir="2700000" algn="tl">
                    <a:srgbClr val="000000">
                      <a:alpha val="43137"/>
                    </a:srgbClr>
                  </a:outerShdw>
                </a:effectLst>
                <a:latin typeface="+mj-lt"/>
                <a:cs typeface="Times New Roman" pitchFamily="18" charset="0"/>
              </a:endParaRPr>
            </a:p>
          </p:txBody>
        </p:sp>
        <p:cxnSp>
          <p:nvCxnSpPr>
            <p:cNvPr id="138" name="Straight Connector 137"/>
            <p:cNvCxnSpPr/>
            <p:nvPr/>
          </p:nvCxnSpPr>
          <p:spPr>
            <a:xfrm>
              <a:off x="4290822" y="4075073"/>
              <a:ext cx="8013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9" name="TextBox 138"/>
          <p:cNvSpPr txBox="1"/>
          <p:nvPr/>
        </p:nvSpPr>
        <p:spPr>
          <a:xfrm>
            <a:off x="3863824" y="3673542"/>
            <a:ext cx="634488" cy="36933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m</a:t>
            </a:r>
            <a:r>
              <a:rPr lang="en-US" b="1" baseline="-25000" dirty="0" smtClean="0">
                <a:solidFill>
                  <a:schemeClr val="bg1"/>
                </a:solidFill>
                <a:effectLst>
                  <a:outerShdw blurRad="38100" dist="38100" dir="2700000" algn="tl">
                    <a:srgbClr val="000000">
                      <a:alpha val="43137"/>
                    </a:srgbClr>
                  </a:outerShdw>
                </a:effectLst>
                <a:latin typeface="+mj-lt"/>
                <a:cs typeface="Times New Roman" pitchFamily="18" charset="0"/>
              </a:rPr>
              <a:t>  </a:t>
            </a:r>
            <a:r>
              <a:rPr lang="en-US" b="1" dirty="0" smtClean="0">
                <a:solidFill>
                  <a:schemeClr val="bg1"/>
                </a:solidFill>
                <a:effectLst>
                  <a:outerShdw blurRad="38100" dist="38100" dir="2700000" algn="tl">
                    <a:srgbClr val="000000">
                      <a:alpha val="43137"/>
                    </a:srgbClr>
                  </a:outerShdw>
                </a:effectLst>
                <a:cs typeface="Times New Roman" pitchFamily="18" charset="0"/>
              </a:rPr>
              <a:t>=</a:t>
            </a:r>
            <a:endParaRPr lang="en-US" b="1" baseline="-25000" dirty="0">
              <a:solidFill>
                <a:schemeClr val="bg1"/>
              </a:solidFill>
              <a:effectLst>
                <a:outerShdw blurRad="38100" dist="38100" dir="2700000" algn="tl">
                  <a:srgbClr val="000000">
                    <a:alpha val="43137"/>
                  </a:srgbClr>
                </a:outerShdw>
              </a:effectLst>
              <a:latin typeface="+mj-lt"/>
              <a:cs typeface="Times New Roman" pitchFamily="18" charset="0"/>
            </a:endParaRPr>
          </a:p>
        </p:txBody>
      </p:sp>
      <p:grpSp>
        <p:nvGrpSpPr>
          <p:cNvPr id="145" name="Group 125"/>
          <p:cNvGrpSpPr/>
          <p:nvPr/>
        </p:nvGrpSpPr>
        <p:grpSpPr>
          <a:xfrm>
            <a:off x="5241606" y="3536960"/>
            <a:ext cx="712214" cy="663180"/>
            <a:chOff x="2567562" y="2311514"/>
            <a:chExt cx="712214" cy="884242"/>
          </a:xfrm>
        </p:grpSpPr>
        <p:sp>
          <p:nvSpPr>
            <p:cNvPr id="146" name="TextBox 145"/>
            <p:cNvSpPr txBox="1"/>
            <p:nvPr/>
          </p:nvSpPr>
          <p:spPr>
            <a:xfrm>
              <a:off x="2567562" y="2530960"/>
              <a:ext cx="289243" cy="492444"/>
            </a:xfrm>
            <a:prstGeom prst="rect">
              <a:avLst/>
            </a:prstGeom>
            <a:noFill/>
          </p:spPr>
          <p:txBody>
            <a:bodyPr wrap="square" rtlCol="0">
              <a:spAutoFit/>
            </a:bodyPr>
            <a:lstStyle/>
            <a:p>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a:t>
              </a:r>
              <a:endParaRPr lang="en-US" b="1" dirty="0">
                <a:solidFill>
                  <a:schemeClr val="bg1"/>
                </a:solidFill>
                <a:effectLst>
                  <a:outerShdw blurRad="38100" dist="38100" dir="2700000" algn="tl">
                    <a:srgbClr val="000000">
                      <a:alpha val="43137"/>
                    </a:srgbClr>
                  </a:outerShdw>
                </a:effectLst>
                <a:latin typeface="+mj-lt"/>
                <a:cs typeface="Times New Roman" pitchFamily="18" charset="0"/>
              </a:endParaRPr>
            </a:p>
          </p:txBody>
        </p:sp>
        <p:grpSp>
          <p:nvGrpSpPr>
            <p:cNvPr id="147" name="Group 31"/>
            <p:cNvGrpSpPr/>
            <p:nvPr/>
          </p:nvGrpSpPr>
          <p:grpSpPr>
            <a:xfrm>
              <a:off x="2809876" y="2311514"/>
              <a:ext cx="469900" cy="884242"/>
              <a:chOff x="5476876" y="2691440"/>
              <a:chExt cx="469900" cy="884242"/>
            </a:xfrm>
          </p:grpSpPr>
          <p:sp>
            <p:nvSpPr>
              <p:cNvPr id="148" name="TextBox 147"/>
              <p:cNvSpPr txBox="1"/>
              <p:nvPr/>
            </p:nvSpPr>
            <p:spPr>
              <a:xfrm>
                <a:off x="5476876" y="2691440"/>
                <a:ext cx="469900" cy="49244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1</a:t>
                </a:r>
                <a:endParaRPr lang="en-US" b="1" dirty="0">
                  <a:solidFill>
                    <a:schemeClr val="bg1"/>
                  </a:solidFill>
                  <a:effectLst>
                    <a:outerShdw blurRad="38100" dist="38100" dir="2700000" algn="tl">
                      <a:srgbClr val="000000">
                        <a:alpha val="43137"/>
                      </a:srgbClr>
                    </a:outerShdw>
                  </a:effectLst>
                  <a:latin typeface="+mj-lt"/>
                  <a:cs typeface="Times New Roman" pitchFamily="18" charset="0"/>
                </a:endParaRPr>
              </a:p>
            </p:txBody>
          </p:sp>
          <p:sp>
            <p:nvSpPr>
              <p:cNvPr id="149" name="TextBox 148"/>
              <p:cNvSpPr txBox="1"/>
              <p:nvPr/>
            </p:nvSpPr>
            <p:spPr>
              <a:xfrm>
                <a:off x="5518150" y="3083239"/>
                <a:ext cx="381000" cy="492443"/>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3</a:t>
                </a:r>
                <a:endParaRPr lang="en-US" b="1" dirty="0">
                  <a:solidFill>
                    <a:schemeClr val="bg1"/>
                  </a:solidFill>
                  <a:effectLst>
                    <a:outerShdw blurRad="38100" dist="38100" dir="2700000" algn="tl">
                      <a:srgbClr val="000000">
                        <a:alpha val="43137"/>
                      </a:srgbClr>
                    </a:outerShdw>
                  </a:effectLst>
                  <a:latin typeface="+mj-lt"/>
                  <a:cs typeface="Times New Roman" pitchFamily="18" charset="0"/>
                </a:endParaRPr>
              </a:p>
            </p:txBody>
          </p:sp>
          <p:cxnSp>
            <p:nvCxnSpPr>
              <p:cNvPr id="150" name="Straight Connector 149"/>
              <p:cNvCxnSpPr/>
              <p:nvPr/>
            </p:nvCxnSpPr>
            <p:spPr>
              <a:xfrm>
                <a:off x="5503545" y="3153925"/>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53" name="TextBox 152"/>
          <p:cNvSpPr txBox="1"/>
          <p:nvPr/>
        </p:nvSpPr>
        <p:spPr>
          <a:xfrm>
            <a:off x="5864920" y="3702188"/>
            <a:ext cx="993080" cy="369332"/>
          </a:xfrm>
          <a:prstGeom prst="rect">
            <a:avLst/>
          </a:prstGeom>
          <a:noFill/>
        </p:spPr>
        <p:txBody>
          <a:bodyPr wrap="square" rtlCol="0">
            <a:spAutoFit/>
          </a:bodyPr>
          <a:lstStyle/>
          <a:p>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 +0.33</a:t>
            </a:r>
            <a:endParaRPr lang="en-US" b="1" dirty="0">
              <a:solidFill>
                <a:schemeClr val="bg1"/>
              </a:solidFill>
              <a:effectLst>
                <a:outerShdw blurRad="38100" dist="38100" dir="2700000" algn="tl">
                  <a:srgbClr val="000000">
                    <a:alpha val="43137"/>
                  </a:srgbClr>
                </a:outerShdw>
              </a:effectLst>
              <a:latin typeface="+mj-lt"/>
              <a:cs typeface="Times New Roman" pitchFamily="18" charset="0"/>
            </a:endParaRPr>
          </a:p>
        </p:txBody>
      </p:sp>
      <p:sp>
        <p:nvSpPr>
          <p:cNvPr id="157" name="Rectangle 156"/>
          <p:cNvSpPr/>
          <p:nvPr/>
        </p:nvSpPr>
        <p:spPr>
          <a:xfrm>
            <a:off x="3863824" y="4163020"/>
            <a:ext cx="4518176" cy="923330"/>
          </a:xfrm>
          <a:prstGeom prst="rect">
            <a:avLst/>
          </a:prstGeom>
        </p:spPr>
        <p:txBody>
          <a:bodyPr wrap="square">
            <a:spAutoFit/>
          </a:bodyPr>
          <a:lstStyle/>
          <a:p>
            <a:pPr>
              <a:tabLst>
                <a:tab pos="406400" algn="ctr"/>
              </a:tabLst>
            </a:pPr>
            <a:r>
              <a:rPr lang="en-US" dirty="0">
                <a:solidFill>
                  <a:schemeClr val="bg1"/>
                </a:solidFill>
                <a:effectLst>
                  <a:outerShdw blurRad="38100" dist="38100" dir="2700000" algn="tl">
                    <a:srgbClr val="000000">
                      <a:alpha val="43137"/>
                    </a:srgbClr>
                  </a:outerShdw>
                </a:effectLst>
                <a:latin typeface="+mj-lt"/>
              </a:rPr>
              <a:t>The positive sign shows that the image is erect and virtual. The image is </a:t>
            </a:r>
            <a:r>
              <a:rPr lang="en-US" dirty="0" smtClean="0">
                <a:solidFill>
                  <a:schemeClr val="bg1"/>
                </a:solidFill>
                <a:effectLst>
                  <a:outerShdw blurRad="38100" dist="38100" dir="2700000" algn="tl">
                    <a:srgbClr val="000000">
                      <a:alpha val="43137"/>
                    </a:srgbClr>
                  </a:outerShdw>
                </a:effectLst>
                <a:latin typeface="+mj-lt"/>
              </a:rPr>
              <a:t>one-third of </a:t>
            </a:r>
            <a:r>
              <a:rPr lang="en-US" dirty="0">
                <a:solidFill>
                  <a:schemeClr val="bg1"/>
                </a:solidFill>
                <a:effectLst>
                  <a:outerShdw blurRad="38100" dist="38100" dir="2700000" algn="tl">
                    <a:srgbClr val="000000">
                      <a:alpha val="43137"/>
                    </a:srgbClr>
                  </a:outerShdw>
                </a:effectLst>
                <a:latin typeface="+mj-lt"/>
              </a:rPr>
              <a:t>the size of the object.</a:t>
            </a:r>
            <a:endParaRPr lang="en-US" sz="1600" dirty="0">
              <a:solidFill>
                <a:schemeClr val="bg1"/>
              </a:solidFill>
              <a:effectLst>
                <a:outerShdw blurRad="38100" dist="38100" dir="2700000" algn="tl">
                  <a:srgbClr val="000000">
                    <a:alpha val="43137"/>
                  </a:srgbClr>
                </a:outerShdw>
              </a:effectLst>
              <a:latin typeface="+mj-lt"/>
              <a:cs typeface="Aharoni" pitchFamily="2" charset="-79"/>
            </a:endParaRPr>
          </a:p>
        </p:txBody>
      </p:sp>
    </p:spTree>
    <p:extLst>
      <p:ext uri="{BB962C8B-B14F-4D97-AF65-F5344CB8AC3E}">
        <p14:creationId xmlns:p14="http://schemas.microsoft.com/office/powerpoint/2010/main" val="311673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wipe(left)">
                                      <p:cBhvr>
                                        <p:cTn id="17" dur="500"/>
                                        <p:tgtEl>
                                          <p:spTgt spid="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wipe(left)">
                                      <p:cBhvr>
                                        <p:cTn id="27" dur="500"/>
                                        <p:tgtEl>
                                          <p:spTgt spid="9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6"/>
                                        </p:tgtEl>
                                        <p:attrNameLst>
                                          <p:attrName>style.visibility</p:attrName>
                                        </p:attrNameLst>
                                      </p:cBhvr>
                                      <p:to>
                                        <p:strVal val="visible"/>
                                      </p:to>
                                    </p:set>
                                    <p:animEffect transition="in" filter="wipe(left)">
                                      <p:cBhvr>
                                        <p:cTn id="32" dur="500"/>
                                        <p:tgtEl>
                                          <p:spTgt spid="1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7"/>
                                        </p:tgtEl>
                                        <p:attrNameLst>
                                          <p:attrName>style.visibility</p:attrName>
                                        </p:attrNameLst>
                                      </p:cBhvr>
                                      <p:to>
                                        <p:strVal val="visible"/>
                                      </p:to>
                                    </p:set>
                                    <p:animEffect transition="in" filter="wipe(left)">
                                      <p:cBhvr>
                                        <p:cTn id="37" dur="500"/>
                                        <p:tgtEl>
                                          <p:spTgt spid="17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left)">
                                      <p:cBhvr>
                                        <p:cTn id="47" dur="500"/>
                                        <p:tgtEl>
                                          <p:spTgt spid="5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7"/>
                                        </p:tgtEl>
                                        <p:attrNameLst>
                                          <p:attrName>style.visibility</p:attrName>
                                        </p:attrNameLst>
                                      </p:cBhvr>
                                      <p:to>
                                        <p:strVal val="visible"/>
                                      </p:to>
                                    </p:set>
                                    <p:animEffect transition="in" filter="wipe(left)">
                                      <p:cBhvr>
                                        <p:cTn id="57" dur="500"/>
                                        <p:tgtEl>
                                          <p:spTgt spid="18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78"/>
                                        </p:tgtEl>
                                        <p:attrNameLst>
                                          <p:attrName>style.visibility</p:attrName>
                                        </p:attrNameLst>
                                      </p:cBhvr>
                                      <p:to>
                                        <p:strVal val="visible"/>
                                      </p:to>
                                    </p:set>
                                    <p:animEffect transition="in" filter="wipe(left)">
                                      <p:cBhvr>
                                        <p:cTn id="62" dur="500"/>
                                        <p:tgtEl>
                                          <p:spTgt spid="17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2"/>
                                        </p:tgtEl>
                                        <p:attrNameLst>
                                          <p:attrName>style.visibility</p:attrName>
                                        </p:attrNameLst>
                                      </p:cBhvr>
                                      <p:to>
                                        <p:strVal val="visible"/>
                                      </p:to>
                                    </p:set>
                                    <p:animEffect transition="in" filter="wipe(left)">
                                      <p:cBhvr>
                                        <p:cTn id="67" dur="500"/>
                                        <p:tgtEl>
                                          <p:spTgt spid="18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83"/>
                                        </p:tgtEl>
                                        <p:attrNameLst>
                                          <p:attrName>style.visibility</p:attrName>
                                        </p:attrNameLst>
                                      </p:cBhvr>
                                      <p:to>
                                        <p:strVal val="visible"/>
                                      </p:to>
                                    </p:set>
                                    <p:animEffect transition="in" filter="wipe(left)">
                                      <p:cBhvr>
                                        <p:cTn id="72" dur="500"/>
                                        <p:tgtEl>
                                          <p:spTgt spid="1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94"/>
                                        </p:tgtEl>
                                        <p:attrNameLst>
                                          <p:attrName>style.visibility</p:attrName>
                                        </p:attrNameLst>
                                      </p:cBhvr>
                                      <p:to>
                                        <p:strVal val="visible"/>
                                      </p:to>
                                    </p:set>
                                    <p:animEffect transition="in" filter="wipe(left)">
                                      <p:cBhvr>
                                        <p:cTn id="77" dur="500"/>
                                        <p:tgtEl>
                                          <p:spTgt spid="19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89"/>
                                        </p:tgtEl>
                                        <p:attrNameLst>
                                          <p:attrName>style.visibility</p:attrName>
                                        </p:attrNameLst>
                                      </p:cBhvr>
                                      <p:to>
                                        <p:strVal val="visible"/>
                                      </p:to>
                                    </p:set>
                                    <p:animEffect transition="in" filter="wipe(left)">
                                      <p:cBhvr>
                                        <p:cTn id="82" dur="500"/>
                                        <p:tgtEl>
                                          <p:spTgt spid="18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23"/>
                                        </p:tgtEl>
                                        <p:attrNameLst>
                                          <p:attrName>style.visibility</p:attrName>
                                        </p:attrNameLst>
                                      </p:cBhvr>
                                      <p:to>
                                        <p:strVal val="visible"/>
                                      </p:to>
                                    </p:set>
                                    <p:animEffect transition="in" filter="wipe(left)">
                                      <p:cBhvr>
                                        <p:cTn id="87" dur="500"/>
                                        <p:tgtEl>
                                          <p:spTgt spid="1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4"/>
                                        </p:tgtEl>
                                        <p:attrNameLst>
                                          <p:attrName>style.visibility</p:attrName>
                                        </p:attrNameLst>
                                      </p:cBhvr>
                                      <p:to>
                                        <p:strVal val="visible"/>
                                      </p:to>
                                    </p:set>
                                    <p:animEffect transition="in" filter="wipe(left)">
                                      <p:cBhvr>
                                        <p:cTn id="92" dur="500"/>
                                        <p:tgtEl>
                                          <p:spTgt spid="12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19"/>
                                        </p:tgtEl>
                                        <p:attrNameLst>
                                          <p:attrName>style.visibility</p:attrName>
                                        </p:attrNameLst>
                                      </p:cBhvr>
                                      <p:to>
                                        <p:strVal val="visible"/>
                                      </p:to>
                                    </p:set>
                                    <p:animEffect transition="in" filter="wipe(left)">
                                      <p:cBhvr>
                                        <p:cTn id="97" dur="500"/>
                                        <p:tgtEl>
                                          <p:spTgt spid="119"/>
                                        </p:tgtEl>
                                      </p:cBhvr>
                                    </p:animEffect>
                                  </p:childTnLst>
                                </p:cTn>
                              </p:par>
                            </p:childTnLst>
                          </p:cTn>
                        </p:par>
                        <p:par>
                          <p:cTn id="98" fill="hold">
                            <p:stCondLst>
                              <p:cond delay="500"/>
                            </p:stCondLst>
                            <p:childTnLst>
                              <p:par>
                                <p:cTn id="99" presetID="16" presetClass="entr" presetSubtype="21" fill="hold" grpId="0" nodeType="afterEffect">
                                  <p:stCondLst>
                                    <p:cond delay="0"/>
                                  </p:stCondLst>
                                  <p:childTnLst>
                                    <p:set>
                                      <p:cBhvr>
                                        <p:cTn id="100" dur="1" fill="hold">
                                          <p:stCondLst>
                                            <p:cond delay="0"/>
                                          </p:stCondLst>
                                        </p:cTn>
                                        <p:tgtEl>
                                          <p:spTgt spid="120"/>
                                        </p:tgtEl>
                                        <p:attrNameLst>
                                          <p:attrName>style.visibility</p:attrName>
                                        </p:attrNameLst>
                                      </p:cBhvr>
                                      <p:to>
                                        <p:strVal val="visible"/>
                                      </p:to>
                                    </p:set>
                                    <p:animEffect transition="in" filter="barn(inVertical)">
                                      <p:cBhvr>
                                        <p:cTn id="101" dur="500"/>
                                        <p:tgtEl>
                                          <p:spTgt spid="12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07"/>
                                        </p:tgtEl>
                                        <p:attrNameLst>
                                          <p:attrName>style.visibility</p:attrName>
                                        </p:attrNameLst>
                                      </p:cBhvr>
                                      <p:to>
                                        <p:strVal val="visible"/>
                                      </p:to>
                                    </p:set>
                                    <p:animEffect transition="in" filter="wipe(left)">
                                      <p:cBhvr>
                                        <p:cTn id="106" dur="500"/>
                                        <p:tgtEl>
                                          <p:spTgt spid="10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112"/>
                                        </p:tgtEl>
                                        <p:attrNameLst>
                                          <p:attrName>style.visibility</p:attrName>
                                        </p:attrNameLst>
                                      </p:cBhvr>
                                      <p:to>
                                        <p:strVal val="visible"/>
                                      </p:to>
                                    </p:set>
                                    <p:animEffect transition="in" filter="wipe(up)">
                                      <p:cBhvr>
                                        <p:cTn id="111" dur="500"/>
                                        <p:tgtEl>
                                          <p:spTgt spid="11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13"/>
                                        </p:tgtEl>
                                        <p:attrNameLst>
                                          <p:attrName>style.visibility</p:attrName>
                                        </p:attrNameLst>
                                      </p:cBhvr>
                                      <p:to>
                                        <p:strVal val="visible"/>
                                      </p:to>
                                    </p:set>
                                    <p:animEffect transition="in" filter="wipe(left)">
                                      <p:cBhvr>
                                        <p:cTn id="116" dur="500"/>
                                        <p:tgtEl>
                                          <p:spTgt spid="11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39"/>
                                        </p:tgtEl>
                                        <p:attrNameLst>
                                          <p:attrName>style.visibility</p:attrName>
                                        </p:attrNameLst>
                                      </p:cBhvr>
                                      <p:to>
                                        <p:strVal val="visible"/>
                                      </p:to>
                                    </p:set>
                                    <p:animEffect transition="in" filter="wipe(left)">
                                      <p:cBhvr>
                                        <p:cTn id="121" dur="500"/>
                                        <p:tgtEl>
                                          <p:spTgt spid="13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135"/>
                                        </p:tgtEl>
                                        <p:attrNameLst>
                                          <p:attrName>style.visibility</p:attrName>
                                        </p:attrNameLst>
                                      </p:cBhvr>
                                      <p:to>
                                        <p:strVal val="visible"/>
                                      </p:to>
                                    </p:set>
                                    <p:animEffect transition="in" filter="wipe(left)">
                                      <p:cBhvr>
                                        <p:cTn id="126" dur="500"/>
                                        <p:tgtEl>
                                          <p:spTgt spid="13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145"/>
                                        </p:tgtEl>
                                        <p:attrNameLst>
                                          <p:attrName>style.visibility</p:attrName>
                                        </p:attrNameLst>
                                      </p:cBhvr>
                                      <p:to>
                                        <p:strVal val="visible"/>
                                      </p:to>
                                    </p:set>
                                    <p:animEffect transition="in" filter="wipe(left)">
                                      <p:cBhvr>
                                        <p:cTn id="131" dur="500"/>
                                        <p:tgtEl>
                                          <p:spTgt spid="145"/>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53"/>
                                        </p:tgtEl>
                                        <p:attrNameLst>
                                          <p:attrName>style.visibility</p:attrName>
                                        </p:attrNameLst>
                                      </p:cBhvr>
                                      <p:to>
                                        <p:strVal val="visible"/>
                                      </p:to>
                                    </p:set>
                                    <p:animEffect transition="in" filter="wipe(left)">
                                      <p:cBhvr>
                                        <p:cTn id="136" dur="500"/>
                                        <p:tgtEl>
                                          <p:spTgt spid="15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57"/>
                                        </p:tgtEl>
                                        <p:attrNameLst>
                                          <p:attrName>style.visibility</p:attrName>
                                        </p:attrNameLst>
                                      </p:cBhvr>
                                      <p:to>
                                        <p:strVal val="visible"/>
                                      </p:to>
                                    </p:set>
                                    <p:animEffect transition="in" filter="wipe(left)">
                                      <p:cBhvr>
                                        <p:cTn id="141"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50" grpId="0"/>
      <p:bldP spid="119" grpId="0"/>
      <p:bldP spid="120" grpId="0" animBg="1"/>
      <p:bldP spid="177" grpId="0"/>
      <p:bldP spid="182" grpId="0"/>
      <p:bldP spid="187" grpId="0"/>
      <p:bldP spid="194" grpId="0"/>
      <p:bldP spid="123" grpId="0"/>
      <p:bldP spid="98" grpId="0"/>
      <p:bldP spid="107" grpId="0"/>
      <p:bldP spid="139" grpId="0"/>
      <p:bldP spid="153" grpId="0"/>
      <p:bldP spid="157"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8" name="Group 37"/>
          <p:cNvGrpSpPr/>
          <p:nvPr/>
        </p:nvGrpSpPr>
        <p:grpSpPr>
          <a:xfrm>
            <a:off x="424032" y="180571"/>
            <a:ext cx="7119768" cy="1036319"/>
            <a:chOff x="424032" y="218671"/>
            <a:chExt cx="7119768" cy="1036319"/>
          </a:xfrm>
        </p:grpSpPr>
        <p:sp>
          <p:nvSpPr>
            <p:cNvPr id="107" name="Flowchart: Alternate Process 106"/>
            <p:cNvSpPr/>
            <p:nvPr/>
          </p:nvSpPr>
          <p:spPr>
            <a:xfrm>
              <a:off x="816768" y="342900"/>
              <a:ext cx="6727032" cy="885825"/>
            </a:xfrm>
            <a:prstGeom prst="flowChartAlternateProcess">
              <a:avLst/>
            </a:prstGeom>
            <a:gradFill flip="none" rotWithShape="1">
              <a:gsLst>
                <a:gs pos="0">
                  <a:srgbClr val="FFCC66"/>
                </a:gs>
                <a:gs pos="100000">
                  <a:schemeClr val="bg1"/>
                </a:gs>
              </a:gsLst>
              <a:lin ang="10800000" scaled="1"/>
              <a:tileRect/>
            </a:gradFill>
            <a:ln w="317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109" name="Picture 108"/>
            <p:cNvPicPr>
              <a:picLocks noChangeAspect="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3845" t="24814" r="56027" b="50000"/>
            <a:stretch/>
          </p:blipFill>
          <p:spPr>
            <a:xfrm>
              <a:off x="424032" y="218671"/>
              <a:ext cx="914400" cy="1036319"/>
            </a:xfrm>
            <a:prstGeom prst="rect">
              <a:avLst/>
            </a:prstGeom>
          </p:spPr>
        </p:pic>
      </p:grpSp>
      <p:grpSp>
        <p:nvGrpSpPr>
          <p:cNvPr id="55" name="Group 373"/>
          <p:cNvGrpSpPr/>
          <p:nvPr/>
        </p:nvGrpSpPr>
        <p:grpSpPr>
          <a:xfrm>
            <a:off x="5084367" y="1606979"/>
            <a:ext cx="3572411" cy="1418446"/>
            <a:chOff x="4359443" y="1447801"/>
            <a:chExt cx="3572411" cy="1891261"/>
          </a:xfrm>
        </p:grpSpPr>
        <p:cxnSp>
          <p:nvCxnSpPr>
            <p:cNvPr id="56" name="Straight Connector 55"/>
            <p:cNvCxnSpPr/>
            <p:nvPr/>
          </p:nvCxnSpPr>
          <p:spPr>
            <a:xfrm rot="5400000">
              <a:off x="5139723" y="2404650"/>
              <a:ext cx="1828800" cy="1588"/>
            </a:xfrm>
            <a:prstGeom prst="line">
              <a:avLst/>
            </a:prstGeom>
            <a:ln w="28575">
              <a:solidFill>
                <a:srgbClr val="FF6600"/>
              </a:solidFill>
              <a:prstDash val="sysDash"/>
            </a:ln>
          </p:spPr>
          <p:style>
            <a:lnRef idx="1">
              <a:schemeClr val="accent1"/>
            </a:lnRef>
            <a:fillRef idx="0">
              <a:schemeClr val="accent1"/>
            </a:fillRef>
            <a:effectRef idx="0">
              <a:schemeClr val="accent1"/>
            </a:effectRef>
            <a:fontRef idx="minor">
              <a:schemeClr val="tx1"/>
            </a:fontRef>
          </p:style>
        </p:cxnSp>
        <p:grpSp>
          <p:nvGrpSpPr>
            <p:cNvPr id="57" name="Group 65"/>
            <p:cNvGrpSpPr/>
            <p:nvPr/>
          </p:nvGrpSpPr>
          <p:grpSpPr>
            <a:xfrm>
              <a:off x="4359443" y="1447801"/>
              <a:ext cx="3572411" cy="1891261"/>
              <a:chOff x="2749438" y="1219200"/>
              <a:chExt cx="4893779" cy="2590801"/>
            </a:xfrm>
          </p:grpSpPr>
          <p:sp>
            <p:nvSpPr>
              <p:cNvPr id="58" name="TextBox 57"/>
              <p:cNvSpPr txBox="1"/>
              <p:nvPr/>
            </p:nvSpPr>
            <p:spPr>
              <a:xfrm>
                <a:off x="2928598" y="2525006"/>
                <a:ext cx="553657" cy="505941"/>
              </a:xfrm>
              <a:prstGeom prst="rect">
                <a:avLst/>
              </a:prstGeom>
              <a:noFill/>
            </p:spPr>
            <p:txBody>
              <a:bodyPr wrap="square" rtlCol="0">
                <a:spAutoFit/>
              </a:bodyPr>
              <a:lstStyle/>
              <a:p>
                <a:pPr algn="ctr"/>
                <a:r>
                  <a:rPr lang="en-US" sz="1200" b="1" dirty="0" smtClean="0">
                    <a:latin typeface="+mj-lt"/>
                  </a:rPr>
                  <a:t>2F</a:t>
                </a:r>
                <a:r>
                  <a:rPr lang="en-US" sz="1200" b="1" baseline="-25000" dirty="0" smtClean="0">
                    <a:latin typeface="+mj-lt"/>
                  </a:rPr>
                  <a:t>1</a:t>
                </a:r>
                <a:endParaRPr lang="en-US" sz="1200" b="1" baseline="-25000" dirty="0">
                  <a:latin typeface="+mj-lt"/>
                </a:endParaRPr>
              </a:p>
            </p:txBody>
          </p:sp>
          <p:sp>
            <p:nvSpPr>
              <p:cNvPr id="59" name="TextBox 58"/>
              <p:cNvSpPr txBox="1"/>
              <p:nvPr/>
            </p:nvSpPr>
            <p:spPr>
              <a:xfrm>
                <a:off x="6500368" y="2533702"/>
                <a:ext cx="527221" cy="505941"/>
              </a:xfrm>
              <a:prstGeom prst="rect">
                <a:avLst/>
              </a:prstGeom>
              <a:noFill/>
            </p:spPr>
            <p:txBody>
              <a:bodyPr wrap="square" rtlCol="0">
                <a:spAutoFit/>
              </a:bodyPr>
              <a:lstStyle/>
              <a:p>
                <a:r>
                  <a:rPr lang="en-US" sz="1200" b="1" dirty="0" smtClean="0">
                    <a:latin typeface="+mj-lt"/>
                  </a:rPr>
                  <a:t>2F</a:t>
                </a:r>
                <a:r>
                  <a:rPr lang="en-US" sz="1200" b="1" baseline="-25000" dirty="0" smtClean="0">
                    <a:latin typeface="+mj-lt"/>
                  </a:rPr>
                  <a:t>2</a:t>
                </a:r>
                <a:endParaRPr lang="en-US" sz="1200" b="1" baseline="-25000" dirty="0">
                  <a:latin typeface="+mj-lt"/>
                </a:endParaRPr>
              </a:p>
            </p:txBody>
          </p:sp>
          <p:sp>
            <p:nvSpPr>
              <p:cNvPr id="60" name="TextBox 59"/>
              <p:cNvSpPr txBox="1"/>
              <p:nvPr/>
            </p:nvSpPr>
            <p:spPr>
              <a:xfrm>
                <a:off x="4759850" y="2517684"/>
                <a:ext cx="393509" cy="505941"/>
              </a:xfrm>
              <a:prstGeom prst="rect">
                <a:avLst/>
              </a:prstGeom>
              <a:noFill/>
            </p:spPr>
            <p:txBody>
              <a:bodyPr wrap="none" rtlCol="0">
                <a:spAutoFit/>
              </a:bodyPr>
              <a:lstStyle/>
              <a:p>
                <a:r>
                  <a:rPr lang="en-US" sz="1200" b="1" dirty="0" smtClean="0">
                    <a:latin typeface="+mj-lt"/>
                  </a:rPr>
                  <a:t>O</a:t>
                </a:r>
                <a:endParaRPr lang="en-US" sz="1200" b="1" dirty="0">
                  <a:latin typeface="+mj-lt"/>
                </a:endParaRPr>
              </a:p>
            </p:txBody>
          </p:sp>
          <p:sp>
            <p:nvSpPr>
              <p:cNvPr id="61" name="TextBox 60"/>
              <p:cNvSpPr txBox="1"/>
              <p:nvPr/>
            </p:nvSpPr>
            <p:spPr>
              <a:xfrm>
                <a:off x="5740171" y="2522033"/>
                <a:ext cx="696942" cy="505941"/>
              </a:xfrm>
              <a:prstGeom prst="rect">
                <a:avLst/>
              </a:prstGeom>
              <a:noFill/>
            </p:spPr>
            <p:txBody>
              <a:bodyPr wrap="square" rtlCol="0">
                <a:spAutoFit/>
              </a:bodyPr>
              <a:lstStyle/>
              <a:p>
                <a:r>
                  <a:rPr lang="en-US" sz="1200" b="1" dirty="0" smtClean="0">
                    <a:latin typeface="+mj-lt"/>
                  </a:rPr>
                  <a:t>F</a:t>
                </a:r>
                <a:r>
                  <a:rPr lang="en-US" sz="1200" b="1" baseline="-25000" dirty="0" smtClean="0">
                    <a:latin typeface="+mj-lt"/>
                  </a:rPr>
                  <a:t>2</a:t>
                </a:r>
                <a:endParaRPr lang="en-US" sz="1200" b="1" baseline="-25000" dirty="0">
                  <a:latin typeface="+mj-lt"/>
                </a:endParaRPr>
              </a:p>
            </p:txBody>
          </p:sp>
          <p:cxnSp>
            <p:nvCxnSpPr>
              <p:cNvPr id="62" name="Straight Arrow Connector 61"/>
              <p:cNvCxnSpPr/>
              <p:nvPr/>
            </p:nvCxnSpPr>
            <p:spPr>
              <a:xfrm>
                <a:off x="2749438" y="2514600"/>
                <a:ext cx="4893779" cy="0"/>
              </a:xfrm>
              <a:prstGeom prst="straightConnector1">
                <a:avLst/>
              </a:prstGeom>
              <a:ln>
                <a:solidFill>
                  <a:srgbClr val="FF6600"/>
                </a:solidFill>
                <a:headEnd type="none" w="lg" len="lg"/>
                <a:tailEnd type="none" w="lg" len="lg"/>
              </a:ln>
            </p:spPr>
            <p:style>
              <a:lnRef idx="2">
                <a:schemeClr val="dk1"/>
              </a:lnRef>
              <a:fillRef idx="0">
                <a:schemeClr val="dk1"/>
              </a:fillRef>
              <a:effectRef idx="1">
                <a:schemeClr val="dk1"/>
              </a:effectRef>
              <a:fontRef idx="minor">
                <a:schemeClr val="tx1"/>
              </a:fontRef>
            </p:style>
          </p:cxnSp>
          <p:sp>
            <p:nvSpPr>
              <p:cNvPr id="63" name="TextBox 62"/>
              <p:cNvSpPr txBox="1"/>
              <p:nvPr/>
            </p:nvSpPr>
            <p:spPr>
              <a:xfrm>
                <a:off x="4107049" y="2495678"/>
                <a:ext cx="550131" cy="505941"/>
              </a:xfrm>
              <a:prstGeom prst="rect">
                <a:avLst/>
              </a:prstGeom>
              <a:noFill/>
            </p:spPr>
            <p:txBody>
              <a:bodyPr wrap="square" rtlCol="0">
                <a:spAutoFit/>
              </a:bodyPr>
              <a:lstStyle/>
              <a:p>
                <a:pPr algn="ctr"/>
                <a:r>
                  <a:rPr lang="en-US" sz="1200" b="1" dirty="0" smtClean="0">
                    <a:latin typeface="+mj-lt"/>
                  </a:rPr>
                  <a:t>F</a:t>
                </a:r>
                <a:r>
                  <a:rPr lang="en-US" sz="1200" b="1" baseline="-25000" dirty="0" smtClean="0">
                    <a:latin typeface="+mj-lt"/>
                  </a:rPr>
                  <a:t>1</a:t>
                </a:r>
                <a:endParaRPr lang="en-US" sz="1200" b="1" baseline="-25000" dirty="0">
                  <a:latin typeface="+mj-lt"/>
                </a:endParaRPr>
              </a:p>
            </p:txBody>
          </p:sp>
          <p:sp>
            <p:nvSpPr>
              <p:cNvPr id="64" name="Flowchart: Connector 63"/>
              <p:cNvSpPr/>
              <p:nvPr/>
            </p:nvSpPr>
            <p:spPr>
              <a:xfrm>
                <a:off x="3156155" y="2470558"/>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latin typeface="+mj-lt"/>
                </a:endParaRPr>
              </a:p>
            </p:txBody>
          </p:sp>
          <p:sp>
            <p:nvSpPr>
              <p:cNvPr id="65" name="Flowchart: Connector 64"/>
              <p:cNvSpPr/>
              <p:nvPr/>
            </p:nvSpPr>
            <p:spPr>
              <a:xfrm>
                <a:off x="4321067" y="2474936"/>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mj-lt"/>
                </a:endParaRPr>
              </a:p>
            </p:txBody>
          </p:sp>
          <p:sp>
            <p:nvSpPr>
              <p:cNvPr id="66" name="Flowchart: Connector 65"/>
              <p:cNvSpPr/>
              <p:nvPr/>
            </p:nvSpPr>
            <p:spPr>
              <a:xfrm>
                <a:off x="5031997" y="2471935"/>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latin typeface="+mj-lt"/>
                </a:endParaRPr>
              </a:p>
            </p:txBody>
          </p:sp>
          <p:sp>
            <p:nvSpPr>
              <p:cNvPr id="67" name="Flowchart: Connector 66"/>
              <p:cNvSpPr/>
              <p:nvPr/>
            </p:nvSpPr>
            <p:spPr>
              <a:xfrm>
                <a:off x="5893804" y="2474907"/>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latin typeface="+mj-lt"/>
                </a:endParaRPr>
              </a:p>
            </p:txBody>
          </p:sp>
          <p:sp>
            <p:nvSpPr>
              <p:cNvPr id="68" name="Flowchart: Connector 67"/>
              <p:cNvSpPr/>
              <p:nvPr/>
            </p:nvSpPr>
            <p:spPr>
              <a:xfrm>
                <a:off x="6888849" y="2472006"/>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latin typeface="+mj-lt"/>
                </a:endParaRPr>
              </a:p>
            </p:txBody>
          </p:sp>
          <p:sp>
            <p:nvSpPr>
              <p:cNvPr id="69" name="Freeform 68"/>
              <p:cNvSpPr/>
              <p:nvPr/>
            </p:nvSpPr>
            <p:spPr>
              <a:xfrm>
                <a:off x="4657726" y="1219200"/>
                <a:ext cx="834113" cy="2590801"/>
              </a:xfrm>
              <a:custGeom>
                <a:avLst/>
                <a:gdLst>
                  <a:gd name="connsiteX0" fmla="*/ 0 w 533400"/>
                  <a:gd name="connsiteY0" fmla="*/ 1295400 h 2590800"/>
                  <a:gd name="connsiteX1" fmla="*/ 5479 w 533400"/>
                  <a:gd name="connsiteY1" fmla="*/ 1034178 h 2590800"/>
                  <a:gd name="connsiteX2" fmla="*/ 266702 w 533400"/>
                  <a:gd name="connsiteY2" fmla="*/ 0 h 2590800"/>
                  <a:gd name="connsiteX3" fmla="*/ 527922 w 533400"/>
                  <a:gd name="connsiteY3" fmla="*/ 1034180 h 2590800"/>
                  <a:gd name="connsiteX4" fmla="*/ 533401 w 533400"/>
                  <a:gd name="connsiteY4" fmla="*/ 1295401 h 2590800"/>
                  <a:gd name="connsiteX5" fmla="*/ 527922 w 533400"/>
                  <a:gd name="connsiteY5" fmla="*/ 1556622 h 2590800"/>
                  <a:gd name="connsiteX6" fmla="*/ 266700 w 533400"/>
                  <a:gd name="connsiteY6" fmla="*/ 2590801 h 2590800"/>
                  <a:gd name="connsiteX7" fmla="*/ 5480 w 533400"/>
                  <a:gd name="connsiteY7" fmla="*/ 1556622 h 2590800"/>
                  <a:gd name="connsiteX8" fmla="*/ 1 w 533400"/>
                  <a:gd name="connsiteY8" fmla="*/ 1295401 h 2590800"/>
                  <a:gd name="connsiteX9" fmla="*/ 0 w 533400"/>
                  <a:gd name="connsiteY9" fmla="*/ 1295400 h 2590800"/>
                  <a:gd name="connsiteX0" fmla="*/ 0 w 576938"/>
                  <a:gd name="connsiteY0" fmla="*/ 1295405 h 2590806"/>
                  <a:gd name="connsiteX1" fmla="*/ 5479 w 576938"/>
                  <a:gd name="connsiteY1" fmla="*/ 1034183 h 2590806"/>
                  <a:gd name="connsiteX2" fmla="*/ 266702 w 576938"/>
                  <a:gd name="connsiteY2" fmla="*/ 5 h 2590806"/>
                  <a:gd name="connsiteX3" fmla="*/ 527922 w 576938"/>
                  <a:gd name="connsiteY3" fmla="*/ 1034185 h 2590806"/>
                  <a:gd name="connsiteX4" fmla="*/ 533401 w 576938"/>
                  <a:gd name="connsiteY4" fmla="*/ 1295406 h 2590806"/>
                  <a:gd name="connsiteX5" fmla="*/ 266700 w 576938"/>
                  <a:gd name="connsiteY5" fmla="*/ 2590806 h 2590806"/>
                  <a:gd name="connsiteX6" fmla="*/ 5480 w 576938"/>
                  <a:gd name="connsiteY6" fmla="*/ 1556627 h 2590806"/>
                  <a:gd name="connsiteX7" fmla="*/ 1 w 576938"/>
                  <a:gd name="connsiteY7" fmla="*/ 1295406 h 2590806"/>
                  <a:gd name="connsiteX8" fmla="*/ 0 w 576938"/>
                  <a:gd name="connsiteY8" fmla="*/ 1295405 h 2590806"/>
                  <a:gd name="connsiteX0" fmla="*/ 0 w 527922"/>
                  <a:gd name="connsiteY0" fmla="*/ 1295405 h 2590806"/>
                  <a:gd name="connsiteX1" fmla="*/ 5479 w 527922"/>
                  <a:gd name="connsiteY1" fmla="*/ 1034183 h 2590806"/>
                  <a:gd name="connsiteX2" fmla="*/ 266702 w 527922"/>
                  <a:gd name="connsiteY2" fmla="*/ 5 h 2590806"/>
                  <a:gd name="connsiteX3" fmla="*/ 527922 w 527922"/>
                  <a:gd name="connsiteY3" fmla="*/ 1034185 h 2590806"/>
                  <a:gd name="connsiteX4" fmla="*/ 266700 w 527922"/>
                  <a:gd name="connsiteY4" fmla="*/ 2590806 h 2590806"/>
                  <a:gd name="connsiteX5" fmla="*/ 5480 w 527922"/>
                  <a:gd name="connsiteY5" fmla="*/ 1556627 h 2590806"/>
                  <a:gd name="connsiteX6" fmla="*/ 1 w 527922"/>
                  <a:gd name="connsiteY6" fmla="*/ 1295406 h 2590806"/>
                  <a:gd name="connsiteX7" fmla="*/ 0 w 527922"/>
                  <a:gd name="connsiteY7" fmla="*/ 1295405 h 2590806"/>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5480 w 310239"/>
                  <a:gd name="connsiteY4" fmla="*/ 1816059 h 2850238"/>
                  <a:gd name="connsiteX5" fmla="*/ 1 w 310239"/>
                  <a:gd name="connsiteY5" fmla="*/ 1554838 h 2850238"/>
                  <a:gd name="connsiteX6" fmla="*/ 0 w 310239"/>
                  <a:gd name="connsiteY6" fmla="*/ 1554837 h 2850238"/>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1 w 310239"/>
                  <a:gd name="connsiteY4" fmla="*/ 1554838 h 2850238"/>
                  <a:gd name="connsiteX5" fmla="*/ 0 w 310239"/>
                  <a:gd name="connsiteY5" fmla="*/ 1554837 h 2850238"/>
                  <a:gd name="connsiteX0" fmla="*/ 0 w 310238"/>
                  <a:gd name="connsiteY0" fmla="*/ 1554838 h 2850238"/>
                  <a:gd name="connsiteX1" fmla="*/ 5478 w 310238"/>
                  <a:gd name="connsiteY1" fmla="*/ 1293615 h 2850238"/>
                  <a:gd name="connsiteX2" fmla="*/ 266701 w 310238"/>
                  <a:gd name="connsiteY2" fmla="*/ 259437 h 2850238"/>
                  <a:gd name="connsiteX3" fmla="*/ 266699 w 310238"/>
                  <a:gd name="connsiteY3" fmla="*/ 2850238 h 2850238"/>
                  <a:gd name="connsiteX4" fmla="*/ 0 w 310238"/>
                  <a:gd name="connsiteY4" fmla="*/ 1554838 h 2850238"/>
                  <a:gd name="connsiteX0" fmla="*/ 0 w 310238"/>
                  <a:gd name="connsiteY0" fmla="*/ 1295401 h 2590801"/>
                  <a:gd name="connsiteX1" fmla="*/ 266701 w 310238"/>
                  <a:gd name="connsiteY1" fmla="*/ 0 h 2590801"/>
                  <a:gd name="connsiteX2" fmla="*/ 266699 w 310238"/>
                  <a:gd name="connsiteY2" fmla="*/ 2590801 h 2590801"/>
                  <a:gd name="connsiteX3" fmla="*/ 0 w 310238"/>
                  <a:gd name="connsiteY3" fmla="*/ 1295401 h 2590801"/>
                  <a:gd name="connsiteX0" fmla="*/ 0 w 43539"/>
                  <a:gd name="connsiteY0" fmla="*/ 2590801 h 2590801"/>
                  <a:gd name="connsiteX1" fmla="*/ 2 w 43539"/>
                  <a:gd name="connsiteY1" fmla="*/ 0 h 2590801"/>
                  <a:gd name="connsiteX2" fmla="*/ 0 w 43539"/>
                  <a:gd name="connsiteY2" fmla="*/ 2590801 h 2590801"/>
                  <a:gd name="connsiteX0" fmla="*/ 0 w 357864"/>
                  <a:gd name="connsiteY0" fmla="*/ 2590801 h 2590801"/>
                  <a:gd name="connsiteX1" fmla="*/ 2 w 357864"/>
                  <a:gd name="connsiteY1" fmla="*/ 0 h 2590801"/>
                  <a:gd name="connsiteX2" fmla="*/ 0 w 357864"/>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9549 w 567413"/>
                  <a:gd name="connsiteY0" fmla="*/ 2590801 h 2590801"/>
                  <a:gd name="connsiteX1" fmla="*/ 209551 w 567413"/>
                  <a:gd name="connsiteY1" fmla="*/ 0 h 2590801"/>
                  <a:gd name="connsiteX2" fmla="*/ 209549 w 567413"/>
                  <a:gd name="connsiteY2" fmla="*/ 2590801 h 2590801"/>
                  <a:gd name="connsiteX0" fmla="*/ 342899 w 700763"/>
                  <a:gd name="connsiteY0" fmla="*/ 2590801 h 2590801"/>
                  <a:gd name="connsiteX1" fmla="*/ 342901 w 700763"/>
                  <a:gd name="connsiteY1" fmla="*/ 0 h 2590801"/>
                  <a:gd name="connsiteX2" fmla="*/ 342899 w 700763"/>
                  <a:gd name="connsiteY2" fmla="*/ 2590801 h 2590801"/>
                  <a:gd name="connsiteX0" fmla="*/ 342899 w 653138"/>
                  <a:gd name="connsiteY0" fmla="*/ 2590801 h 2590801"/>
                  <a:gd name="connsiteX1" fmla="*/ 342901 w 653138"/>
                  <a:gd name="connsiteY1" fmla="*/ 0 h 2590801"/>
                  <a:gd name="connsiteX2" fmla="*/ 342899 w 653138"/>
                  <a:gd name="connsiteY2" fmla="*/ 2590801 h 2590801"/>
                  <a:gd name="connsiteX0" fmla="*/ 276224 w 586463"/>
                  <a:gd name="connsiteY0" fmla="*/ 2590801 h 2590801"/>
                  <a:gd name="connsiteX1" fmla="*/ 276226 w 586463"/>
                  <a:gd name="connsiteY1" fmla="*/ 0 h 2590801"/>
                  <a:gd name="connsiteX2" fmla="*/ 276224 w 586463"/>
                  <a:gd name="connsiteY2" fmla="*/ 2590801 h 2590801"/>
                  <a:gd name="connsiteX0" fmla="*/ 409574 w 719813"/>
                  <a:gd name="connsiteY0" fmla="*/ 2590801 h 2590801"/>
                  <a:gd name="connsiteX1" fmla="*/ 409576 w 719813"/>
                  <a:gd name="connsiteY1" fmla="*/ 0 h 2590801"/>
                  <a:gd name="connsiteX2" fmla="*/ 409574 w 7198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Lst>
                <a:ahLst/>
                <a:cxnLst>
                  <a:cxn ang="0">
                    <a:pos x="connsiteX0" y="connsiteY0"/>
                  </a:cxn>
                  <a:cxn ang="0">
                    <a:pos x="connsiteX1" y="connsiteY1"/>
                  </a:cxn>
                  <a:cxn ang="0">
                    <a:pos x="connsiteX2" y="connsiteY2"/>
                  </a:cxn>
                </a:cxnLst>
                <a:rect l="l" t="t" r="r" b="b"/>
                <a:pathLst>
                  <a:path w="834113" h="2590801">
                    <a:moveTo>
                      <a:pt x="409574" y="2590801"/>
                    </a:moveTo>
                    <a:cubicBezTo>
                      <a:pt x="154305" y="2012951"/>
                      <a:pt x="0" y="987425"/>
                      <a:pt x="409576" y="0"/>
                    </a:cubicBezTo>
                    <a:cubicBezTo>
                      <a:pt x="834113" y="888087"/>
                      <a:pt x="637896" y="1999894"/>
                      <a:pt x="409574" y="2590801"/>
                    </a:cubicBezTo>
                    <a:close/>
                  </a:path>
                </a:pathLst>
              </a:cu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latin typeface="+mj-lt"/>
                </a:endParaRPr>
              </a:p>
            </p:txBody>
          </p:sp>
        </p:grpSp>
      </p:grpSp>
      <p:sp>
        <p:nvSpPr>
          <p:cNvPr id="70" name="TextBox 69"/>
          <p:cNvSpPr txBox="1"/>
          <p:nvPr/>
        </p:nvSpPr>
        <p:spPr>
          <a:xfrm>
            <a:off x="7563411" y="2834534"/>
            <a:ext cx="298480" cy="276999"/>
          </a:xfrm>
          <a:prstGeom prst="rect">
            <a:avLst/>
          </a:prstGeom>
          <a:noFill/>
        </p:spPr>
        <p:txBody>
          <a:bodyPr wrap="none" rtlCol="0">
            <a:spAutoFit/>
          </a:bodyPr>
          <a:lstStyle/>
          <a:p>
            <a:r>
              <a:rPr lang="en-US" sz="1200" b="1" dirty="0" smtClean="0">
                <a:solidFill>
                  <a:srgbClr val="3399FF"/>
                </a:solidFill>
                <a:latin typeface="+mj-lt"/>
                <a:cs typeface="Times New Roman" pitchFamily="18" charset="0"/>
              </a:rPr>
              <a:t>B</a:t>
            </a:r>
            <a:r>
              <a:rPr lang="en-US" sz="1200" b="1" baseline="30000" dirty="0" smtClean="0">
                <a:solidFill>
                  <a:srgbClr val="3399FF"/>
                </a:solidFill>
                <a:latin typeface="+mj-lt"/>
                <a:cs typeface="Times New Roman" pitchFamily="18" charset="0"/>
              </a:rPr>
              <a:t>I</a:t>
            </a:r>
            <a:endParaRPr lang="en-US" sz="1200" b="1" baseline="30000" dirty="0">
              <a:solidFill>
                <a:srgbClr val="3399FF"/>
              </a:solidFill>
              <a:latin typeface="+mj-lt"/>
              <a:cs typeface="Times New Roman" pitchFamily="18" charset="0"/>
            </a:endParaRPr>
          </a:p>
        </p:txBody>
      </p:sp>
      <p:grpSp>
        <p:nvGrpSpPr>
          <p:cNvPr id="71" name="Group 249"/>
          <p:cNvGrpSpPr/>
          <p:nvPr/>
        </p:nvGrpSpPr>
        <p:grpSpPr>
          <a:xfrm>
            <a:off x="7772400" y="2321988"/>
            <a:ext cx="260985" cy="548640"/>
            <a:chOff x="3733483" y="3443382"/>
            <a:chExt cx="260985" cy="731520"/>
          </a:xfrm>
        </p:grpSpPr>
        <p:cxnSp>
          <p:nvCxnSpPr>
            <p:cNvPr id="72" name="Straight Arrow Connector 71"/>
            <p:cNvCxnSpPr/>
            <p:nvPr/>
          </p:nvCxnSpPr>
          <p:spPr>
            <a:xfrm rot="10800000">
              <a:off x="3758725" y="3443382"/>
              <a:ext cx="0" cy="731520"/>
            </a:xfrm>
            <a:prstGeom prst="straightConnector1">
              <a:avLst/>
            </a:prstGeom>
            <a:ln w="25400">
              <a:solidFill>
                <a:srgbClr val="2919FB"/>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733483" y="3641502"/>
              <a:ext cx="260985" cy="369332"/>
            </a:xfrm>
            <a:prstGeom prst="rect">
              <a:avLst/>
            </a:prstGeom>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sz="1200" b="1" dirty="0" smtClean="0">
                  <a:solidFill>
                    <a:srgbClr val="0000FF"/>
                  </a:solidFill>
                  <a:latin typeface="Book Antiqua" pitchFamily="18" charset="0"/>
                </a:rPr>
                <a:t>?</a:t>
              </a:r>
              <a:endParaRPr lang="en-US" sz="1200" b="1" dirty="0">
                <a:solidFill>
                  <a:srgbClr val="0000FF"/>
                </a:solidFill>
                <a:latin typeface="Book Antiqua" pitchFamily="18" charset="0"/>
              </a:endParaRPr>
            </a:p>
          </p:txBody>
        </p:sp>
      </p:grpSp>
      <p:sp>
        <p:nvSpPr>
          <p:cNvPr id="74" name="TextBox 73"/>
          <p:cNvSpPr txBox="1"/>
          <p:nvPr/>
        </p:nvSpPr>
        <p:spPr>
          <a:xfrm>
            <a:off x="7543800" y="2079165"/>
            <a:ext cx="304892" cy="276999"/>
          </a:xfrm>
          <a:prstGeom prst="rect">
            <a:avLst/>
          </a:prstGeom>
          <a:noFill/>
        </p:spPr>
        <p:txBody>
          <a:bodyPr wrap="none" rtlCol="0">
            <a:spAutoFit/>
          </a:bodyPr>
          <a:lstStyle/>
          <a:p>
            <a:r>
              <a:rPr lang="en-US" sz="1200" b="1" dirty="0" smtClean="0">
                <a:solidFill>
                  <a:srgbClr val="3399FF"/>
                </a:solidFill>
                <a:latin typeface="+mj-lt"/>
                <a:cs typeface="Times New Roman" pitchFamily="18" charset="0"/>
              </a:rPr>
              <a:t>A</a:t>
            </a:r>
            <a:r>
              <a:rPr lang="en-US" sz="1200" b="1" baseline="30000" dirty="0" smtClean="0">
                <a:solidFill>
                  <a:srgbClr val="3399FF"/>
                </a:solidFill>
                <a:latin typeface="+mj-lt"/>
                <a:cs typeface="Times New Roman" pitchFamily="18" charset="0"/>
              </a:rPr>
              <a:t>I</a:t>
            </a:r>
            <a:endParaRPr lang="en-US" sz="1200" b="1" baseline="30000" dirty="0">
              <a:solidFill>
                <a:srgbClr val="3399FF"/>
              </a:solidFill>
              <a:latin typeface="+mj-lt"/>
              <a:cs typeface="Times New Roman" pitchFamily="18" charset="0"/>
            </a:endParaRPr>
          </a:p>
        </p:txBody>
      </p:sp>
      <p:cxnSp>
        <p:nvCxnSpPr>
          <p:cNvPr id="75" name="Straight Arrow Connector 74"/>
          <p:cNvCxnSpPr/>
          <p:nvPr/>
        </p:nvCxnSpPr>
        <p:spPr>
          <a:xfrm rot="16200000" flipV="1">
            <a:off x="4977682" y="2101912"/>
            <a:ext cx="411480" cy="0"/>
          </a:xfrm>
          <a:prstGeom prst="straightConnector1">
            <a:avLst/>
          </a:prstGeom>
          <a:ln w="28575">
            <a:solidFill>
              <a:srgbClr val="009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048250" y="1656296"/>
            <a:ext cx="277640" cy="276999"/>
          </a:xfrm>
          <a:prstGeom prst="rect">
            <a:avLst/>
          </a:prstGeom>
          <a:noFill/>
        </p:spPr>
        <p:txBody>
          <a:bodyPr wrap="none" rtlCol="0">
            <a:spAutoFit/>
          </a:bodyPr>
          <a:lstStyle/>
          <a:p>
            <a:pPr algn="ctr"/>
            <a:r>
              <a:rPr lang="en-US" sz="1200" b="1" dirty="0" smtClean="0">
                <a:solidFill>
                  <a:srgbClr val="3399FF"/>
                </a:solidFill>
                <a:latin typeface="+mj-lt"/>
                <a:cs typeface="Times New Roman" pitchFamily="18" charset="0"/>
              </a:rPr>
              <a:t>A</a:t>
            </a:r>
            <a:endParaRPr lang="en-US" sz="1200" b="1" baseline="30000" dirty="0">
              <a:solidFill>
                <a:srgbClr val="3399FF"/>
              </a:solidFill>
              <a:latin typeface="+mj-lt"/>
              <a:cs typeface="Times New Roman" pitchFamily="18" charset="0"/>
            </a:endParaRPr>
          </a:p>
        </p:txBody>
      </p:sp>
      <p:sp>
        <p:nvSpPr>
          <p:cNvPr id="77" name="TextBox 76"/>
          <p:cNvSpPr txBox="1"/>
          <p:nvPr/>
        </p:nvSpPr>
        <p:spPr>
          <a:xfrm>
            <a:off x="5062772" y="2294751"/>
            <a:ext cx="271228" cy="276999"/>
          </a:xfrm>
          <a:prstGeom prst="rect">
            <a:avLst/>
          </a:prstGeom>
          <a:noFill/>
        </p:spPr>
        <p:txBody>
          <a:bodyPr wrap="none" rtlCol="0">
            <a:spAutoFit/>
          </a:bodyPr>
          <a:lstStyle/>
          <a:p>
            <a:r>
              <a:rPr lang="en-US" sz="1200" b="1" dirty="0" smtClean="0">
                <a:solidFill>
                  <a:srgbClr val="3399FF"/>
                </a:solidFill>
                <a:latin typeface="+mj-lt"/>
                <a:cs typeface="Times New Roman" pitchFamily="18" charset="0"/>
              </a:rPr>
              <a:t>B</a:t>
            </a:r>
            <a:endParaRPr lang="en-US" sz="1200" b="1" baseline="30000" dirty="0">
              <a:solidFill>
                <a:srgbClr val="3399FF"/>
              </a:solidFill>
              <a:latin typeface="+mj-lt"/>
              <a:cs typeface="Times New Roman" pitchFamily="18" charset="0"/>
            </a:endParaRPr>
          </a:p>
        </p:txBody>
      </p:sp>
      <p:cxnSp>
        <p:nvCxnSpPr>
          <p:cNvPr id="78" name="Straight Arrow Connector 77"/>
          <p:cNvCxnSpPr/>
          <p:nvPr/>
        </p:nvCxnSpPr>
        <p:spPr>
          <a:xfrm rot="5400000" flipH="1" flipV="1">
            <a:off x="7413349" y="2590003"/>
            <a:ext cx="548640" cy="1588"/>
          </a:xfrm>
          <a:prstGeom prst="straightConnector1">
            <a:avLst/>
          </a:prstGeom>
          <a:ln w="28575">
            <a:solidFill>
              <a:srgbClr val="0099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9" name="Group 249"/>
          <p:cNvGrpSpPr/>
          <p:nvPr/>
        </p:nvGrpSpPr>
        <p:grpSpPr>
          <a:xfrm>
            <a:off x="5284788" y="1911917"/>
            <a:ext cx="569912" cy="411480"/>
            <a:chOff x="3728548" y="4035837"/>
            <a:chExt cx="569912" cy="548640"/>
          </a:xfrm>
        </p:grpSpPr>
        <p:cxnSp>
          <p:nvCxnSpPr>
            <p:cNvPr id="80" name="Straight Arrow Connector 79"/>
            <p:cNvCxnSpPr/>
            <p:nvPr/>
          </p:nvCxnSpPr>
          <p:spPr>
            <a:xfrm rot="10800000">
              <a:off x="3746818" y="4035837"/>
              <a:ext cx="0" cy="548640"/>
            </a:xfrm>
            <a:prstGeom prst="straightConnector1">
              <a:avLst/>
            </a:prstGeom>
            <a:ln w="25400">
              <a:solidFill>
                <a:srgbClr val="2919FB"/>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728548" y="4122674"/>
              <a:ext cx="569912" cy="369332"/>
            </a:xfrm>
            <a:prstGeom prst="rect">
              <a:avLst/>
            </a:prstGeom>
            <a:noFill/>
          </p:spPr>
          <p:txBody>
            <a:bodyPr wrap="square" rtlCol="0">
              <a:spAutoFit/>
            </a:bodyPr>
            <a:lstStyle/>
            <a:p>
              <a:r>
                <a:rPr lang="en-US" sz="1200" b="1" dirty="0" smtClean="0">
                  <a:solidFill>
                    <a:srgbClr val="0000FF"/>
                  </a:solidFill>
                  <a:latin typeface="+mj-lt"/>
                </a:rPr>
                <a:t>5 cm</a:t>
              </a:r>
              <a:endParaRPr lang="en-US" sz="1200" b="1" dirty="0">
                <a:solidFill>
                  <a:srgbClr val="0000FF"/>
                </a:solidFill>
                <a:latin typeface="+mj-lt"/>
              </a:endParaRPr>
            </a:p>
          </p:txBody>
        </p:sp>
      </p:grpSp>
      <p:sp>
        <p:nvSpPr>
          <p:cNvPr id="82" name="Rectangle 81"/>
          <p:cNvSpPr/>
          <p:nvPr/>
        </p:nvSpPr>
        <p:spPr>
          <a:xfrm>
            <a:off x="2568300" y="342900"/>
            <a:ext cx="1222650" cy="282174"/>
          </a:xfrm>
          <a:prstGeom prst="rect">
            <a:avLst/>
          </a:prstGeom>
          <a:solidFill>
            <a:srgbClr val="66FF33"/>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3" name="Rectangle 82"/>
          <p:cNvSpPr/>
          <p:nvPr/>
        </p:nvSpPr>
        <p:spPr>
          <a:xfrm>
            <a:off x="4502852" y="342900"/>
            <a:ext cx="3012373" cy="282174"/>
          </a:xfrm>
          <a:prstGeom prst="rect">
            <a:avLst/>
          </a:prstGeom>
          <a:solidFill>
            <a:srgbClr val="66FF33"/>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4" name="Rectangle 83"/>
          <p:cNvSpPr/>
          <p:nvPr/>
        </p:nvSpPr>
        <p:spPr>
          <a:xfrm>
            <a:off x="2018128" y="581025"/>
            <a:ext cx="1839498" cy="282174"/>
          </a:xfrm>
          <a:prstGeom prst="rect">
            <a:avLst/>
          </a:prstGeom>
          <a:solidFill>
            <a:srgbClr val="66FF33"/>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85" name="Group 249"/>
          <p:cNvGrpSpPr/>
          <p:nvPr/>
        </p:nvGrpSpPr>
        <p:grpSpPr>
          <a:xfrm>
            <a:off x="6767514" y="2854421"/>
            <a:ext cx="919161" cy="276999"/>
            <a:chOff x="1704688" y="4575430"/>
            <a:chExt cx="1291994" cy="369332"/>
          </a:xfrm>
        </p:grpSpPr>
        <p:cxnSp>
          <p:nvCxnSpPr>
            <p:cNvPr id="86" name="Straight Arrow Connector 85"/>
            <p:cNvCxnSpPr/>
            <p:nvPr/>
          </p:nvCxnSpPr>
          <p:spPr>
            <a:xfrm flipH="1">
              <a:off x="1704688" y="4585886"/>
              <a:ext cx="1291994" cy="5860"/>
            </a:xfrm>
            <a:prstGeom prst="straightConnector1">
              <a:avLst/>
            </a:prstGeom>
            <a:ln w="25400">
              <a:solidFill>
                <a:srgbClr val="2919FB"/>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589712" y="4575430"/>
              <a:ext cx="259373" cy="369332"/>
            </a:xfrm>
            <a:prstGeom prst="rect">
              <a:avLst/>
            </a:prstGeom>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algn="ctr"/>
              <a:r>
                <a:rPr lang="en-US" sz="1200" b="1" dirty="0" smtClean="0">
                  <a:solidFill>
                    <a:srgbClr val="0000FF"/>
                  </a:solidFill>
                  <a:latin typeface="Book Antiqua" pitchFamily="18" charset="0"/>
                </a:rPr>
                <a:t>?</a:t>
              </a:r>
              <a:endParaRPr lang="en-US" sz="1200" b="1" dirty="0">
                <a:solidFill>
                  <a:srgbClr val="0000FF"/>
                </a:solidFill>
                <a:latin typeface="Book Antiqua" pitchFamily="18" charset="0"/>
              </a:endParaRPr>
            </a:p>
          </p:txBody>
        </p:sp>
      </p:grpSp>
      <p:sp>
        <p:nvSpPr>
          <p:cNvPr id="88" name="Rectangle 87"/>
          <p:cNvSpPr/>
          <p:nvPr/>
        </p:nvSpPr>
        <p:spPr>
          <a:xfrm>
            <a:off x="3886200" y="600024"/>
            <a:ext cx="3646618" cy="282174"/>
          </a:xfrm>
          <a:prstGeom prst="rect">
            <a:avLst/>
          </a:prstGeom>
          <a:solidFill>
            <a:srgbClr val="66FF33"/>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9" name="Rectangle 88"/>
          <p:cNvSpPr/>
          <p:nvPr/>
        </p:nvSpPr>
        <p:spPr>
          <a:xfrm>
            <a:off x="1309411" y="838149"/>
            <a:ext cx="1881464" cy="282174"/>
          </a:xfrm>
          <a:prstGeom prst="rect">
            <a:avLst/>
          </a:prstGeom>
          <a:solidFill>
            <a:srgbClr val="66FF33"/>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90" name="Group 249"/>
          <p:cNvGrpSpPr/>
          <p:nvPr/>
        </p:nvGrpSpPr>
        <p:grpSpPr>
          <a:xfrm>
            <a:off x="5178425" y="1653124"/>
            <a:ext cx="1616075" cy="276999"/>
            <a:chOff x="2960102" y="4258273"/>
            <a:chExt cx="1740380" cy="369331"/>
          </a:xfrm>
        </p:grpSpPr>
        <p:cxnSp>
          <p:nvCxnSpPr>
            <p:cNvPr id="91" name="Straight Arrow Connector 90"/>
            <p:cNvCxnSpPr/>
            <p:nvPr/>
          </p:nvCxnSpPr>
          <p:spPr>
            <a:xfrm flipH="1">
              <a:off x="2960102" y="4585269"/>
              <a:ext cx="1740380" cy="0"/>
            </a:xfrm>
            <a:prstGeom prst="straightConnector1">
              <a:avLst/>
            </a:prstGeom>
            <a:ln w="25400">
              <a:solidFill>
                <a:srgbClr val="2919FB"/>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747898" y="4258273"/>
              <a:ext cx="682466" cy="369331"/>
            </a:xfrm>
            <a:prstGeom prst="rect">
              <a:avLst/>
            </a:prstGeom>
            <a:noFill/>
          </p:spPr>
          <p:txBody>
            <a:bodyPr wrap="square" rtlCol="0">
              <a:spAutoFit/>
            </a:bodyPr>
            <a:lstStyle/>
            <a:p>
              <a:pPr algn="ctr"/>
              <a:r>
                <a:rPr lang="en-US" sz="1200" b="1" dirty="0" smtClean="0">
                  <a:solidFill>
                    <a:srgbClr val="0000FF"/>
                  </a:solidFill>
                  <a:latin typeface="+mj-lt"/>
                </a:rPr>
                <a:t>30 cm</a:t>
              </a:r>
              <a:endParaRPr lang="en-US" sz="1200" b="1" dirty="0">
                <a:solidFill>
                  <a:srgbClr val="0000FF"/>
                </a:solidFill>
                <a:latin typeface="+mj-lt"/>
              </a:endParaRPr>
            </a:p>
          </p:txBody>
        </p:sp>
      </p:grpSp>
      <p:grpSp>
        <p:nvGrpSpPr>
          <p:cNvPr id="93" name="Group 249"/>
          <p:cNvGrpSpPr/>
          <p:nvPr/>
        </p:nvGrpSpPr>
        <p:grpSpPr>
          <a:xfrm>
            <a:off x="6757681" y="1933295"/>
            <a:ext cx="633719" cy="276999"/>
            <a:chOff x="3321530" y="4240285"/>
            <a:chExt cx="682465" cy="369332"/>
          </a:xfrm>
        </p:grpSpPr>
        <p:cxnSp>
          <p:nvCxnSpPr>
            <p:cNvPr id="94" name="Straight Arrow Connector 93"/>
            <p:cNvCxnSpPr/>
            <p:nvPr/>
          </p:nvCxnSpPr>
          <p:spPr>
            <a:xfrm flipH="1">
              <a:off x="3349899" y="4565166"/>
              <a:ext cx="619015" cy="5692"/>
            </a:xfrm>
            <a:prstGeom prst="straightConnector1">
              <a:avLst/>
            </a:prstGeom>
            <a:ln w="25400">
              <a:solidFill>
                <a:srgbClr val="2919FB"/>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321530" y="4240285"/>
              <a:ext cx="682465" cy="369332"/>
            </a:xfrm>
            <a:prstGeom prst="rect">
              <a:avLst/>
            </a:prstGeom>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algn="ctr"/>
              <a:r>
                <a:rPr lang="en-US" sz="1200" b="1" dirty="0" smtClean="0">
                  <a:solidFill>
                    <a:srgbClr val="0000FF"/>
                  </a:solidFill>
                  <a:latin typeface="+mj-lt"/>
                </a:rPr>
                <a:t>5 cm</a:t>
              </a:r>
              <a:endParaRPr lang="en-US" sz="1200" b="1" dirty="0">
                <a:solidFill>
                  <a:srgbClr val="0000FF"/>
                </a:solidFill>
                <a:latin typeface="+mj-lt"/>
              </a:endParaRPr>
            </a:p>
          </p:txBody>
        </p:sp>
      </p:grpSp>
      <p:sp>
        <p:nvSpPr>
          <p:cNvPr id="96" name="Rectangle 95"/>
          <p:cNvSpPr/>
          <p:nvPr/>
        </p:nvSpPr>
        <p:spPr>
          <a:xfrm>
            <a:off x="1333500" y="581025"/>
            <a:ext cx="457200" cy="282174"/>
          </a:xfrm>
          <a:prstGeom prst="rect">
            <a:avLst/>
          </a:prstGeom>
          <a:solidFill>
            <a:srgbClr val="66FF33"/>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7" name="Rectangle 96"/>
          <p:cNvSpPr/>
          <p:nvPr/>
        </p:nvSpPr>
        <p:spPr>
          <a:xfrm>
            <a:off x="1276350" y="314325"/>
            <a:ext cx="6275518" cy="830997"/>
          </a:xfrm>
          <a:prstGeom prst="rect">
            <a:avLst/>
          </a:prstGeom>
        </p:spPr>
        <p:txBody>
          <a:bodyPr wrap="square">
            <a:spAutoFit/>
          </a:bodyPr>
          <a:lstStyle/>
          <a:p>
            <a:pPr algn="just"/>
            <a:r>
              <a:rPr lang="en-US" sz="1600" b="1" dirty="0">
                <a:latin typeface="Book Antiqua" pitchFamily="18" charset="0"/>
              </a:rPr>
              <a:t>An object of height </a:t>
            </a:r>
            <a:r>
              <a:rPr lang="en-US" sz="1600" b="1" dirty="0" smtClean="0">
                <a:latin typeface="Book Antiqua" pitchFamily="18" charset="0"/>
              </a:rPr>
              <a:t>10 </a:t>
            </a:r>
            <a:r>
              <a:rPr lang="en-US" sz="1600" b="1" dirty="0">
                <a:latin typeface="Book Antiqua" pitchFamily="18" charset="0"/>
              </a:rPr>
              <a:t>cm is held </a:t>
            </a:r>
            <a:r>
              <a:rPr lang="en-US" sz="1600" b="1" dirty="0" smtClean="0">
                <a:latin typeface="Book Antiqua" pitchFamily="18" charset="0"/>
              </a:rPr>
              <a:t>30 </a:t>
            </a:r>
            <a:r>
              <a:rPr lang="en-US" sz="1600" b="1" dirty="0">
                <a:latin typeface="Book Antiqua" pitchFamily="18" charset="0"/>
              </a:rPr>
              <a:t>cm away from a converging lens of focal length 10 cm. Find the position, nature and size of the image </a:t>
            </a:r>
            <a:r>
              <a:rPr lang="en-US" sz="1600" b="1" dirty="0" smtClean="0">
                <a:latin typeface="Book Antiqua" pitchFamily="18" charset="0"/>
              </a:rPr>
              <a:t>formed.</a:t>
            </a:r>
          </a:p>
        </p:txBody>
      </p:sp>
      <p:grpSp>
        <p:nvGrpSpPr>
          <p:cNvPr id="98" name="Group 97"/>
          <p:cNvGrpSpPr/>
          <p:nvPr/>
        </p:nvGrpSpPr>
        <p:grpSpPr>
          <a:xfrm>
            <a:off x="7394637" y="1504950"/>
            <a:ext cx="1335478" cy="616018"/>
            <a:chOff x="7133587" y="1032945"/>
            <a:chExt cx="1335478" cy="616018"/>
          </a:xfrm>
        </p:grpSpPr>
        <p:pic>
          <p:nvPicPr>
            <p:cNvPr id="99" name="Picture 4" descr="https://encrypted-tbn3.gstatic.com/images?q=tbn:ANd9GcSvX_17slyVYucEyf4TyHGpWRa0fvLd-WWQ5YvgXXNJ5DN78ISAN9BjVA"/>
            <p:cNvPicPr>
              <a:picLocks noChangeAspect="1" noChangeArrowheads="1"/>
            </p:cNvPicPr>
            <p:nvPr/>
          </p:nvPicPr>
          <p:blipFill rotWithShape="1">
            <a:blip r:embed="rId4">
              <a:extLst>
                <a:ext uri="{28A0092B-C50C-407E-A947-70E740481C1C}">
                  <a14:useLocalDpi xmlns:a14="http://schemas.microsoft.com/office/drawing/2010/main" val="0"/>
                </a:ext>
              </a:extLst>
            </a:blip>
            <a:srcRect t="12639" b="11557"/>
            <a:stretch/>
          </p:blipFill>
          <p:spPr bwMode="auto">
            <a:xfrm>
              <a:off x="7133587" y="1032945"/>
              <a:ext cx="1335478" cy="616018"/>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7180170" y="1033910"/>
              <a:ext cx="1260462" cy="562077"/>
              <a:chOff x="1595464" y="2821122"/>
              <a:chExt cx="1260462" cy="562077"/>
            </a:xfrm>
          </p:grpSpPr>
          <p:sp>
            <p:nvSpPr>
              <p:cNvPr id="101" name="TextBox 100"/>
              <p:cNvSpPr txBox="1"/>
              <p:nvPr/>
            </p:nvSpPr>
            <p:spPr>
              <a:xfrm>
                <a:off x="1892139" y="2948176"/>
                <a:ext cx="240368" cy="338554"/>
              </a:xfrm>
              <a:prstGeom prst="rect">
                <a:avLst/>
              </a:prstGeom>
              <a:noFill/>
            </p:spPr>
            <p:txBody>
              <a:bodyPr wrap="square" rtlCol="0">
                <a:spAutoFit/>
              </a:bodyPr>
              <a:lstStyle/>
              <a:p>
                <a:pPr algn="ctr"/>
                <a:r>
                  <a:rPr lang="en-US" sz="1600" b="1" dirty="0" smtClean="0">
                    <a:latin typeface="Bookman Old Style" pitchFamily="18" charset="0"/>
                    <a:cs typeface="Times New Roman" pitchFamily="18" charset="0"/>
                  </a:rPr>
                  <a:t>=</a:t>
                </a:r>
                <a:endParaRPr lang="en-US" sz="1600" b="1" dirty="0">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102" name="TextBox 101"/>
                  <p:cNvSpPr txBox="1"/>
                  <p:nvPr/>
                </p:nvSpPr>
                <p:spPr>
                  <a:xfrm>
                    <a:off x="1595464" y="2951350"/>
                    <a:ext cx="417370" cy="33291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m:rPr>
                              <m:nor/>
                            </m:rPr>
                            <a:rPr lang="en-US" sz="1600" b="1" dirty="0" smtClean="0">
                              <a:solidFill>
                                <a:schemeClr val="tx1"/>
                              </a:solidFill>
                              <a:latin typeface="Bookman Old Style" pitchFamily="18" charset="0"/>
                            </a:rPr>
                            <m:t>M</m:t>
                          </m:r>
                        </m:oMath>
                      </m:oMathPara>
                    </a14:m>
                    <a:endParaRPr lang="en-US" sz="1600" b="1" baseline="-25000" dirty="0">
                      <a:solidFill>
                        <a:schemeClr val="tx1"/>
                      </a:solidFill>
                      <a:latin typeface="Bookman Old Style" pitchFamily="18" charset="0"/>
                      <a:cs typeface="Times New Roman" pitchFamily="18" charset="0"/>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1595464" y="2951350"/>
                    <a:ext cx="417370" cy="33291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2030052" y="2821122"/>
                    <a:ext cx="435427" cy="5620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tx1"/>
                                  </a:solidFill>
                                  <a:latin typeface="Cambria Math" panose="02040503050406030204" pitchFamily="18" charset="0"/>
                                  <a:cs typeface="Times New Roman" pitchFamily="18" charset="0"/>
                                </a:rPr>
                              </m:ctrlPr>
                            </m:fPr>
                            <m:num>
                              <m:r>
                                <m:rPr>
                                  <m:nor/>
                                </m:rPr>
                                <a:rPr lang="en-US" sz="1600" b="1" dirty="0" smtClean="0">
                                  <a:solidFill>
                                    <a:schemeClr val="tx1"/>
                                  </a:solidFill>
                                  <a:latin typeface="Bookman Old Style" pitchFamily="18" charset="0"/>
                                  <a:cs typeface="Times New Roman" pitchFamily="18" charset="0"/>
                                </a:rPr>
                                <m:t>h</m:t>
                              </m:r>
                              <m:r>
                                <m:rPr>
                                  <m:nor/>
                                </m:rPr>
                                <a:rPr lang="en-US" sz="1600" b="1" baseline="-25000" dirty="0" smtClean="0">
                                  <a:solidFill>
                                    <a:schemeClr val="tx1"/>
                                  </a:solidFill>
                                  <a:latin typeface="Bookman Old Style" pitchFamily="18" charset="0"/>
                                  <a:cs typeface="Times New Roman" pitchFamily="18" charset="0"/>
                                </a:rPr>
                                <m:t>2</m:t>
                              </m:r>
                            </m:num>
                            <m:den>
                              <m:r>
                                <m:rPr>
                                  <m:nor/>
                                </m:rPr>
                                <a:rPr lang="en-US" sz="1600" b="1" dirty="0" smtClean="0">
                                  <a:solidFill>
                                    <a:schemeClr val="tx1"/>
                                  </a:solidFill>
                                  <a:latin typeface="Bookman Old Style" pitchFamily="18" charset="0"/>
                                  <a:cs typeface="Times New Roman" pitchFamily="18" charset="0"/>
                                </a:rPr>
                                <m:t>h</m:t>
                              </m:r>
                              <m:r>
                                <m:rPr>
                                  <m:nor/>
                                </m:rPr>
                                <a:rPr lang="en-US" sz="1600" b="1" baseline="-25000" dirty="0" smtClean="0">
                                  <a:solidFill>
                                    <a:schemeClr val="tx1"/>
                                  </a:solidFill>
                                  <a:latin typeface="Bookman Old Style" pitchFamily="18" charset="0"/>
                                  <a:cs typeface="Times New Roman" pitchFamily="18" charset="0"/>
                                </a:rPr>
                                <m:t>1</m:t>
                              </m:r>
                            </m:den>
                          </m:f>
                        </m:oMath>
                      </m:oMathPara>
                    </a14:m>
                    <a:endParaRPr lang="en-US" sz="1600" b="1" baseline="-25000" dirty="0">
                      <a:solidFill>
                        <a:schemeClr val="tx1"/>
                      </a:solidFill>
                      <a:latin typeface="Bookman Old Style" pitchFamily="18" charset="0"/>
                      <a:cs typeface="Times New Roman" pitchFamily="18" charset="0"/>
                    </a:endParaRPr>
                  </a:p>
                </p:txBody>
              </p:sp>
            </mc:Choice>
            <mc:Fallback xmlns="">
              <p:sp>
                <p:nvSpPr>
                  <p:cNvPr id="103" name="TextBox 102"/>
                  <p:cNvSpPr txBox="1">
                    <a:spLocks noRot="1" noChangeAspect="1" noMove="1" noResize="1" noEditPoints="1" noAdjustHandles="1" noChangeArrowheads="1" noChangeShapeType="1" noTextEdit="1"/>
                  </p:cNvSpPr>
                  <p:nvPr/>
                </p:nvSpPr>
                <p:spPr>
                  <a:xfrm>
                    <a:off x="2030052" y="2821122"/>
                    <a:ext cx="435427" cy="562077"/>
                  </a:xfrm>
                  <a:prstGeom prst="rect">
                    <a:avLst/>
                  </a:prstGeom>
                  <a:blipFill rotWithShape="1">
                    <a:blip r:embed="rId6"/>
                    <a:stretch>
                      <a:fillRect/>
                    </a:stretch>
                  </a:blipFill>
                </p:spPr>
                <p:txBody>
                  <a:bodyPr/>
                  <a:lstStyle/>
                  <a:p>
                    <a:r>
                      <a:rPr lang="en-US">
                        <a:noFill/>
                      </a:rPr>
                      <a:t> </a:t>
                    </a:r>
                  </a:p>
                </p:txBody>
              </p:sp>
            </mc:Fallback>
          </mc:AlternateContent>
          <p:sp>
            <p:nvSpPr>
              <p:cNvPr id="104" name="TextBox 103"/>
              <p:cNvSpPr txBox="1"/>
              <p:nvPr/>
            </p:nvSpPr>
            <p:spPr>
              <a:xfrm>
                <a:off x="2344279" y="2948176"/>
                <a:ext cx="240368" cy="338554"/>
              </a:xfrm>
              <a:prstGeom prst="rect">
                <a:avLst/>
              </a:prstGeom>
              <a:noFill/>
            </p:spPr>
            <p:txBody>
              <a:bodyPr wrap="square" rtlCol="0">
                <a:spAutoFit/>
              </a:bodyPr>
              <a:lstStyle/>
              <a:p>
                <a:pPr algn="ctr"/>
                <a:r>
                  <a:rPr lang="en-US" sz="1600" b="1" dirty="0" smtClean="0">
                    <a:latin typeface="Bookman Old Style" pitchFamily="18" charset="0"/>
                    <a:cs typeface="Times New Roman" pitchFamily="18" charset="0"/>
                  </a:rPr>
                  <a:t>=</a:t>
                </a:r>
                <a:endParaRPr lang="en-US" sz="1600" b="1" dirty="0">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105" name="TextBox 104"/>
                  <p:cNvSpPr txBox="1"/>
                  <p:nvPr/>
                </p:nvSpPr>
                <p:spPr>
                  <a:xfrm>
                    <a:off x="2558523" y="2847604"/>
                    <a:ext cx="297403" cy="51738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tx1"/>
                                  </a:solidFill>
                                  <a:latin typeface="Cambria Math" panose="02040503050406030204" pitchFamily="18" charset="0"/>
                                  <a:cs typeface="Times New Roman" pitchFamily="18" charset="0"/>
                                </a:rPr>
                              </m:ctrlPr>
                            </m:fPr>
                            <m:num>
                              <m:r>
                                <m:rPr>
                                  <m:nor/>
                                </m:rPr>
                                <a:rPr lang="en-US" sz="1600" b="1" dirty="0" smtClean="0">
                                  <a:solidFill>
                                    <a:schemeClr val="tx1"/>
                                  </a:solidFill>
                                  <a:latin typeface="Bookman Old Style" pitchFamily="18" charset="0"/>
                                  <a:cs typeface="Times New Roman" pitchFamily="18" charset="0"/>
                                </a:rPr>
                                <m:t>v</m:t>
                              </m:r>
                            </m:num>
                            <m:den>
                              <m:r>
                                <m:rPr>
                                  <m:nor/>
                                </m:rPr>
                                <a:rPr lang="en-US" sz="1600" b="1" dirty="0" smtClean="0">
                                  <a:solidFill>
                                    <a:schemeClr val="tx1"/>
                                  </a:solidFill>
                                  <a:latin typeface="Bookman Old Style" pitchFamily="18" charset="0"/>
                                  <a:cs typeface="Times New Roman" pitchFamily="18" charset="0"/>
                                </a:rPr>
                                <m:t>u</m:t>
                              </m:r>
                            </m:den>
                          </m:f>
                        </m:oMath>
                      </m:oMathPara>
                    </a14:m>
                    <a:endParaRPr lang="en-US" sz="1600" b="1" baseline="-25000" dirty="0">
                      <a:solidFill>
                        <a:schemeClr val="tx1"/>
                      </a:solidFill>
                      <a:latin typeface="Bookman Old Style" pitchFamily="18" charset="0"/>
                      <a:cs typeface="Times New Roman" pitchFamily="18" charset="0"/>
                    </a:endParaRPr>
                  </a:p>
                </p:txBody>
              </p:sp>
            </mc:Choice>
            <mc:Fallback xmlns="">
              <p:sp>
                <p:nvSpPr>
                  <p:cNvPr id="105" name="TextBox 104"/>
                  <p:cNvSpPr txBox="1">
                    <a:spLocks noRot="1" noChangeAspect="1" noMove="1" noResize="1" noEditPoints="1" noAdjustHandles="1" noChangeArrowheads="1" noChangeShapeType="1" noTextEdit="1"/>
                  </p:cNvSpPr>
                  <p:nvPr/>
                </p:nvSpPr>
                <p:spPr>
                  <a:xfrm>
                    <a:off x="2558523" y="2847604"/>
                    <a:ext cx="297403" cy="517386"/>
                  </a:xfrm>
                  <a:prstGeom prst="rect">
                    <a:avLst/>
                  </a:prstGeom>
                  <a:blipFill rotWithShape="1">
                    <a:blip r:embed="rId7"/>
                    <a:stretch>
                      <a:fillRect/>
                    </a:stretch>
                  </a:blipFill>
                </p:spPr>
                <p:txBody>
                  <a:bodyPr/>
                  <a:lstStyle/>
                  <a:p>
                    <a:r>
                      <a:rPr lang="en-US">
                        <a:noFill/>
                      </a:rPr>
                      <a:t> </a:t>
                    </a:r>
                  </a:p>
                </p:txBody>
              </p:sp>
            </mc:Fallback>
          </mc:AlternateContent>
        </p:grpSp>
      </p:grpSp>
      <p:grpSp>
        <p:nvGrpSpPr>
          <p:cNvPr id="110" name="Group 109"/>
          <p:cNvGrpSpPr/>
          <p:nvPr/>
        </p:nvGrpSpPr>
        <p:grpSpPr>
          <a:xfrm>
            <a:off x="7390198" y="848270"/>
            <a:ext cx="1337117" cy="656680"/>
            <a:chOff x="7133586" y="1013138"/>
            <a:chExt cx="1337117" cy="656680"/>
          </a:xfrm>
        </p:grpSpPr>
        <p:pic>
          <p:nvPicPr>
            <p:cNvPr id="111" name="Picture 4" descr="https://encrypted-tbn3.gstatic.com/images?q=tbn:ANd9GcSvX_17slyVYucEyf4TyHGpWRa0fvLd-WWQ5YvgXXNJ5DN78ISAN9BjVA"/>
            <p:cNvPicPr>
              <a:picLocks noChangeAspect="1" noChangeArrowheads="1"/>
            </p:cNvPicPr>
            <p:nvPr/>
          </p:nvPicPr>
          <p:blipFill rotWithShape="1">
            <a:blip r:embed="rId4">
              <a:extLst>
                <a:ext uri="{28A0092B-C50C-407E-A947-70E740481C1C}">
                  <a14:useLocalDpi xmlns:a14="http://schemas.microsoft.com/office/drawing/2010/main" val="0"/>
                </a:ext>
              </a:extLst>
            </a:blip>
            <a:srcRect t="12639" b="11557"/>
            <a:stretch/>
          </p:blipFill>
          <p:spPr bwMode="auto">
            <a:xfrm>
              <a:off x="7133586" y="1015300"/>
              <a:ext cx="1337117" cy="654518"/>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p:cNvGrpSpPr/>
            <p:nvPr/>
          </p:nvGrpSpPr>
          <p:grpSpPr>
            <a:xfrm>
              <a:off x="7184906" y="1013138"/>
              <a:ext cx="1208775" cy="586796"/>
              <a:chOff x="1600200" y="2800350"/>
              <a:chExt cx="1208775" cy="586796"/>
            </a:xfrm>
          </p:grpSpPr>
          <p:sp>
            <p:nvSpPr>
              <p:cNvPr id="113" name="TextBox 112"/>
              <p:cNvSpPr txBox="1"/>
              <p:nvPr/>
            </p:nvSpPr>
            <p:spPr>
              <a:xfrm>
                <a:off x="1839717" y="2937375"/>
                <a:ext cx="240368" cy="338554"/>
              </a:xfrm>
              <a:prstGeom prst="rect">
                <a:avLst/>
              </a:prstGeom>
              <a:noFill/>
            </p:spPr>
            <p:txBody>
              <a:bodyPr wrap="square" rtlCol="0">
                <a:spAutoFit/>
              </a:bodyPr>
              <a:lstStyle/>
              <a:p>
                <a:pPr algn="ctr"/>
                <a:r>
                  <a:rPr lang="en-US" sz="1600" b="1" dirty="0" smtClean="0">
                    <a:latin typeface="Bookman Old Style" pitchFamily="18" charset="0"/>
                    <a:cs typeface="Times New Roman" pitchFamily="18" charset="0"/>
                  </a:rPr>
                  <a:t>–</a:t>
                </a:r>
                <a:endParaRPr lang="en-US" sz="1600" b="1" dirty="0">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114" name="TextBox 113"/>
                  <p:cNvSpPr txBox="1"/>
                  <p:nvPr/>
                </p:nvSpPr>
                <p:spPr>
                  <a:xfrm>
                    <a:off x="1600200" y="2827569"/>
                    <a:ext cx="297403" cy="5595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tx1"/>
                                  </a:solidFill>
                                  <a:latin typeface="Cambria Math" panose="02040503050406030204" pitchFamily="18" charset="0"/>
                                  <a:cs typeface="Times New Roman" pitchFamily="18" charset="0"/>
                                </a:rPr>
                              </m:ctrlPr>
                            </m:fPr>
                            <m:num>
                              <m:r>
                                <m:rPr>
                                  <m:nor/>
                                </m:rPr>
                                <a:rPr lang="en-US" sz="1600" b="1" dirty="0">
                                  <a:solidFill>
                                    <a:schemeClr val="tx1"/>
                                  </a:solidFill>
                                  <a:latin typeface="Bookman Old Style" pitchFamily="18" charset="0"/>
                                  <a:cs typeface="Times New Roman" pitchFamily="18" charset="0"/>
                                </a:rPr>
                                <m:t>1</m:t>
                              </m:r>
                            </m:num>
                            <m:den>
                              <m:r>
                                <m:rPr>
                                  <m:nor/>
                                </m:rPr>
                                <a:rPr lang="en-US" sz="1600" b="1" dirty="0" smtClean="0">
                                  <a:solidFill>
                                    <a:schemeClr val="tx1"/>
                                  </a:solidFill>
                                  <a:latin typeface="Bookman Old Style" pitchFamily="18" charset="0"/>
                                  <a:cs typeface="Times New Roman" pitchFamily="18" charset="0"/>
                                </a:rPr>
                                <m:t>v</m:t>
                              </m:r>
                            </m:den>
                          </m:f>
                        </m:oMath>
                      </m:oMathPara>
                    </a14:m>
                    <a:endParaRPr lang="en-US" sz="1600" b="1" baseline="-25000" dirty="0">
                      <a:solidFill>
                        <a:schemeClr val="tx1"/>
                      </a:solidFill>
                      <a:latin typeface="Bookman Old Style" pitchFamily="18" charset="0"/>
                      <a:cs typeface="Times New Roman" pitchFamily="18" charset="0"/>
                    </a:endParaRPr>
                  </a:p>
                </p:txBody>
              </p:sp>
            </mc:Choice>
            <mc:Fallback xmlns="">
              <p:sp>
                <p:nvSpPr>
                  <p:cNvPr id="207" name="TextBox 206"/>
                  <p:cNvSpPr txBox="1">
                    <a:spLocks noRot="1" noChangeAspect="1" noMove="1" noResize="1" noEditPoints="1" noAdjustHandles="1" noChangeArrowheads="1" noChangeShapeType="1" noTextEdit="1"/>
                  </p:cNvSpPr>
                  <p:nvPr/>
                </p:nvSpPr>
                <p:spPr>
                  <a:xfrm>
                    <a:off x="1600200" y="2827569"/>
                    <a:ext cx="297403" cy="616323"/>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p:cNvSpPr txBox="1"/>
                  <p:nvPr/>
                </p:nvSpPr>
                <p:spPr>
                  <a:xfrm>
                    <a:off x="2041449" y="2827569"/>
                    <a:ext cx="297403" cy="55951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tx1"/>
                                  </a:solidFill>
                                  <a:latin typeface="Cambria Math" panose="02040503050406030204" pitchFamily="18" charset="0"/>
                                  <a:cs typeface="Times New Roman" pitchFamily="18" charset="0"/>
                                </a:rPr>
                              </m:ctrlPr>
                            </m:fPr>
                            <m:num>
                              <m:r>
                                <m:rPr>
                                  <m:nor/>
                                </m:rPr>
                                <a:rPr lang="en-US" sz="1600" b="1" dirty="0">
                                  <a:solidFill>
                                    <a:schemeClr val="tx1"/>
                                  </a:solidFill>
                                  <a:latin typeface="Bookman Old Style" pitchFamily="18" charset="0"/>
                                  <a:cs typeface="Times New Roman" pitchFamily="18" charset="0"/>
                                </a:rPr>
                                <m:t>1</m:t>
                              </m:r>
                            </m:num>
                            <m:den>
                              <m:r>
                                <m:rPr>
                                  <m:nor/>
                                </m:rPr>
                                <a:rPr lang="en-US" sz="1600" b="1" dirty="0" smtClean="0">
                                  <a:solidFill>
                                    <a:schemeClr val="tx1"/>
                                  </a:solidFill>
                                  <a:latin typeface="Bookman Old Style" pitchFamily="18" charset="0"/>
                                  <a:cs typeface="Times New Roman" pitchFamily="18" charset="0"/>
                                </a:rPr>
                                <m:t>u</m:t>
                              </m:r>
                            </m:den>
                          </m:f>
                        </m:oMath>
                      </m:oMathPara>
                    </a14:m>
                    <a:endParaRPr lang="en-US" sz="1600" b="1" baseline="-25000" dirty="0">
                      <a:solidFill>
                        <a:schemeClr val="tx1"/>
                      </a:solidFill>
                      <a:latin typeface="Bookman Old Style" pitchFamily="18" charset="0"/>
                      <a:cs typeface="Times New Roman" pitchFamily="18" charset="0"/>
                    </a:endParaRPr>
                  </a:p>
                </p:txBody>
              </p:sp>
            </mc:Choice>
            <mc:Fallback xmlns="">
              <p:sp>
                <p:nvSpPr>
                  <p:cNvPr id="115" name="TextBox 114"/>
                  <p:cNvSpPr txBox="1">
                    <a:spLocks noRot="1" noChangeAspect="1" noMove="1" noResize="1" noEditPoints="1" noAdjustHandles="1" noChangeArrowheads="1" noChangeShapeType="1" noTextEdit="1"/>
                  </p:cNvSpPr>
                  <p:nvPr/>
                </p:nvSpPr>
                <p:spPr>
                  <a:xfrm>
                    <a:off x="2041449" y="2827569"/>
                    <a:ext cx="297403" cy="559512"/>
                  </a:xfrm>
                  <a:prstGeom prst="rect">
                    <a:avLst/>
                  </a:prstGeom>
                  <a:blipFill rotWithShape="1">
                    <a:blip r:embed="rId9"/>
                    <a:stretch>
                      <a:fillRect/>
                    </a:stretch>
                  </a:blipFill>
                </p:spPr>
                <p:txBody>
                  <a:bodyPr/>
                  <a:lstStyle/>
                  <a:p>
                    <a:r>
                      <a:rPr lang="en-US">
                        <a:noFill/>
                      </a:rPr>
                      <a:t> </a:t>
                    </a:r>
                  </a:p>
                </p:txBody>
              </p:sp>
            </mc:Fallback>
          </mc:AlternateContent>
          <p:sp>
            <p:nvSpPr>
              <p:cNvPr id="116" name="TextBox 115"/>
              <p:cNvSpPr txBox="1"/>
              <p:nvPr/>
            </p:nvSpPr>
            <p:spPr>
              <a:xfrm>
                <a:off x="2319466" y="2937375"/>
                <a:ext cx="240368" cy="338554"/>
              </a:xfrm>
              <a:prstGeom prst="rect">
                <a:avLst/>
              </a:prstGeom>
              <a:noFill/>
            </p:spPr>
            <p:txBody>
              <a:bodyPr wrap="square" rtlCol="0">
                <a:spAutoFit/>
              </a:bodyPr>
              <a:lstStyle/>
              <a:p>
                <a:pPr algn="ctr"/>
                <a:r>
                  <a:rPr lang="en-US" sz="1600" b="1" dirty="0" smtClean="0">
                    <a:latin typeface="Bookman Old Style" pitchFamily="18" charset="0"/>
                    <a:cs typeface="Times New Roman" pitchFamily="18" charset="0"/>
                  </a:rPr>
                  <a:t>=</a:t>
                </a:r>
                <a:endParaRPr lang="en-US" sz="1600" b="1" dirty="0">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117" name="TextBox 116"/>
                  <p:cNvSpPr txBox="1"/>
                  <p:nvPr/>
                </p:nvSpPr>
                <p:spPr>
                  <a:xfrm>
                    <a:off x="2511572" y="2800350"/>
                    <a:ext cx="297403" cy="55714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tx1"/>
                                  </a:solidFill>
                                  <a:latin typeface="Cambria Math" panose="02040503050406030204" pitchFamily="18" charset="0"/>
                                  <a:cs typeface="Times New Roman" pitchFamily="18" charset="0"/>
                                </a:rPr>
                              </m:ctrlPr>
                            </m:fPr>
                            <m:num>
                              <m:r>
                                <m:rPr>
                                  <m:nor/>
                                </m:rPr>
                                <a:rPr lang="en-US" sz="1600" b="1" dirty="0">
                                  <a:solidFill>
                                    <a:schemeClr val="tx1"/>
                                  </a:solidFill>
                                  <a:latin typeface="Bookman Old Style" pitchFamily="18" charset="0"/>
                                  <a:cs typeface="Times New Roman" pitchFamily="18" charset="0"/>
                                </a:rPr>
                                <m:t>1</m:t>
                              </m:r>
                            </m:num>
                            <m:den>
                              <m:r>
                                <m:rPr>
                                  <m:nor/>
                                </m:rPr>
                                <a:rPr lang="en-US" sz="1600" b="1" dirty="0" smtClean="0">
                                  <a:solidFill>
                                    <a:schemeClr val="tx1"/>
                                  </a:solidFill>
                                  <a:latin typeface="Bookman Old Style" pitchFamily="18" charset="0"/>
                                  <a:cs typeface="Times New Roman" pitchFamily="18" charset="0"/>
                                </a:rPr>
                                <m:t>f</m:t>
                              </m:r>
                            </m:den>
                          </m:f>
                        </m:oMath>
                      </m:oMathPara>
                    </a14:m>
                    <a:endParaRPr lang="en-US" sz="1600" b="1" baseline="-25000" dirty="0">
                      <a:solidFill>
                        <a:schemeClr val="tx1"/>
                      </a:solidFill>
                      <a:latin typeface="Bookman Old Style" pitchFamily="18" charset="0"/>
                      <a:cs typeface="Times New Roman" pitchFamily="18" charset="0"/>
                    </a:endParaRPr>
                  </a:p>
                </p:txBody>
              </p:sp>
            </mc:Choice>
            <mc:Fallback xmlns="">
              <p:sp>
                <p:nvSpPr>
                  <p:cNvPr id="117" name="TextBox 116"/>
                  <p:cNvSpPr txBox="1">
                    <a:spLocks noRot="1" noChangeAspect="1" noMove="1" noResize="1" noEditPoints="1" noAdjustHandles="1" noChangeArrowheads="1" noChangeShapeType="1" noTextEdit="1"/>
                  </p:cNvSpPr>
                  <p:nvPr/>
                </p:nvSpPr>
                <p:spPr>
                  <a:xfrm>
                    <a:off x="2511572" y="2800350"/>
                    <a:ext cx="297403" cy="602922"/>
                  </a:xfrm>
                  <a:prstGeom prst="rect">
                    <a:avLst/>
                  </a:prstGeom>
                  <a:blipFill rotWithShape="1">
                    <a:blip r:embed="rId10"/>
                    <a:stretch>
                      <a:fillRect/>
                    </a:stretch>
                  </a:blipFill>
                </p:spPr>
                <p:txBody>
                  <a:bodyPr/>
                  <a:lstStyle/>
                  <a:p>
                    <a:r>
                      <a:rPr lang="en-US">
                        <a:noFill/>
                      </a:rPr>
                      <a:t> </a:t>
                    </a:r>
                  </a:p>
                </p:txBody>
              </p:sp>
            </mc:Fallback>
          </mc:AlternateContent>
        </p:grpSp>
      </p:grpSp>
      <p:grpSp>
        <p:nvGrpSpPr>
          <p:cNvPr id="118" name="Group 117"/>
          <p:cNvGrpSpPr/>
          <p:nvPr/>
        </p:nvGrpSpPr>
        <p:grpSpPr>
          <a:xfrm>
            <a:off x="502054" y="1178950"/>
            <a:ext cx="900113" cy="338554"/>
            <a:chOff x="502054" y="1442669"/>
            <a:chExt cx="900113" cy="338554"/>
          </a:xfrm>
        </p:grpSpPr>
        <p:pic>
          <p:nvPicPr>
            <p:cNvPr id="119" name="Picture 118"/>
            <p:cNvPicPr>
              <a:picLocks noChangeAspect="1"/>
            </p:cNvPicPr>
            <p:nvPr/>
          </p:nvPicPr>
          <p:blipFill rotWithShape="1">
            <a:blip r:embed="rId11" cstate="print">
              <a:clrChange>
                <a:clrFrom>
                  <a:srgbClr val="FCFFFD"/>
                </a:clrFrom>
                <a:clrTo>
                  <a:srgbClr val="FCFFFD">
                    <a:alpha val="0"/>
                  </a:srgbClr>
                </a:clrTo>
              </a:clrChange>
              <a:extLst>
                <a:ext uri="{BEBA8EAE-BF5A-486C-A8C5-ECC9F3942E4B}">
                  <a14:imgProps xmlns:a14="http://schemas.microsoft.com/office/drawing/2010/main">
                    <a14:imgLayer r:embed="rId12">
                      <a14:imgEffect>
                        <a14:backgroundRemoval t="5900" b="15100" l="15044" r="84366"/>
                      </a14:imgEffect>
                    </a14:imgLayer>
                  </a14:imgProps>
                </a:ext>
                <a:ext uri="{28A0092B-C50C-407E-A947-70E740481C1C}">
                  <a14:useLocalDpi xmlns:a14="http://schemas.microsoft.com/office/drawing/2010/main" val="0"/>
                </a:ext>
              </a:extLst>
            </a:blip>
            <a:srcRect l="15904" t="6974" r="15904" b="84650"/>
            <a:stretch/>
          </p:blipFill>
          <p:spPr>
            <a:xfrm>
              <a:off x="515691" y="1453918"/>
              <a:ext cx="872838" cy="316056"/>
            </a:xfrm>
            <a:prstGeom prst="rect">
              <a:avLst/>
            </a:prstGeom>
          </p:spPr>
        </p:pic>
        <p:sp>
          <p:nvSpPr>
            <p:cNvPr id="120" name="Rectangle 119"/>
            <p:cNvSpPr>
              <a:spLocks noChangeArrowheads="1"/>
            </p:cNvSpPr>
            <p:nvPr/>
          </p:nvSpPr>
          <p:spPr bwMode="auto">
            <a:xfrm>
              <a:off x="502054" y="1442669"/>
              <a:ext cx="900113"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Given :</a:t>
              </a:r>
            </a:p>
          </p:txBody>
        </p:sp>
      </p:grpSp>
      <p:sp>
        <p:nvSpPr>
          <p:cNvPr id="121" name="Rectangle 120"/>
          <p:cNvSpPr>
            <a:spLocks noChangeArrowheads="1"/>
          </p:cNvSpPr>
          <p:nvPr/>
        </p:nvSpPr>
        <p:spPr bwMode="auto">
          <a:xfrm>
            <a:off x="456151" y="1483933"/>
            <a:ext cx="1908959" cy="338554"/>
          </a:xfrm>
          <a:prstGeom prst="rect">
            <a:avLst/>
          </a:prstGeom>
          <a:noFill/>
          <a:ln w="9525">
            <a:noFill/>
            <a:miter lim="800000"/>
            <a:headEnd/>
            <a:tailEnd/>
          </a:ln>
        </p:spPr>
        <p:txBody>
          <a:bodyPr wrap="square">
            <a:spAutoFit/>
          </a:bodyPr>
          <a:lstStyle/>
          <a:p>
            <a:pPr algn="r"/>
            <a:r>
              <a:rPr lang="en-US" sz="1600" b="1" dirty="0">
                <a:solidFill>
                  <a:srgbClr val="CC0099"/>
                </a:solidFill>
                <a:latin typeface="Book Antiqua" pitchFamily="18" charset="0"/>
              </a:rPr>
              <a:t>Object height (h</a:t>
            </a:r>
            <a:r>
              <a:rPr lang="en-US" sz="1600" b="1" baseline="-25000" dirty="0">
                <a:solidFill>
                  <a:srgbClr val="CC0099"/>
                </a:solidFill>
                <a:latin typeface="Book Antiqua" pitchFamily="18" charset="0"/>
              </a:rPr>
              <a:t>1</a:t>
            </a:r>
            <a:r>
              <a:rPr lang="en-US" sz="1600" b="1" dirty="0">
                <a:solidFill>
                  <a:srgbClr val="CC0099"/>
                </a:solidFill>
                <a:latin typeface="Book Antiqua" pitchFamily="18" charset="0"/>
              </a:rPr>
              <a:t>)</a:t>
            </a:r>
          </a:p>
        </p:txBody>
      </p:sp>
      <p:sp>
        <p:nvSpPr>
          <p:cNvPr id="122" name="Rectangle 121"/>
          <p:cNvSpPr>
            <a:spLocks noChangeArrowheads="1"/>
          </p:cNvSpPr>
          <p:nvPr/>
        </p:nvSpPr>
        <p:spPr bwMode="auto">
          <a:xfrm>
            <a:off x="2265323" y="1483933"/>
            <a:ext cx="942887" cy="338554"/>
          </a:xfrm>
          <a:prstGeom prst="rect">
            <a:avLst/>
          </a:prstGeom>
          <a:noFill/>
          <a:ln w="9525">
            <a:noFill/>
            <a:miter lim="800000"/>
            <a:headEnd/>
            <a:tailEnd/>
          </a:ln>
        </p:spPr>
        <p:txBody>
          <a:bodyPr wrap="none">
            <a:spAutoFit/>
          </a:bodyPr>
          <a:lstStyle/>
          <a:p>
            <a:r>
              <a:rPr lang="en-US" sz="1600" b="1" dirty="0">
                <a:solidFill>
                  <a:srgbClr val="CC0099"/>
                </a:solidFill>
                <a:latin typeface="Book Antiqua" pitchFamily="18" charset="0"/>
              </a:rPr>
              <a:t>=  </a:t>
            </a:r>
            <a:r>
              <a:rPr lang="en-US" sz="1600" b="1" dirty="0" smtClean="0">
                <a:solidFill>
                  <a:srgbClr val="CC0099"/>
                </a:solidFill>
                <a:latin typeface="Book Antiqua" pitchFamily="18" charset="0"/>
              </a:rPr>
              <a:t>10 cm</a:t>
            </a:r>
            <a:endParaRPr lang="en-US" sz="1600" b="1" dirty="0">
              <a:solidFill>
                <a:srgbClr val="CC0099"/>
              </a:solidFill>
              <a:latin typeface="Book Antiqua" pitchFamily="18" charset="0"/>
            </a:endParaRPr>
          </a:p>
        </p:txBody>
      </p:sp>
      <p:sp>
        <p:nvSpPr>
          <p:cNvPr id="123" name="Rectangle 122"/>
          <p:cNvSpPr>
            <a:spLocks noChangeArrowheads="1"/>
          </p:cNvSpPr>
          <p:nvPr/>
        </p:nvSpPr>
        <p:spPr bwMode="auto">
          <a:xfrm>
            <a:off x="456151" y="2069880"/>
            <a:ext cx="1908959" cy="338554"/>
          </a:xfrm>
          <a:prstGeom prst="rect">
            <a:avLst/>
          </a:prstGeom>
          <a:noFill/>
          <a:ln w="9525">
            <a:noFill/>
            <a:miter lim="800000"/>
            <a:headEnd/>
            <a:tailEnd/>
          </a:ln>
        </p:spPr>
        <p:txBody>
          <a:bodyPr wrap="square">
            <a:spAutoFit/>
          </a:bodyPr>
          <a:lstStyle/>
          <a:p>
            <a:pPr algn="r"/>
            <a:r>
              <a:rPr lang="en-US" sz="1600" b="1" dirty="0">
                <a:solidFill>
                  <a:srgbClr val="CC0099"/>
                </a:solidFill>
                <a:latin typeface="Book Antiqua" pitchFamily="18" charset="0"/>
              </a:rPr>
              <a:t>Focal length (f)</a:t>
            </a:r>
          </a:p>
        </p:txBody>
      </p:sp>
      <p:sp>
        <p:nvSpPr>
          <p:cNvPr id="124" name="Rectangle 123"/>
          <p:cNvSpPr>
            <a:spLocks noChangeArrowheads="1"/>
          </p:cNvSpPr>
          <p:nvPr/>
        </p:nvSpPr>
        <p:spPr bwMode="auto">
          <a:xfrm>
            <a:off x="2262635" y="2069880"/>
            <a:ext cx="840295" cy="338554"/>
          </a:xfrm>
          <a:prstGeom prst="rect">
            <a:avLst/>
          </a:prstGeom>
          <a:noFill/>
          <a:ln w="9525">
            <a:noFill/>
            <a:miter lim="800000"/>
            <a:headEnd/>
            <a:tailEnd/>
          </a:ln>
        </p:spPr>
        <p:txBody>
          <a:bodyPr wrap="none">
            <a:spAutoFit/>
          </a:bodyPr>
          <a:lstStyle/>
          <a:p>
            <a:r>
              <a:rPr lang="en-US" sz="1600" b="1" dirty="0">
                <a:solidFill>
                  <a:srgbClr val="CC0099"/>
                </a:solidFill>
                <a:latin typeface="Book Antiqua" pitchFamily="18" charset="0"/>
              </a:rPr>
              <a:t>=  </a:t>
            </a:r>
            <a:r>
              <a:rPr lang="en-US" sz="1600" b="1" dirty="0" smtClean="0">
                <a:solidFill>
                  <a:srgbClr val="CC0099"/>
                </a:solidFill>
                <a:latin typeface="Book Antiqua" pitchFamily="18" charset="0"/>
              </a:rPr>
              <a:t>5 cm</a:t>
            </a:r>
            <a:endParaRPr lang="en-US" sz="1600" b="1" dirty="0">
              <a:solidFill>
                <a:srgbClr val="CC0099"/>
              </a:solidFill>
              <a:latin typeface="Book Antiqua" pitchFamily="18" charset="0"/>
            </a:endParaRPr>
          </a:p>
        </p:txBody>
      </p:sp>
      <p:sp>
        <p:nvSpPr>
          <p:cNvPr id="125" name="Rectangle 124"/>
          <p:cNvSpPr/>
          <p:nvPr/>
        </p:nvSpPr>
        <p:spPr>
          <a:xfrm>
            <a:off x="2437203" y="1775590"/>
            <a:ext cx="253596" cy="338554"/>
          </a:xfrm>
          <a:prstGeom prst="rect">
            <a:avLst/>
          </a:prstGeom>
        </p:spPr>
        <p:txBody>
          <a:bodyPr wrap="none">
            <a:spAutoFit/>
          </a:bodyPr>
          <a:lstStyle/>
          <a:p>
            <a:r>
              <a:rPr lang="en-US" sz="1600" b="1" dirty="0">
                <a:solidFill>
                  <a:srgbClr val="CC0099"/>
                </a:solidFill>
                <a:latin typeface="Book Antiqua" pitchFamily="18" charset="0"/>
              </a:rPr>
              <a:t>-</a:t>
            </a:r>
            <a:endParaRPr lang="en-US" b="1" dirty="0">
              <a:solidFill>
                <a:srgbClr val="CC0099"/>
              </a:solidFill>
            </a:endParaRPr>
          </a:p>
        </p:txBody>
      </p:sp>
      <p:sp>
        <p:nvSpPr>
          <p:cNvPr id="126" name="Rectangle 125"/>
          <p:cNvSpPr>
            <a:spLocks noChangeArrowheads="1"/>
          </p:cNvSpPr>
          <p:nvPr/>
        </p:nvSpPr>
        <p:spPr bwMode="auto">
          <a:xfrm>
            <a:off x="425820" y="1791366"/>
            <a:ext cx="1939290" cy="338554"/>
          </a:xfrm>
          <a:prstGeom prst="rect">
            <a:avLst/>
          </a:prstGeom>
          <a:noFill/>
          <a:ln w="9525">
            <a:noFill/>
            <a:miter lim="800000"/>
            <a:headEnd/>
            <a:tailEnd/>
          </a:ln>
        </p:spPr>
        <p:txBody>
          <a:bodyPr wrap="square">
            <a:spAutoFit/>
          </a:bodyPr>
          <a:lstStyle/>
          <a:p>
            <a:pPr algn="r"/>
            <a:r>
              <a:rPr lang="en-US" sz="1600" b="1" dirty="0">
                <a:solidFill>
                  <a:srgbClr val="CC0099"/>
                </a:solidFill>
                <a:latin typeface="Book Antiqua" pitchFamily="18" charset="0"/>
              </a:rPr>
              <a:t>Object distance (u)</a:t>
            </a:r>
          </a:p>
        </p:txBody>
      </p:sp>
      <p:sp>
        <p:nvSpPr>
          <p:cNvPr id="127" name="Rectangle 126"/>
          <p:cNvSpPr>
            <a:spLocks noChangeArrowheads="1"/>
          </p:cNvSpPr>
          <p:nvPr/>
        </p:nvSpPr>
        <p:spPr bwMode="auto">
          <a:xfrm>
            <a:off x="2257703" y="1791366"/>
            <a:ext cx="994183" cy="338554"/>
          </a:xfrm>
          <a:prstGeom prst="rect">
            <a:avLst/>
          </a:prstGeom>
          <a:noFill/>
          <a:ln w="9525">
            <a:noFill/>
            <a:miter lim="800000"/>
            <a:headEnd/>
            <a:tailEnd/>
          </a:ln>
        </p:spPr>
        <p:txBody>
          <a:bodyPr wrap="none">
            <a:spAutoFit/>
          </a:bodyPr>
          <a:lstStyle/>
          <a:p>
            <a:r>
              <a:rPr lang="en-US" sz="1600" b="1" dirty="0">
                <a:solidFill>
                  <a:srgbClr val="CC0099"/>
                </a:solidFill>
                <a:latin typeface="Book Antiqua" pitchFamily="18" charset="0"/>
              </a:rPr>
              <a:t>= </a:t>
            </a:r>
            <a:r>
              <a:rPr lang="en-US" sz="1600" b="1" dirty="0" smtClean="0">
                <a:solidFill>
                  <a:srgbClr val="CC0099"/>
                </a:solidFill>
                <a:latin typeface="Book Antiqua" pitchFamily="18" charset="0"/>
              </a:rPr>
              <a:t>  30 </a:t>
            </a:r>
            <a:r>
              <a:rPr lang="en-US" sz="1600" b="1" dirty="0">
                <a:solidFill>
                  <a:srgbClr val="CC0099"/>
                </a:solidFill>
                <a:latin typeface="Book Antiqua" pitchFamily="18" charset="0"/>
              </a:rPr>
              <a:t>cm</a:t>
            </a:r>
          </a:p>
        </p:txBody>
      </p:sp>
      <p:grpSp>
        <p:nvGrpSpPr>
          <p:cNvPr id="128" name="Group 127"/>
          <p:cNvGrpSpPr/>
          <p:nvPr/>
        </p:nvGrpSpPr>
        <p:grpSpPr>
          <a:xfrm>
            <a:off x="457200" y="2440370"/>
            <a:ext cx="990600" cy="347662"/>
            <a:chOff x="457200" y="1943637"/>
            <a:chExt cx="990600" cy="347662"/>
          </a:xfrm>
        </p:grpSpPr>
        <p:pic>
          <p:nvPicPr>
            <p:cNvPr id="129" name="Picture 128"/>
            <p:cNvPicPr>
              <a:picLocks noChangeAspect="1"/>
            </p:cNvPicPr>
            <p:nvPr/>
          </p:nvPicPr>
          <p:blipFill rotWithShape="1">
            <a:blip r:embed="rId1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14">
                      <a14:imgEffect>
                        <a14:backgroundRemoval t="77462" b="87817" l="14114" r="84985"/>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5332" t="77915" r="15332" b="12498"/>
            <a:stretch/>
          </p:blipFill>
          <p:spPr>
            <a:xfrm>
              <a:off x="486814" y="1943637"/>
              <a:ext cx="960986" cy="347662"/>
            </a:xfrm>
            <a:prstGeom prst="rect">
              <a:avLst/>
            </a:prstGeom>
          </p:spPr>
        </p:pic>
        <p:sp>
          <p:nvSpPr>
            <p:cNvPr id="130" name="Rectangle 129"/>
            <p:cNvSpPr>
              <a:spLocks noChangeArrowheads="1"/>
            </p:cNvSpPr>
            <p:nvPr/>
          </p:nvSpPr>
          <p:spPr bwMode="auto">
            <a:xfrm>
              <a:off x="457200" y="1944284"/>
              <a:ext cx="9906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To find :</a:t>
              </a:r>
            </a:p>
          </p:txBody>
        </p:sp>
      </p:grpSp>
      <p:sp>
        <p:nvSpPr>
          <p:cNvPr id="131" name="Rectangle 130"/>
          <p:cNvSpPr>
            <a:spLocks noChangeArrowheads="1"/>
          </p:cNvSpPr>
          <p:nvPr/>
        </p:nvSpPr>
        <p:spPr bwMode="auto">
          <a:xfrm>
            <a:off x="424537" y="2732436"/>
            <a:ext cx="2076450" cy="338554"/>
          </a:xfrm>
          <a:prstGeom prst="rect">
            <a:avLst/>
          </a:prstGeom>
          <a:noFill/>
          <a:ln w="9525">
            <a:noFill/>
            <a:miter lim="800000"/>
            <a:headEnd/>
            <a:tailEnd/>
          </a:ln>
        </p:spPr>
        <p:txBody>
          <a:bodyPr wrap="square">
            <a:spAutoFit/>
          </a:bodyPr>
          <a:lstStyle/>
          <a:p>
            <a:pPr algn="r"/>
            <a:r>
              <a:rPr lang="en-US" sz="1600" b="1" dirty="0">
                <a:solidFill>
                  <a:srgbClr val="008000"/>
                </a:solidFill>
                <a:latin typeface="Book Antiqua" pitchFamily="18" charset="0"/>
              </a:rPr>
              <a:t>Image Position (v)</a:t>
            </a:r>
          </a:p>
        </p:txBody>
      </p:sp>
      <p:sp>
        <p:nvSpPr>
          <p:cNvPr id="132" name="Rectangle 131"/>
          <p:cNvSpPr>
            <a:spLocks noChangeArrowheads="1"/>
          </p:cNvSpPr>
          <p:nvPr/>
        </p:nvSpPr>
        <p:spPr bwMode="auto">
          <a:xfrm>
            <a:off x="2384560" y="2732436"/>
            <a:ext cx="503664" cy="338554"/>
          </a:xfrm>
          <a:prstGeom prst="rect">
            <a:avLst/>
          </a:prstGeom>
          <a:noFill/>
          <a:ln w="9525">
            <a:noFill/>
            <a:miter lim="800000"/>
            <a:headEnd/>
            <a:tailEnd/>
          </a:ln>
        </p:spPr>
        <p:txBody>
          <a:bodyPr wrap="none">
            <a:spAutoFit/>
          </a:bodyPr>
          <a:lstStyle/>
          <a:p>
            <a:r>
              <a:rPr lang="en-US" sz="1600" b="1" dirty="0">
                <a:solidFill>
                  <a:srgbClr val="008000"/>
                </a:solidFill>
                <a:latin typeface="Book Antiqua" pitchFamily="18" charset="0"/>
              </a:rPr>
              <a:t>= </a:t>
            </a:r>
            <a:r>
              <a:rPr lang="en-US" sz="1600" b="1" dirty="0" smtClean="0">
                <a:solidFill>
                  <a:srgbClr val="008000"/>
                </a:solidFill>
                <a:latin typeface="Book Antiqua" pitchFamily="18" charset="0"/>
              </a:rPr>
              <a:t> ?</a:t>
            </a:r>
            <a:endParaRPr lang="en-US" sz="1600" b="1" dirty="0">
              <a:solidFill>
                <a:srgbClr val="008000"/>
              </a:solidFill>
              <a:latin typeface="Book Antiqua" pitchFamily="18" charset="0"/>
            </a:endParaRPr>
          </a:p>
        </p:txBody>
      </p:sp>
      <p:sp>
        <p:nvSpPr>
          <p:cNvPr id="133" name="Rectangle 132"/>
          <p:cNvSpPr>
            <a:spLocks noChangeArrowheads="1"/>
          </p:cNvSpPr>
          <p:nvPr/>
        </p:nvSpPr>
        <p:spPr bwMode="auto">
          <a:xfrm>
            <a:off x="336180" y="2995196"/>
            <a:ext cx="2164807" cy="338554"/>
          </a:xfrm>
          <a:prstGeom prst="rect">
            <a:avLst/>
          </a:prstGeom>
          <a:noFill/>
          <a:ln w="9525">
            <a:noFill/>
            <a:miter lim="800000"/>
            <a:headEnd/>
            <a:tailEnd/>
          </a:ln>
        </p:spPr>
        <p:txBody>
          <a:bodyPr wrap="square">
            <a:spAutoFit/>
          </a:bodyPr>
          <a:lstStyle/>
          <a:p>
            <a:pPr algn="r"/>
            <a:r>
              <a:rPr lang="en-US" sz="1600" b="1" dirty="0" smtClean="0">
                <a:solidFill>
                  <a:srgbClr val="008000"/>
                </a:solidFill>
                <a:latin typeface="Book Antiqua" pitchFamily="18" charset="0"/>
              </a:rPr>
              <a:t>Size </a:t>
            </a:r>
            <a:r>
              <a:rPr lang="en-US" sz="1600" b="1" dirty="0">
                <a:solidFill>
                  <a:srgbClr val="008000"/>
                </a:solidFill>
                <a:latin typeface="Book Antiqua" pitchFamily="18" charset="0"/>
              </a:rPr>
              <a:t>of Image (h</a:t>
            </a:r>
            <a:r>
              <a:rPr lang="en-US" sz="1600" b="1" baseline="-25000" dirty="0">
                <a:solidFill>
                  <a:srgbClr val="008000"/>
                </a:solidFill>
                <a:latin typeface="Book Antiqua" pitchFamily="18" charset="0"/>
              </a:rPr>
              <a:t>2</a:t>
            </a:r>
            <a:r>
              <a:rPr lang="en-US" sz="1600" b="1" dirty="0">
                <a:solidFill>
                  <a:srgbClr val="008000"/>
                </a:solidFill>
                <a:latin typeface="Book Antiqua" pitchFamily="18" charset="0"/>
              </a:rPr>
              <a:t>)</a:t>
            </a:r>
          </a:p>
        </p:txBody>
      </p:sp>
      <p:sp>
        <p:nvSpPr>
          <p:cNvPr id="134" name="Rectangle 133"/>
          <p:cNvSpPr>
            <a:spLocks noChangeArrowheads="1"/>
          </p:cNvSpPr>
          <p:nvPr/>
        </p:nvSpPr>
        <p:spPr bwMode="auto">
          <a:xfrm>
            <a:off x="2384560" y="2995196"/>
            <a:ext cx="503664" cy="338554"/>
          </a:xfrm>
          <a:prstGeom prst="rect">
            <a:avLst/>
          </a:prstGeom>
          <a:noFill/>
          <a:ln w="9525">
            <a:noFill/>
            <a:miter lim="800000"/>
            <a:headEnd/>
            <a:tailEnd/>
          </a:ln>
        </p:spPr>
        <p:txBody>
          <a:bodyPr wrap="none">
            <a:spAutoFit/>
          </a:bodyPr>
          <a:lstStyle/>
          <a:p>
            <a:r>
              <a:rPr lang="en-US" sz="1600" b="1" dirty="0">
                <a:solidFill>
                  <a:srgbClr val="008000"/>
                </a:solidFill>
                <a:latin typeface="Book Antiqua" pitchFamily="18" charset="0"/>
              </a:rPr>
              <a:t>= </a:t>
            </a:r>
            <a:r>
              <a:rPr lang="en-US" sz="1600" b="1" dirty="0" smtClean="0">
                <a:solidFill>
                  <a:srgbClr val="008000"/>
                </a:solidFill>
                <a:latin typeface="Book Antiqua" pitchFamily="18" charset="0"/>
              </a:rPr>
              <a:t> ?</a:t>
            </a:r>
            <a:endParaRPr lang="en-US" sz="1600" b="1" dirty="0">
              <a:solidFill>
                <a:srgbClr val="008000"/>
              </a:solidFill>
              <a:latin typeface="Book Antiqua" pitchFamily="18" charset="0"/>
            </a:endParaRPr>
          </a:p>
        </p:txBody>
      </p:sp>
      <p:sp>
        <p:nvSpPr>
          <p:cNvPr id="135" name="Rectangle 134"/>
          <p:cNvSpPr>
            <a:spLocks noChangeArrowheads="1"/>
          </p:cNvSpPr>
          <p:nvPr/>
        </p:nvSpPr>
        <p:spPr bwMode="auto">
          <a:xfrm>
            <a:off x="424537" y="3278976"/>
            <a:ext cx="2076450" cy="338554"/>
          </a:xfrm>
          <a:prstGeom prst="rect">
            <a:avLst/>
          </a:prstGeom>
          <a:noFill/>
          <a:ln w="9525">
            <a:noFill/>
            <a:miter lim="800000"/>
            <a:headEnd/>
            <a:tailEnd/>
          </a:ln>
        </p:spPr>
        <p:txBody>
          <a:bodyPr wrap="square">
            <a:spAutoFit/>
          </a:bodyPr>
          <a:lstStyle/>
          <a:p>
            <a:pPr algn="r"/>
            <a:r>
              <a:rPr lang="en-US" sz="1600" b="1" dirty="0">
                <a:solidFill>
                  <a:srgbClr val="008000"/>
                </a:solidFill>
                <a:latin typeface="Book Antiqua" pitchFamily="18" charset="0"/>
              </a:rPr>
              <a:t>Nature of Image</a:t>
            </a:r>
          </a:p>
        </p:txBody>
      </p:sp>
      <p:sp>
        <p:nvSpPr>
          <p:cNvPr id="136" name="Rectangle 135"/>
          <p:cNvSpPr>
            <a:spLocks noChangeArrowheads="1"/>
          </p:cNvSpPr>
          <p:nvPr/>
        </p:nvSpPr>
        <p:spPr bwMode="auto">
          <a:xfrm>
            <a:off x="2384560" y="3278976"/>
            <a:ext cx="503664" cy="338554"/>
          </a:xfrm>
          <a:prstGeom prst="rect">
            <a:avLst/>
          </a:prstGeom>
          <a:noFill/>
          <a:ln w="9525">
            <a:noFill/>
            <a:miter lim="800000"/>
            <a:headEnd/>
            <a:tailEnd/>
          </a:ln>
        </p:spPr>
        <p:txBody>
          <a:bodyPr wrap="none">
            <a:spAutoFit/>
          </a:bodyPr>
          <a:lstStyle/>
          <a:p>
            <a:r>
              <a:rPr lang="en-US" sz="1600" b="1" dirty="0">
                <a:solidFill>
                  <a:srgbClr val="008000"/>
                </a:solidFill>
                <a:latin typeface="Book Antiqua" pitchFamily="18" charset="0"/>
              </a:rPr>
              <a:t>= </a:t>
            </a:r>
            <a:r>
              <a:rPr lang="en-US" sz="1600" b="1" dirty="0" smtClean="0">
                <a:solidFill>
                  <a:srgbClr val="008000"/>
                </a:solidFill>
                <a:latin typeface="Book Antiqua" pitchFamily="18" charset="0"/>
              </a:rPr>
              <a:t> ?</a:t>
            </a:r>
            <a:endParaRPr lang="en-US" sz="1600" b="1" dirty="0">
              <a:solidFill>
                <a:srgbClr val="008000"/>
              </a:solidFill>
              <a:latin typeface="Book Antiqua" pitchFamily="18" charset="0"/>
            </a:endParaRPr>
          </a:p>
        </p:txBody>
      </p:sp>
      <p:grpSp>
        <p:nvGrpSpPr>
          <p:cNvPr id="137" name="Group 136"/>
          <p:cNvGrpSpPr/>
          <p:nvPr/>
        </p:nvGrpSpPr>
        <p:grpSpPr>
          <a:xfrm>
            <a:off x="412380" y="3694264"/>
            <a:ext cx="1264020" cy="584775"/>
            <a:chOff x="668654" y="2138704"/>
            <a:chExt cx="1112521" cy="584775"/>
          </a:xfrm>
        </p:grpSpPr>
        <p:pic>
          <p:nvPicPr>
            <p:cNvPr id="138" name="Picture 137"/>
            <p:cNvPicPr>
              <a:picLocks noChangeAspect="1"/>
            </p:cNvPicPr>
            <p:nvPr/>
          </p:nvPicPr>
          <p:blipFill rotWithShape="1">
            <a:blip r:embed="rId15" cstate="print">
              <a:extLst>
                <a:ext uri="{BEBA8EAE-BF5A-486C-A8C5-ECC9F3942E4B}">
                  <a14:imgProps xmlns:a14="http://schemas.microsoft.com/office/drawing/2010/main">
                    <a14:imgLayer r:embed="rId16">
                      <a14:imgEffect>
                        <a14:backgroundRemoval t="56871" b="66901" l="11168" r="88579"/>
                      </a14:imgEffect>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l="15561" t="57499" r="14892" b="33779"/>
            <a:stretch/>
          </p:blipFill>
          <p:spPr>
            <a:xfrm>
              <a:off x="668654" y="2267785"/>
              <a:ext cx="1072040" cy="332583"/>
            </a:xfrm>
            <a:prstGeom prst="rect">
              <a:avLst/>
            </a:prstGeom>
          </p:spPr>
        </p:pic>
        <p:sp>
          <p:nvSpPr>
            <p:cNvPr id="139" name="Rectangle 138"/>
            <p:cNvSpPr>
              <a:spLocks noChangeArrowheads="1"/>
            </p:cNvSpPr>
            <p:nvPr/>
          </p:nvSpPr>
          <p:spPr bwMode="auto">
            <a:xfrm>
              <a:off x="676275" y="2138704"/>
              <a:ext cx="1104900" cy="584775"/>
            </a:xfrm>
            <a:prstGeom prst="rect">
              <a:avLst/>
            </a:prstGeom>
            <a:noFill/>
            <a:ln w="9525" cap="flat" cmpd="sng" algn="ctr">
              <a:noFill/>
              <a:prstDash val="solid"/>
            </a:ln>
            <a:effectLst/>
          </p:spPr>
          <p:txBody>
            <a:bodyPr wrap="square" rtlCol="0" anchor="ctr">
              <a:spAutoFit/>
            </a:bodyPr>
            <a:lstStyle/>
            <a:p>
              <a:pPr marL="457200" indent="-457200"/>
              <a:r>
                <a:rPr lang="en-US" sz="1600" b="1" kern="0" dirty="0" smtClean="0">
                  <a:effectLst>
                    <a:glow rad="101600">
                      <a:schemeClr val="bg1">
                        <a:alpha val="60000"/>
                      </a:schemeClr>
                    </a:glow>
                  </a:effectLst>
                  <a:latin typeface="Book Antiqua" pitchFamily="18" charset="0"/>
                </a:rPr>
                <a:t>Formulae </a:t>
              </a:r>
              <a:r>
                <a:rPr lang="en-US" sz="1600" b="1" kern="0" dirty="0">
                  <a:effectLst>
                    <a:glow rad="101600">
                      <a:schemeClr val="bg1">
                        <a:alpha val="60000"/>
                      </a:schemeClr>
                    </a:glow>
                  </a:effectLst>
                  <a:latin typeface="Book Antiqua" pitchFamily="18" charset="0"/>
                </a:rPr>
                <a:t>: </a:t>
              </a:r>
            </a:p>
          </p:txBody>
        </p:sp>
      </p:grpSp>
      <p:grpSp>
        <p:nvGrpSpPr>
          <p:cNvPr id="140" name="Group 139"/>
          <p:cNvGrpSpPr/>
          <p:nvPr/>
        </p:nvGrpSpPr>
        <p:grpSpPr>
          <a:xfrm>
            <a:off x="1689292" y="3680349"/>
            <a:ext cx="1295400" cy="585385"/>
            <a:chOff x="1600200" y="2082971"/>
            <a:chExt cx="1295400" cy="585385"/>
          </a:xfrm>
        </p:grpSpPr>
        <p:sp>
          <p:nvSpPr>
            <p:cNvPr id="141" name="TextBox 140"/>
            <p:cNvSpPr txBox="1"/>
            <p:nvPr/>
          </p:nvSpPr>
          <p:spPr>
            <a:xfrm>
              <a:off x="1878217" y="2219996"/>
              <a:ext cx="240368" cy="338554"/>
            </a:xfrm>
            <a:prstGeom prst="rect">
              <a:avLst/>
            </a:prstGeom>
            <a:noFill/>
          </p:spPr>
          <p:txBody>
            <a:bodyPr wrap="square" rtlCol="0">
              <a:spAutoFit/>
            </a:bodyPr>
            <a:lstStyle/>
            <a:p>
              <a:pPr algn="ctr"/>
              <a:r>
                <a:rPr lang="en-US" sz="1600" b="1" dirty="0" smtClean="0">
                  <a:solidFill>
                    <a:srgbClr val="0066FF"/>
                  </a:solidFill>
                  <a:latin typeface="Book Antiqua" pitchFamily="18" charset="0"/>
                  <a:cs typeface="Times New Roman" pitchFamily="18" charset="0"/>
                </a:rPr>
                <a:t>–</a:t>
              </a:r>
              <a:endParaRPr lang="en-US" sz="1600" b="1" dirty="0">
                <a:solidFill>
                  <a:srgbClr val="0066FF"/>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42" name="TextBox 141"/>
                <p:cNvSpPr txBox="1"/>
                <p:nvPr/>
              </p:nvSpPr>
              <p:spPr>
                <a:xfrm>
                  <a:off x="1600200" y="2110190"/>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66FF"/>
                                </a:solidFill>
                                <a:latin typeface="Cambria Math" panose="02040503050406030204" pitchFamily="18" charset="0"/>
                                <a:cs typeface="Times New Roman" pitchFamily="18" charset="0"/>
                              </a:rPr>
                            </m:ctrlPr>
                          </m:fPr>
                          <m:num>
                            <m:r>
                              <m:rPr>
                                <m:nor/>
                              </m:rPr>
                              <a:rPr lang="en-US" sz="1600" b="1" dirty="0">
                                <a:solidFill>
                                  <a:srgbClr val="0066FF"/>
                                </a:solidFill>
                                <a:latin typeface="Book Antiqua" pitchFamily="18" charset="0"/>
                                <a:cs typeface="Times New Roman" pitchFamily="18" charset="0"/>
                              </a:rPr>
                              <m:t>1</m:t>
                            </m:r>
                          </m:num>
                          <m:den>
                            <m:r>
                              <m:rPr>
                                <m:nor/>
                              </m:rPr>
                              <a:rPr lang="en-US" sz="1600" b="1" dirty="0" smtClean="0">
                                <a:solidFill>
                                  <a:srgbClr val="0066FF"/>
                                </a:solidFill>
                                <a:latin typeface="Book Antiqua" pitchFamily="18" charset="0"/>
                                <a:cs typeface="Times New Roman" pitchFamily="18" charset="0"/>
                              </a:rPr>
                              <m:t>v</m:t>
                            </m:r>
                          </m:den>
                        </m:f>
                      </m:oMath>
                    </m:oMathPara>
                  </a14:m>
                  <a:endParaRPr lang="en-US" sz="1600" b="1" baseline="-25000" dirty="0">
                    <a:solidFill>
                      <a:srgbClr val="0066FF"/>
                    </a:solidFill>
                    <a:latin typeface="Book Antiqua" pitchFamily="18" charset="0"/>
                    <a:cs typeface="Times New Roman" pitchFamily="18" charset="0"/>
                  </a:endParaRPr>
                </a:p>
              </p:txBody>
            </p:sp>
          </mc:Choice>
          <mc:Fallback xmlns="">
            <p:sp>
              <p:nvSpPr>
                <p:cNvPr id="230" name="TextBox 229"/>
                <p:cNvSpPr txBox="1">
                  <a:spLocks noRot="1" noChangeAspect="1" noMove="1" noResize="1" noEditPoints="1" noAdjustHandles="1" noChangeArrowheads="1" noChangeShapeType="1" noTextEdit="1"/>
                </p:cNvSpPr>
                <p:nvPr/>
              </p:nvSpPr>
              <p:spPr>
                <a:xfrm>
                  <a:off x="1600200" y="2110190"/>
                  <a:ext cx="297403" cy="558166"/>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p:cNvSpPr txBox="1"/>
                <p:nvPr/>
              </p:nvSpPr>
              <p:spPr>
                <a:xfrm>
                  <a:off x="2099199" y="2110190"/>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66FF"/>
                                </a:solidFill>
                                <a:latin typeface="Cambria Math" panose="02040503050406030204" pitchFamily="18" charset="0"/>
                                <a:cs typeface="Times New Roman" pitchFamily="18" charset="0"/>
                              </a:rPr>
                            </m:ctrlPr>
                          </m:fPr>
                          <m:num>
                            <m:r>
                              <m:rPr>
                                <m:nor/>
                              </m:rPr>
                              <a:rPr lang="en-US" sz="1600" b="1" dirty="0">
                                <a:solidFill>
                                  <a:srgbClr val="0066FF"/>
                                </a:solidFill>
                                <a:latin typeface="Book Antiqua" pitchFamily="18" charset="0"/>
                                <a:cs typeface="Times New Roman" pitchFamily="18" charset="0"/>
                              </a:rPr>
                              <m:t>1</m:t>
                            </m:r>
                          </m:num>
                          <m:den>
                            <m:r>
                              <m:rPr>
                                <m:nor/>
                              </m:rPr>
                              <a:rPr lang="en-US" sz="1600" b="1" dirty="0" smtClean="0">
                                <a:solidFill>
                                  <a:srgbClr val="0066FF"/>
                                </a:solidFill>
                                <a:latin typeface="Book Antiqua" pitchFamily="18" charset="0"/>
                                <a:cs typeface="Times New Roman" pitchFamily="18" charset="0"/>
                              </a:rPr>
                              <m:t>u</m:t>
                            </m:r>
                          </m:den>
                        </m:f>
                      </m:oMath>
                    </m:oMathPara>
                  </a14:m>
                  <a:endParaRPr lang="en-US" sz="1600" b="1" baseline="-25000" dirty="0">
                    <a:solidFill>
                      <a:srgbClr val="0066FF"/>
                    </a:solidFill>
                    <a:latin typeface="Book Antiqua" pitchFamily="18" charset="0"/>
                    <a:cs typeface="Times New Roman" pitchFamily="18" charset="0"/>
                  </a:endParaRPr>
                </a:p>
              </p:txBody>
            </p:sp>
          </mc:Choice>
          <mc:Fallback xmlns="">
            <p:sp>
              <p:nvSpPr>
                <p:cNvPr id="231" name="TextBox 230"/>
                <p:cNvSpPr txBox="1">
                  <a:spLocks noRot="1" noChangeAspect="1" noMove="1" noResize="1" noEditPoints="1" noAdjustHandles="1" noChangeArrowheads="1" noChangeShapeType="1" noTextEdit="1"/>
                </p:cNvSpPr>
                <p:nvPr/>
              </p:nvSpPr>
              <p:spPr>
                <a:xfrm>
                  <a:off x="2099199" y="2110190"/>
                  <a:ext cx="297403" cy="558166"/>
                </a:xfrm>
                <a:prstGeom prst="rect">
                  <a:avLst/>
                </a:prstGeom>
                <a:blipFill rotWithShape="1">
                  <a:blip r:embed="rId18"/>
                  <a:stretch>
                    <a:fillRect/>
                  </a:stretch>
                </a:blipFill>
              </p:spPr>
              <p:txBody>
                <a:bodyPr/>
                <a:lstStyle/>
                <a:p>
                  <a:r>
                    <a:rPr lang="en-US">
                      <a:noFill/>
                    </a:rPr>
                    <a:t> </a:t>
                  </a:r>
                </a:p>
              </p:txBody>
            </p:sp>
          </mc:Fallback>
        </mc:AlternateContent>
        <p:sp>
          <p:nvSpPr>
            <p:cNvPr id="144" name="TextBox 143"/>
            <p:cNvSpPr txBox="1"/>
            <p:nvPr/>
          </p:nvSpPr>
          <p:spPr>
            <a:xfrm>
              <a:off x="2377216" y="2219996"/>
              <a:ext cx="240368" cy="338554"/>
            </a:xfrm>
            <a:prstGeom prst="rect">
              <a:avLst/>
            </a:prstGeom>
            <a:noFill/>
          </p:spPr>
          <p:txBody>
            <a:bodyPr wrap="square" rtlCol="0">
              <a:spAutoFit/>
            </a:bodyPr>
            <a:lstStyle/>
            <a:p>
              <a:pPr algn="ctr"/>
              <a:r>
                <a:rPr lang="en-US" sz="1600" b="1" dirty="0" smtClean="0">
                  <a:solidFill>
                    <a:srgbClr val="0066FF"/>
                  </a:solidFill>
                  <a:latin typeface="Book Antiqua" pitchFamily="18" charset="0"/>
                  <a:cs typeface="Times New Roman" pitchFamily="18" charset="0"/>
                </a:rPr>
                <a:t>=</a:t>
              </a:r>
              <a:endParaRPr lang="en-US" sz="1600" b="1" dirty="0">
                <a:solidFill>
                  <a:srgbClr val="0066FF"/>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45" name="TextBox 144"/>
                <p:cNvSpPr txBox="1"/>
                <p:nvPr/>
              </p:nvSpPr>
              <p:spPr>
                <a:xfrm>
                  <a:off x="2598197" y="2082971"/>
                  <a:ext cx="297403" cy="55617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66FF"/>
                                </a:solidFill>
                                <a:latin typeface="Cambria Math" panose="02040503050406030204" pitchFamily="18" charset="0"/>
                                <a:cs typeface="Times New Roman" pitchFamily="18" charset="0"/>
                              </a:rPr>
                            </m:ctrlPr>
                          </m:fPr>
                          <m:num>
                            <m:r>
                              <m:rPr>
                                <m:nor/>
                              </m:rPr>
                              <a:rPr lang="en-US" sz="1600" b="1" dirty="0">
                                <a:solidFill>
                                  <a:srgbClr val="0066FF"/>
                                </a:solidFill>
                                <a:latin typeface="Book Antiqua" pitchFamily="18" charset="0"/>
                                <a:cs typeface="Times New Roman" pitchFamily="18" charset="0"/>
                              </a:rPr>
                              <m:t>1</m:t>
                            </m:r>
                          </m:num>
                          <m:den>
                            <m:r>
                              <m:rPr>
                                <m:nor/>
                              </m:rPr>
                              <a:rPr lang="en-US" sz="1600" b="1" dirty="0" smtClean="0">
                                <a:solidFill>
                                  <a:srgbClr val="0066FF"/>
                                </a:solidFill>
                                <a:latin typeface="Book Antiqua" pitchFamily="18" charset="0"/>
                                <a:cs typeface="Times New Roman" pitchFamily="18" charset="0"/>
                              </a:rPr>
                              <m:t>f</m:t>
                            </m:r>
                          </m:den>
                        </m:f>
                      </m:oMath>
                    </m:oMathPara>
                  </a14:m>
                  <a:endParaRPr lang="en-US" sz="1600" b="1" baseline="-25000" dirty="0">
                    <a:solidFill>
                      <a:srgbClr val="0066FF"/>
                    </a:solidFill>
                    <a:latin typeface="Book Antiqua" pitchFamily="18" charset="0"/>
                    <a:cs typeface="Times New Roman" pitchFamily="18" charset="0"/>
                  </a:endParaRPr>
                </a:p>
              </p:txBody>
            </p:sp>
          </mc:Choice>
          <mc:Fallback xmlns="">
            <p:sp>
              <p:nvSpPr>
                <p:cNvPr id="233" name="TextBox 232"/>
                <p:cNvSpPr txBox="1">
                  <a:spLocks noRot="1" noChangeAspect="1" noMove="1" noResize="1" noEditPoints="1" noAdjustHandles="1" noChangeArrowheads="1" noChangeShapeType="1" noTextEdit="1"/>
                </p:cNvSpPr>
                <p:nvPr/>
              </p:nvSpPr>
              <p:spPr>
                <a:xfrm>
                  <a:off x="2598197" y="2082971"/>
                  <a:ext cx="297403" cy="612604"/>
                </a:xfrm>
                <a:prstGeom prst="rect">
                  <a:avLst/>
                </a:prstGeom>
                <a:blipFill rotWithShape="1">
                  <a:blip r:embed="rId19"/>
                  <a:stretch>
                    <a:fillRect/>
                  </a:stretch>
                </a:blipFill>
              </p:spPr>
              <p:txBody>
                <a:bodyPr/>
                <a:lstStyle/>
                <a:p>
                  <a:r>
                    <a:rPr lang="en-US">
                      <a:noFill/>
                    </a:rPr>
                    <a:t> </a:t>
                  </a:r>
                </a:p>
              </p:txBody>
            </p:sp>
          </mc:Fallback>
        </mc:AlternateContent>
      </p:grpSp>
      <p:grpSp>
        <p:nvGrpSpPr>
          <p:cNvPr id="146" name="Group 145"/>
          <p:cNvGrpSpPr/>
          <p:nvPr/>
        </p:nvGrpSpPr>
        <p:grpSpPr>
          <a:xfrm>
            <a:off x="1710577" y="4215433"/>
            <a:ext cx="1337423" cy="566117"/>
            <a:chOff x="1535317" y="2096581"/>
            <a:chExt cx="1337423" cy="566117"/>
          </a:xfrm>
        </p:grpSpPr>
        <p:sp>
          <p:nvSpPr>
            <p:cNvPr id="147" name="TextBox 146"/>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rgbClr val="0066FF"/>
                  </a:solidFill>
                  <a:latin typeface="Book Antiqua" pitchFamily="18" charset="0"/>
                  <a:cs typeface="Times New Roman" pitchFamily="18" charset="0"/>
                </a:rPr>
                <a:t>=</a:t>
              </a:r>
              <a:endParaRPr lang="en-US" sz="1600" b="1" dirty="0">
                <a:solidFill>
                  <a:srgbClr val="0066FF"/>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48" name="TextBox 147"/>
                <p:cNvSpPr txBox="1"/>
                <p:nvPr/>
              </p:nvSpPr>
              <p:spPr>
                <a:xfrm>
                  <a:off x="2026809" y="2096581"/>
                  <a:ext cx="297403" cy="56611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66FF"/>
                                </a:solidFill>
                                <a:latin typeface="Cambria Math" panose="02040503050406030204" pitchFamily="18" charset="0"/>
                                <a:cs typeface="Times New Roman" pitchFamily="18" charset="0"/>
                              </a:rPr>
                            </m:ctrlPr>
                          </m:fPr>
                          <m:num>
                            <m:r>
                              <m:rPr>
                                <m:nor/>
                              </m:rPr>
                              <a:rPr lang="en-US" sz="1600" b="1" dirty="0" smtClean="0">
                                <a:solidFill>
                                  <a:srgbClr val="0066FF"/>
                                </a:solidFill>
                                <a:latin typeface="Book Antiqua" pitchFamily="18" charset="0"/>
                                <a:cs typeface="Times New Roman" pitchFamily="18" charset="0"/>
                              </a:rPr>
                              <m:t>h</m:t>
                            </m:r>
                            <m:r>
                              <m:rPr>
                                <m:nor/>
                              </m:rPr>
                              <a:rPr lang="en-US" sz="1600" b="1" baseline="-25000" dirty="0" smtClean="0">
                                <a:solidFill>
                                  <a:srgbClr val="0066FF"/>
                                </a:solidFill>
                                <a:latin typeface="Book Antiqua" pitchFamily="18" charset="0"/>
                                <a:cs typeface="Times New Roman" pitchFamily="18" charset="0"/>
                              </a:rPr>
                              <m:t>1</m:t>
                            </m:r>
                          </m:num>
                          <m:den>
                            <m:r>
                              <m:rPr>
                                <m:nor/>
                              </m:rPr>
                              <a:rPr lang="en-US" sz="1600" b="1" dirty="0" smtClean="0">
                                <a:solidFill>
                                  <a:srgbClr val="0066FF"/>
                                </a:solidFill>
                                <a:latin typeface="Book Antiqua" pitchFamily="18" charset="0"/>
                                <a:cs typeface="Times New Roman" pitchFamily="18" charset="0"/>
                              </a:rPr>
                              <m:t>h</m:t>
                            </m:r>
                            <m:r>
                              <m:rPr>
                                <m:nor/>
                              </m:rPr>
                              <a:rPr lang="en-US" sz="1600" b="1" baseline="-25000" dirty="0" smtClean="0">
                                <a:solidFill>
                                  <a:srgbClr val="0066FF"/>
                                </a:solidFill>
                                <a:latin typeface="Book Antiqua" pitchFamily="18" charset="0"/>
                                <a:cs typeface="Times New Roman" pitchFamily="18" charset="0"/>
                              </a:rPr>
                              <m:t>2</m:t>
                            </m:r>
                          </m:den>
                        </m:f>
                      </m:oMath>
                    </m:oMathPara>
                  </a14:m>
                  <a:endParaRPr lang="en-US" sz="1600" b="1" baseline="-25000" dirty="0">
                    <a:solidFill>
                      <a:srgbClr val="0066FF"/>
                    </a:solidFill>
                    <a:latin typeface="Book Antiqua" pitchFamily="18" charset="0"/>
                    <a:cs typeface="Times New Roman" pitchFamily="18" charset="0"/>
                  </a:endParaRPr>
                </a:p>
              </p:txBody>
            </p:sp>
          </mc:Choice>
          <mc:Fallback xmlns="">
            <p:sp>
              <p:nvSpPr>
                <p:cNvPr id="133" name="TextBox 132"/>
                <p:cNvSpPr txBox="1">
                  <a:spLocks noRot="1" noChangeAspect="1" noMove="1" noResize="1" noEditPoints="1" noAdjustHandles="1" noChangeArrowheads="1" noChangeShapeType="1" noTextEdit="1"/>
                </p:cNvSpPr>
                <p:nvPr/>
              </p:nvSpPr>
              <p:spPr>
                <a:xfrm>
                  <a:off x="2026809" y="2096581"/>
                  <a:ext cx="297403" cy="566117"/>
                </a:xfrm>
                <a:prstGeom prst="rect">
                  <a:avLst/>
                </a:prstGeom>
                <a:blipFill rotWithShape="1">
                  <a:blip r:embed="rId20"/>
                  <a:stretch>
                    <a:fillRect/>
                  </a:stretch>
                </a:blipFill>
              </p:spPr>
              <p:txBody>
                <a:bodyPr/>
                <a:lstStyle/>
                <a:p>
                  <a:r>
                    <a:rPr lang="en-US">
                      <a:noFill/>
                    </a:rPr>
                    <a:t> </a:t>
                  </a:r>
                </a:p>
              </p:txBody>
            </p:sp>
          </mc:Fallback>
        </mc:AlternateContent>
        <p:sp>
          <p:nvSpPr>
            <p:cNvPr id="149" name="TextBox 148"/>
            <p:cNvSpPr txBox="1"/>
            <p:nvPr/>
          </p:nvSpPr>
          <p:spPr>
            <a:xfrm>
              <a:off x="2361190" y="2210362"/>
              <a:ext cx="240368" cy="338554"/>
            </a:xfrm>
            <a:prstGeom prst="rect">
              <a:avLst/>
            </a:prstGeom>
            <a:noFill/>
          </p:spPr>
          <p:txBody>
            <a:bodyPr wrap="square" rtlCol="0">
              <a:spAutoFit/>
            </a:bodyPr>
            <a:lstStyle/>
            <a:p>
              <a:pPr algn="ctr"/>
              <a:r>
                <a:rPr lang="en-US" sz="1600" b="1" dirty="0" smtClean="0">
                  <a:solidFill>
                    <a:srgbClr val="0066FF"/>
                  </a:solidFill>
                  <a:latin typeface="Book Antiqua" pitchFamily="18" charset="0"/>
                  <a:cs typeface="Times New Roman" pitchFamily="18" charset="0"/>
                </a:rPr>
                <a:t>=</a:t>
              </a:r>
              <a:endParaRPr lang="en-US" sz="1600" b="1" dirty="0">
                <a:solidFill>
                  <a:srgbClr val="0066FF"/>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50" name="TextBox 149"/>
                <p:cNvSpPr txBox="1"/>
                <p:nvPr/>
              </p:nvSpPr>
              <p:spPr>
                <a:xfrm>
                  <a:off x="2575337" y="2123479"/>
                  <a:ext cx="297403" cy="51232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66FF"/>
                                </a:solidFill>
                                <a:latin typeface="Cambria Math" panose="02040503050406030204" pitchFamily="18" charset="0"/>
                                <a:cs typeface="Times New Roman" pitchFamily="18" charset="0"/>
                              </a:rPr>
                            </m:ctrlPr>
                          </m:fPr>
                          <m:num>
                            <m:r>
                              <m:rPr>
                                <m:nor/>
                              </m:rPr>
                              <a:rPr lang="en-US" sz="1600" b="1" dirty="0" smtClean="0">
                                <a:solidFill>
                                  <a:srgbClr val="0066FF"/>
                                </a:solidFill>
                                <a:latin typeface="Book Antiqua" pitchFamily="18" charset="0"/>
                                <a:cs typeface="Times New Roman" pitchFamily="18" charset="0"/>
                              </a:rPr>
                              <m:t>v</m:t>
                            </m:r>
                          </m:num>
                          <m:den>
                            <m:r>
                              <m:rPr>
                                <m:nor/>
                              </m:rPr>
                              <a:rPr lang="en-US" sz="1600" b="1" dirty="0" smtClean="0">
                                <a:solidFill>
                                  <a:srgbClr val="0066FF"/>
                                </a:solidFill>
                                <a:latin typeface="Book Antiqua" pitchFamily="18" charset="0"/>
                                <a:cs typeface="Times New Roman" pitchFamily="18" charset="0"/>
                              </a:rPr>
                              <m:t>u</m:t>
                            </m:r>
                          </m:den>
                        </m:f>
                      </m:oMath>
                    </m:oMathPara>
                  </a14:m>
                  <a:endParaRPr lang="en-US" sz="1600" b="1" baseline="-25000" dirty="0">
                    <a:solidFill>
                      <a:srgbClr val="0066FF"/>
                    </a:solidFill>
                    <a:latin typeface="Book Antiqua" pitchFamily="18" charset="0"/>
                    <a:cs typeface="Times New Roman" pitchFamily="18" charset="0"/>
                  </a:endParaRPr>
                </a:p>
              </p:txBody>
            </p:sp>
          </mc:Choice>
          <mc:Fallback xmlns="">
            <p:sp>
              <p:nvSpPr>
                <p:cNvPr id="135" name="TextBox 134"/>
                <p:cNvSpPr txBox="1">
                  <a:spLocks noRot="1" noChangeAspect="1" noMove="1" noResize="1" noEditPoints="1" noAdjustHandles="1" noChangeArrowheads="1" noChangeShapeType="1" noTextEdit="1"/>
                </p:cNvSpPr>
                <p:nvPr/>
              </p:nvSpPr>
              <p:spPr>
                <a:xfrm>
                  <a:off x="2575337" y="2123479"/>
                  <a:ext cx="297403" cy="512320"/>
                </a:xfrm>
                <a:prstGeom prst="rect">
                  <a:avLst/>
                </a:prstGeom>
                <a:blipFill rotWithShape="1">
                  <a:blip r:embed="rId21"/>
                  <a:stretch>
                    <a:fillRect/>
                  </a:stretch>
                </a:blipFill>
              </p:spPr>
              <p:txBody>
                <a:bodyPr/>
                <a:lstStyle/>
                <a:p>
                  <a:r>
                    <a:rPr lang="en-US">
                      <a:noFill/>
                    </a:rPr>
                    <a:t> </a:t>
                  </a:r>
                </a:p>
              </p:txBody>
            </p:sp>
          </mc:Fallback>
        </mc:AlternateContent>
        <p:sp>
          <p:nvSpPr>
            <p:cNvPr id="151" name="TextBox 150"/>
            <p:cNvSpPr txBox="1"/>
            <p:nvPr/>
          </p:nvSpPr>
          <p:spPr>
            <a:xfrm>
              <a:off x="1535317" y="2210362"/>
              <a:ext cx="240368" cy="338554"/>
            </a:xfrm>
            <a:prstGeom prst="rect">
              <a:avLst/>
            </a:prstGeom>
            <a:noFill/>
          </p:spPr>
          <p:txBody>
            <a:bodyPr wrap="square" rtlCol="0">
              <a:spAutoFit/>
            </a:bodyPr>
            <a:lstStyle/>
            <a:p>
              <a:pPr algn="ctr"/>
              <a:r>
                <a:rPr lang="en-US" sz="1600" b="1" dirty="0" smtClean="0">
                  <a:solidFill>
                    <a:srgbClr val="0066FF"/>
                  </a:solidFill>
                  <a:latin typeface="Book Antiqua" pitchFamily="18" charset="0"/>
                  <a:cs typeface="Times New Roman" pitchFamily="18" charset="0"/>
                </a:rPr>
                <a:t>M</a:t>
              </a:r>
              <a:endParaRPr lang="en-US" sz="1600" b="1" dirty="0">
                <a:solidFill>
                  <a:srgbClr val="0066FF"/>
                </a:solidFill>
                <a:latin typeface="Book Antiqua" pitchFamily="18" charset="0"/>
                <a:cs typeface="Times New Roman" pitchFamily="18" charset="0"/>
              </a:endParaRPr>
            </a:p>
          </p:txBody>
        </p:sp>
      </p:grpSp>
      <p:grpSp>
        <p:nvGrpSpPr>
          <p:cNvPr id="152" name="Group 151"/>
          <p:cNvGrpSpPr/>
          <p:nvPr/>
        </p:nvGrpSpPr>
        <p:grpSpPr>
          <a:xfrm>
            <a:off x="3227070" y="1352550"/>
            <a:ext cx="1133476" cy="359963"/>
            <a:chOff x="666750" y="2711225"/>
            <a:chExt cx="1133476" cy="359963"/>
          </a:xfrm>
        </p:grpSpPr>
        <p:pic>
          <p:nvPicPr>
            <p:cNvPr id="153" name="Picture 152"/>
            <p:cNvPicPr>
              <a:picLocks noChangeAspect="1"/>
            </p:cNvPicPr>
            <p:nvPr/>
          </p:nvPicPr>
          <p:blipFill rotWithShape="1">
            <a:blip r:embed="rId22" cstate="print">
              <a:extLst>
                <a:ext uri="{BEBA8EAE-BF5A-486C-A8C5-ECC9F3942E4B}">
                  <a14:imgProps xmlns:a14="http://schemas.microsoft.com/office/drawing/2010/main">
                    <a14:imgLayer r:embed="rId23">
                      <a14:imgEffect>
                        <a14:backgroundRemoval t="36869" b="46447" l="12468" r="86494"/>
                      </a14:imgEffect>
                    </a14:imgLayer>
                  </a14:imgProps>
                </a:ext>
                <a:ext uri="{28A0092B-C50C-407E-A947-70E740481C1C}">
                  <a14:useLocalDpi xmlns:a14="http://schemas.microsoft.com/office/drawing/2010/main" val="0"/>
                </a:ext>
              </a:extLst>
            </a:blip>
            <a:srcRect l="15693" t="37327" r="14620" b="53752"/>
            <a:stretch/>
          </p:blipFill>
          <p:spPr>
            <a:xfrm>
              <a:off x="685800" y="2711225"/>
              <a:ext cx="1114426" cy="359963"/>
            </a:xfrm>
            <a:prstGeom prst="rect">
              <a:avLst/>
            </a:prstGeom>
          </p:spPr>
        </p:pic>
        <p:sp>
          <p:nvSpPr>
            <p:cNvPr id="154" name="Rectangle 153"/>
            <p:cNvSpPr>
              <a:spLocks noChangeArrowheads="1"/>
            </p:cNvSpPr>
            <p:nvPr/>
          </p:nvSpPr>
          <p:spPr bwMode="auto">
            <a:xfrm>
              <a:off x="666750" y="2721929"/>
              <a:ext cx="1114425"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Solution : </a:t>
              </a:r>
            </a:p>
          </p:txBody>
        </p:sp>
      </p:grpSp>
      <p:grpSp>
        <p:nvGrpSpPr>
          <p:cNvPr id="155" name="Group 154"/>
          <p:cNvGrpSpPr/>
          <p:nvPr/>
        </p:nvGrpSpPr>
        <p:grpSpPr>
          <a:xfrm>
            <a:off x="3605838" y="1695000"/>
            <a:ext cx="1295400" cy="585385"/>
            <a:chOff x="1600200" y="2628900"/>
            <a:chExt cx="1295400" cy="585385"/>
          </a:xfrm>
        </p:grpSpPr>
        <p:sp>
          <p:nvSpPr>
            <p:cNvPr id="156" name="TextBox 155"/>
            <p:cNvSpPr txBox="1"/>
            <p:nvPr/>
          </p:nvSpPr>
          <p:spPr>
            <a:xfrm>
              <a:off x="1843815" y="2765925"/>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57" name="TextBox 156"/>
                <p:cNvSpPr txBox="1"/>
                <p:nvPr/>
              </p:nvSpPr>
              <p:spPr>
                <a:xfrm>
                  <a:off x="1600200" y="2656119"/>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v</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238" name="TextBox 237"/>
                <p:cNvSpPr txBox="1">
                  <a:spLocks noRot="1" noChangeAspect="1" noMove="1" noResize="1" noEditPoints="1" noAdjustHandles="1" noChangeArrowheads="1" noChangeShapeType="1" noTextEdit="1"/>
                </p:cNvSpPr>
                <p:nvPr/>
              </p:nvSpPr>
              <p:spPr>
                <a:xfrm>
                  <a:off x="1600200" y="2656119"/>
                  <a:ext cx="297403" cy="558166"/>
                </a:xfrm>
                <a:prstGeom prst="rect">
                  <a:avLst/>
                </a:prstGeom>
                <a:blipFill rotWithShape="1">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TextBox 157"/>
                <p:cNvSpPr txBox="1"/>
                <p:nvPr/>
              </p:nvSpPr>
              <p:spPr>
                <a:xfrm>
                  <a:off x="2099199" y="2656119"/>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u</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239" name="TextBox 238"/>
                <p:cNvSpPr txBox="1">
                  <a:spLocks noRot="1" noChangeAspect="1" noMove="1" noResize="1" noEditPoints="1" noAdjustHandles="1" noChangeArrowheads="1" noChangeShapeType="1" noTextEdit="1"/>
                </p:cNvSpPr>
                <p:nvPr/>
              </p:nvSpPr>
              <p:spPr>
                <a:xfrm>
                  <a:off x="2099199" y="2656119"/>
                  <a:ext cx="297403" cy="558166"/>
                </a:xfrm>
                <a:prstGeom prst="rect">
                  <a:avLst/>
                </a:prstGeom>
                <a:blipFill rotWithShape="1">
                  <a:blip r:embed="rId25"/>
                  <a:stretch>
                    <a:fillRect/>
                  </a:stretch>
                </a:blipFill>
              </p:spPr>
              <p:txBody>
                <a:bodyPr/>
                <a:lstStyle/>
                <a:p>
                  <a:r>
                    <a:rPr lang="en-US">
                      <a:noFill/>
                    </a:rPr>
                    <a:t> </a:t>
                  </a:r>
                </a:p>
              </p:txBody>
            </p:sp>
          </mc:Fallback>
        </mc:AlternateContent>
        <p:sp>
          <p:nvSpPr>
            <p:cNvPr id="159" name="TextBox 158"/>
            <p:cNvSpPr txBox="1"/>
            <p:nvPr/>
          </p:nvSpPr>
          <p:spPr>
            <a:xfrm>
              <a:off x="2377216" y="2765925"/>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60" name="TextBox 159"/>
                <p:cNvSpPr txBox="1"/>
                <p:nvPr/>
              </p:nvSpPr>
              <p:spPr>
                <a:xfrm>
                  <a:off x="2598197" y="2628900"/>
                  <a:ext cx="297403" cy="55617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f</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241" name="TextBox 240"/>
                <p:cNvSpPr txBox="1">
                  <a:spLocks noRot="1" noChangeAspect="1" noMove="1" noResize="1" noEditPoints="1" noAdjustHandles="1" noChangeArrowheads="1" noChangeShapeType="1" noTextEdit="1"/>
                </p:cNvSpPr>
                <p:nvPr/>
              </p:nvSpPr>
              <p:spPr>
                <a:xfrm>
                  <a:off x="2598197" y="2628900"/>
                  <a:ext cx="297403" cy="612604"/>
                </a:xfrm>
                <a:prstGeom prst="rect">
                  <a:avLst/>
                </a:prstGeom>
                <a:blipFill rotWithShape="1">
                  <a:blip r:embed="rId26"/>
                  <a:stretch>
                    <a:fillRect/>
                  </a:stretch>
                </a:blipFill>
              </p:spPr>
              <p:txBody>
                <a:bodyPr/>
                <a:lstStyle/>
                <a:p>
                  <a:r>
                    <a:rPr lang="en-US">
                      <a:noFill/>
                    </a:rPr>
                    <a:t> </a:t>
                  </a:r>
                </a:p>
              </p:txBody>
            </p:sp>
          </mc:Fallback>
        </mc:AlternateContent>
      </p:grpSp>
      <p:cxnSp>
        <p:nvCxnSpPr>
          <p:cNvPr id="161" name="Straight Connector 160"/>
          <p:cNvCxnSpPr/>
          <p:nvPr/>
        </p:nvCxnSpPr>
        <p:spPr>
          <a:xfrm>
            <a:off x="3200400" y="1397000"/>
            <a:ext cx="0" cy="3436053"/>
          </a:xfrm>
          <a:prstGeom prst="line">
            <a:avLst/>
          </a:prstGeom>
          <a:ln w="19050"/>
        </p:spPr>
        <p:style>
          <a:lnRef idx="2">
            <a:schemeClr val="dk1"/>
          </a:lnRef>
          <a:fillRef idx="0">
            <a:schemeClr val="dk1"/>
          </a:fillRef>
          <a:effectRef idx="1">
            <a:schemeClr val="dk1"/>
          </a:effectRef>
          <a:fontRef idx="minor">
            <a:schemeClr val="tx1"/>
          </a:fontRef>
        </p:style>
      </p:cxnSp>
      <p:sp>
        <p:nvSpPr>
          <p:cNvPr id="162" name="TextBox 161"/>
          <p:cNvSpPr txBox="1"/>
          <p:nvPr/>
        </p:nvSpPr>
        <p:spPr>
          <a:xfrm>
            <a:off x="3221916" y="2337042"/>
            <a:ext cx="381000"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sym typeface="Symbol"/>
              </a:rPr>
              <a:t></a:t>
            </a:r>
            <a:endParaRPr lang="en-US" sz="1600" b="1" dirty="0">
              <a:solidFill>
                <a:srgbClr val="002060"/>
              </a:solidFill>
              <a:latin typeface="Book Antiqua" pitchFamily="18" charset="0"/>
              <a:cs typeface="Times New Roman" pitchFamily="18" charset="0"/>
            </a:endParaRPr>
          </a:p>
        </p:txBody>
      </p:sp>
      <p:sp>
        <p:nvSpPr>
          <p:cNvPr id="163" name="TextBox 162"/>
          <p:cNvSpPr txBox="1"/>
          <p:nvPr/>
        </p:nvSpPr>
        <p:spPr>
          <a:xfrm>
            <a:off x="3868858" y="2323448"/>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64" name="TextBox 163"/>
              <p:cNvSpPr txBox="1"/>
              <p:nvPr/>
            </p:nvSpPr>
            <p:spPr>
              <a:xfrm>
                <a:off x="3590841" y="2213642"/>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v</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64" name="TextBox 163"/>
              <p:cNvSpPr txBox="1">
                <a:spLocks noRot="1" noChangeAspect="1" noMove="1" noResize="1" noEditPoints="1" noAdjustHandles="1" noChangeArrowheads="1" noChangeShapeType="1" noTextEdit="1"/>
              </p:cNvSpPr>
              <p:nvPr/>
            </p:nvSpPr>
            <p:spPr>
              <a:xfrm>
                <a:off x="3590841" y="2213642"/>
                <a:ext cx="297403" cy="558166"/>
              </a:xfrm>
              <a:prstGeom prst="rect">
                <a:avLst/>
              </a:prstGeom>
              <a:blipFill rotWithShape="1">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4089840" y="2213642"/>
                <a:ext cx="297403" cy="55617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f</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65" name="TextBox 164"/>
              <p:cNvSpPr txBox="1">
                <a:spLocks noRot="1" noChangeAspect="1" noMove="1" noResize="1" noEditPoints="1" noAdjustHandles="1" noChangeArrowheads="1" noChangeShapeType="1" noTextEdit="1"/>
              </p:cNvSpPr>
              <p:nvPr/>
            </p:nvSpPr>
            <p:spPr>
              <a:xfrm>
                <a:off x="4089840" y="2213642"/>
                <a:ext cx="297403" cy="556178"/>
              </a:xfrm>
              <a:prstGeom prst="rect">
                <a:avLst/>
              </a:prstGeom>
              <a:blipFill rotWithShape="1">
                <a:blip r:embed="rId28"/>
                <a:stretch>
                  <a:fillRect/>
                </a:stretch>
              </a:blipFill>
            </p:spPr>
            <p:txBody>
              <a:bodyPr/>
              <a:lstStyle/>
              <a:p>
                <a:r>
                  <a:rPr lang="en-US">
                    <a:noFill/>
                  </a:rPr>
                  <a:t> </a:t>
                </a:r>
              </a:p>
            </p:txBody>
          </p:sp>
        </mc:Fallback>
      </mc:AlternateContent>
      <p:sp>
        <p:nvSpPr>
          <p:cNvPr id="166" name="TextBox 165"/>
          <p:cNvSpPr txBox="1"/>
          <p:nvPr/>
        </p:nvSpPr>
        <p:spPr>
          <a:xfrm>
            <a:off x="4417273" y="2323448"/>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67" name="TextBox 166"/>
              <p:cNvSpPr txBox="1"/>
              <p:nvPr/>
            </p:nvSpPr>
            <p:spPr>
              <a:xfrm>
                <a:off x="4588838" y="2213610"/>
                <a:ext cx="278353" cy="55823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u</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67" name="TextBox 166"/>
              <p:cNvSpPr txBox="1">
                <a:spLocks noRot="1" noChangeAspect="1" noMove="1" noResize="1" noEditPoints="1" noAdjustHandles="1" noChangeArrowheads="1" noChangeShapeType="1" noTextEdit="1"/>
              </p:cNvSpPr>
              <p:nvPr/>
            </p:nvSpPr>
            <p:spPr>
              <a:xfrm>
                <a:off x="4588838" y="2213610"/>
                <a:ext cx="278353" cy="558230"/>
              </a:xfrm>
              <a:prstGeom prst="rect">
                <a:avLst/>
              </a:prstGeom>
              <a:blipFill rotWithShape="1">
                <a:blip r:embed="rId29"/>
                <a:stretch>
                  <a:fillRect/>
                </a:stretch>
              </a:blipFill>
            </p:spPr>
            <p:txBody>
              <a:bodyPr/>
              <a:lstStyle/>
              <a:p>
                <a:r>
                  <a:rPr lang="en-US">
                    <a:noFill/>
                  </a:rPr>
                  <a:t> </a:t>
                </a:r>
              </a:p>
            </p:txBody>
          </p:sp>
        </mc:Fallback>
      </mc:AlternateContent>
      <p:sp>
        <p:nvSpPr>
          <p:cNvPr id="168" name="TextBox 167"/>
          <p:cNvSpPr txBox="1"/>
          <p:nvPr/>
        </p:nvSpPr>
        <p:spPr>
          <a:xfrm>
            <a:off x="3212475" y="2859500"/>
            <a:ext cx="381000"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sym typeface="Symbol"/>
              </a:rPr>
              <a:t></a:t>
            </a:r>
            <a:endParaRPr lang="en-US" sz="1600" b="1" dirty="0">
              <a:solidFill>
                <a:srgbClr val="002060"/>
              </a:solidFill>
              <a:latin typeface="Book Antiqua" pitchFamily="18" charset="0"/>
              <a:cs typeface="Times New Roman" pitchFamily="18" charset="0"/>
            </a:endParaRPr>
          </a:p>
        </p:txBody>
      </p:sp>
      <p:sp>
        <p:nvSpPr>
          <p:cNvPr id="169" name="TextBox 168"/>
          <p:cNvSpPr txBox="1"/>
          <p:nvPr/>
        </p:nvSpPr>
        <p:spPr>
          <a:xfrm>
            <a:off x="3859417" y="2815426"/>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70" name="TextBox 169"/>
              <p:cNvSpPr txBox="1"/>
              <p:nvPr/>
            </p:nvSpPr>
            <p:spPr>
              <a:xfrm>
                <a:off x="3581400" y="2705620"/>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v</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70" name="TextBox 169"/>
              <p:cNvSpPr txBox="1">
                <a:spLocks noRot="1" noChangeAspect="1" noMove="1" noResize="1" noEditPoints="1" noAdjustHandles="1" noChangeArrowheads="1" noChangeShapeType="1" noTextEdit="1"/>
              </p:cNvSpPr>
              <p:nvPr/>
            </p:nvSpPr>
            <p:spPr>
              <a:xfrm>
                <a:off x="3581400" y="2705620"/>
                <a:ext cx="297403" cy="558166"/>
              </a:xfrm>
              <a:prstGeom prst="rect">
                <a:avLst/>
              </a:prstGeom>
              <a:blipFill rotWithShape="1">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a:off x="4080399" y="2705620"/>
                <a:ext cx="297403" cy="55617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5</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71" name="TextBox 170"/>
              <p:cNvSpPr txBox="1">
                <a:spLocks noRot="1" noChangeAspect="1" noMove="1" noResize="1" noEditPoints="1" noAdjustHandles="1" noChangeArrowheads="1" noChangeShapeType="1" noTextEdit="1"/>
              </p:cNvSpPr>
              <p:nvPr/>
            </p:nvSpPr>
            <p:spPr>
              <a:xfrm>
                <a:off x="4080399" y="2705620"/>
                <a:ext cx="297403" cy="556178"/>
              </a:xfrm>
              <a:prstGeom prst="rect">
                <a:avLst/>
              </a:prstGeom>
              <a:blipFill rotWithShape="1">
                <a:blip r:embed="rId31"/>
                <a:stretch>
                  <a:fillRect/>
                </a:stretch>
              </a:blipFill>
            </p:spPr>
            <p:txBody>
              <a:bodyPr/>
              <a:lstStyle/>
              <a:p>
                <a:r>
                  <a:rPr lang="en-US">
                    <a:noFill/>
                  </a:rPr>
                  <a:t> </a:t>
                </a:r>
              </a:p>
            </p:txBody>
          </p:sp>
        </mc:Fallback>
      </mc:AlternateContent>
      <p:sp>
        <p:nvSpPr>
          <p:cNvPr id="172" name="TextBox 171"/>
          <p:cNvSpPr txBox="1"/>
          <p:nvPr/>
        </p:nvSpPr>
        <p:spPr>
          <a:xfrm>
            <a:off x="4407832" y="2815426"/>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73" name="TextBox 172"/>
              <p:cNvSpPr txBox="1"/>
              <p:nvPr/>
            </p:nvSpPr>
            <p:spPr>
              <a:xfrm>
                <a:off x="4579397" y="2705588"/>
                <a:ext cx="659353" cy="60285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 30)</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73" name="TextBox 172"/>
              <p:cNvSpPr txBox="1">
                <a:spLocks noRot="1" noChangeAspect="1" noMove="1" noResize="1" noEditPoints="1" noAdjustHandles="1" noChangeArrowheads="1" noChangeShapeType="1" noTextEdit="1"/>
              </p:cNvSpPr>
              <p:nvPr/>
            </p:nvSpPr>
            <p:spPr>
              <a:xfrm>
                <a:off x="4579397" y="2705588"/>
                <a:ext cx="659353" cy="602857"/>
              </a:xfrm>
              <a:prstGeom prst="rect">
                <a:avLst/>
              </a:prstGeom>
              <a:blipFill rotWithShape="1">
                <a:blip r:embed="rId32"/>
                <a:stretch>
                  <a:fillRect/>
                </a:stretch>
              </a:blipFill>
            </p:spPr>
            <p:txBody>
              <a:bodyPr/>
              <a:lstStyle/>
              <a:p>
                <a:r>
                  <a:rPr lang="en-US">
                    <a:noFill/>
                  </a:rPr>
                  <a:t> </a:t>
                </a:r>
              </a:p>
            </p:txBody>
          </p:sp>
        </mc:Fallback>
      </mc:AlternateContent>
      <p:sp>
        <p:nvSpPr>
          <p:cNvPr id="174" name="TextBox 173"/>
          <p:cNvSpPr txBox="1"/>
          <p:nvPr/>
        </p:nvSpPr>
        <p:spPr>
          <a:xfrm>
            <a:off x="3212475" y="3371457"/>
            <a:ext cx="381000"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sym typeface="Symbol"/>
              </a:rPr>
              <a:t></a:t>
            </a:r>
            <a:endParaRPr lang="en-US" sz="1600" b="1" dirty="0">
              <a:solidFill>
                <a:srgbClr val="002060"/>
              </a:solidFill>
              <a:latin typeface="Book Antiqua" pitchFamily="18" charset="0"/>
              <a:cs typeface="Times New Roman" pitchFamily="18" charset="0"/>
            </a:endParaRPr>
          </a:p>
        </p:txBody>
      </p:sp>
      <p:sp>
        <p:nvSpPr>
          <p:cNvPr id="175" name="TextBox 174"/>
          <p:cNvSpPr txBox="1"/>
          <p:nvPr/>
        </p:nvSpPr>
        <p:spPr>
          <a:xfrm>
            <a:off x="3859417" y="3327383"/>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76" name="TextBox 175"/>
              <p:cNvSpPr txBox="1"/>
              <p:nvPr/>
            </p:nvSpPr>
            <p:spPr>
              <a:xfrm>
                <a:off x="3581400" y="3217577"/>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v</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76" name="TextBox 175"/>
              <p:cNvSpPr txBox="1">
                <a:spLocks noRot="1" noChangeAspect="1" noMove="1" noResize="1" noEditPoints="1" noAdjustHandles="1" noChangeArrowheads="1" noChangeShapeType="1" noTextEdit="1"/>
              </p:cNvSpPr>
              <p:nvPr/>
            </p:nvSpPr>
            <p:spPr>
              <a:xfrm>
                <a:off x="3581400" y="3217577"/>
                <a:ext cx="297403" cy="558166"/>
              </a:xfrm>
              <a:prstGeom prst="rect">
                <a:avLst/>
              </a:prstGeom>
              <a:blipFill rotWithShape="1">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TextBox 176"/>
              <p:cNvSpPr txBox="1"/>
              <p:nvPr/>
            </p:nvSpPr>
            <p:spPr>
              <a:xfrm>
                <a:off x="4080399" y="3217577"/>
                <a:ext cx="297403" cy="55617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5</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77" name="TextBox 176"/>
              <p:cNvSpPr txBox="1">
                <a:spLocks noRot="1" noChangeAspect="1" noMove="1" noResize="1" noEditPoints="1" noAdjustHandles="1" noChangeArrowheads="1" noChangeShapeType="1" noTextEdit="1"/>
              </p:cNvSpPr>
              <p:nvPr/>
            </p:nvSpPr>
            <p:spPr>
              <a:xfrm>
                <a:off x="4080399" y="3217577"/>
                <a:ext cx="297403" cy="556178"/>
              </a:xfrm>
              <a:prstGeom prst="rect">
                <a:avLst/>
              </a:prstGeom>
              <a:blipFill rotWithShape="1">
                <a:blip r:embed="rId34"/>
                <a:stretch>
                  <a:fillRect/>
                </a:stretch>
              </a:blipFill>
            </p:spPr>
            <p:txBody>
              <a:bodyPr/>
              <a:lstStyle/>
              <a:p>
                <a:r>
                  <a:rPr lang="en-US">
                    <a:noFill/>
                  </a:rPr>
                  <a:t> </a:t>
                </a:r>
              </a:p>
            </p:txBody>
          </p:sp>
        </mc:Fallback>
      </mc:AlternateContent>
      <p:sp>
        <p:nvSpPr>
          <p:cNvPr id="178" name="TextBox 177"/>
          <p:cNvSpPr txBox="1"/>
          <p:nvPr/>
        </p:nvSpPr>
        <p:spPr>
          <a:xfrm>
            <a:off x="4343400" y="3327383"/>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79" name="TextBox 178"/>
              <p:cNvSpPr txBox="1"/>
              <p:nvPr/>
            </p:nvSpPr>
            <p:spPr>
              <a:xfrm>
                <a:off x="4579397" y="3217545"/>
                <a:ext cx="349791"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30</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79" name="TextBox 178"/>
              <p:cNvSpPr txBox="1">
                <a:spLocks noRot="1" noChangeAspect="1" noMove="1" noResize="1" noEditPoints="1" noAdjustHandles="1" noChangeArrowheads="1" noChangeShapeType="1" noTextEdit="1"/>
              </p:cNvSpPr>
              <p:nvPr/>
            </p:nvSpPr>
            <p:spPr>
              <a:xfrm>
                <a:off x="4579397" y="3217545"/>
                <a:ext cx="349791" cy="558166"/>
              </a:xfrm>
              <a:prstGeom prst="rect">
                <a:avLst/>
              </a:prstGeom>
              <a:blipFill rotWithShape="1">
                <a:blip r:embed="rId35"/>
                <a:stretch>
                  <a:fillRect/>
                </a:stretch>
              </a:blipFill>
            </p:spPr>
            <p:txBody>
              <a:bodyPr/>
              <a:lstStyle/>
              <a:p>
                <a:r>
                  <a:rPr lang="en-US">
                    <a:noFill/>
                  </a:rPr>
                  <a:t> </a:t>
                </a:r>
              </a:p>
            </p:txBody>
          </p:sp>
        </mc:Fallback>
      </mc:AlternateContent>
      <p:sp>
        <p:nvSpPr>
          <p:cNvPr id="180" name="TextBox 179"/>
          <p:cNvSpPr txBox="1"/>
          <p:nvPr/>
        </p:nvSpPr>
        <p:spPr>
          <a:xfrm>
            <a:off x="3217471" y="3881965"/>
            <a:ext cx="381000"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sym typeface="Symbol"/>
              </a:rPr>
              <a:t></a:t>
            </a:r>
            <a:endParaRPr lang="en-US" sz="1600" b="1" dirty="0">
              <a:solidFill>
                <a:srgbClr val="002060"/>
              </a:solidFill>
              <a:latin typeface="Book Antiqua" pitchFamily="18" charset="0"/>
              <a:cs typeface="Times New Roman" pitchFamily="18" charset="0"/>
            </a:endParaRPr>
          </a:p>
        </p:txBody>
      </p:sp>
      <p:sp>
        <p:nvSpPr>
          <p:cNvPr id="181" name="TextBox 180"/>
          <p:cNvSpPr txBox="1"/>
          <p:nvPr/>
        </p:nvSpPr>
        <p:spPr>
          <a:xfrm>
            <a:off x="3861910" y="3837891"/>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82" name="TextBox 181"/>
              <p:cNvSpPr txBox="1"/>
              <p:nvPr/>
            </p:nvSpPr>
            <p:spPr>
              <a:xfrm>
                <a:off x="3583893" y="3728085"/>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v</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82" name="TextBox 181"/>
              <p:cNvSpPr txBox="1">
                <a:spLocks noRot="1" noChangeAspect="1" noMove="1" noResize="1" noEditPoints="1" noAdjustHandles="1" noChangeArrowheads="1" noChangeShapeType="1" noTextEdit="1"/>
              </p:cNvSpPr>
              <p:nvPr/>
            </p:nvSpPr>
            <p:spPr>
              <a:xfrm>
                <a:off x="3583893" y="3728085"/>
                <a:ext cx="297403" cy="558166"/>
              </a:xfrm>
              <a:prstGeom prst="rect">
                <a:avLst/>
              </a:prstGeom>
              <a:blipFill rotWithShape="1">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3" name="TextBox 182"/>
              <p:cNvSpPr txBox="1"/>
              <p:nvPr/>
            </p:nvSpPr>
            <p:spPr>
              <a:xfrm>
                <a:off x="4082892" y="3728085"/>
                <a:ext cx="574749" cy="56162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i="0" dirty="0" smtClean="0">
                              <a:solidFill>
                                <a:srgbClr val="002060"/>
                              </a:solidFill>
                              <a:latin typeface="Book Antiqua" pitchFamily="18" charset="0"/>
                              <a:cs typeface="Times New Roman" pitchFamily="18" charset="0"/>
                            </a:rPr>
                            <m:t>6</m:t>
                          </m:r>
                          <m:r>
                            <m:rPr>
                              <m:nor/>
                            </m:rPr>
                            <a:rPr lang="en-US" sz="1600" b="1" dirty="0" smtClean="0">
                              <a:solidFill>
                                <a:srgbClr val="002060"/>
                              </a:solidFill>
                              <a:latin typeface="Book Antiqua" pitchFamily="18" charset="0"/>
                              <a:cs typeface="Times New Roman" pitchFamily="18" charset="0"/>
                            </a:rPr>
                            <m:t> – </m:t>
                          </m:r>
                          <m:r>
                            <m:rPr>
                              <m:nor/>
                            </m:rPr>
                            <a:rPr lang="en-US" sz="1600" b="1" i="0" dirty="0" smtClean="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 30</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83" name="TextBox 182"/>
              <p:cNvSpPr txBox="1">
                <a:spLocks noRot="1" noChangeAspect="1" noMove="1" noResize="1" noEditPoints="1" noAdjustHandles="1" noChangeArrowheads="1" noChangeShapeType="1" noTextEdit="1"/>
              </p:cNvSpPr>
              <p:nvPr/>
            </p:nvSpPr>
            <p:spPr>
              <a:xfrm>
                <a:off x="4082892" y="3728085"/>
                <a:ext cx="574749" cy="561629"/>
              </a:xfrm>
              <a:prstGeom prst="rect">
                <a:avLst/>
              </a:prstGeom>
              <a:blipFill rotWithShape="1">
                <a:blip r:embed="rId37"/>
                <a:stretch>
                  <a:fillRect/>
                </a:stretch>
              </a:blipFill>
            </p:spPr>
            <p:txBody>
              <a:bodyPr/>
              <a:lstStyle/>
              <a:p>
                <a:r>
                  <a:rPr lang="en-US">
                    <a:noFill/>
                  </a:rPr>
                  <a:t> </a:t>
                </a:r>
              </a:p>
            </p:txBody>
          </p:sp>
        </mc:Fallback>
      </mc:AlternateContent>
      <p:sp>
        <p:nvSpPr>
          <p:cNvPr id="184" name="TextBox 183"/>
          <p:cNvSpPr txBox="1"/>
          <p:nvPr/>
        </p:nvSpPr>
        <p:spPr>
          <a:xfrm>
            <a:off x="3217471" y="4457274"/>
            <a:ext cx="381000"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sym typeface="Symbol"/>
              </a:rPr>
              <a:t></a:t>
            </a:r>
            <a:endParaRPr lang="en-US" sz="1600" b="1" dirty="0">
              <a:solidFill>
                <a:srgbClr val="002060"/>
              </a:solidFill>
              <a:latin typeface="Book Antiqua" pitchFamily="18" charset="0"/>
              <a:cs typeface="Times New Roman" pitchFamily="18" charset="0"/>
            </a:endParaRPr>
          </a:p>
        </p:txBody>
      </p:sp>
      <p:sp>
        <p:nvSpPr>
          <p:cNvPr id="185" name="TextBox 184"/>
          <p:cNvSpPr txBox="1"/>
          <p:nvPr/>
        </p:nvSpPr>
        <p:spPr>
          <a:xfrm>
            <a:off x="3867625" y="4405580"/>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86" name="TextBox 185"/>
              <p:cNvSpPr txBox="1"/>
              <p:nvPr/>
            </p:nvSpPr>
            <p:spPr>
              <a:xfrm>
                <a:off x="3589608" y="4295774"/>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v</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86" name="TextBox 185"/>
              <p:cNvSpPr txBox="1">
                <a:spLocks noRot="1" noChangeAspect="1" noMove="1" noResize="1" noEditPoints="1" noAdjustHandles="1" noChangeArrowheads="1" noChangeShapeType="1" noTextEdit="1"/>
              </p:cNvSpPr>
              <p:nvPr/>
            </p:nvSpPr>
            <p:spPr>
              <a:xfrm>
                <a:off x="3589608" y="4295774"/>
                <a:ext cx="297403" cy="558166"/>
              </a:xfrm>
              <a:prstGeom prst="rect">
                <a:avLst/>
              </a:prstGeom>
              <a:blipFill rotWithShape="1">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p:cNvSpPr txBox="1"/>
              <p:nvPr/>
            </p:nvSpPr>
            <p:spPr>
              <a:xfrm>
                <a:off x="4088608" y="4295774"/>
                <a:ext cx="414430"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smtClean="0">
                              <a:solidFill>
                                <a:srgbClr val="002060"/>
                              </a:solidFill>
                              <a:latin typeface="Book Antiqua" pitchFamily="18" charset="0"/>
                              <a:cs typeface="Times New Roman" pitchFamily="18" charset="0"/>
                            </a:rPr>
                            <m:t>5</m:t>
                          </m:r>
                        </m:num>
                        <m:den>
                          <m:r>
                            <m:rPr>
                              <m:nor/>
                            </m:rPr>
                            <a:rPr lang="en-US" sz="1600" b="1" dirty="0" smtClean="0">
                              <a:solidFill>
                                <a:srgbClr val="002060"/>
                              </a:solidFill>
                              <a:latin typeface="Book Antiqua" pitchFamily="18" charset="0"/>
                              <a:cs typeface="Times New Roman" pitchFamily="18" charset="0"/>
                            </a:rPr>
                            <m:t>30</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87" name="TextBox 186"/>
              <p:cNvSpPr txBox="1">
                <a:spLocks noRot="1" noChangeAspect="1" noMove="1" noResize="1" noEditPoints="1" noAdjustHandles="1" noChangeArrowheads="1" noChangeShapeType="1" noTextEdit="1"/>
              </p:cNvSpPr>
              <p:nvPr/>
            </p:nvSpPr>
            <p:spPr>
              <a:xfrm>
                <a:off x="4088608" y="4295774"/>
                <a:ext cx="414430" cy="558166"/>
              </a:xfrm>
              <a:prstGeom prst="rect">
                <a:avLst/>
              </a:prstGeom>
              <a:blipFill rotWithShape="1">
                <a:blip r:embed="rId39"/>
                <a:stretch>
                  <a:fillRect/>
                </a:stretch>
              </a:blipFill>
            </p:spPr>
            <p:txBody>
              <a:bodyPr/>
              <a:lstStyle/>
              <a:p>
                <a:r>
                  <a:rPr lang="en-US">
                    <a:noFill/>
                  </a:rPr>
                  <a:t> </a:t>
                </a:r>
              </a:p>
            </p:txBody>
          </p:sp>
        </mc:Fallback>
      </mc:AlternateContent>
      <p:cxnSp>
        <p:nvCxnSpPr>
          <p:cNvPr id="190" name="Straight Connector 189"/>
          <p:cNvCxnSpPr/>
          <p:nvPr/>
        </p:nvCxnSpPr>
        <p:spPr>
          <a:xfrm>
            <a:off x="5334000" y="2918187"/>
            <a:ext cx="0" cy="1939563"/>
          </a:xfrm>
          <a:prstGeom prst="line">
            <a:avLst/>
          </a:prstGeom>
          <a:ln w="19050"/>
        </p:spPr>
        <p:style>
          <a:lnRef idx="2">
            <a:schemeClr val="dk1"/>
          </a:lnRef>
          <a:fillRef idx="0">
            <a:schemeClr val="dk1"/>
          </a:fillRef>
          <a:effectRef idx="1">
            <a:schemeClr val="dk1"/>
          </a:effectRef>
          <a:fontRef idx="minor">
            <a:schemeClr val="tx1"/>
          </a:fontRef>
        </p:style>
      </p:cxnSp>
      <p:sp>
        <p:nvSpPr>
          <p:cNvPr id="191" name="TextBox 190"/>
          <p:cNvSpPr txBox="1"/>
          <p:nvPr/>
        </p:nvSpPr>
        <p:spPr>
          <a:xfrm>
            <a:off x="5387674" y="3188046"/>
            <a:ext cx="381000"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sym typeface="Symbol"/>
              </a:rPr>
              <a:t></a:t>
            </a:r>
            <a:endParaRPr lang="en-US" sz="1600" b="1" dirty="0">
              <a:solidFill>
                <a:srgbClr val="002060"/>
              </a:solidFill>
              <a:latin typeface="Book Antiqua" pitchFamily="18" charset="0"/>
              <a:cs typeface="Times New Roman" pitchFamily="18" charset="0"/>
            </a:endParaRPr>
          </a:p>
        </p:txBody>
      </p:sp>
      <p:sp>
        <p:nvSpPr>
          <p:cNvPr id="192" name="TextBox 191"/>
          <p:cNvSpPr txBox="1"/>
          <p:nvPr/>
        </p:nvSpPr>
        <p:spPr>
          <a:xfrm>
            <a:off x="6211828" y="3174452"/>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93" name="TextBox 192"/>
              <p:cNvSpPr txBox="1"/>
              <p:nvPr/>
            </p:nvSpPr>
            <p:spPr>
              <a:xfrm>
                <a:off x="5933811" y="3041837"/>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v</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93" name="TextBox 192"/>
              <p:cNvSpPr txBox="1">
                <a:spLocks noRot="1" noChangeAspect="1" noMove="1" noResize="1" noEditPoints="1" noAdjustHandles="1" noChangeArrowheads="1" noChangeShapeType="1" noTextEdit="1"/>
              </p:cNvSpPr>
              <p:nvPr/>
            </p:nvSpPr>
            <p:spPr>
              <a:xfrm>
                <a:off x="5933811" y="3041837"/>
                <a:ext cx="297403" cy="558166"/>
              </a:xfrm>
              <a:prstGeom prst="rect">
                <a:avLst/>
              </a:prstGeom>
              <a:blipFill rotWithShape="1">
                <a:blip r:embed="rId4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TextBox 193"/>
              <p:cNvSpPr txBox="1"/>
              <p:nvPr/>
            </p:nvSpPr>
            <p:spPr>
              <a:xfrm>
                <a:off x="6432811" y="3041837"/>
                <a:ext cx="501126" cy="560603"/>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smtClean="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6</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94" name="TextBox 193"/>
              <p:cNvSpPr txBox="1">
                <a:spLocks noRot="1" noChangeAspect="1" noMove="1" noResize="1" noEditPoints="1" noAdjustHandles="1" noChangeArrowheads="1" noChangeShapeType="1" noTextEdit="1"/>
              </p:cNvSpPr>
              <p:nvPr/>
            </p:nvSpPr>
            <p:spPr>
              <a:xfrm>
                <a:off x="6432811" y="3041837"/>
                <a:ext cx="501126" cy="560603"/>
              </a:xfrm>
              <a:prstGeom prst="rect">
                <a:avLst/>
              </a:prstGeom>
              <a:blipFill rotWithShape="1">
                <a:blip r:embed="rId41"/>
                <a:stretch>
                  <a:fillRect/>
                </a:stretch>
              </a:blipFill>
            </p:spPr>
            <p:txBody>
              <a:bodyPr/>
              <a:lstStyle/>
              <a:p>
                <a:r>
                  <a:rPr lang="en-US">
                    <a:noFill/>
                  </a:rPr>
                  <a:t> </a:t>
                </a:r>
              </a:p>
            </p:txBody>
          </p:sp>
        </mc:Fallback>
      </mc:AlternateContent>
      <p:sp>
        <p:nvSpPr>
          <p:cNvPr id="195" name="TextBox 194"/>
          <p:cNvSpPr txBox="1"/>
          <p:nvPr/>
        </p:nvSpPr>
        <p:spPr>
          <a:xfrm>
            <a:off x="5387674" y="3622812"/>
            <a:ext cx="381000"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sym typeface="Symbol"/>
              </a:rPr>
              <a:t></a:t>
            </a:r>
            <a:endParaRPr lang="en-US" sz="1600" b="1" dirty="0">
              <a:solidFill>
                <a:srgbClr val="002060"/>
              </a:solidFill>
              <a:latin typeface="Book Antiqua" pitchFamily="18" charset="0"/>
              <a:cs typeface="Times New Roman" pitchFamily="18" charset="0"/>
            </a:endParaRPr>
          </a:p>
        </p:txBody>
      </p:sp>
      <p:sp>
        <p:nvSpPr>
          <p:cNvPr id="196" name="TextBox 195"/>
          <p:cNvSpPr txBox="1"/>
          <p:nvPr/>
        </p:nvSpPr>
        <p:spPr>
          <a:xfrm>
            <a:off x="6186951" y="3622812"/>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97" name="TextBox 196"/>
              <p:cNvSpPr txBox="1"/>
              <p:nvPr/>
            </p:nvSpPr>
            <p:spPr>
              <a:xfrm>
                <a:off x="5908934" y="3625633"/>
                <a:ext cx="297403" cy="33291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m:rPr>
                          <m:nor/>
                        </m:rPr>
                        <a:rPr lang="en-US" sz="1600" b="1" dirty="0" smtClean="0">
                          <a:solidFill>
                            <a:srgbClr val="002060"/>
                          </a:solidFill>
                          <a:latin typeface="Book Antiqua" pitchFamily="18" charset="0"/>
                          <a:cs typeface="Times New Roman" pitchFamily="18" charset="0"/>
                        </a:rPr>
                        <m:t>v</m:t>
                      </m:r>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97" name="TextBox 196"/>
              <p:cNvSpPr txBox="1">
                <a:spLocks noRot="1" noChangeAspect="1" noMove="1" noResize="1" noEditPoints="1" noAdjustHandles="1" noChangeArrowheads="1" noChangeShapeType="1" noTextEdit="1"/>
              </p:cNvSpPr>
              <p:nvPr/>
            </p:nvSpPr>
            <p:spPr>
              <a:xfrm>
                <a:off x="5908934" y="3625633"/>
                <a:ext cx="297403" cy="332912"/>
              </a:xfrm>
              <a:prstGeom prst="rect">
                <a:avLst/>
              </a:prstGeom>
              <a:blipFill rotWithShape="1">
                <a:blip r:embed="rId42"/>
                <a:stretch>
                  <a:fillRect/>
                </a:stretch>
              </a:blipFill>
            </p:spPr>
            <p:txBody>
              <a:bodyPr/>
              <a:lstStyle/>
              <a:p>
                <a:r>
                  <a:rPr lang="en-US">
                    <a:noFill/>
                  </a:rPr>
                  <a:t> </a:t>
                </a:r>
              </a:p>
            </p:txBody>
          </p:sp>
        </mc:Fallback>
      </mc:AlternateContent>
      <p:sp>
        <p:nvSpPr>
          <p:cNvPr id="198" name="TextBox 197"/>
          <p:cNvSpPr txBox="1"/>
          <p:nvPr/>
        </p:nvSpPr>
        <p:spPr>
          <a:xfrm>
            <a:off x="6407934" y="3622812"/>
            <a:ext cx="1234926" cy="338554"/>
          </a:xfrm>
          <a:prstGeom prst="rect">
            <a:avLst/>
          </a:prstGeom>
          <a:noFill/>
        </p:spPr>
        <p:txBody>
          <a:bodyPr wrap="square" rtlCol="0">
            <a:spAutoFit/>
          </a:bodyPr>
          <a:lstStyle/>
          <a:p>
            <a:r>
              <a:rPr lang="en-US" sz="1600" b="1" dirty="0" smtClean="0">
                <a:solidFill>
                  <a:srgbClr val="002060"/>
                </a:solidFill>
                <a:latin typeface="Book Antiqua" pitchFamily="18" charset="0"/>
                <a:cs typeface="Times New Roman" pitchFamily="18" charset="0"/>
              </a:rPr>
              <a:t>6 cm</a:t>
            </a:r>
            <a:endParaRPr lang="en-US" sz="1600" b="1" dirty="0">
              <a:solidFill>
                <a:srgbClr val="002060"/>
              </a:solidFill>
              <a:latin typeface="Book Antiqua" pitchFamily="18" charset="0"/>
              <a:cs typeface="Times New Roman" pitchFamily="18" charset="0"/>
            </a:endParaRPr>
          </a:p>
        </p:txBody>
      </p:sp>
      <p:sp>
        <p:nvSpPr>
          <p:cNvPr id="199" name="TextBox 198"/>
          <p:cNvSpPr txBox="1">
            <a:spLocks noChangeArrowheads="1"/>
          </p:cNvSpPr>
          <p:nvPr/>
        </p:nvSpPr>
        <p:spPr bwMode="auto">
          <a:xfrm>
            <a:off x="5436130" y="4003262"/>
            <a:ext cx="2844838" cy="702088"/>
          </a:xfrm>
          <a:prstGeom prst="rect">
            <a:avLst/>
          </a:prstGeom>
          <a:gradFill flip="none" rotWithShape="1">
            <a:gsLst>
              <a:gs pos="0">
                <a:srgbClr val="66FFCC"/>
              </a:gs>
              <a:gs pos="100000">
                <a:schemeClr val="bg1"/>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600" b="1" dirty="0">
                <a:solidFill>
                  <a:srgbClr val="0000CC"/>
                </a:solidFill>
                <a:latin typeface="Book Antiqua" pitchFamily="18" charset="0"/>
              </a:rPr>
              <a:t>The image is formed 6 cm on the other side of the lens.</a:t>
            </a:r>
          </a:p>
        </p:txBody>
      </p:sp>
    </p:spTree>
    <p:extLst>
      <p:ext uri="{BB962C8B-B14F-4D97-AF65-F5344CB8AC3E}">
        <p14:creationId xmlns:p14="http://schemas.microsoft.com/office/powerpoint/2010/main" val="935877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wipe(left)">
                                      <p:cBhvr>
                                        <p:cTn id="10" dur="500"/>
                                        <p:tgtEl>
                                          <p:spTgt spid="9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10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down)">
                                      <p:cBhvr>
                                        <p:cTn id="20" dur="500"/>
                                        <p:tgtEl>
                                          <p:spTgt spid="7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fade">
                                      <p:cBhvr>
                                        <p:cTn id="24" dur="500"/>
                                        <p:tgtEl>
                                          <p:spTgt spid="7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wipe(right)">
                                      <p:cBhvr>
                                        <p:cTn id="32" dur="1000"/>
                                        <p:tgtEl>
                                          <p:spTgt spid="79"/>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35" presetClass="emph" presetSubtype="0" repeatCount="indefinite" fill="hold" grpId="1" nodeType="withEffect">
                                  <p:stCondLst>
                                    <p:cond delay="0"/>
                                  </p:stCondLst>
                                  <p:endCondLst>
                                    <p:cond evt="onNext" delay="0">
                                      <p:tgtEl>
                                        <p:sldTgt/>
                                      </p:tgtEl>
                                    </p:cond>
                                  </p:endCondLst>
                                  <p:childTnLst>
                                    <p:anim calcmode="discrete" valueType="str">
                                      <p:cBhvr>
                                        <p:cTn id="36" dur="1000" fill="hold"/>
                                        <p:tgtEl>
                                          <p:spTgt spid="82"/>
                                        </p:tgtEl>
                                        <p:attrNameLst>
                                          <p:attrName>style.visibility</p:attrName>
                                        </p:attrNameLst>
                                      </p:cBhvr>
                                      <p:tavLst>
                                        <p:tav tm="0">
                                          <p:val>
                                            <p:strVal val="hidden"/>
                                          </p:val>
                                        </p:tav>
                                        <p:tav tm="50000">
                                          <p:val>
                                            <p:strVal val="visible"/>
                                          </p:val>
                                        </p:tav>
                                      </p:tavLst>
                                    </p:anim>
                                  </p:childTnLst>
                                </p:cTn>
                              </p:par>
                              <p:par>
                                <p:cTn id="37" presetID="35" presetClass="emph" presetSubtype="0" repeatCount="4000" fill="hold" nodeType="withEffect">
                                  <p:stCondLst>
                                    <p:cond delay="0"/>
                                  </p:stCondLst>
                                  <p:childTnLst>
                                    <p:anim calcmode="discrete" valueType="str">
                                      <p:cBhvr>
                                        <p:cTn id="38" dur="1000" fill="hold"/>
                                        <p:tgtEl>
                                          <p:spTgt spid="79"/>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82"/>
                                        </p:tgtEl>
                                        <p:attrNameLst>
                                          <p:attrName>style.visibility</p:attrName>
                                        </p:attrNameLst>
                                      </p:cBhvr>
                                      <p:to>
                                        <p:strVal val="hidden"/>
                                      </p:to>
                                    </p:set>
                                  </p:childTnLst>
                                </p:cTn>
                              </p:par>
                            </p:childTnLst>
                          </p:cTn>
                        </p:par>
                        <p:par>
                          <p:cTn id="43" fill="hold">
                            <p:stCondLst>
                              <p:cond delay="0"/>
                            </p:stCondLst>
                            <p:childTnLst>
                              <p:par>
                                <p:cTn id="44" presetID="22" presetClass="entr" presetSubtype="2" fill="hold" nodeType="after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wipe(right)">
                                      <p:cBhvr>
                                        <p:cTn id="46" dur="1000"/>
                                        <p:tgtEl>
                                          <p:spTgt spid="90"/>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par>
                                <p:cTn id="51" presetID="35" presetClass="emph" presetSubtype="0" repeatCount="indefinite" fill="hold" grpId="1" nodeType="withEffect">
                                  <p:stCondLst>
                                    <p:cond delay="0"/>
                                  </p:stCondLst>
                                  <p:endCondLst>
                                    <p:cond evt="onNext" delay="0">
                                      <p:tgtEl>
                                        <p:sldTgt/>
                                      </p:tgtEl>
                                    </p:cond>
                                  </p:endCondLst>
                                  <p:childTnLst>
                                    <p:anim calcmode="discrete" valueType="str">
                                      <p:cBhvr>
                                        <p:cTn id="52" dur="1000" fill="hold"/>
                                        <p:tgtEl>
                                          <p:spTgt spid="96"/>
                                        </p:tgtEl>
                                        <p:attrNameLst>
                                          <p:attrName>style.visibility</p:attrName>
                                        </p:attrNameLst>
                                      </p:cBhvr>
                                      <p:tavLst>
                                        <p:tav tm="0">
                                          <p:val>
                                            <p:strVal val="hidden"/>
                                          </p:val>
                                        </p:tav>
                                        <p:tav tm="50000">
                                          <p:val>
                                            <p:strVal val="visible"/>
                                          </p:val>
                                        </p:tav>
                                      </p:tavLst>
                                    </p:anim>
                                  </p:childTnLst>
                                </p:cTn>
                              </p:par>
                              <p:par>
                                <p:cTn id="53" presetID="35" presetClass="emph" presetSubtype="0" repeatCount="indefinite" fill="hold" grpId="1" nodeType="withEffect">
                                  <p:stCondLst>
                                    <p:cond delay="0"/>
                                  </p:stCondLst>
                                  <p:endCondLst>
                                    <p:cond evt="onNext" delay="0">
                                      <p:tgtEl>
                                        <p:sldTgt/>
                                      </p:tgtEl>
                                    </p:cond>
                                  </p:endCondLst>
                                  <p:childTnLst>
                                    <p:anim calcmode="discrete" valueType="str">
                                      <p:cBhvr>
                                        <p:cTn id="54" dur="1000" fill="hold"/>
                                        <p:tgtEl>
                                          <p:spTgt spid="83"/>
                                        </p:tgtEl>
                                        <p:attrNameLst>
                                          <p:attrName>style.visibility</p:attrName>
                                        </p:attrNameLst>
                                      </p:cBhvr>
                                      <p:tavLst>
                                        <p:tav tm="0">
                                          <p:val>
                                            <p:strVal val="hidden"/>
                                          </p:val>
                                        </p:tav>
                                        <p:tav tm="50000">
                                          <p:val>
                                            <p:strVal val="visible"/>
                                          </p:val>
                                        </p:tav>
                                      </p:tavLst>
                                    </p:anim>
                                  </p:childTnLst>
                                </p:cTn>
                              </p:par>
                              <p:par>
                                <p:cTn id="55" presetID="35" presetClass="emph" presetSubtype="0" repeatCount="4000" fill="hold" nodeType="withEffect">
                                  <p:stCondLst>
                                    <p:cond delay="0"/>
                                  </p:stCondLst>
                                  <p:childTnLst>
                                    <p:anim calcmode="discrete" valueType="str">
                                      <p:cBhvr>
                                        <p:cTn id="56" dur="1000" fill="hold"/>
                                        <p:tgtEl>
                                          <p:spTgt spid="90"/>
                                        </p:tgtEl>
                                        <p:attrNameLst>
                                          <p:attrName>style.visibility</p:attrName>
                                        </p:attrNameLst>
                                      </p:cBhvr>
                                      <p:tavLst>
                                        <p:tav tm="0">
                                          <p:val>
                                            <p:strVal val="hidden"/>
                                          </p:val>
                                        </p:tav>
                                        <p:tav tm="50000">
                                          <p:val>
                                            <p:strVal val="visible"/>
                                          </p:val>
                                        </p:tav>
                                      </p:tavLst>
                                    </p:anim>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2" nodeType="clickEffect">
                                  <p:stCondLst>
                                    <p:cond delay="0"/>
                                  </p:stCondLst>
                                  <p:childTnLst>
                                    <p:set>
                                      <p:cBhvr>
                                        <p:cTn id="60" dur="1" fill="hold">
                                          <p:stCondLst>
                                            <p:cond delay="0"/>
                                          </p:stCondLst>
                                        </p:cTn>
                                        <p:tgtEl>
                                          <p:spTgt spid="83"/>
                                        </p:tgtEl>
                                        <p:attrNameLst>
                                          <p:attrName>style.visibility</p:attrName>
                                        </p:attrNameLst>
                                      </p:cBhvr>
                                      <p:to>
                                        <p:strVal val="hidden"/>
                                      </p:to>
                                    </p:set>
                                  </p:childTnLst>
                                </p:cTn>
                              </p:par>
                              <p:par>
                                <p:cTn id="61" presetID="1" presetClass="exit" presetSubtype="0" fill="hold" grpId="2" nodeType="withEffect">
                                  <p:stCondLst>
                                    <p:cond delay="0"/>
                                  </p:stCondLst>
                                  <p:childTnLst>
                                    <p:set>
                                      <p:cBhvr>
                                        <p:cTn id="62" dur="1" fill="hold">
                                          <p:stCondLst>
                                            <p:cond delay="0"/>
                                          </p:stCondLst>
                                        </p:cTn>
                                        <p:tgtEl>
                                          <p:spTgt spid="96"/>
                                        </p:tgtEl>
                                        <p:attrNameLst>
                                          <p:attrName>style.visibility</p:attrName>
                                        </p:attrNameLst>
                                      </p:cBhvr>
                                      <p:to>
                                        <p:strVal val="hidden"/>
                                      </p:to>
                                    </p:set>
                                  </p:childTnLst>
                                </p:cTn>
                              </p:par>
                              <p:par>
                                <p:cTn id="63" presetID="22" presetClass="entr" presetSubtype="2" fill="hold" nodeType="withEffect">
                                  <p:stCondLst>
                                    <p:cond delay="0"/>
                                  </p:stCondLst>
                                  <p:childTnLst>
                                    <p:set>
                                      <p:cBhvr>
                                        <p:cTn id="64" dur="1" fill="hold">
                                          <p:stCondLst>
                                            <p:cond delay="0"/>
                                          </p:stCondLst>
                                        </p:cTn>
                                        <p:tgtEl>
                                          <p:spTgt spid="93"/>
                                        </p:tgtEl>
                                        <p:attrNameLst>
                                          <p:attrName>style.visibility</p:attrName>
                                        </p:attrNameLst>
                                      </p:cBhvr>
                                      <p:to>
                                        <p:strVal val="visible"/>
                                      </p:to>
                                    </p:set>
                                    <p:animEffect transition="in" filter="wipe(right)">
                                      <p:cBhvr>
                                        <p:cTn id="65" dur="1000"/>
                                        <p:tgtEl>
                                          <p:spTgt spid="93"/>
                                        </p:tgtEl>
                                      </p:cBhvr>
                                    </p:animEffect>
                                  </p:childTnLst>
                                </p:cTn>
                              </p:par>
                              <p:par>
                                <p:cTn id="66" presetID="1" presetClass="entr" presetSubtype="0" fill="hold" grpId="0" nodeType="withEffect">
                                  <p:stCondLst>
                                    <p:cond delay="0"/>
                                  </p:stCondLst>
                                  <p:childTnLst>
                                    <p:set>
                                      <p:cBhvr>
                                        <p:cTn id="67" dur="1" fill="hold">
                                          <p:stCondLst>
                                            <p:cond delay="0"/>
                                          </p:stCondLst>
                                        </p:cTn>
                                        <p:tgtEl>
                                          <p:spTgt spid="84"/>
                                        </p:tgtEl>
                                        <p:attrNameLst>
                                          <p:attrName>style.visibility</p:attrName>
                                        </p:attrNameLst>
                                      </p:cBhvr>
                                      <p:to>
                                        <p:strVal val="visible"/>
                                      </p:to>
                                    </p:set>
                                  </p:childTnLst>
                                </p:cTn>
                              </p:par>
                              <p:par>
                                <p:cTn id="68" presetID="35" presetClass="emph" presetSubtype="0" repeatCount="4000" fill="hold" grpId="1" nodeType="withEffect">
                                  <p:stCondLst>
                                    <p:cond delay="0"/>
                                  </p:stCondLst>
                                  <p:childTnLst>
                                    <p:anim calcmode="discrete" valueType="str">
                                      <p:cBhvr>
                                        <p:cTn id="69" dur="1000" fill="hold"/>
                                        <p:tgtEl>
                                          <p:spTgt spid="84"/>
                                        </p:tgtEl>
                                        <p:attrNameLst>
                                          <p:attrName>style.visibility</p:attrName>
                                        </p:attrNameLst>
                                      </p:cBhvr>
                                      <p:tavLst>
                                        <p:tav tm="0">
                                          <p:val>
                                            <p:strVal val="hidden"/>
                                          </p:val>
                                        </p:tav>
                                        <p:tav tm="50000">
                                          <p:val>
                                            <p:strVal val="visible"/>
                                          </p:val>
                                        </p:tav>
                                      </p:tavLst>
                                    </p:anim>
                                  </p:childTnLst>
                                </p:cTn>
                              </p:par>
                              <p:par>
                                <p:cTn id="70" presetID="35" presetClass="emph" presetSubtype="0" repeatCount="4000" fill="hold" nodeType="withEffect">
                                  <p:stCondLst>
                                    <p:cond delay="0"/>
                                  </p:stCondLst>
                                  <p:childTnLst>
                                    <p:anim calcmode="discrete" valueType="str">
                                      <p:cBhvr>
                                        <p:cTn id="71" dur="1000" fill="hold"/>
                                        <p:tgtEl>
                                          <p:spTgt spid="93"/>
                                        </p:tgtEl>
                                        <p:attrNameLst>
                                          <p:attrName>style.visibility</p:attrName>
                                        </p:attrNameLst>
                                      </p:cBhvr>
                                      <p:tavLst>
                                        <p:tav tm="0">
                                          <p:val>
                                            <p:strVal val="hidden"/>
                                          </p:val>
                                        </p:tav>
                                        <p:tav tm="50000">
                                          <p:val>
                                            <p:strVal val="visible"/>
                                          </p:val>
                                        </p:tav>
                                      </p:tavLst>
                                    </p:anim>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2" nodeType="clickEffect">
                                  <p:stCondLst>
                                    <p:cond delay="0"/>
                                  </p:stCondLst>
                                  <p:childTnLst>
                                    <p:set>
                                      <p:cBhvr>
                                        <p:cTn id="75" dur="1" fill="hold">
                                          <p:stCondLst>
                                            <p:cond delay="0"/>
                                          </p:stCondLst>
                                        </p:cTn>
                                        <p:tgtEl>
                                          <p:spTgt spid="84"/>
                                        </p:tgtEl>
                                        <p:attrNameLst>
                                          <p:attrName>style.visibility</p:attrName>
                                        </p:attrNameLst>
                                      </p:cBhvr>
                                      <p:to>
                                        <p:strVal val="hidden"/>
                                      </p:to>
                                    </p:set>
                                  </p:childTnLst>
                                </p:cTn>
                              </p:par>
                              <p:par>
                                <p:cTn id="76" presetID="22" presetClass="entr" presetSubtype="1" fill="hold" nodeType="withEffect">
                                  <p:stCondLst>
                                    <p:cond delay="0"/>
                                  </p:stCondLst>
                                  <p:childTnLst>
                                    <p:set>
                                      <p:cBhvr>
                                        <p:cTn id="77" dur="1" fill="hold">
                                          <p:stCondLst>
                                            <p:cond delay="0"/>
                                          </p:stCondLst>
                                        </p:cTn>
                                        <p:tgtEl>
                                          <p:spTgt spid="78"/>
                                        </p:tgtEl>
                                        <p:attrNameLst>
                                          <p:attrName>style.visibility</p:attrName>
                                        </p:attrNameLst>
                                      </p:cBhvr>
                                      <p:to>
                                        <p:strVal val="visible"/>
                                      </p:to>
                                    </p:set>
                                    <p:animEffect transition="in" filter="wipe(up)">
                                      <p:cBhvr>
                                        <p:cTn id="78" dur="1000"/>
                                        <p:tgtEl>
                                          <p:spTgt spid="78"/>
                                        </p:tgtEl>
                                      </p:cBhvr>
                                    </p:animEffect>
                                  </p:childTnLst>
                                </p:cTn>
                              </p:par>
                            </p:childTnLst>
                          </p:cTn>
                        </p:par>
                        <p:par>
                          <p:cTn id="79" fill="hold">
                            <p:stCondLst>
                              <p:cond delay="1000"/>
                            </p:stCondLst>
                            <p:childTnLst>
                              <p:par>
                                <p:cTn id="80" presetID="53" presetClass="entr" presetSubtype="0" fill="hold" grpId="0" nodeType="afterEffect">
                                  <p:stCondLst>
                                    <p:cond delay="0"/>
                                  </p:stCondLst>
                                  <p:childTnLst>
                                    <p:set>
                                      <p:cBhvr>
                                        <p:cTn id="81" dur="1" fill="hold">
                                          <p:stCondLst>
                                            <p:cond delay="0"/>
                                          </p:stCondLst>
                                        </p:cTn>
                                        <p:tgtEl>
                                          <p:spTgt spid="74"/>
                                        </p:tgtEl>
                                        <p:attrNameLst>
                                          <p:attrName>style.visibility</p:attrName>
                                        </p:attrNameLst>
                                      </p:cBhvr>
                                      <p:to>
                                        <p:strVal val="visible"/>
                                      </p:to>
                                    </p:set>
                                    <p:anim calcmode="lin" valueType="num">
                                      <p:cBhvr>
                                        <p:cTn id="82" dur="500" fill="hold"/>
                                        <p:tgtEl>
                                          <p:spTgt spid="74"/>
                                        </p:tgtEl>
                                        <p:attrNameLst>
                                          <p:attrName>ppt_w</p:attrName>
                                        </p:attrNameLst>
                                      </p:cBhvr>
                                      <p:tavLst>
                                        <p:tav tm="0">
                                          <p:val>
                                            <p:fltVal val="0"/>
                                          </p:val>
                                        </p:tav>
                                        <p:tav tm="100000">
                                          <p:val>
                                            <p:strVal val="#ppt_w"/>
                                          </p:val>
                                        </p:tav>
                                      </p:tavLst>
                                    </p:anim>
                                    <p:anim calcmode="lin" valueType="num">
                                      <p:cBhvr>
                                        <p:cTn id="83" dur="500" fill="hold"/>
                                        <p:tgtEl>
                                          <p:spTgt spid="74"/>
                                        </p:tgtEl>
                                        <p:attrNameLst>
                                          <p:attrName>ppt_h</p:attrName>
                                        </p:attrNameLst>
                                      </p:cBhvr>
                                      <p:tavLst>
                                        <p:tav tm="0">
                                          <p:val>
                                            <p:fltVal val="0"/>
                                          </p:val>
                                        </p:tav>
                                        <p:tav tm="100000">
                                          <p:val>
                                            <p:strVal val="#ppt_h"/>
                                          </p:val>
                                        </p:tav>
                                      </p:tavLst>
                                    </p:anim>
                                    <p:animEffect transition="in" filter="fade">
                                      <p:cBhvr>
                                        <p:cTn id="84" dur="500"/>
                                        <p:tgtEl>
                                          <p:spTgt spid="74"/>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anim calcmode="lin" valueType="num">
                                      <p:cBhvr>
                                        <p:cTn id="87" dur="500" fill="hold"/>
                                        <p:tgtEl>
                                          <p:spTgt spid="70"/>
                                        </p:tgtEl>
                                        <p:attrNameLst>
                                          <p:attrName>ppt_w</p:attrName>
                                        </p:attrNameLst>
                                      </p:cBhvr>
                                      <p:tavLst>
                                        <p:tav tm="0">
                                          <p:val>
                                            <p:fltVal val="0"/>
                                          </p:val>
                                        </p:tav>
                                        <p:tav tm="100000">
                                          <p:val>
                                            <p:strVal val="#ppt_w"/>
                                          </p:val>
                                        </p:tav>
                                      </p:tavLst>
                                    </p:anim>
                                    <p:anim calcmode="lin" valueType="num">
                                      <p:cBhvr>
                                        <p:cTn id="88" dur="500" fill="hold"/>
                                        <p:tgtEl>
                                          <p:spTgt spid="70"/>
                                        </p:tgtEl>
                                        <p:attrNameLst>
                                          <p:attrName>ppt_h</p:attrName>
                                        </p:attrNameLst>
                                      </p:cBhvr>
                                      <p:tavLst>
                                        <p:tav tm="0">
                                          <p:val>
                                            <p:fltVal val="0"/>
                                          </p:val>
                                        </p:tav>
                                        <p:tav tm="100000">
                                          <p:val>
                                            <p:strVal val="#ppt_h"/>
                                          </p:val>
                                        </p:tav>
                                      </p:tavLst>
                                    </p:anim>
                                    <p:animEffect transition="in" filter="fade">
                                      <p:cBhvr>
                                        <p:cTn id="89" dur="500"/>
                                        <p:tgtEl>
                                          <p:spTgt spid="7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wipe(left)">
                                      <p:cBhvr>
                                        <p:cTn id="94" dur="1000"/>
                                        <p:tgtEl>
                                          <p:spTgt spid="85"/>
                                        </p:tgtEl>
                                      </p:cBhvr>
                                    </p:animEffect>
                                  </p:childTnLst>
                                </p:cTn>
                              </p:par>
                              <p:par>
                                <p:cTn id="95" presetID="22" presetClass="entr" presetSubtype="1" fill="hold" nodeType="with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wipe(up)">
                                      <p:cBhvr>
                                        <p:cTn id="97" dur="1000"/>
                                        <p:tgtEl>
                                          <p:spTgt spid="71"/>
                                        </p:tgtEl>
                                      </p:cBhvr>
                                    </p:animEffect>
                                  </p:childTnLst>
                                </p:cTn>
                              </p:par>
                              <p:par>
                                <p:cTn id="98" presetID="1" presetClass="entr" presetSubtype="0" fill="hold" grpId="0" nodeType="withEffect">
                                  <p:stCondLst>
                                    <p:cond delay="0"/>
                                  </p:stCondLst>
                                  <p:childTnLst>
                                    <p:set>
                                      <p:cBhvr>
                                        <p:cTn id="99" dur="1" fill="hold">
                                          <p:stCondLst>
                                            <p:cond delay="0"/>
                                          </p:stCondLst>
                                        </p:cTn>
                                        <p:tgtEl>
                                          <p:spTgt spid="88"/>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89"/>
                                        </p:tgtEl>
                                        <p:attrNameLst>
                                          <p:attrName>style.visibility</p:attrName>
                                        </p:attrNameLst>
                                      </p:cBhvr>
                                      <p:to>
                                        <p:strVal val="visible"/>
                                      </p:to>
                                    </p:set>
                                  </p:childTnLst>
                                </p:cTn>
                              </p:par>
                              <p:par>
                                <p:cTn id="102" presetID="35" presetClass="emph" presetSubtype="0" repeatCount="4000" fill="hold" grpId="1" nodeType="withEffect">
                                  <p:stCondLst>
                                    <p:cond delay="0"/>
                                  </p:stCondLst>
                                  <p:childTnLst>
                                    <p:anim calcmode="discrete" valueType="str">
                                      <p:cBhvr>
                                        <p:cTn id="103" dur="1000" fill="hold"/>
                                        <p:tgtEl>
                                          <p:spTgt spid="88"/>
                                        </p:tgtEl>
                                        <p:attrNameLst>
                                          <p:attrName>style.visibility</p:attrName>
                                        </p:attrNameLst>
                                      </p:cBhvr>
                                      <p:tavLst>
                                        <p:tav tm="0">
                                          <p:val>
                                            <p:strVal val="hidden"/>
                                          </p:val>
                                        </p:tav>
                                        <p:tav tm="50000">
                                          <p:val>
                                            <p:strVal val="visible"/>
                                          </p:val>
                                        </p:tav>
                                      </p:tavLst>
                                    </p:anim>
                                  </p:childTnLst>
                                </p:cTn>
                              </p:par>
                              <p:par>
                                <p:cTn id="104" presetID="35" presetClass="emph" presetSubtype="0" repeatCount="4000" fill="hold" grpId="1" nodeType="withEffect">
                                  <p:stCondLst>
                                    <p:cond delay="0"/>
                                  </p:stCondLst>
                                  <p:childTnLst>
                                    <p:anim calcmode="discrete" valueType="str">
                                      <p:cBhvr>
                                        <p:cTn id="105" dur="1000" fill="hold"/>
                                        <p:tgtEl>
                                          <p:spTgt spid="89"/>
                                        </p:tgtEl>
                                        <p:attrNameLst>
                                          <p:attrName>style.visibility</p:attrName>
                                        </p:attrNameLst>
                                      </p:cBhvr>
                                      <p:tavLst>
                                        <p:tav tm="0">
                                          <p:val>
                                            <p:strVal val="hidden"/>
                                          </p:val>
                                        </p:tav>
                                        <p:tav tm="50000">
                                          <p:val>
                                            <p:strVal val="visible"/>
                                          </p:val>
                                        </p:tav>
                                      </p:tavLst>
                                    </p:anim>
                                  </p:childTnLst>
                                </p:cTn>
                              </p:par>
                              <p:par>
                                <p:cTn id="106" presetID="35" presetClass="emph" presetSubtype="0" repeatCount="4000" fill="hold" nodeType="withEffect">
                                  <p:stCondLst>
                                    <p:cond delay="0"/>
                                  </p:stCondLst>
                                  <p:childTnLst>
                                    <p:anim calcmode="discrete" valueType="str">
                                      <p:cBhvr>
                                        <p:cTn id="107" dur="1000" fill="hold"/>
                                        <p:tgtEl>
                                          <p:spTgt spid="85"/>
                                        </p:tgtEl>
                                        <p:attrNameLst>
                                          <p:attrName>style.visibility</p:attrName>
                                        </p:attrNameLst>
                                      </p:cBhvr>
                                      <p:tavLst>
                                        <p:tav tm="0">
                                          <p:val>
                                            <p:strVal val="hidden"/>
                                          </p:val>
                                        </p:tav>
                                        <p:tav tm="50000">
                                          <p:val>
                                            <p:strVal val="visible"/>
                                          </p:val>
                                        </p:tav>
                                      </p:tavLst>
                                    </p:anim>
                                  </p:childTnLst>
                                </p:cTn>
                              </p:par>
                              <p:par>
                                <p:cTn id="108" presetID="35" presetClass="emph" presetSubtype="0" repeatCount="4000" fill="hold" nodeType="withEffect">
                                  <p:stCondLst>
                                    <p:cond delay="0"/>
                                  </p:stCondLst>
                                  <p:childTnLst>
                                    <p:anim calcmode="discrete" valueType="str">
                                      <p:cBhvr>
                                        <p:cTn id="109" dur="1000" fill="hold"/>
                                        <p:tgtEl>
                                          <p:spTgt spid="71"/>
                                        </p:tgtEl>
                                        <p:attrNameLst>
                                          <p:attrName>style.visibility</p:attrName>
                                        </p:attrNameLst>
                                      </p:cBhvr>
                                      <p:tavLst>
                                        <p:tav tm="0">
                                          <p:val>
                                            <p:strVal val="hidden"/>
                                          </p:val>
                                        </p:tav>
                                        <p:tav tm="50000">
                                          <p:val>
                                            <p:strVal val="visible"/>
                                          </p:val>
                                        </p:tav>
                                      </p:tavLst>
                                    </p:anim>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2" nodeType="clickEffect">
                                  <p:stCondLst>
                                    <p:cond delay="0"/>
                                  </p:stCondLst>
                                  <p:childTnLst>
                                    <p:set>
                                      <p:cBhvr>
                                        <p:cTn id="113" dur="1" fill="hold">
                                          <p:stCondLst>
                                            <p:cond delay="0"/>
                                          </p:stCondLst>
                                        </p:cTn>
                                        <p:tgtEl>
                                          <p:spTgt spid="89"/>
                                        </p:tgtEl>
                                        <p:attrNameLst>
                                          <p:attrName>style.visibility</p:attrName>
                                        </p:attrNameLst>
                                      </p:cBhvr>
                                      <p:to>
                                        <p:strVal val="hidden"/>
                                      </p:to>
                                    </p:set>
                                  </p:childTnLst>
                                </p:cTn>
                              </p:par>
                              <p:par>
                                <p:cTn id="114" presetID="1" presetClass="exit" presetSubtype="0" fill="hold" grpId="2" nodeType="withEffect">
                                  <p:stCondLst>
                                    <p:cond delay="0"/>
                                  </p:stCondLst>
                                  <p:childTnLst>
                                    <p:set>
                                      <p:cBhvr>
                                        <p:cTn id="115" dur="1" fill="hold">
                                          <p:stCondLst>
                                            <p:cond delay="0"/>
                                          </p:stCondLst>
                                        </p:cTn>
                                        <p:tgtEl>
                                          <p:spTgt spid="88"/>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53" presetClass="entr" presetSubtype="16" fill="hold" nodeType="clickEffect">
                                  <p:stCondLst>
                                    <p:cond delay="0"/>
                                  </p:stCondLst>
                                  <p:childTnLst>
                                    <p:set>
                                      <p:cBhvr>
                                        <p:cTn id="119" dur="1" fill="hold">
                                          <p:stCondLst>
                                            <p:cond delay="0"/>
                                          </p:stCondLst>
                                        </p:cTn>
                                        <p:tgtEl>
                                          <p:spTgt spid="110"/>
                                        </p:tgtEl>
                                        <p:attrNameLst>
                                          <p:attrName>style.visibility</p:attrName>
                                        </p:attrNameLst>
                                      </p:cBhvr>
                                      <p:to>
                                        <p:strVal val="visible"/>
                                      </p:to>
                                    </p:set>
                                    <p:anim calcmode="lin" valueType="num">
                                      <p:cBhvr>
                                        <p:cTn id="120" dur="500" fill="hold"/>
                                        <p:tgtEl>
                                          <p:spTgt spid="110"/>
                                        </p:tgtEl>
                                        <p:attrNameLst>
                                          <p:attrName>ppt_w</p:attrName>
                                        </p:attrNameLst>
                                      </p:cBhvr>
                                      <p:tavLst>
                                        <p:tav tm="0">
                                          <p:val>
                                            <p:fltVal val="0"/>
                                          </p:val>
                                        </p:tav>
                                        <p:tav tm="100000">
                                          <p:val>
                                            <p:strVal val="#ppt_w"/>
                                          </p:val>
                                        </p:tav>
                                      </p:tavLst>
                                    </p:anim>
                                    <p:anim calcmode="lin" valueType="num">
                                      <p:cBhvr>
                                        <p:cTn id="121" dur="500" fill="hold"/>
                                        <p:tgtEl>
                                          <p:spTgt spid="110"/>
                                        </p:tgtEl>
                                        <p:attrNameLst>
                                          <p:attrName>ppt_h</p:attrName>
                                        </p:attrNameLst>
                                      </p:cBhvr>
                                      <p:tavLst>
                                        <p:tav tm="0">
                                          <p:val>
                                            <p:fltVal val="0"/>
                                          </p:val>
                                        </p:tav>
                                        <p:tav tm="100000">
                                          <p:val>
                                            <p:strVal val="#ppt_h"/>
                                          </p:val>
                                        </p:tav>
                                      </p:tavLst>
                                    </p:anim>
                                    <p:animEffect transition="in" filter="fade">
                                      <p:cBhvr>
                                        <p:cTn id="122" dur="500"/>
                                        <p:tgtEl>
                                          <p:spTgt spid="110"/>
                                        </p:tgtEl>
                                      </p:cBhvr>
                                    </p:animEffect>
                                  </p:childTnLst>
                                </p:cTn>
                              </p:par>
                            </p:childTnLst>
                          </p:cTn>
                        </p:par>
                      </p:childTnLst>
                    </p:cTn>
                  </p:par>
                  <p:par>
                    <p:cTn id="123" fill="hold">
                      <p:stCondLst>
                        <p:cond delay="indefinite"/>
                      </p:stCondLst>
                      <p:childTnLst>
                        <p:par>
                          <p:cTn id="124" fill="hold">
                            <p:stCondLst>
                              <p:cond delay="0"/>
                            </p:stCondLst>
                            <p:childTnLst>
                              <p:par>
                                <p:cTn id="125" presetID="53" presetClass="entr" presetSubtype="16" fill="hold" nodeType="clickEffect">
                                  <p:stCondLst>
                                    <p:cond delay="0"/>
                                  </p:stCondLst>
                                  <p:childTnLst>
                                    <p:set>
                                      <p:cBhvr>
                                        <p:cTn id="126" dur="1" fill="hold">
                                          <p:stCondLst>
                                            <p:cond delay="0"/>
                                          </p:stCondLst>
                                        </p:cTn>
                                        <p:tgtEl>
                                          <p:spTgt spid="98"/>
                                        </p:tgtEl>
                                        <p:attrNameLst>
                                          <p:attrName>style.visibility</p:attrName>
                                        </p:attrNameLst>
                                      </p:cBhvr>
                                      <p:to>
                                        <p:strVal val="visible"/>
                                      </p:to>
                                    </p:set>
                                    <p:anim calcmode="lin" valueType="num">
                                      <p:cBhvr>
                                        <p:cTn id="127" dur="500" fill="hold"/>
                                        <p:tgtEl>
                                          <p:spTgt spid="98"/>
                                        </p:tgtEl>
                                        <p:attrNameLst>
                                          <p:attrName>ppt_w</p:attrName>
                                        </p:attrNameLst>
                                      </p:cBhvr>
                                      <p:tavLst>
                                        <p:tav tm="0">
                                          <p:val>
                                            <p:fltVal val="0"/>
                                          </p:val>
                                        </p:tav>
                                        <p:tav tm="100000">
                                          <p:val>
                                            <p:strVal val="#ppt_w"/>
                                          </p:val>
                                        </p:tav>
                                      </p:tavLst>
                                    </p:anim>
                                    <p:anim calcmode="lin" valueType="num">
                                      <p:cBhvr>
                                        <p:cTn id="128" dur="500" fill="hold"/>
                                        <p:tgtEl>
                                          <p:spTgt spid="98"/>
                                        </p:tgtEl>
                                        <p:attrNameLst>
                                          <p:attrName>ppt_h</p:attrName>
                                        </p:attrNameLst>
                                      </p:cBhvr>
                                      <p:tavLst>
                                        <p:tav tm="0">
                                          <p:val>
                                            <p:fltVal val="0"/>
                                          </p:val>
                                        </p:tav>
                                        <p:tav tm="100000">
                                          <p:val>
                                            <p:strVal val="#ppt_h"/>
                                          </p:val>
                                        </p:tav>
                                      </p:tavLst>
                                    </p:anim>
                                    <p:animEffect transition="in" filter="fade">
                                      <p:cBhvr>
                                        <p:cTn id="129" dur="500"/>
                                        <p:tgtEl>
                                          <p:spTgt spid="98"/>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118"/>
                                        </p:tgtEl>
                                        <p:attrNameLst>
                                          <p:attrName>style.visibility</p:attrName>
                                        </p:attrNameLst>
                                      </p:cBhvr>
                                      <p:to>
                                        <p:strVal val="visible"/>
                                      </p:to>
                                    </p:set>
                                    <p:animEffect transition="in" filter="wipe(left)">
                                      <p:cBhvr>
                                        <p:cTn id="134" dur="500"/>
                                        <p:tgtEl>
                                          <p:spTgt spid="118"/>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121"/>
                                        </p:tgtEl>
                                        <p:attrNameLst>
                                          <p:attrName>style.visibility</p:attrName>
                                        </p:attrNameLst>
                                      </p:cBhvr>
                                      <p:to>
                                        <p:strVal val="visible"/>
                                      </p:to>
                                    </p:set>
                                    <p:animEffect transition="in" filter="wipe(left)">
                                      <p:cBhvr>
                                        <p:cTn id="139" dur="500"/>
                                        <p:tgtEl>
                                          <p:spTgt spid="121"/>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122"/>
                                        </p:tgtEl>
                                        <p:attrNameLst>
                                          <p:attrName>style.visibility</p:attrName>
                                        </p:attrNameLst>
                                      </p:cBhvr>
                                      <p:to>
                                        <p:strVal val="visible"/>
                                      </p:to>
                                    </p:set>
                                    <p:animEffect transition="in" filter="wipe(left)">
                                      <p:cBhvr>
                                        <p:cTn id="144" dur="500"/>
                                        <p:tgtEl>
                                          <p:spTgt spid="122"/>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126"/>
                                        </p:tgtEl>
                                        <p:attrNameLst>
                                          <p:attrName>style.visibility</p:attrName>
                                        </p:attrNameLst>
                                      </p:cBhvr>
                                      <p:to>
                                        <p:strVal val="visible"/>
                                      </p:to>
                                    </p:set>
                                    <p:animEffect transition="in" filter="wipe(left)">
                                      <p:cBhvr>
                                        <p:cTn id="149" dur="500"/>
                                        <p:tgtEl>
                                          <p:spTgt spid="126"/>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127"/>
                                        </p:tgtEl>
                                        <p:attrNameLst>
                                          <p:attrName>style.visibility</p:attrName>
                                        </p:attrNameLst>
                                      </p:cBhvr>
                                      <p:to>
                                        <p:strVal val="visible"/>
                                      </p:to>
                                    </p:set>
                                    <p:animEffect transition="in" filter="wipe(left)">
                                      <p:cBhvr>
                                        <p:cTn id="154" dur="500"/>
                                        <p:tgtEl>
                                          <p:spTgt spid="127"/>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125"/>
                                        </p:tgtEl>
                                        <p:attrNameLst>
                                          <p:attrName>style.visibility</p:attrName>
                                        </p:attrNameLst>
                                      </p:cBhvr>
                                      <p:to>
                                        <p:strVal val="visible"/>
                                      </p:to>
                                    </p:set>
                                    <p:animEffect transition="in" filter="wipe(left)">
                                      <p:cBhvr>
                                        <p:cTn id="159" dur="500"/>
                                        <p:tgtEl>
                                          <p:spTgt spid="125"/>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123"/>
                                        </p:tgtEl>
                                        <p:attrNameLst>
                                          <p:attrName>style.visibility</p:attrName>
                                        </p:attrNameLst>
                                      </p:cBhvr>
                                      <p:to>
                                        <p:strVal val="visible"/>
                                      </p:to>
                                    </p:set>
                                    <p:animEffect transition="in" filter="wipe(left)">
                                      <p:cBhvr>
                                        <p:cTn id="164" dur="500"/>
                                        <p:tgtEl>
                                          <p:spTgt spid="123"/>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124"/>
                                        </p:tgtEl>
                                        <p:attrNameLst>
                                          <p:attrName>style.visibility</p:attrName>
                                        </p:attrNameLst>
                                      </p:cBhvr>
                                      <p:to>
                                        <p:strVal val="visible"/>
                                      </p:to>
                                    </p:set>
                                    <p:animEffect transition="in" filter="wipe(left)">
                                      <p:cBhvr>
                                        <p:cTn id="169" dur="500"/>
                                        <p:tgtEl>
                                          <p:spTgt spid="124"/>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nodeType="clickEffect">
                                  <p:stCondLst>
                                    <p:cond delay="0"/>
                                  </p:stCondLst>
                                  <p:childTnLst>
                                    <p:set>
                                      <p:cBhvr>
                                        <p:cTn id="173" dur="1" fill="hold">
                                          <p:stCondLst>
                                            <p:cond delay="0"/>
                                          </p:stCondLst>
                                        </p:cTn>
                                        <p:tgtEl>
                                          <p:spTgt spid="128"/>
                                        </p:tgtEl>
                                        <p:attrNameLst>
                                          <p:attrName>style.visibility</p:attrName>
                                        </p:attrNameLst>
                                      </p:cBhvr>
                                      <p:to>
                                        <p:strVal val="visible"/>
                                      </p:to>
                                    </p:set>
                                    <p:animEffect transition="in" filter="wipe(left)">
                                      <p:cBhvr>
                                        <p:cTn id="174" dur="500"/>
                                        <p:tgtEl>
                                          <p:spTgt spid="128"/>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131"/>
                                        </p:tgtEl>
                                        <p:attrNameLst>
                                          <p:attrName>style.visibility</p:attrName>
                                        </p:attrNameLst>
                                      </p:cBhvr>
                                      <p:to>
                                        <p:strVal val="visible"/>
                                      </p:to>
                                    </p:set>
                                    <p:animEffect transition="in" filter="wipe(left)">
                                      <p:cBhvr>
                                        <p:cTn id="179" dur="500"/>
                                        <p:tgtEl>
                                          <p:spTgt spid="131"/>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132"/>
                                        </p:tgtEl>
                                        <p:attrNameLst>
                                          <p:attrName>style.visibility</p:attrName>
                                        </p:attrNameLst>
                                      </p:cBhvr>
                                      <p:to>
                                        <p:strVal val="visible"/>
                                      </p:to>
                                    </p:set>
                                    <p:animEffect transition="in" filter="wipe(left)">
                                      <p:cBhvr>
                                        <p:cTn id="184" dur="500"/>
                                        <p:tgtEl>
                                          <p:spTgt spid="132"/>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133"/>
                                        </p:tgtEl>
                                        <p:attrNameLst>
                                          <p:attrName>style.visibility</p:attrName>
                                        </p:attrNameLst>
                                      </p:cBhvr>
                                      <p:to>
                                        <p:strVal val="visible"/>
                                      </p:to>
                                    </p:set>
                                    <p:animEffect transition="in" filter="wipe(left)">
                                      <p:cBhvr>
                                        <p:cTn id="189" dur="500"/>
                                        <p:tgtEl>
                                          <p:spTgt spid="133"/>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grpId="0" nodeType="clickEffect">
                                  <p:stCondLst>
                                    <p:cond delay="0"/>
                                  </p:stCondLst>
                                  <p:childTnLst>
                                    <p:set>
                                      <p:cBhvr>
                                        <p:cTn id="193" dur="1" fill="hold">
                                          <p:stCondLst>
                                            <p:cond delay="0"/>
                                          </p:stCondLst>
                                        </p:cTn>
                                        <p:tgtEl>
                                          <p:spTgt spid="134"/>
                                        </p:tgtEl>
                                        <p:attrNameLst>
                                          <p:attrName>style.visibility</p:attrName>
                                        </p:attrNameLst>
                                      </p:cBhvr>
                                      <p:to>
                                        <p:strVal val="visible"/>
                                      </p:to>
                                    </p:set>
                                    <p:animEffect transition="in" filter="wipe(left)">
                                      <p:cBhvr>
                                        <p:cTn id="194" dur="500"/>
                                        <p:tgtEl>
                                          <p:spTgt spid="134"/>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135"/>
                                        </p:tgtEl>
                                        <p:attrNameLst>
                                          <p:attrName>style.visibility</p:attrName>
                                        </p:attrNameLst>
                                      </p:cBhvr>
                                      <p:to>
                                        <p:strVal val="visible"/>
                                      </p:to>
                                    </p:set>
                                    <p:animEffect transition="in" filter="wipe(left)">
                                      <p:cBhvr>
                                        <p:cTn id="199" dur="500"/>
                                        <p:tgtEl>
                                          <p:spTgt spid="135"/>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136"/>
                                        </p:tgtEl>
                                        <p:attrNameLst>
                                          <p:attrName>style.visibility</p:attrName>
                                        </p:attrNameLst>
                                      </p:cBhvr>
                                      <p:to>
                                        <p:strVal val="visible"/>
                                      </p:to>
                                    </p:set>
                                    <p:animEffect transition="in" filter="wipe(left)">
                                      <p:cBhvr>
                                        <p:cTn id="204" dur="500"/>
                                        <p:tgtEl>
                                          <p:spTgt spid="136"/>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nodeType="clickEffect">
                                  <p:stCondLst>
                                    <p:cond delay="0"/>
                                  </p:stCondLst>
                                  <p:childTnLst>
                                    <p:set>
                                      <p:cBhvr>
                                        <p:cTn id="208" dur="1" fill="hold">
                                          <p:stCondLst>
                                            <p:cond delay="0"/>
                                          </p:stCondLst>
                                        </p:cTn>
                                        <p:tgtEl>
                                          <p:spTgt spid="137"/>
                                        </p:tgtEl>
                                        <p:attrNameLst>
                                          <p:attrName>style.visibility</p:attrName>
                                        </p:attrNameLst>
                                      </p:cBhvr>
                                      <p:to>
                                        <p:strVal val="visible"/>
                                      </p:to>
                                    </p:set>
                                    <p:animEffect transition="in" filter="wipe(left)">
                                      <p:cBhvr>
                                        <p:cTn id="209" dur="500"/>
                                        <p:tgtEl>
                                          <p:spTgt spid="137"/>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nodeType="clickEffect">
                                  <p:stCondLst>
                                    <p:cond delay="0"/>
                                  </p:stCondLst>
                                  <p:childTnLst>
                                    <p:set>
                                      <p:cBhvr>
                                        <p:cTn id="213" dur="1" fill="hold">
                                          <p:stCondLst>
                                            <p:cond delay="0"/>
                                          </p:stCondLst>
                                        </p:cTn>
                                        <p:tgtEl>
                                          <p:spTgt spid="140"/>
                                        </p:tgtEl>
                                        <p:attrNameLst>
                                          <p:attrName>style.visibility</p:attrName>
                                        </p:attrNameLst>
                                      </p:cBhvr>
                                      <p:to>
                                        <p:strVal val="visible"/>
                                      </p:to>
                                    </p:set>
                                    <p:animEffect transition="in" filter="wipe(left)">
                                      <p:cBhvr>
                                        <p:cTn id="214" dur="500"/>
                                        <p:tgtEl>
                                          <p:spTgt spid="140"/>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nodeType="clickEffect">
                                  <p:stCondLst>
                                    <p:cond delay="0"/>
                                  </p:stCondLst>
                                  <p:childTnLst>
                                    <p:set>
                                      <p:cBhvr>
                                        <p:cTn id="218" dur="1" fill="hold">
                                          <p:stCondLst>
                                            <p:cond delay="0"/>
                                          </p:stCondLst>
                                        </p:cTn>
                                        <p:tgtEl>
                                          <p:spTgt spid="146"/>
                                        </p:tgtEl>
                                        <p:attrNameLst>
                                          <p:attrName>style.visibility</p:attrName>
                                        </p:attrNameLst>
                                      </p:cBhvr>
                                      <p:to>
                                        <p:strVal val="visible"/>
                                      </p:to>
                                    </p:set>
                                    <p:animEffect transition="in" filter="wipe(left)">
                                      <p:cBhvr>
                                        <p:cTn id="219" dur="500"/>
                                        <p:tgtEl>
                                          <p:spTgt spid="146"/>
                                        </p:tgtEl>
                                      </p:cBhvr>
                                    </p:animEffect>
                                  </p:childTnLst>
                                </p:cTn>
                              </p:par>
                            </p:childTnLst>
                          </p:cTn>
                        </p:par>
                        <p:par>
                          <p:cTn id="220" fill="hold">
                            <p:stCondLst>
                              <p:cond delay="500"/>
                            </p:stCondLst>
                            <p:childTnLst>
                              <p:par>
                                <p:cTn id="221" presetID="22" presetClass="entr" presetSubtype="1" fill="hold" nodeType="afterEffect">
                                  <p:stCondLst>
                                    <p:cond delay="0"/>
                                  </p:stCondLst>
                                  <p:childTnLst>
                                    <p:set>
                                      <p:cBhvr>
                                        <p:cTn id="222" dur="1" fill="hold">
                                          <p:stCondLst>
                                            <p:cond delay="0"/>
                                          </p:stCondLst>
                                        </p:cTn>
                                        <p:tgtEl>
                                          <p:spTgt spid="161"/>
                                        </p:tgtEl>
                                        <p:attrNameLst>
                                          <p:attrName>style.visibility</p:attrName>
                                        </p:attrNameLst>
                                      </p:cBhvr>
                                      <p:to>
                                        <p:strVal val="visible"/>
                                      </p:to>
                                    </p:set>
                                    <p:animEffect transition="in" filter="wipe(up)">
                                      <p:cBhvr>
                                        <p:cTn id="223" dur="500"/>
                                        <p:tgtEl>
                                          <p:spTgt spid="161"/>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8" fill="hold" nodeType="clickEffect">
                                  <p:stCondLst>
                                    <p:cond delay="0"/>
                                  </p:stCondLst>
                                  <p:childTnLst>
                                    <p:set>
                                      <p:cBhvr>
                                        <p:cTn id="227" dur="1" fill="hold">
                                          <p:stCondLst>
                                            <p:cond delay="0"/>
                                          </p:stCondLst>
                                        </p:cTn>
                                        <p:tgtEl>
                                          <p:spTgt spid="152"/>
                                        </p:tgtEl>
                                        <p:attrNameLst>
                                          <p:attrName>style.visibility</p:attrName>
                                        </p:attrNameLst>
                                      </p:cBhvr>
                                      <p:to>
                                        <p:strVal val="visible"/>
                                      </p:to>
                                    </p:set>
                                    <p:animEffect transition="in" filter="wipe(left)">
                                      <p:cBhvr>
                                        <p:cTn id="228" dur="500"/>
                                        <p:tgtEl>
                                          <p:spTgt spid="152"/>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155"/>
                                        </p:tgtEl>
                                        <p:attrNameLst>
                                          <p:attrName>style.visibility</p:attrName>
                                        </p:attrNameLst>
                                      </p:cBhvr>
                                      <p:to>
                                        <p:strVal val="visible"/>
                                      </p:to>
                                    </p:set>
                                    <p:animEffect transition="in" filter="wipe(left)">
                                      <p:cBhvr>
                                        <p:cTn id="233" dur="500"/>
                                        <p:tgtEl>
                                          <p:spTgt spid="155"/>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162"/>
                                        </p:tgtEl>
                                        <p:attrNameLst>
                                          <p:attrName>style.visibility</p:attrName>
                                        </p:attrNameLst>
                                      </p:cBhvr>
                                      <p:to>
                                        <p:strVal val="visible"/>
                                      </p:to>
                                    </p:set>
                                    <p:animEffect transition="in" filter="wipe(left)">
                                      <p:cBhvr>
                                        <p:cTn id="238" dur="500"/>
                                        <p:tgtEl>
                                          <p:spTgt spid="162"/>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164"/>
                                        </p:tgtEl>
                                        <p:attrNameLst>
                                          <p:attrName>style.visibility</p:attrName>
                                        </p:attrNameLst>
                                      </p:cBhvr>
                                      <p:to>
                                        <p:strVal val="visible"/>
                                      </p:to>
                                    </p:set>
                                    <p:animEffect transition="in" filter="wipe(left)">
                                      <p:cBhvr>
                                        <p:cTn id="243" dur="500"/>
                                        <p:tgtEl>
                                          <p:spTgt spid="164"/>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grpId="0" nodeType="clickEffect">
                                  <p:stCondLst>
                                    <p:cond delay="0"/>
                                  </p:stCondLst>
                                  <p:childTnLst>
                                    <p:set>
                                      <p:cBhvr>
                                        <p:cTn id="247" dur="1" fill="hold">
                                          <p:stCondLst>
                                            <p:cond delay="0"/>
                                          </p:stCondLst>
                                        </p:cTn>
                                        <p:tgtEl>
                                          <p:spTgt spid="163"/>
                                        </p:tgtEl>
                                        <p:attrNameLst>
                                          <p:attrName>style.visibility</p:attrName>
                                        </p:attrNameLst>
                                      </p:cBhvr>
                                      <p:to>
                                        <p:strVal val="visible"/>
                                      </p:to>
                                    </p:set>
                                    <p:animEffect transition="in" filter="wipe(left)">
                                      <p:cBhvr>
                                        <p:cTn id="248" dur="500"/>
                                        <p:tgtEl>
                                          <p:spTgt spid="163"/>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165"/>
                                        </p:tgtEl>
                                        <p:attrNameLst>
                                          <p:attrName>style.visibility</p:attrName>
                                        </p:attrNameLst>
                                      </p:cBhvr>
                                      <p:to>
                                        <p:strVal val="visible"/>
                                      </p:to>
                                    </p:set>
                                    <p:animEffect transition="in" filter="wipe(left)">
                                      <p:cBhvr>
                                        <p:cTn id="253" dur="500"/>
                                        <p:tgtEl>
                                          <p:spTgt spid="165"/>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166"/>
                                        </p:tgtEl>
                                        <p:attrNameLst>
                                          <p:attrName>style.visibility</p:attrName>
                                        </p:attrNameLst>
                                      </p:cBhvr>
                                      <p:to>
                                        <p:strVal val="visible"/>
                                      </p:to>
                                    </p:set>
                                    <p:animEffect transition="in" filter="wipe(left)">
                                      <p:cBhvr>
                                        <p:cTn id="258" dur="500"/>
                                        <p:tgtEl>
                                          <p:spTgt spid="166"/>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167"/>
                                        </p:tgtEl>
                                        <p:attrNameLst>
                                          <p:attrName>style.visibility</p:attrName>
                                        </p:attrNameLst>
                                      </p:cBhvr>
                                      <p:to>
                                        <p:strVal val="visible"/>
                                      </p:to>
                                    </p:set>
                                    <p:animEffect transition="in" filter="wipe(left)">
                                      <p:cBhvr>
                                        <p:cTn id="263" dur="500"/>
                                        <p:tgtEl>
                                          <p:spTgt spid="167"/>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8" fill="hold" grpId="0" nodeType="clickEffect">
                                  <p:stCondLst>
                                    <p:cond delay="0"/>
                                  </p:stCondLst>
                                  <p:childTnLst>
                                    <p:set>
                                      <p:cBhvr>
                                        <p:cTn id="267" dur="1" fill="hold">
                                          <p:stCondLst>
                                            <p:cond delay="0"/>
                                          </p:stCondLst>
                                        </p:cTn>
                                        <p:tgtEl>
                                          <p:spTgt spid="168"/>
                                        </p:tgtEl>
                                        <p:attrNameLst>
                                          <p:attrName>style.visibility</p:attrName>
                                        </p:attrNameLst>
                                      </p:cBhvr>
                                      <p:to>
                                        <p:strVal val="visible"/>
                                      </p:to>
                                    </p:set>
                                    <p:animEffect transition="in" filter="wipe(left)">
                                      <p:cBhvr>
                                        <p:cTn id="268" dur="500"/>
                                        <p:tgtEl>
                                          <p:spTgt spid="168"/>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8" fill="hold" grpId="0" nodeType="clickEffect">
                                  <p:stCondLst>
                                    <p:cond delay="0"/>
                                  </p:stCondLst>
                                  <p:childTnLst>
                                    <p:set>
                                      <p:cBhvr>
                                        <p:cTn id="272" dur="1" fill="hold">
                                          <p:stCondLst>
                                            <p:cond delay="0"/>
                                          </p:stCondLst>
                                        </p:cTn>
                                        <p:tgtEl>
                                          <p:spTgt spid="170"/>
                                        </p:tgtEl>
                                        <p:attrNameLst>
                                          <p:attrName>style.visibility</p:attrName>
                                        </p:attrNameLst>
                                      </p:cBhvr>
                                      <p:to>
                                        <p:strVal val="visible"/>
                                      </p:to>
                                    </p:set>
                                    <p:animEffect transition="in" filter="wipe(left)">
                                      <p:cBhvr>
                                        <p:cTn id="273" dur="500"/>
                                        <p:tgtEl>
                                          <p:spTgt spid="170"/>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ntr" presetSubtype="8" fill="hold" grpId="0" nodeType="clickEffect">
                                  <p:stCondLst>
                                    <p:cond delay="0"/>
                                  </p:stCondLst>
                                  <p:childTnLst>
                                    <p:set>
                                      <p:cBhvr>
                                        <p:cTn id="277" dur="1" fill="hold">
                                          <p:stCondLst>
                                            <p:cond delay="0"/>
                                          </p:stCondLst>
                                        </p:cTn>
                                        <p:tgtEl>
                                          <p:spTgt spid="169"/>
                                        </p:tgtEl>
                                        <p:attrNameLst>
                                          <p:attrName>style.visibility</p:attrName>
                                        </p:attrNameLst>
                                      </p:cBhvr>
                                      <p:to>
                                        <p:strVal val="visible"/>
                                      </p:to>
                                    </p:set>
                                    <p:animEffect transition="in" filter="wipe(left)">
                                      <p:cBhvr>
                                        <p:cTn id="278" dur="500"/>
                                        <p:tgtEl>
                                          <p:spTgt spid="169"/>
                                        </p:tgtEl>
                                      </p:cBhvr>
                                    </p:animEffect>
                                  </p:childTnLst>
                                </p:cTn>
                              </p:par>
                            </p:childTnLst>
                          </p:cTn>
                        </p:par>
                      </p:childTnLst>
                    </p:cTn>
                  </p:par>
                  <p:par>
                    <p:cTn id="279" fill="hold">
                      <p:stCondLst>
                        <p:cond delay="indefinite"/>
                      </p:stCondLst>
                      <p:childTnLst>
                        <p:par>
                          <p:cTn id="280" fill="hold">
                            <p:stCondLst>
                              <p:cond delay="0"/>
                            </p:stCondLst>
                            <p:childTnLst>
                              <p:par>
                                <p:cTn id="281" presetID="22" presetClass="entr" presetSubtype="8" fill="hold" grpId="0" nodeType="clickEffect">
                                  <p:stCondLst>
                                    <p:cond delay="0"/>
                                  </p:stCondLst>
                                  <p:childTnLst>
                                    <p:set>
                                      <p:cBhvr>
                                        <p:cTn id="282" dur="1" fill="hold">
                                          <p:stCondLst>
                                            <p:cond delay="0"/>
                                          </p:stCondLst>
                                        </p:cTn>
                                        <p:tgtEl>
                                          <p:spTgt spid="171"/>
                                        </p:tgtEl>
                                        <p:attrNameLst>
                                          <p:attrName>style.visibility</p:attrName>
                                        </p:attrNameLst>
                                      </p:cBhvr>
                                      <p:to>
                                        <p:strVal val="visible"/>
                                      </p:to>
                                    </p:set>
                                    <p:animEffect transition="in" filter="wipe(left)">
                                      <p:cBhvr>
                                        <p:cTn id="283" dur="500"/>
                                        <p:tgtEl>
                                          <p:spTgt spid="171"/>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8" fill="hold" grpId="0" nodeType="clickEffect">
                                  <p:stCondLst>
                                    <p:cond delay="0"/>
                                  </p:stCondLst>
                                  <p:childTnLst>
                                    <p:set>
                                      <p:cBhvr>
                                        <p:cTn id="287" dur="1" fill="hold">
                                          <p:stCondLst>
                                            <p:cond delay="0"/>
                                          </p:stCondLst>
                                        </p:cTn>
                                        <p:tgtEl>
                                          <p:spTgt spid="172"/>
                                        </p:tgtEl>
                                        <p:attrNameLst>
                                          <p:attrName>style.visibility</p:attrName>
                                        </p:attrNameLst>
                                      </p:cBhvr>
                                      <p:to>
                                        <p:strVal val="visible"/>
                                      </p:to>
                                    </p:set>
                                    <p:animEffect transition="in" filter="wipe(left)">
                                      <p:cBhvr>
                                        <p:cTn id="288" dur="500"/>
                                        <p:tgtEl>
                                          <p:spTgt spid="172"/>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ntr" presetSubtype="8" fill="hold" grpId="0" nodeType="clickEffect">
                                  <p:stCondLst>
                                    <p:cond delay="0"/>
                                  </p:stCondLst>
                                  <p:childTnLst>
                                    <p:set>
                                      <p:cBhvr>
                                        <p:cTn id="292" dur="1" fill="hold">
                                          <p:stCondLst>
                                            <p:cond delay="0"/>
                                          </p:stCondLst>
                                        </p:cTn>
                                        <p:tgtEl>
                                          <p:spTgt spid="173"/>
                                        </p:tgtEl>
                                        <p:attrNameLst>
                                          <p:attrName>style.visibility</p:attrName>
                                        </p:attrNameLst>
                                      </p:cBhvr>
                                      <p:to>
                                        <p:strVal val="visible"/>
                                      </p:to>
                                    </p:set>
                                    <p:animEffect transition="in" filter="wipe(left)">
                                      <p:cBhvr>
                                        <p:cTn id="293" dur="500"/>
                                        <p:tgtEl>
                                          <p:spTgt spid="173"/>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8" fill="hold" grpId="0" nodeType="clickEffect">
                                  <p:stCondLst>
                                    <p:cond delay="0"/>
                                  </p:stCondLst>
                                  <p:childTnLst>
                                    <p:set>
                                      <p:cBhvr>
                                        <p:cTn id="297" dur="1" fill="hold">
                                          <p:stCondLst>
                                            <p:cond delay="0"/>
                                          </p:stCondLst>
                                        </p:cTn>
                                        <p:tgtEl>
                                          <p:spTgt spid="174"/>
                                        </p:tgtEl>
                                        <p:attrNameLst>
                                          <p:attrName>style.visibility</p:attrName>
                                        </p:attrNameLst>
                                      </p:cBhvr>
                                      <p:to>
                                        <p:strVal val="visible"/>
                                      </p:to>
                                    </p:set>
                                    <p:animEffect transition="in" filter="wipe(left)">
                                      <p:cBhvr>
                                        <p:cTn id="298" dur="500"/>
                                        <p:tgtEl>
                                          <p:spTgt spid="174"/>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8" fill="hold" grpId="0" nodeType="clickEffect">
                                  <p:stCondLst>
                                    <p:cond delay="0"/>
                                  </p:stCondLst>
                                  <p:childTnLst>
                                    <p:set>
                                      <p:cBhvr>
                                        <p:cTn id="302" dur="1" fill="hold">
                                          <p:stCondLst>
                                            <p:cond delay="0"/>
                                          </p:stCondLst>
                                        </p:cTn>
                                        <p:tgtEl>
                                          <p:spTgt spid="176"/>
                                        </p:tgtEl>
                                        <p:attrNameLst>
                                          <p:attrName>style.visibility</p:attrName>
                                        </p:attrNameLst>
                                      </p:cBhvr>
                                      <p:to>
                                        <p:strVal val="visible"/>
                                      </p:to>
                                    </p:set>
                                    <p:animEffect transition="in" filter="wipe(left)">
                                      <p:cBhvr>
                                        <p:cTn id="303" dur="500"/>
                                        <p:tgtEl>
                                          <p:spTgt spid="176"/>
                                        </p:tgtEl>
                                      </p:cBhvr>
                                    </p:animEffect>
                                  </p:childTnLst>
                                </p:cTn>
                              </p:par>
                            </p:childTnLst>
                          </p:cTn>
                        </p:par>
                      </p:childTnLst>
                    </p:cTn>
                  </p:par>
                  <p:par>
                    <p:cTn id="304" fill="hold">
                      <p:stCondLst>
                        <p:cond delay="indefinite"/>
                      </p:stCondLst>
                      <p:childTnLst>
                        <p:par>
                          <p:cTn id="305" fill="hold">
                            <p:stCondLst>
                              <p:cond delay="0"/>
                            </p:stCondLst>
                            <p:childTnLst>
                              <p:par>
                                <p:cTn id="306" presetID="22" presetClass="entr" presetSubtype="8" fill="hold" grpId="0" nodeType="clickEffect">
                                  <p:stCondLst>
                                    <p:cond delay="0"/>
                                  </p:stCondLst>
                                  <p:childTnLst>
                                    <p:set>
                                      <p:cBhvr>
                                        <p:cTn id="307" dur="1" fill="hold">
                                          <p:stCondLst>
                                            <p:cond delay="0"/>
                                          </p:stCondLst>
                                        </p:cTn>
                                        <p:tgtEl>
                                          <p:spTgt spid="175"/>
                                        </p:tgtEl>
                                        <p:attrNameLst>
                                          <p:attrName>style.visibility</p:attrName>
                                        </p:attrNameLst>
                                      </p:cBhvr>
                                      <p:to>
                                        <p:strVal val="visible"/>
                                      </p:to>
                                    </p:set>
                                    <p:animEffect transition="in" filter="wipe(left)">
                                      <p:cBhvr>
                                        <p:cTn id="308" dur="500"/>
                                        <p:tgtEl>
                                          <p:spTgt spid="175"/>
                                        </p:tgtEl>
                                      </p:cBhvr>
                                    </p:animEffect>
                                  </p:childTnLst>
                                </p:cTn>
                              </p:par>
                            </p:childTnLst>
                          </p:cTn>
                        </p:par>
                      </p:childTnLst>
                    </p:cTn>
                  </p:par>
                  <p:par>
                    <p:cTn id="309" fill="hold">
                      <p:stCondLst>
                        <p:cond delay="indefinite"/>
                      </p:stCondLst>
                      <p:childTnLst>
                        <p:par>
                          <p:cTn id="310" fill="hold">
                            <p:stCondLst>
                              <p:cond delay="0"/>
                            </p:stCondLst>
                            <p:childTnLst>
                              <p:par>
                                <p:cTn id="311" presetID="22" presetClass="entr" presetSubtype="8" fill="hold" grpId="0" nodeType="clickEffect">
                                  <p:stCondLst>
                                    <p:cond delay="0"/>
                                  </p:stCondLst>
                                  <p:childTnLst>
                                    <p:set>
                                      <p:cBhvr>
                                        <p:cTn id="312" dur="1" fill="hold">
                                          <p:stCondLst>
                                            <p:cond delay="0"/>
                                          </p:stCondLst>
                                        </p:cTn>
                                        <p:tgtEl>
                                          <p:spTgt spid="177"/>
                                        </p:tgtEl>
                                        <p:attrNameLst>
                                          <p:attrName>style.visibility</p:attrName>
                                        </p:attrNameLst>
                                      </p:cBhvr>
                                      <p:to>
                                        <p:strVal val="visible"/>
                                      </p:to>
                                    </p:set>
                                    <p:animEffect transition="in" filter="wipe(left)">
                                      <p:cBhvr>
                                        <p:cTn id="313" dur="500"/>
                                        <p:tgtEl>
                                          <p:spTgt spid="177"/>
                                        </p:tgtEl>
                                      </p:cBhvr>
                                    </p:animEffect>
                                  </p:childTnLst>
                                </p:cTn>
                              </p:par>
                            </p:childTnLst>
                          </p:cTn>
                        </p:par>
                      </p:childTnLst>
                    </p:cTn>
                  </p:par>
                  <p:par>
                    <p:cTn id="314" fill="hold">
                      <p:stCondLst>
                        <p:cond delay="indefinite"/>
                      </p:stCondLst>
                      <p:childTnLst>
                        <p:par>
                          <p:cTn id="315" fill="hold">
                            <p:stCondLst>
                              <p:cond delay="0"/>
                            </p:stCondLst>
                            <p:childTnLst>
                              <p:par>
                                <p:cTn id="316" presetID="22" presetClass="entr" presetSubtype="8" fill="hold" grpId="0" nodeType="clickEffect">
                                  <p:stCondLst>
                                    <p:cond delay="0"/>
                                  </p:stCondLst>
                                  <p:childTnLst>
                                    <p:set>
                                      <p:cBhvr>
                                        <p:cTn id="317" dur="1" fill="hold">
                                          <p:stCondLst>
                                            <p:cond delay="0"/>
                                          </p:stCondLst>
                                        </p:cTn>
                                        <p:tgtEl>
                                          <p:spTgt spid="178"/>
                                        </p:tgtEl>
                                        <p:attrNameLst>
                                          <p:attrName>style.visibility</p:attrName>
                                        </p:attrNameLst>
                                      </p:cBhvr>
                                      <p:to>
                                        <p:strVal val="visible"/>
                                      </p:to>
                                    </p:set>
                                    <p:animEffect transition="in" filter="wipe(left)">
                                      <p:cBhvr>
                                        <p:cTn id="318" dur="500"/>
                                        <p:tgtEl>
                                          <p:spTgt spid="178"/>
                                        </p:tgtEl>
                                      </p:cBhvr>
                                    </p:animEffect>
                                  </p:childTnLst>
                                </p:cTn>
                              </p:par>
                            </p:childTnLst>
                          </p:cTn>
                        </p:par>
                      </p:childTnLst>
                    </p:cTn>
                  </p:par>
                  <p:par>
                    <p:cTn id="319" fill="hold">
                      <p:stCondLst>
                        <p:cond delay="indefinite"/>
                      </p:stCondLst>
                      <p:childTnLst>
                        <p:par>
                          <p:cTn id="320" fill="hold">
                            <p:stCondLst>
                              <p:cond delay="0"/>
                            </p:stCondLst>
                            <p:childTnLst>
                              <p:par>
                                <p:cTn id="321" presetID="22" presetClass="entr" presetSubtype="8" fill="hold" grpId="0" nodeType="clickEffect">
                                  <p:stCondLst>
                                    <p:cond delay="0"/>
                                  </p:stCondLst>
                                  <p:childTnLst>
                                    <p:set>
                                      <p:cBhvr>
                                        <p:cTn id="322" dur="1" fill="hold">
                                          <p:stCondLst>
                                            <p:cond delay="0"/>
                                          </p:stCondLst>
                                        </p:cTn>
                                        <p:tgtEl>
                                          <p:spTgt spid="179"/>
                                        </p:tgtEl>
                                        <p:attrNameLst>
                                          <p:attrName>style.visibility</p:attrName>
                                        </p:attrNameLst>
                                      </p:cBhvr>
                                      <p:to>
                                        <p:strVal val="visible"/>
                                      </p:to>
                                    </p:set>
                                    <p:animEffect transition="in" filter="wipe(left)">
                                      <p:cBhvr>
                                        <p:cTn id="323" dur="500"/>
                                        <p:tgtEl>
                                          <p:spTgt spid="179"/>
                                        </p:tgtEl>
                                      </p:cBhvr>
                                    </p:animEffect>
                                  </p:childTnLst>
                                </p:cTn>
                              </p:par>
                            </p:childTnLst>
                          </p:cTn>
                        </p:par>
                      </p:childTnLst>
                    </p:cTn>
                  </p:par>
                  <p:par>
                    <p:cTn id="324" fill="hold">
                      <p:stCondLst>
                        <p:cond delay="indefinite"/>
                      </p:stCondLst>
                      <p:childTnLst>
                        <p:par>
                          <p:cTn id="325" fill="hold">
                            <p:stCondLst>
                              <p:cond delay="0"/>
                            </p:stCondLst>
                            <p:childTnLst>
                              <p:par>
                                <p:cTn id="326" presetID="22" presetClass="entr" presetSubtype="8" fill="hold" grpId="0" nodeType="clickEffect">
                                  <p:stCondLst>
                                    <p:cond delay="0"/>
                                  </p:stCondLst>
                                  <p:childTnLst>
                                    <p:set>
                                      <p:cBhvr>
                                        <p:cTn id="327" dur="1" fill="hold">
                                          <p:stCondLst>
                                            <p:cond delay="0"/>
                                          </p:stCondLst>
                                        </p:cTn>
                                        <p:tgtEl>
                                          <p:spTgt spid="180"/>
                                        </p:tgtEl>
                                        <p:attrNameLst>
                                          <p:attrName>style.visibility</p:attrName>
                                        </p:attrNameLst>
                                      </p:cBhvr>
                                      <p:to>
                                        <p:strVal val="visible"/>
                                      </p:to>
                                    </p:set>
                                    <p:animEffect transition="in" filter="wipe(left)">
                                      <p:cBhvr>
                                        <p:cTn id="328" dur="500"/>
                                        <p:tgtEl>
                                          <p:spTgt spid="180"/>
                                        </p:tgtEl>
                                      </p:cBhvr>
                                    </p:animEffect>
                                  </p:childTnLst>
                                </p:cTn>
                              </p:par>
                            </p:childTnLst>
                          </p:cTn>
                        </p:par>
                      </p:childTnLst>
                    </p:cTn>
                  </p:par>
                  <p:par>
                    <p:cTn id="329" fill="hold">
                      <p:stCondLst>
                        <p:cond delay="indefinite"/>
                      </p:stCondLst>
                      <p:childTnLst>
                        <p:par>
                          <p:cTn id="330" fill="hold">
                            <p:stCondLst>
                              <p:cond delay="0"/>
                            </p:stCondLst>
                            <p:childTnLst>
                              <p:par>
                                <p:cTn id="331" presetID="22" presetClass="entr" presetSubtype="8" fill="hold" grpId="0" nodeType="clickEffect">
                                  <p:stCondLst>
                                    <p:cond delay="0"/>
                                  </p:stCondLst>
                                  <p:childTnLst>
                                    <p:set>
                                      <p:cBhvr>
                                        <p:cTn id="332" dur="1" fill="hold">
                                          <p:stCondLst>
                                            <p:cond delay="0"/>
                                          </p:stCondLst>
                                        </p:cTn>
                                        <p:tgtEl>
                                          <p:spTgt spid="182"/>
                                        </p:tgtEl>
                                        <p:attrNameLst>
                                          <p:attrName>style.visibility</p:attrName>
                                        </p:attrNameLst>
                                      </p:cBhvr>
                                      <p:to>
                                        <p:strVal val="visible"/>
                                      </p:to>
                                    </p:set>
                                    <p:animEffect transition="in" filter="wipe(left)">
                                      <p:cBhvr>
                                        <p:cTn id="333" dur="500"/>
                                        <p:tgtEl>
                                          <p:spTgt spid="182"/>
                                        </p:tgtEl>
                                      </p:cBhvr>
                                    </p:animEffect>
                                  </p:childTnLst>
                                </p:cTn>
                              </p:par>
                            </p:childTnLst>
                          </p:cTn>
                        </p:par>
                      </p:childTnLst>
                    </p:cTn>
                  </p:par>
                  <p:par>
                    <p:cTn id="334" fill="hold">
                      <p:stCondLst>
                        <p:cond delay="indefinite"/>
                      </p:stCondLst>
                      <p:childTnLst>
                        <p:par>
                          <p:cTn id="335" fill="hold">
                            <p:stCondLst>
                              <p:cond delay="0"/>
                            </p:stCondLst>
                            <p:childTnLst>
                              <p:par>
                                <p:cTn id="336" presetID="22" presetClass="entr" presetSubtype="8" fill="hold" grpId="0" nodeType="clickEffect">
                                  <p:stCondLst>
                                    <p:cond delay="0"/>
                                  </p:stCondLst>
                                  <p:childTnLst>
                                    <p:set>
                                      <p:cBhvr>
                                        <p:cTn id="337" dur="1" fill="hold">
                                          <p:stCondLst>
                                            <p:cond delay="0"/>
                                          </p:stCondLst>
                                        </p:cTn>
                                        <p:tgtEl>
                                          <p:spTgt spid="181"/>
                                        </p:tgtEl>
                                        <p:attrNameLst>
                                          <p:attrName>style.visibility</p:attrName>
                                        </p:attrNameLst>
                                      </p:cBhvr>
                                      <p:to>
                                        <p:strVal val="visible"/>
                                      </p:to>
                                    </p:set>
                                    <p:animEffect transition="in" filter="wipe(left)">
                                      <p:cBhvr>
                                        <p:cTn id="338" dur="500"/>
                                        <p:tgtEl>
                                          <p:spTgt spid="181"/>
                                        </p:tgtEl>
                                      </p:cBhvr>
                                    </p:animEffect>
                                  </p:childTnLst>
                                </p:cTn>
                              </p:par>
                            </p:childTnLst>
                          </p:cTn>
                        </p:par>
                      </p:childTnLst>
                    </p:cTn>
                  </p:par>
                  <p:par>
                    <p:cTn id="339" fill="hold">
                      <p:stCondLst>
                        <p:cond delay="indefinite"/>
                      </p:stCondLst>
                      <p:childTnLst>
                        <p:par>
                          <p:cTn id="340" fill="hold">
                            <p:stCondLst>
                              <p:cond delay="0"/>
                            </p:stCondLst>
                            <p:childTnLst>
                              <p:par>
                                <p:cTn id="341" presetID="22" presetClass="entr" presetSubtype="8" fill="hold" grpId="0" nodeType="clickEffect">
                                  <p:stCondLst>
                                    <p:cond delay="0"/>
                                  </p:stCondLst>
                                  <p:childTnLst>
                                    <p:set>
                                      <p:cBhvr>
                                        <p:cTn id="342" dur="1" fill="hold">
                                          <p:stCondLst>
                                            <p:cond delay="0"/>
                                          </p:stCondLst>
                                        </p:cTn>
                                        <p:tgtEl>
                                          <p:spTgt spid="183"/>
                                        </p:tgtEl>
                                        <p:attrNameLst>
                                          <p:attrName>style.visibility</p:attrName>
                                        </p:attrNameLst>
                                      </p:cBhvr>
                                      <p:to>
                                        <p:strVal val="visible"/>
                                      </p:to>
                                    </p:set>
                                    <p:animEffect transition="in" filter="wipe(left)">
                                      <p:cBhvr>
                                        <p:cTn id="343" dur="500"/>
                                        <p:tgtEl>
                                          <p:spTgt spid="183"/>
                                        </p:tgtEl>
                                      </p:cBhvr>
                                    </p:animEffect>
                                  </p:childTnLst>
                                </p:cTn>
                              </p:par>
                            </p:childTnLst>
                          </p:cTn>
                        </p:par>
                      </p:childTnLst>
                    </p:cTn>
                  </p:par>
                  <p:par>
                    <p:cTn id="344" fill="hold">
                      <p:stCondLst>
                        <p:cond delay="indefinite"/>
                      </p:stCondLst>
                      <p:childTnLst>
                        <p:par>
                          <p:cTn id="345" fill="hold">
                            <p:stCondLst>
                              <p:cond delay="0"/>
                            </p:stCondLst>
                            <p:childTnLst>
                              <p:par>
                                <p:cTn id="346" presetID="22" presetClass="entr" presetSubtype="8" fill="hold" grpId="0" nodeType="clickEffect">
                                  <p:stCondLst>
                                    <p:cond delay="0"/>
                                  </p:stCondLst>
                                  <p:childTnLst>
                                    <p:set>
                                      <p:cBhvr>
                                        <p:cTn id="347" dur="1" fill="hold">
                                          <p:stCondLst>
                                            <p:cond delay="0"/>
                                          </p:stCondLst>
                                        </p:cTn>
                                        <p:tgtEl>
                                          <p:spTgt spid="184"/>
                                        </p:tgtEl>
                                        <p:attrNameLst>
                                          <p:attrName>style.visibility</p:attrName>
                                        </p:attrNameLst>
                                      </p:cBhvr>
                                      <p:to>
                                        <p:strVal val="visible"/>
                                      </p:to>
                                    </p:set>
                                    <p:animEffect transition="in" filter="wipe(left)">
                                      <p:cBhvr>
                                        <p:cTn id="348" dur="500"/>
                                        <p:tgtEl>
                                          <p:spTgt spid="184"/>
                                        </p:tgtEl>
                                      </p:cBhvr>
                                    </p:animEffect>
                                  </p:childTnLst>
                                </p:cTn>
                              </p:par>
                            </p:childTnLst>
                          </p:cTn>
                        </p:par>
                      </p:childTnLst>
                    </p:cTn>
                  </p:par>
                  <p:par>
                    <p:cTn id="349" fill="hold">
                      <p:stCondLst>
                        <p:cond delay="indefinite"/>
                      </p:stCondLst>
                      <p:childTnLst>
                        <p:par>
                          <p:cTn id="350" fill="hold">
                            <p:stCondLst>
                              <p:cond delay="0"/>
                            </p:stCondLst>
                            <p:childTnLst>
                              <p:par>
                                <p:cTn id="351" presetID="22" presetClass="entr" presetSubtype="8" fill="hold" grpId="0" nodeType="clickEffect">
                                  <p:stCondLst>
                                    <p:cond delay="0"/>
                                  </p:stCondLst>
                                  <p:childTnLst>
                                    <p:set>
                                      <p:cBhvr>
                                        <p:cTn id="352" dur="1" fill="hold">
                                          <p:stCondLst>
                                            <p:cond delay="0"/>
                                          </p:stCondLst>
                                        </p:cTn>
                                        <p:tgtEl>
                                          <p:spTgt spid="186"/>
                                        </p:tgtEl>
                                        <p:attrNameLst>
                                          <p:attrName>style.visibility</p:attrName>
                                        </p:attrNameLst>
                                      </p:cBhvr>
                                      <p:to>
                                        <p:strVal val="visible"/>
                                      </p:to>
                                    </p:set>
                                    <p:animEffect transition="in" filter="wipe(left)">
                                      <p:cBhvr>
                                        <p:cTn id="353" dur="500"/>
                                        <p:tgtEl>
                                          <p:spTgt spid="186"/>
                                        </p:tgtEl>
                                      </p:cBhvr>
                                    </p:animEffect>
                                  </p:childTnLst>
                                </p:cTn>
                              </p:par>
                            </p:childTnLst>
                          </p:cTn>
                        </p:par>
                      </p:childTnLst>
                    </p:cTn>
                  </p:par>
                  <p:par>
                    <p:cTn id="354" fill="hold">
                      <p:stCondLst>
                        <p:cond delay="indefinite"/>
                      </p:stCondLst>
                      <p:childTnLst>
                        <p:par>
                          <p:cTn id="355" fill="hold">
                            <p:stCondLst>
                              <p:cond delay="0"/>
                            </p:stCondLst>
                            <p:childTnLst>
                              <p:par>
                                <p:cTn id="356" presetID="22" presetClass="entr" presetSubtype="8" fill="hold" grpId="0" nodeType="clickEffect">
                                  <p:stCondLst>
                                    <p:cond delay="0"/>
                                  </p:stCondLst>
                                  <p:childTnLst>
                                    <p:set>
                                      <p:cBhvr>
                                        <p:cTn id="357" dur="1" fill="hold">
                                          <p:stCondLst>
                                            <p:cond delay="0"/>
                                          </p:stCondLst>
                                        </p:cTn>
                                        <p:tgtEl>
                                          <p:spTgt spid="185"/>
                                        </p:tgtEl>
                                        <p:attrNameLst>
                                          <p:attrName>style.visibility</p:attrName>
                                        </p:attrNameLst>
                                      </p:cBhvr>
                                      <p:to>
                                        <p:strVal val="visible"/>
                                      </p:to>
                                    </p:set>
                                    <p:animEffect transition="in" filter="wipe(left)">
                                      <p:cBhvr>
                                        <p:cTn id="358" dur="500"/>
                                        <p:tgtEl>
                                          <p:spTgt spid="185"/>
                                        </p:tgtEl>
                                      </p:cBhvr>
                                    </p:animEffect>
                                  </p:childTnLst>
                                </p:cTn>
                              </p:par>
                            </p:childTnLst>
                          </p:cTn>
                        </p:par>
                      </p:childTnLst>
                    </p:cTn>
                  </p:par>
                  <p:par>
                    <p:cTn id="359" fill="hold">
                      <p:stCondLst>
                        <p:cond delay="indefinite"/>
                      </p:stCondLst>
                      <p:childTnLst>
                        <p:par>
                          <p:cTn id="360" fill="hold">
                            <p:stCondLst>
                              <p:cond delay="0"/>
                            </p:stCondLst>
                            <p:childTnLst>
                              <p:par>
                                <p:cTn id="361" presetID="22" presetClass="entr" presetSubtype="8" fill="hold" grpId="0" nodeType="clickEffect">
                                  <p:stCondLst>
                                    <p:cond delay="0"/>
                                  </p:stCondLst>
                                  <p:childTnLst>
                                    <p:set>
                                      <p:cBhvr>
                                        <p:cTn id="362" dur="1" fill="hold">
                                          <p:stCondLst>
                                            <p:cond delay="0"/>
                                          </p:stCondLst>
                                        </p:cTn>
                                        <p:tgtEl>
                                          <p:spTgt spid="187"/>
                                        </p:tgtEl>
                                        <p:attrNameLst>
                                          <p:attrName>style.visibility</p:attrName>
                                        </p:attrNameLst>
                                      </p:cBhvr>
                                      <p:to>
                                        <p:strVal val="visible"/>
                                      </p:to>
                                    </p:set>
                                    <p:animEffect transition="in" filter="wipe(left)">
                                      <p:cBhvr>
                                        <p:cTn id="363" dur="500"/>
                                        <p:tgtEl>
                                          <p:spTgt spid="187"/>
                                        </p:tgtEl>
                                      </p:cBhvr>
                                    </p:animEffect>
                                  </p:childTnLst>
                                </p:cTn>
                              </p:par>
                            </p:childTnLst>
                          </p:cTn>
                        </p:par>
                        <p:par>
                          <p:cTn id="364" fill="hold">
                            <p:stCondLst>
                              <p:cond delay="500"/>
                            </p:stCondLst>
                            <p:childTnLst>
                              <p:par>
                                <p:cTn id="365" presetID="22" presetClass="entr" presetSubtype="1" fill="hold" nodeType="afterEffect">
                                  <p:stCondLst>
                                    <p:cond delay="0"/>
                                  </p:stCondLst>
                                  <p:childTnLst>
                                    <p:set>
                                      <p:cBhvr>
                                        <p:cTn id="366" dur="1" fill="hold">
                                          <p:stCondLst>
                                            <p:cond delay="0"/>
                                          </p:stCondLst>
                                        </p:cTn>
                                        <p:tgtEl>
                                          <p:spTgt spid="190"/>
                                        </p:tgtEl>
                                        <p:attrNameLst>
                                          <p:attrName>style.visibility</p:attrName>
                                        </p:attrNameLst>
                                      </p:cBhvr>
                                      <p:to>
                                        <p:strVal val="visible"/>
                                      </p:to>
                                    </p:set>
                                    <p:animEffect transition="in" filter="wipe(up)">
                                      <p:cBhvr>
                                        <p:cTn id="367" dur="500"/>
                                        <p:tgtEl>
                                          <p:spTgt spid="190"/>
                                        </p:tgtEl>
                                      </p:cBhvr>
                                    </p:animEffect>
                                  </p:childTnLst>
                                </p:cTn>
                              </p:par>
                            </p:childTnLst>
                          </p:cTn>
                        </p:par>
                      </p:childTnLst>
                    </p:cTn>
                  </p:par>
                  <p:par>
                    <p:cTn id="368" fill="hold">
                      <p:stCondLst>
                        <p:cond delay="indefinite"/>
                      </p:stCondLst>
                      <p:childTnLst>
                        <p:par>
                          <p:cTn id="369" fill="hold">
                            <p:stCondLst>
                              <p:cond delay="0"/>
                            </p:stCondLst>
                            <p:childTnLst>
                              <p:par>
                                <p:cTn id="370" presetID="22" presetClass="entr" presetSubtype="8" fill="hold" grpId="0" nodeType="clickEffect">
                                  <p:stCondLst>
                                    <p:cond delay="0"/>
                                  </p:stCondLst>
                                  <p:childTnLst>
                                    <p:set>
                                      <p:cBhvr>
                                        <p:cTn id="371" dur="1" fill="hold">
                                          <p:stCondLst>
                                            <p:cond delay="0"/>
                                          </p:stCondLst>
                                        </p:cTn>
                                        <p:tgtEl>
                                          <p:spTgt spid="191"/>
                                        </p:tgtEl>
                                        <p:attrNameLst>
                                          <p:attrName>style.visibility</p:attrName>
                                        </p:attrNameLst>
                                      </p:cBhvr>
                                      <p:to>
                                        <p:strVal val="visible"/>
                                      </p:to>
                                    </p:set>
                                    <p:animEffect transition="in" filter="wipe(left)">
                                      <p:cBhvr>
                                        <p:cTn id="372" dur="500"/>
                                        <p:tgtEl>
                                          <p:spTgt spid="191"/>
                                        </p:tgtEl>
                                      </p:cBhvr>
                                    </p:animEffect>
                                  </p:childTnLst>
                                </p:cTn>
                              </p:par>
                            </p:childTnLst>
                          </p:cTn>
                        </p:par>
                      </p:childTnLst>
                    </p:cTn>
                  </p:par>
                  <p:par>
                    <p:cTn id="373" fill="hold">
                      <p:stCondLst>
                        <p:cond delay="indefinite"/>
                      </p:stCondLst>
                      <p:childTnLst>
                        <p:par>
                          <p:cTn id="374" fill="hold">
                            <p:stCondLst>
                              <p:cond delay="0"/>
                            </p:stCondLst>
                            <p:childTnLst>
                              <p:par>
                                <p:cTn id="375" presetID="22" presetClass="entr" presetSubtype="8" fill="hold" grpId="0" nodeType="clickEffect">
                                  <p:stCondLst>
                                    <p:cond delay="0"/>
                                  </p:stCondLst>
                                  <p:childTnLst>
                                    <p:set>
                                      <p:cBhvr>
                                        <p:cTn id="376" dur="1" fill="hold">
                                          <p:stCondLst>
                                            <p:cond delay="0"/>
                                          </p:stCondLst>
                                        </p:cTn>
                                        <p:tgtEl>
                                          <p:spTgt spid="193"/>
                                        </p:tgtEl>
                                        <p:attrNameLst>
                                          <p:attrName>style.visibility</p:attrName>
                                        </p:attrNameLst>
                                      </p:cBhvr>
                                      <p:to>
                                        <p:strVal val="visible"/>
                                      </p:to>
                                    </p:set>
                                    <p:animEffect transition="in" filter="wipe(left)">
                                      <p:cBhvr>
                                        <p:cTn id="377" dur="500"/>
                                        <p:tgtEl>
                                          <p:spTgt spid="193"/>
                                        </p:tgtEl>
                                      </p:cBhvr>
                                    </p:animEffect>
                                  </p:childTnLst>
                                </p:cTn>
                              </p:par>
                            </p:childTnLst>
                          </p:cTn>
                        </p:par>
                      </p:childTnLst>
                    </p:cTn>
                  </p:par>
                  <p:par>
                    <p:cTn id="378" fill="hold">
                      <p:stCondLst>
                        <p:cond delay="indefinite"/>
                      </p:stCondLst>
                      <p:childTnLst>
                        <p:par>
                          <p:cTn id="379" fill="hold">
                            <p:stCondLst>
                              <p:cond delay="0"/>
                            </p:stCondLst>
                            <p:childTnLst>
                              <p:par>
                                <p:cTn id="380" presetID="22" presetClass="entr" presetSubtype="8" fill="hold" grpId="0" nodeType="clickEffect">
                                  <p:stCondLst>
                                    <p:cond delay="0"/>
                                  </p:stCondLst>
                                  <p:childTnLst>
                                    <p:set>
                                      <p:cBhvr>
                                        <p:cTn id="381" dur="1" fill="hold">
                                          <p:stCondLst>
                                            <p:cond delay="0"/>
                                          </p:stCondLst>
                                        </p:cTn>
                                        <p:tgtEl>
                                          <p:spTgt spid="192"/>
                                        </p:tgtEl>
                                        <p:attrNameLst>
                                          <p:attrName>style.visibility</p:attrName>
                                        </p:attrNameLst>
                                      </p:cBhvr>
                                      <p:to>
                                        <p:strVal val="visible"/>
                                      </p:to>
                                    </p:set>
                                    <p:animEffect transition="in" filter="wipe(left)">
                                      <p:cBhvr>
                                        <p:cTn id="382" dur="500"/>
                                        <p:tgtEl>
                                          <p:spTgt spid="192"/>
                                        </p:tgtEl>
                                      </p:cBhvr>
                                    </p:animEffect>
                                  </p:childTnLst>
                                </p:cTn>
                              </p:par>
                            </p:childTnLst>
                          </p:cTn>
                        </p:par>
                      </p:childTnLst>
                    </p:cTn>
                  </p:par>
                  <p:par>
                    <p:cTn id="383" fill="hold">
                      <p:stCondLst>
                        <p:cond delay="indefinite"/>
                      </p:stCondLst>
                      <p:childTnLst>
                        <p:par>
                          <p:cTn id="384" fill="hold">
                            <p:stCondLst>
                              <p:cond delay="0"/>
                            </p:stCondLst>
                            <p:childTnLst>
                              <p:par>
                                <p:cTn id="385" presetID="22" presetClass="entr" presetSubtype="8" fill="hold" grpId="0" nodeType="clickEffect">
                                  <p:stCondLst>
                                    <p:cond delay="0"/>
                                  </p:stCondLst>
                                  <p:childTnLst>
                                    <p:set>
                                      <p:cBhvr>
                                        <p:cTn id="386" dur="1" fill="hold">
                                          <p:stCondLst>
                                            <p:cond delay="0"/>
                                          </p:stCondLst>
                                        </p:cTn>
                                        <p:tgtEl>
                                          <p:spTgt spid="194"/>
                                        </p:tgtEl>
                                        <p:attrNameLst>
                                          <p:attrName>style.visibility</p:attrName>
                                        </p:attrNameLst>
                                      </p:cBhvr>
                                      <p:to>
                                        <p:strVal val="visible"/>
                                      </p:to>
                                    </p:set>
                                    <p:animEffect transition="in" filter="wipe(left)">
                                      <p:cBhvr>
                                        <p:cTn id="387" dur="500"/>
                                        <p:tgtEl>
                                          <p:spTgt spid="194"/>
                                        </p:tgtEl>
                                      </p:cBhvr>
                                    </p:animEffect>
                                  </p:childTnLst>
                                </p:cTn>
                              </p:par>
                            </p:childTnLst>
                          </p:cTn>
                        </p:par>
                      </p:childTnLst>
                    </p:cTn>
                  </p:par>
                  <p:par>
                    <p:cTn id="388" fill="hold">
                      <p:stCondLst>
                        <p:cond delay="indefinite"/>
                      </p:stCondLst>
                      <p:childTnLst>
                        <p:par>
                          <p:cTn id="389" fill="hold">
                            <p:stCondLst>
                              <p:cond delay="0"/>
                            </p:stCondLst>
                            <p:childTnLst>
                              <p:par>
                                <p:cTn id="390" presetID="22" presetClass="entr" presetSubtype="8" fill="hold" grpId="0" nodeType="clickEffect">
                                  <p:stCondLst>
                                    <p:cond delay="0"/>
                                  </p:stCondLst>
                                  <p:childTnLst>
                                    <p:set>
                                      <p:cBhvr>
                                        <p:cTn id="391" dur="1" fill="hold">
                                          <p:stCondLst>
                                            <p:cond delay="0"/>
                                          </p:stCondLst>
                                        </p:cTn>
                                        <p:tgtEl>
                                          <p:spTgt spid="195"/>
                                        </p:tgtEl>
                                        <p:attrNameLst>
                                          <p:attrName>style.visibility</p:attrName>
                                        </p:attrNameLst>
                                      </p:cBhvr>
                                      <p:to>
                                        <p:strVal val="visible"/>
                                      </p:to>
                                    </p:set>
                                    <p:animEffect transition="in" filter="wipe(left)">
                                      <p:cBhvr>
                                        <p:cTn id="392" dur="500"/>
                                        <p:tgtEl>
                                          <p:spTgt spid="195"/>
                                        </p:tgtEl>
                                      </p:cBhvr>
                                    </p:animEffect>
                                  </p:childTnLst>
                                </p:cTn>
                              </p:par>
                            </p:childTnLst>
                          </p:cTn>
                        </p:par>
                      </p:childTnLst>
                    </p:cTn>
                  </p:par>
                  <p:par>
                    <p:cTn id="393" fill="hold">
                      <p:stCondLst>
                        <p:cond delay="indefinite"/>
                      </p:stCondLst>
                      <p:childTnLst>
                        <p:par>
                          <p:cTn id="394" fill="hold">
                            <p:stCondLst>
                              <p:cond delay="0"/>
                            </p:stCondLst>
                            <p:childTnLst>
                              <p:par>
                                <p:cTn id="395" presetID="22" presetClass="entr" presetSubtype="8" fill="hold" grpId="0" nodeType="clickEffect">
                                  <p:stCondLst>
                                    <p:cond delay="0"/>
                                  </p:stCondLst>
                                  <p:childTnLst>
                                    <p:set>
                                      <p:cBhvr>
                                        <p:cTn id="396" dur="1" fill="hold">
                                          <p:stCondLst>
                                            <p:cond delay="0"/>
                                          </p:stCondLst>
                                        </p:cTn>
                                        <p:tgtEl>
                                          <p:spTgt spid="197"/>
                                        </p:tgtEl>
                                        <p:attrNameLst>
                                          <p:attrName>style.visibility</p:attrName>
                                        </p:attrNameLst>
                                      </p:cBhvr>
                                      <p:to>
                                        <p:strVal val="visible"/>
                                      </p:to>
                                    </p:set>
                                    <p:animEffect transition="in" filter="wipe(left)">
                                      <p:cBhvr>
                                        <p:cTn id="397" dur="500"/>
                                        <p:tgtEl>
                                          <p:spTgt spid="197"/>
                                        </p:tgtEl>
                                      </p:cBhvr>
                                    </p:animEffect>
                                  </p:childTnLst>
                                </p:cTn>
                              </p:par>
                            </p:childTnLst>
                          </p:cTn>
                        </p:par>
                      </p:childTnLst>
                    </p:cTn>
                  </p:par>
                  <p:par>
                    <p:cTn id="398" fill="hold">
                      <p:stCondLst>
                        <p:cond delay="indefinite"/>
                      </p:stCondLst>
                      <p:childTnLst>
                        <p:par>
                          <p:cTn id="399" fill="hold">
                            <p:stCondLst>
                              <p:cond delay="0"/>
                            </p:stCondLst>
                            <p:childTnLst>
                              <p:par>
                                <p:cTn id="400" presetID="22" presetClass="entr" presetSubtype="8" fill="hold" grpId="0" nodeType="clickEffect">
                                  <p:stCondLst>
                                    <p:cond delay="0"/>
                                  </p:stCondLst>
                                  <p:childTnLst>
                                    <p:set>
                                      <p:cBhvr>
                                        <p:cTn id="401" dur="1" fill="hold">
                                          <p:stCondLst>
                                            <p:cond delay="0"/>
                                          </p:stCondLst>
                                        </p:cTn>
                                        <p:tgtEl>
                                          <p:spTgt spid="196"/>
                                        </p:tgtEl>
                                        <p:attrNameLst>
                                          <p:attrName>style.visibility</p:attrName>
                                        </p:attrNameLst>
                                      </p:cBhvr>
                                      <p:to>
                                        <p:strVal val="visible"/>
                                      </p:to>
                                    </p:set>
                                    <p:animEffect transition="in" filter="wipe(left)">
                                      <p:cBhvr>
                                        <p:cTn id="402" dur="500"/>
                                        <p:tgtEl>
                                          <p:spTgt spid="196"/>
                                        </p:tgtEl>
                                      </p:cBhvr>
                                    </p:animEffect>
                                  </p:childTnLst>
                                </p:cTn>
                              </p:par>
                            </p:childTnLst>
                          </p:cTn>
                        </p:par>
                      </p:childTnLst>
                    </p:cTn>
                  </p:par>
                  <p:par>
                    <p:cTn id="403" fill="hold">
                      <p:stCondLst>
                        <p:cond delay="indefinite"/>
                      </p:stCondLst>
                      <p:childTnLst>
                        <p:par>
                          <p:cTn id="404" fill="hold">
                            <p:stCondLst>
                              <p:cond delay="0"/>
                            </p:stCondLst>
                            <p:childTnLst>
                              <p:par>
                                <p:cTn id="405" presetID="22" presetClass="entr" presetSubtype="8" fill="hold" grpId="0" nodeType="clickEffect">
                                  <p:stCondLst>
                                    <p:cond delay="0"/>
                                  </p:stCondLst>
                                  <p:childTnLst>
                                    <p:set>
                                      <p:cBhvr>
                                        <p:cTn id="406" dur="1" fill="hold">
                                          <p:stCondLst>
                                            <p:cond delay="0"/>
                                          </p:stCondLst>
                                        </p:cTn>
                                        <p:tgtEl>
                                          <p:spTgt spid="198"/>
                                        </p:tgtEl>
                                        <p:attrNameLst>
                                          <p:attrName>style.visibility</p:attrName>
                                        </p:attrNameLst>
                                      </p:cBhvr>
                                      <p:to>
                                        <p:strVal val="visible"/>
                                      </p:to>
                                    </p:set>
                                    <p:animEffect transition="in" filter="wipe(left)">
                                      <p:cBhvr>
                                        <p:cTn id="407" dur="500"/>
                                        <p:tgtEl>
                                          <p:spTgt spid="198"/>
                                        </p:tgtEl>
                                      </p:cBhvr>
                                    </p:animEffect>
                                  </p:childTnLst>
                                </p:cTn>
                              </p:par>
                            </p:childTnLst>
                          </p:cTn>
                        </p:par>
                      </p:childTnLst>
                    </p:cTn>
                  </p:par>
                  <p:par>
                    <p:cTn id="408" fill="hold">
                      <p:stCondLst>
                        <p:cond delay="indefinite"/>
                      </p:stCondLst>
                      <p:childTnLst>
                        <p:par>
                          <p:cTn id="409" fill="hold">
                            <p:stCondLst>
                              <p:cond delay="0"/>
                            </p:stCondLst>
                            <p:childTnLst>
                              <p:par>
                                <p:cTn id="410" presetID="22" presetClass="entr" presetSubtype="8" fill="hold" grpId="0" nodeType="clickEffect">
                                  <p:stCondLst>
                                    <p:cond delay="0"/>
                                  </p:stCondLst>
                                  <p:childTnLst>
                                    <p:set>
                                      <p:cBhvr>
                                        <p:cTn id="411" dur="1" fill="hold">
                                          <p:stCondLst>
                                            <p:cond delay="0"/>
                                          </p:stCondLst>
                                        </p:cTn>
                                        <p:tgtEl>
                                          <p:spTgt spid="199"/>
                                        </p:tgtEl>
                                        <p:attrNameLst>
                                          <p:attrName>style.visibility</p:attrName>
                                        </p:attrNameLst>
                                      </p:cBhvr>
                                      <p:to>
                                        <p:strVal val="visible"/>
                                      </p:to>
                                    </p:set>
                                    <p:animEffect transition="in" filter="wipe(left)">
                                      <p:cBhvr>
                                        <p:cTn id="412"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4" grpId="0"/>
      <p:bldP spid="76" grpId="0"/>
      <p:bldP spid="77" grpId="0"/>
      <p:bldP spid="82" grpId="0" animBg="1"/>
      <p:bldP spid="82" grpId="1" animBg="1"/>
      <p:bldP spid="82" grpId="2" animBg="1"/>
      <p:bldP spid="83" grpId="0" animBg="1"/>
      <p:bldP spid="83" grpId="1" animBg="1"/>
      <p:bldP spid="83" grpId="2" animBg="1"/>
      <p:bldP spid="84" grpId="0" animBg="1"/>
      <p:bldP spid="84" grpId="1" animBg="1"/>
      <p:bldP spid="84" grpId="2" animBg="1"/>
      <p:bldP spid="88" grpId="0" animBg="1"/>
      <p:bldP spid="88" grpId="1" animBg="1"/>
      <p:bldP spid="88" grpId="2" animBg="1"/>
      <p:bldP spid="89" grpId="0" animBg="1"/>
      <p:bldP spid="89" grpId="1" animBg="1"/>
      <p:bldP spid="89" grpId="2" animBg="1"/>
      <p:bldP spid="96" grpId="0" animBg="1"/>
      <p:bldP spid="96" grpId="1" animBg="1"/>
      <p:bldP spid="96" grpId="2" animBg="1"/>
      <p:bldP spid="97" grpId="0"/>
      <p:bldP spid="121" grpId="0"/>
      <p:bldP spid="122" grpId="0"/>
      <p:bldP spid="123" grpId="0"/>
      <p:bldP spid="124" grpId="0"/>
      <p:bldP spid="125" grpId="0"/>
      <p:bldP spid="126" grpId="0"/>
      <p:bldP spid="127" grpId="0"/>
      <p:bldP spid="131" grpId="0"/>
      <p:bldP spid="132" grpId="0"/>
      <p:bldP spid="133" grpId="0"/>
      <p:bldP spid="134" grpId="0"/>
      <p:bldP spid="135" grpId="0"/>
      <p:bldP spid="136" grpId="0"/>
      <p:bldP spid="162" grpId="0"/>
      <p:bldP spid="163" grpId="0"/>
      <p:bldP spid="164" grpId="0"/>
      <p:bldP spid="165" grpId="0"/>
      <p:bldP spid="166" grpId="0"/>
      <p:bldP spid="167" grpId="0"/>
      <p:bldP spid="168" grpId="0"/>
      <p:bldP spid="169" grpId="0"/>
      <p:bldP spid="170" grpId="0"/>
      <p:bldP spid="171" grpId="0"/>
      <p:bldP spid="172" grpId="0"/>
      <p:bldP spid="173" grpId="0"/>
      <p:bldP spid="174" grpId="0"/>
      <p:bldP spid="175" grpId="0"/>
      <p:bldP spid="176" grpId="0"/>
      <p:bldP spid="177" grpId="0"/>
      <p:bldP spid="178" grpId="0"/>
      <p:bldP spid="179" grpId="0"/>
      <p:bldP spid="180" grpId="0"/>
      <p:bldP spid="181" grpId="0"/>
      <p:bldP spid="182" grpId="0"/>
      <p:bldP spid="183" grpId="0"/>
      <p:bldP spid="184" grpId="0"/>
      <p:bldP spid="185" grpId="0"/>
      <p:bldP spid="186" grpId="0"/>
      <p:bldP spid="187" grpId="0"/>
      <p:bldP spid="191" grpId="0"/>
      <p:bldP spid="192" grpId="0"/>
      <p:bldP spid="193" grpId="0"/>
      <p:bldP spid="194" grpId="0"/>
      <p:bldP spid="195" grpId="0"/>
      <p:bldP spid="196" grpId="0"/>
      <p:bldP spid="197" grpId="0"/>
      <p:bldP spid="198" grpId="0"/>
      <p:bldP spid="19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8" name="Group 37"/>
          <p:cNvGrpSpPr/>
          <p:nvPr/>
        </p:nvGrpSpPr>
        <p:grpSpPr>
          <a:xfrm>
            <a:off x="424032" y="180571"/>
            <a:ext cx="7119768" cy="1036319"/>
            <a:chOff x="424032" y="218671"/>
            <a:chExt cx="7119768" cy="1036319"/>
          </a:xfrm>
        </p:grpSpPr>
        <p:sp>
          <p:nvSpPr>
            <p:cNvPr id="107" name="Flowchart: Alternate Process 106"/>
            <p:cNvSpPr/>
            <p:nvPr/>
          </p:nvSpPr>
          <p:spPr>
            <a:xfrm>
              <a:off x="816768" y="342900"/>
              <a:ext cx="6727032" cy="885825"/>
            </a:xfrm>
            <a:prstGeom prst="flowChartAlternateProcess">
              <a:avLst/>
            </a:prstGeom>
            <a:gradFill flip="none" rotWithShape="1">
              <a:gsLst>
                <a:gs pos="0">
                  <a:srgbClr val="FFCC66"/>
                </a:gs>
                <a:gs pos="100000">
                  <a:schemeClr val="bg1"/>
                </a:gs>
              </a:gsLst>
              <a:lin ang="10800000" scaled="1"/>
              <a:tileRect/>
            </a:gradFill>
            <a:ln w="317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109" name="Picture 108"/>
            <p:cNvPicPr>
              <a:picLocks noChangeAspect="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3845" t="24814" r="56027" b="50000"/>
            <a:stretch/>
          </p:blipFill>
          <p:spPr>
            <a:xfrm>
              <a:off x="424032" y="218671"/>
              <a:ext cx="914400" cy="1036319"/>
            </a:xfrm>
            <a:prstGeom prst="rect">
              <a:avLst/>
            </a:prstGeom>
          </p:spPr>
        </p:pic>
      </p:grpSp>
      <p:grpSp>
        <p:nvGrpSpPr>
          <p:cNvPr id="55" name="Group 373"/>
          <p:cNvGrpSpPr/>
          <p:nvPr/>
        </p:nvGrpSpPr>
        <p:grpSpPr>
          <a:xfrm>
            <a:off x="5084367" y="1606979"/>
            <a:ext cx="3572411" cy="1418446"/>
            <a:chOff x="4359443" y="1447801"/>
            <a:chExt cx="3572411" cy="1891261"/>
          </a:xfrm>
        </p:grpSpPr>
        <p:cxnSp>
          <p:nvCxnSpPr>
            <p:cNvPr id="56" name="Straight Connector 55"/>
            <p:cNvCxnSpPr/>
            <p:nvPr/>
          </p:nvCxnSpPr>
          <p:spPr>
            <a:xfrm rot="5400000">
              <a:off x="5139723" y="2404650"/>
              <a:ext cx="1828800" cy="1588"/>
            </a:xfrm>
            <a:prstGeom prst="line">
              <a:avLst/>
            </a:prstGeom>
            <a:ln w="28575">
              <a:solidFill>
                <a:srgbClr val="FF6600"/>
              </a:solidFill>
              <a:prstDash val="sysDash"/>
            </a:ln>
          </p:spPr>
          <p:style>
            <a:lnRef idx="1">
              <a:schemeClr val="accent1"/>
            </a:lnRef>
            <a:fillRef idx="0">
              <a:schemeClr val="accent1"/>
            </a:fillRef>
            <a:effectRef idx="0">
              <a:schemeClr val="accent1"/>
            </a:effectRef>
            <a:fontRef idx="minor">
              <a:schemeClr val="tx1"/>
            </a:fontRef>
          </p:style>
        </p:cxnSp>
        <p:grpSp>
          <p:nvGrpSpPr>
            <p:cNvPr id="57" name="Group 65"/>
            <p:cNvGrpSpPr/>
            <p:nvPr/>
          </p:nvGrpSpPr>
          <p:grpSpPr>
            <a:xfrm>
              <a:off x="4359443" y="1447801"/>
              <a:ext cx="3572411" cy="1891261"/>
              <a:chOff x="2749438" y="1219200"/>
              <a:chExt cx="4893779" cy="2590801"/>
            </a:xfrm>
          </p:grpSpPr>
          <p:sp>
            <p:nvSpPr>
              <p:cNvPr id="58" name="TextBox 57"/>
              <p:cNvSpPr txBox="1"/>
              <p:nvPr/>
            </p:nvSpPr>
            <p:spPr>
              <a:xfrm>
                <a:off x="2928598" y="2525006"/>
                <a:ext cx="553657" cy="505941"/>
              </a:xfrm>
              <a:prstGeom prst="rect">
                <a:avLst/>
              </a:prstGeom>
              <a:noFill/>
            </p:spPr>
            <p:txBody>
              <a:bodyPr wrap="square" rtlCol="0">
                <a:spAutoFit/>
              </a:bodyPr>
              <a:lstStyle/>
              <a:p>
                <a:pPr algn="ctr"/>
                <a:r>
                  <a:rPr lang="en-US" sz="1200" b="1" dirty="0" smtClean="0">
                    <a:latin typeface="+mj-lt"/>
                  </a:rPr>
                  <a:t>2F</a:t>
                </a:r>
                <a:r>
                  <a:rPr lang="en-US" sz="1200" b="1" baseline="-25000" dirty="0" smtClean="0">
                    <a:latin typeface="+mj-lt"/>
                  </a:rPr>
                  <a:t>1</a:t>
                </a:r>
                <a:endParaRPr lang="en-US" sz="1200" b="1" baseline="-25000" dirty="0">
                  <a:latin typeface="+mj-lt"/>
                </a:endParaRPr>
              </a:p>
            </p:txBody>
          </p:sp>
          <p:sp>
            <p:nvSpPr>
              <p:cNvPr id="59" name="TextBox 58"/>
              <p:cNvSpPr txBox="1"/>
              <p:nvPr/>
            </p:nvSpPr>
            <p:spPr>
              <a:xfrm>
                <a:off x="6500368" y="2533702"/>
                <a:ext cx="527221" cy="505941"/>
              </a:xfrm>
              <a:prstGeom prst="rect">
                <a:avLst/>
              </a:prstGeom>
              <a:noFill/>
            </p:spPr>
            <p:txBody>
              <a:bodyPr wrap="square" rtlCol="0">
                <a:spAutoFit/>
              </a:bodyPr>
              <a:lstStyle/>
              <a:p>
                <a:r>
                  <a:rPr lang="en-US" sz="1200" b="1" dirty="0" smtClean="0">
                    <a:latin typeface="+mj-lt"/>
                  </a:rPr>
                  <a:t>2F</a:t>
                </a:r>
                <a:r>
                  <a:rPr lang="en-US" sz="1200" b="1" baseline="-25000" dirty="0" smtClean="0">
                    <a:latin typeface="+mj-lt"/>
                  </a:rPr>
                  <a:t>2</a:t>
                </a:r>
                <a:endParaRPr lang="en-US" sz="1200" b="1" baseline="-25000" dirty="0">
                  <a:latin typeface="+mj-lt"/>
                </a:endParaRPr>
              </a:p>
            </p:txBody>
          </p:sp>
          <p:sp>
            <p:nvSpPr>
              <p:cNvPr id="60" name="TextBox 59"/>
              <p:cNvSpPr txBox="1"/>
              <p:nvPr/>
            </p:nvSpPr>
            <p:spPr>
              <a:xfrm>
                <a:off x="4759850" y="2517684"/>
                <a:ext cx="393509" cy="505941"/>
              </a:xfrm>
              <a:prstGeom prst="rect">
                <a:avLst/>
              </a:prstGeom>
              <a:noFill/>
            </p:spPr>
            <p:txBody>
              <a:bodyPr wrap="none" rtlCol="0">
                <a:spAutoFit/>
              </a:bodyPr>
              <a:lstStyle/>
              <a:p>
                <a:r>
                  <a:rPr lang="en-US" sz="1200" b="1" dirty="0" smtClean="0">
                    <a:latin typeface="+mj-lt"/>
                  </a:rPr>
                  <a:t>O</a:t>
                </a:r>
                <a:endParaRPr lang="en-US" sz="1200" b="1" dirty="0">
                  <a:latin typeface="+mj-lt"/>
                </a:endParaRPr>
              </a:p>
            </p:txBody>
          </p:sp>
          <p:sp>
            <p:nvSpPr>
              <p:cNvPr id="61" name="TextBox 60"/>
              <p:cNvSpPr txBox="1"/>
              <p:nvPr/>
            </p:nvSpPr>
            <p:spPr>
              <a:xfrm>
                <a:off x="5740171" y="2522033"/>
                <a:ext cx="696942" cy="505941"/>
              </a:xfrm>
              <a:prstGeom prst="rect">
                <a:avLst/>
              </a:prstGeom>
              <a:noFill/>
            </p:spPr>
            <p:txBody>
              <a:bodyPr wrap="square" rtlCol="0">
                <a:spAutoFit/>
              </a:bodyPr>
              <a:lstStyle/>
              <a:p>
                <a:r>
                  <a:rPr lang="en-US" sz="1200" b="1" dirty="0" smtClean="0">
                    <a:latin typeface="+mj-lt"/>
                  </a:rPr>
                  <a:t>F</a:t>
                </a:r>
                <a:r>
                  <a:rPr lang="en-US" sz="1200" b="1" baseline="-25000" dirty="0" smtClean="0">
                    <a:latin typeface="+mj-lt"/>
                  </a:rPr>
                  <a:t>2</a:t>
                </a:r>
                <a:endParaRPr lang="en-US" sz="1200" b="1" baseline="-25000" dirty="0">
                  <a:latin typeface="+mj-lt"/>
                </a:endParaRPr>
              </a:p>
            </p:txBody>
          </p:sp>
          <p:cxnSp>
            <p:nvCxnSpPr>
              <p:cNvPr id="62" name="Straight Arrow Connector 61"/>
              <p:cNvCxnSpPr/>
              <p:nvPr/>
            </p:nvCxnSpPr>
            <p:spPr>
              <a:xfrm>
                <a:off x="2749438" y="2514600"/>
                <a:ext cx="4893779" cy="0"/>
              </a:xfrm>
              <a:prstGeom prst="straightConnector1">
                <a:avLst/>
              </a:prstGeom>
              <a:ln>
                <a:solidFill>
                  <a:srgbClr val="FF6600"/>
                </a:solidFill>
                <a:headEnd type="none" w="lg" len="lg"/>
                <a:tailEnd type="none" w="lg" len="lg"/>
              </a:ln>
            </p:spPr>
            <p:style>
              <a:lnRef idx="2">
                <a:schemeClr val="dk1"/>
              </a:lnRef>
              <a:fillRef idx="0">
                <a:schemeClr val="dk1"/>
              </a:fillRef>
              <a:effectRef idx="1">
                <a:schemeClr val="dk1"/>
              </a:effectRef>
              <a:fontRef idx="minor">
                <a:schemeClr val="tx1"/>
              </a:fontRef>
            </p:style>
          </p:cxnSp>
          <p:sp>
            <p:nvSpPr>
              <p:cNvPr id="63" name="TextBox 62"/>
              <p:cNvSpPr txBox="1"/>
              <p:nvPr/>
            </p:nvSpPr>
            <p:spPr>
              <a:xfrm>
                <a:off x="4107049" y="2495678"/>
                <a:ext cx="550131" cy="505941"/>
              </a:xfrm>
              <a:prstGeom prst="rect">
                <a:avLst/>
              </a:prstGeom>
              <a:noFill/>
            </p:spPr>
            <p:txBody>
              <a:bodyPr wrap="square" rtlCol="0">
                <a:spAutoFit/>
              </a:bodyPr>
              <a:lstStyle/>
              <a:p>
                <a:pPr algn="ctr"/>
                <a:r>
                  <a:rPr lang="en-US" sz="1200" b="1" dirty="0" smtClean="0">
                    <a:latin typeface="+mj-lt"/>
                  </a:rPr>
                  <a:t>F</a:t>
                </a:r>
                <a:r>
                  <a:rPr lang="en-US" sz="1200" b="1" baseline="-25000" dirty="0" smtClean="0">
                    <a:latin typeface="+mj-lt"/>
                  </a:rPr>
                  <a:t>1</a:t>
                </a:r>
                <a:endParaRPr lang="en-US" sz="1200" b="1" baseline="-25000" dirty="0">
                  <a:latin typeface="+mj-lt"/>
                </a:endParaRPr>
              </a:p>
            </p:txBody>
          </p:sp>
          <p:sp>
            <p:nvSpPr>
              <p:cNvPr id="64" name="Flowchart: Connector 63"/>
              <p:cNvSpPr/>
              <p:nvPr/>
            </p:nvSpPr>
            <p:spPr>
              <a:xfrm>
                <a:off x="3156155" y="2470558"/>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latin typeface="+mj-lt"/>
                </a:endParaRPr>
              </a:p>
            </p:txBody>
          </p:sp>
          <p:sp>
            <p:nvSpPr>
              <p:cNvPr id="65" name="Flowchart: Connector 64"/>
              <p:cNvSpPr/>
              <p:nvPr/>
            </p:nvSpPr>
            <p:spPr>
              <a:xfrm>
                <a:off x="4321067" y="2474936"/>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mj-lt"/>
                </a:endParaRPr>
              </a:p>
            </p:txBody>
          </p:sp>
          <p:sp>
            <p:nvSpPr>
              <p:cNvPr id="66" name="Flowchart: Connector 65"/>
              <p:cNvSpPr/>
              <p:nvPr/>
            </p:nvSpPr>
            <p:spPr>
              <a:xfrm>
                <a:off x="5031997" y="2471935"/>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latin typeface="+mj-lt"/>
                </a:endParaRPr>
              </a:p>
            </p:txBody>
          </p:sp>
          <p:sp>
            <p:nvSpPr>
              <p:cNvPr id="67" name="Flowchart: Connector 66"/>
              <p:cNvSpPr/>
              <p:nvPr/>
            </p:nvSpPr>
            <p:spPr>
              <a:xfrm>
                <a:off x="5893804" y="2474907"/>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latin typeface="+mj-lt"/>
                </a:endParaRPr>
              </a:p>
            </p:txBody>
          </p:sp>
          <p:sp>
            <p:nvSpPr>
              <p:cNvPr id="68" name="Flowchart: Connector 67"/>
              <p:cNvSpPr/>
              <p:nvPr/>
            </p:nvSpPr>
            <p:spPr>
              <a:xfrm>
                <a:off x="6888849" y="2472006"/>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latin typeface="+mj-lt"/>
                </a:endParaRPr>
              </a:p>
            </p:txBody>
          </p:sp>
          <p:sp>
            <p:nvSpPr>
              <p:cNvPr id="69" name="Freeform 68"/>
              <p:cNvSpPr/>
              <p:nvPr/>
            </p:nvSpPr>
            <p:spPr>
              <a:xfrm>
                <a:off x="4657726" y="1219200"/>
                <a:ext cx="834113" cy="2590801"/>
              </a:xfrm>
              <a:custGeom>
                <a:avLst/>
                <a:gdLst>
                  <a:gd name="connsiteX0" fmla="*/ 0 w 533400"/>
                  <a:gd name="connsiteY0" fmla="*/ 1295400 h 2590800"/>
                  <a:gd name="connsiteX1" fmla="*/ 5479 w 533400"/>
                  <a:gd name="connsiteY1" fmla="*/ 1034178 h 2590800"/>
                  <a:gd name="connsiteX2" fmla="*/ 266702 w 533400"/>
                  <a:gd name="connsiteY2" fmla="*/ 0 h 2590800"/>
                  <a:gd name="connsiteX3" fmla="*/ 527922 w 533400"/>
                  <a:gd name="connsiteY3" fmla="*/ 1034180 h 2590800"/>
                  <a:gd name="connsiteX4" fmla="*/ 533401 w 533400"/>
                  <a:gd name="connsiteY4" fmla="*/ 1295401 h 2590800"/>
                  <a:gd name="connsiteX5" fmla="*/ 527922 w 533400"/>
                  <a:gd name="connsiteY5" fmla="*/ 1556622 h 2590800"/>
                  <a:gd name="connsiteX6" fmla="*/ 266700 w 533400"/>
                  <a:gd name="connsiteY6" fmla="*/ 2590801 h 2590800"/>
                  <a:gd name="connsiteX7" fmla="*/ 5480 w 533400"/>
                  <a:gd name="connsiteY7" fmla="*/ 1556622 h 2590800"/>
                  <a:gd name="connsiteX8" fmla="*/ 1 w 533400"/>
                  <a:gd name="connsiteY8" fmla="*/ 1295401 h 2590800"/>
                  <a:gd name="connsiteX9" fmla="*/ 0 w 533400"/>
                  <a:gd name="connsiteY9" fmla="*/ 1295400 h 2590800"/>
                  <a:gd name="connsiteX0" fmla="*/ 0 w 576938"/>
                  <a:gd name="connsiteY0" fmla="*/ 1295405 h 2590806"/>
                  <a:gd name="connsiteX1" fmla="*/ 5479 w 576938"/>
                  <a:gd name="connsiteY1" fmla="*/ 1034183 h 2590806"/>
                  <a:gd name="connsiteX2" fmla="*/ 266702 w 576938"/>
                  <a:gd name="connsiteY2" fmla="*/ 5 h 2590806"/>
                  <a:gd name="connsiteX3" fmla="*/ 527922 w 576938"/>
                  <a:gd name="connsiteY3" fmla="*/ 1034185 h 2590806"/>
                  <a:gd name="connsiteX4" fmla="*/ 533401 w 576938"/>
                  <a:gd name="connsiteY4" fmla="*/ 1295406 h 2590806"/>
                  <a:gd name="connsiteX5" fmla="*/ 266700 w 576938"/>
                  <a:gd name="connsiteY5" fmla="*/ 2590806 h 2590806"/>
                  <a:gd name="connsiteX6" fmla="*/ 5480 w 576938"/>
                  <a:gd name="connsiteY6" fmla="*/ 1556627 h 2590806"/>
                  <a:gd name="connsiteX7" fmla="*/ 1 w 576938"/>
                  <a:gd name="connsiteY7" fmla="*/ 1295406 h 2590806"/>
                  <a:gd name="connsiteX8" fmla="*/ 0 w 576938"/>
                  <a:gd name="connsiteY8" fmla="*/ 1295405 h 2590806"/>
                  <a:gd name="connsiteX0" fmla="*/ 0 w 527922"/>
                  <a:gd name="connsiteY0" fmla="*/ 1295405 h 2590806"/>
                  <a:gd name="connsiteX1" fmla="*/ 5479 w 527922"/>
                  <a:gd name="connsiteY1" fmla="*/ 1034183 h 2590806"/>
                  <a:gd name="connsiteX2" fmla="*/ 266702 w 527922"/>
                  <a:gd name="connsiteY2" fmla="*/ 5 h 2590806"/>
                  <a:gd name="connsiteX3" fmla="*/ 527922 w 527922"/>
                  <a:gd name="connsiteY3" fmla="*/ 1034185 h 2590806"/>
                  <a:gd name="connsiteX4" fmla="*/ 266700 w 527922"/>
                  <a:gd name="connsiteY4" fmla="*/ 2590806 h 2590806"/>
                  <a:gd name="connsiteX5" fmla="*/ 5480 w 527922"/>
                  <a:gd name="connsiteY5" fmla="*/ 1556627 h 2590806"/>
                  <a:gd name="connsiteX6" fmla="*/ 1 w 527922"/>
                  <a:gd name="connsiteY6" fmla="*/ 1295406 h 2590806"/>
                  <a:gd name="connsiteX7" fmla="*/ 0 w 527922"/>
                  <a:gd name="connsiteY7" fmla="*/ 1295405 h 2590806"/>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5480 w 310239"/>
                  <a:gd name="connsiteY4" fmla="*/ 1816059 h 2850238"/>
                  <a:gd name="connsiteX5" fmla="*/ 1 w 310239"/>
                  <a:gd name="connsiteY5" fmla="*/ 1554838 h 2850238"/>
                  <a:gd name="connsiteX6" fmla="*/ 0 w 310239"/>
                  <a:gd name="connsiteY6" fmla="*/ 1554837 h 2850238"/>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1 w 310239"/>
                  <a:gd name="connsiteY4" fmla="*/ 1554838 h 2850238"/>
                  <a:gd name="connsiteX5" fmla="*/ 0 w 310239"/>
                  <a:gd name="connsiteY5" fmla="*/ 1554837 h 2850238"/>
                  <a:gd name="connsiteX0" fmla="*/ 0 w 310238"/>
                  <a:gd name="connsiteY0" fmla="*/ 1554838 h 2850238"/>
                  <a:gd name="connsiteX1" fmla="*/ 5478 w 310238"/>
                  <a:gd name="connsiteY1" fmla="*/ 1293615 h 2850238"/>
                  <a:gd name="connsiteX2" fmla="*/ 266701 w 310238"/>
                  <a:gd name="connsiteY2" fmla="*/ 259437 h 2850238"/>
                  <a:gd name="connsiteX3" fmla="*/ 266699 w 310238"/>
                  <a:gd name="connsiteY3" fmla="*/ 2850238 h 2850238"/>
                  <a:gd name="connsiteX4" fmla="*/ 0 w 310238"/>
                  <a:gd name="connsiteY4" fmla="*/ 1554838 h 2850238"/>
                  <a:gd name="connsiteX0" fmla="*/ 0 w 310238"/>
                  <a:gd name="connsiteY0" fmla="*/ 1295401 h 2590801"/>
                  <a:gd name="connsiteX1" fmla="*/ 266701 w 310238"/>
                  <a:gd name="connsiteY1" fmla="*/ 0 h 2590801"/>
                  <a:gd name="connsiteX2" fmla="*/ 266699 w 310238"/>
                  <a:gd name="connsiteY2" fmla="*/ 2590801 h 2590801"/>
                  <a:gd name="connsiteX3" fmla="*/ 0 w 310238"/>
                  <a:gd name="connsiteY3" fmla="*/ 1295401 h 2590801"/>
                  <a:gd name="connsiteX0" fmla="*/ 0 w 43539"/>
                  <a:gd name="connsiteY0" fmla="*/ 2590801 h 2590801"/>
                  <a:gd name="connsiteX1" fmla="*/ 2 w 43539"/>
                  <a:gd name="connsiteY1" fmla="*/ 0 h 2590801"/>
                  <a:gd name="connsiteX2" fmla="*/ 0 w 43539"/>
                  <a:gd name="connsiteY2" fmla="*/ 2590801 h 2590801"/>
                  <a:gd name="connsiteX0" fmla="*/ 0 w 357864"/>
                  <a:gd name="connsiteY0" fmla="*/ 2590801 h 2590801"/>
                  <a:gd name="connsiteX1" fmla="*/ 2 w 357864"/>
                  <a:gd name="connsiteY1" fmla="*/ 0 h 2590801"/>
                  <a:gd name="connsiteX2" fmla="*/ 0 w 357864"/>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9549 w 567413"/>
                  <a:gd name="connsiteY0" fmla="*/ 2590801 h 2590801"/>
                  <a:gd name="connsiteX1" fmla="*/ 209551 w 567413"/>
                  <a:gd name="connsiteY1" fmla="*/ 0 h 2590801"/>
                  <a:gd name="connsiteX2" fmla="*/ 209549 w 567413"/>
                  <a:gd name="connsiteY2" fmla="*/ 2590801 h 2590801"/>
                  <a:gd name="connsiteX0" fmla="*/ 342899 w 700763"/>
                  <a:gd name="connsiteY0" fmla="*/ 2590801 h 2590801"/>
                  <a:gd name="connsiteX1" fmla="*/ 342901 w 700763"/>
                  <a:gd name="connsiteY1" fmla="*/ 0 h 2590801"/>
                  <a:gd name="connsiteX2" fmla="*/ 342899 w 700763"/>
                  <a:gd name="connsiteY2" fmla="*/ 2590801 h 2590801"/>
                  <a:gd name="connsiteX0" fmla="*/ 342899 w 653138"/>
                  <a:gd name="connsiteY0" fmla="*/ 2590801 h 2590801"/>
                  <a:gd name="connsiteX1" fmla="*/ 342901 w 653138"/>
                  <a:gd name="connsiteY1" fmla="*/ 0 h 2590801"/>
                  <a:gd name="connsiteX2" fmla="*/ 342899 w 653138"/>
                  <a:gd name="connsiteY2" fmla="*/ 2590801 h 2590801"/>
                  <a:gd name="connsiteX0" fmla="*/ 276224 w 586463"/>
                  <a:gd name="connsiteY0" fmla="*/ 2590801 h 2590801"/>
                  <a:gd name="connsiteX1" fmla="*/ 276226 w 586463"/>
                  <a:gd name="connsiteY1" fmla="*/ 0 h 2590801"/>
                  <a:gd name="connsiteX2" fmla="*/ 276224 w 586463"/>
                  <a:gd name="connsiteY2" fmla="*/ 2590801 h 2590801"/>
                  <a:gd name="connsiteX0" fmla="*/ 409574 w 719813"/>
                  <a:gd name="connsiteY0" fmla="*/ 2590801 h 2590801"/>
                  <a:gd name="connsiteX1" fmla="*/ 409576 w 719813"/>
                  <a:gd name="connsiteY1" fmla="*/ 0 h 2590801"/>
                  <a:gd name="connsiteX2" fmla="*/ 409574 w 7198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Lst>
                <a:ahLst/>
                <a:cxnLst>
                  <a:cxn ang="0">
                    <a:pos x="connsiteX0" y="connsiteY0"/>
                  </a:cxn>
                  <a:cxn ang="0">
                    <a:pos x="connsiteX1" y="connsiteY1"/>
                  </a:cxn>
                  <a:cxn ang="0">
                    <a:pos x="connsiteX2" y="connsiteY2"/>
                  </a:cxn>
                </a:cxnLst>
                <a:rect l="l" t="t" r="r" b="b"/>
                <a:pathLst>
                  <a:path w="834113" h="2590801">
                    <a:moveTo>
                      <a:pt x="409574" y="2590801"/>
                    </a:moveTo>
                    <a:cubicBezTo>
                      <a:pt x="154305" y="2012951"/>
                      <a:pt x="0" y="987425"/>
                      <a:pt x="409576" y="0"/>
                    </a:cubicBezTo>
                    <a:cubicBezTo>
                      <a:pt x="834113" y="888087"/>
                      <a:pt x="637896" y="1999894"/>
                      <a:pt x="409574" y="2590801"/>
                    </a:cubicBezTo>
                    <a:close/>
                  </a:path>
                </a:pathLst>
              </a:cu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latin typeface="+mj-lt"/>
                </a:endParaRPr>
              </a:p>
            </p:txBody>
          </p:sp>
        </p:grpSp>
      </p:grpSp>
      <p:sp>
        <p:nvSpPr>
          <p:cNvPr id="70" name="TextBox 69"/>
          <p:cNvSpPr txBox="1"/>
          <p:nvPr/>
        </p:nvSpPr>
        <p:spPr>
          <a:xfrm>
            <a:off x="7563411" y="2834534"/>
            <a:ext cx="298480" cy="276999"/>
          </a:xfrm>
          <a:prstGeom prst="rect">
            <a:avLst/>
          </a:prstGeom>
          <a:noFill/>
        </p:spPr>
        <p:txBody>
          <a:bodyPr wrap="none" rtlCol="0">
            <a:spAutoFit/>
          </a:bodyPr>
          <a:lstStyle/>
          <a:p>
            <a:r>
              <a:rPr lang="en-US" sz="1200" b="1" dirty="0" smtClean="0">
                <a:solidFill>
                  <a:srgbClr val="3399FF"/>
                </a:solidFill>
                <a:latin typeface="+mj-lt"/>
                <a:cs typeface="Times New Roman" pitchFamily="18" charset="0"/>
              </a:rPr>
              <a:t>B</a:t>
            </a:r>
            <a:r>
              <a:rPr lang="en-US" sz="1200" b="1" baseline="30000" dirty="0" smtClean="0">
                <a:solidFill>
                  <a:srgbClr val="3399FF"/>
                </a:solidFill>
                <a:latin typeface="+mj-lt"/>
                <a:cs typeface="Times New Roman" pitchFamily="18" charset="0"/>
              </a:rPr>
              <a:t>I</a:t>
            </a:r>
            <a:endParaRPr lang="en-US" sz="1200" b="1" baseline="30000" dirty="0">
              <a:solidFill>
                <a:srgbClr val="3399FF"/>
              </a:solidFill>
              <a:latin typeface="+mj-lt"/>
              <a:cs typeface="Times New Roman" pitchFamily="18" charset="0"/>
            </a:endParaRPr>
          </a:p>
        </p:txBody>
      </p:sp>
      <p:grpSp>
        <p:nvGrpSpPr>
          <p:cNvPr id="71" name="Group 249"/>
          <p:cNvGrpSpPr/>
          <p:nvPr/>
        </p:nvGrpSpPr>
        <p:grpSpPr>
          <a:xfrm>
            <a:off x="7772400" y="2321988"/>
            <a:ext cx="260985" cy="548640"/>
            <a:chOff x="3733483" y="3443382"/>
            <a:chExt cx="260985" cy="731520"/>
          </a:xfrm>
        </p:grpSpPr>
        <p:cxnSp>
          <p:nvCxnSpPr>
            <p:cNvPr id="72" name="Straight Arrow Connector 71"/>
            <p:cNvCxnSpPr/>
            <p:nvPr/>
          </p:nvCxnSpPr>
          <p:spPr>
            <a:xfrm rot="10800000">
              <a:off x="3758725" y="3443382"/>
              <a:ext cx="0" cy="731520"/>
            </a:xfrm>
            <a:prstGeom prst="straightConnector1">
              <a:avLst/>
            </a:prstGeom>
            <a:ln w="25400">
              <a:solidFill>
                <a:srgbClr val="2919FB"/>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733483" y="3641502"/>
              <a:ext cx="260985" cy="369332"/>
            </a:xfrm>
            <a:prstGeom prst="rect">
              <a:avLst/>
            </a:prstGeom>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sz="1200" b="1" dirty="0" smtClean="0">
                  <a:solidFill>
                    <a:srgbClr val="0000FF"/>
                  </a:solidFill>
                  <a:latin typeface="Book Antiqua" pitchFamily="18" charset="0"/>
                </a:rPr>
                <a:t>?</a:t>
              </a:r>
              <a:endParaRPr lang="en-US" sz="1200" b="1" dirty="0">
                <a:solidFill>
                  <a:srgbClr val="0000FF"/>
                </a:solidFill>
                <a:latin typeface="Book Antiqua" pitchFamily="18" charset="0"/>
              </a:endParaRPr>
            </a:p>
          </p:txBody>
        </p:sp>
      </p:grpSp>
      <p:sp>
        <p:nvSpPr>
          <p:cNvPr id="74" name="TextBox 73"/>
          <p:cNvSpPr txBox="1"/>
          <p:nvPr/>
        </p:nvSpPr>
        <p:spPr>
          <a:xfrm>
            <a:off x="7543800" y="2079165"/>
            <a:ext cx="304892" cy="276999"/>
          </a:xfrm>
          <a:prstGeom prst="rect">
            <a:avLst/>
          </a:prstGeom>
          <a:noFill/>
        </p:spPr>
        <p:txBody>
          <a:bodyPr wrap="none" rtlCol="0">
            <a:spAutoFit/>
          </a:bodyPr>
          <a:lstStyle/>
          <a:p>
            <a:r>
              <a:rPr lang="en-US" sz="1200" b="1" dirty="0" smtClean="0">
                <a:solidFill>
                  <a:srgbClr val="3399FF"/>
                </a:solidFill>
                <a:latin typeface="+mj-lt"/>
                <a:cs typeface="Times New Roman" pitchFamily="18" charset="0"/>
              </a:rPr>
              <a:t>A</a:t>
            </a:r>
            <a:r>
              <a:rPr lang="en-US" sz="1200" b="1" baseline="30000" dirty="0" smtClean="0">
                <a:solidFill>
                  <a:srgbClr val="3399FF"/>
                </a:solidFill>
                <a:latin typeface="+mj-lt"/>
                <a:cs typeface="Times New Roman" pitchFamily="18" charset="0"/>
              </a:rPr>
              <a:t>I</a:t>
            </a:r>
            <a:endParaRPr lang="en-US" sz="1200" b="1" baseline="30000" dirty="0">
              <a:solidFill>
                <a:srgbClr val="3399FF"/>
              </a:solidFill>
              <a:latin typeface="+mj-lt"/>
              <a:cs typeface="Times New Roman" pitchFamily="18" charset="0"/>
            </a:endParaRPr>
          </a:p>
        </p:txBody>
      </p:sp>
      <p:cxnSp>
        <p:nvCxnSpPr>
          <p:cNvPr id="75" name="Straight Arrow Connector 74"/>
          <p:cNvCxnSpPr/>
          <p:nvPr/>
        </p:nvCxnSpPr>
        <p:spPr>
          <a:xfrm rot="16200000" flipV="1">
            <a:off x="4977682" y="2101912"/>
            <a:ext cx="411480" cy="0"/>
          </a:xfrm>
          <a:prstGeom prst="straightConnector1">
            <a:avLst/>
          </a:prstGeom>
          <a:ln w="28575">
            <a:solidFill>
              <a:srgbClr val="009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048250" y="1656296"/>
            <a:ext cx="277640" cy="276999"/>
          </a:xfrm>
          <a:prstGeom prst="rect">
            <a:avLst/>
          </a:prstGeom>
          <a:noFill/>
        </p:spPr>
        <p:txBody>
          <a:bodyPr wrap="none" rtlCol="0">
            <a:spAutoFit/>
          </a:bodyPr>
          <a:lstStyle/>
          <a:p>
            <a:pPr algn="ctr"/>
            <a:r>
              <a:rPr lang="en-US" sz="1200" b="1" dirty="0" smtClean="0">
                <a:solidFill>
                  <a:srgbClr val="3399FF"/>
                </a:solidFill>
                <a:latin typeface="+mj-lt"/>
                <a:cs typeface="Times New Roman" pitchFamily="18" charset="0"/>
              </a:rPr>
              <a:t>A</a:t>
            </a:r>
            <a:endParaRPr lang="en-US" sz="1200" b="1" baseline="30000" dirty="0">
              <a:solidFill>
                <a:srgbClr val="3399FF"/>
              </a:solidFill>
              <a:latin typeface="+mj-lt"/>
              <a:cs typeface="Times New Roman" pitchFamily="18" charset="0"/>
            </a:endParaRPr>
          </a:p>
        </p:txBody>
      </p:sp>
      <p:sp>
        <p:nvSpPr>
          <p:cNvPr id="77" name="TextBox 76"/>
          <p:cNvSpPr txBox="1"/>
          <p:nvPr/>
        </p:nvSpPr>
        <p:spPr>
          <a:xfrm>
            <a:off x="5062772" y="2294751"/>
            <a:ext cx="271228" cy="276999"/>
          </a:xfrm>
          <a:prstGeom prst="rect">
            <a:avLst/>
          </a:prstGeom>
          <a:noFill/>
        </p:spPr>
        <p:txBody>
          <a:bodyPr wrap="none" rtlCol="0">
            <a:spAutoFit/>
          </a:bodyPr>
          <a:lstStyle/>
          <a:p>
            <a:r>
              <a:rPr lang="en-US" sz="1200" b="1" dirty="0" smtClean="0">
                <a:solidFill>
                  <a:srgbClr val="3399FF"/>
                </a:solidFill>
                <a:latin typeface="+mj-lt"/>
                <a:cs typeface="Times New Roman" pitchFamily="18" charset="0"/>
              </a:rPr>
              <a:t>B</a:t>
            </a:r>
            <a:endParaRPr lang="en-US" sz="1200" b="1" baseline="30000" dirty="0">
              <a:solidFill>
                <a:srgbClr val="3399FF"/>
              </a:solidFill>
              <a:latin typeface="+mj-lt"/>
              <a:cs typeface="Times New Roman" pitchFamily="18" charset="0"/>
            </a:endParaRPr>
          </a:p>
        </p:txBody>
      </p:sp>
      <p:cxnSp>
        <p:nvCxnSpPr>
          <p:cNvPr id="78" name="Straight Arrow Connector 77"/>
          <p:cNvCxnSpPr/>
          <p:nvPr/>
        </p:nvCxnSpPr>
        <p:spPr>
          <a:xfrm rot="5400000" flipH="1" flipV="1">
            <a:off x="7413349" y="2590003"/>
            <a:ext cx="548640" cy="1588"/>
          </a:xfrm>
          <a:prstGeom prst="straightConnector1">
            <a:avLst/>
          </a:prstGeom>
          <a:ln w="28575">
            <a:solidFill>
              <a:srgbClr val="0099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9" name="Group 249"/>
          <p:cNvGrpSpPr/>
          <p:nvPr/>
        </p:nvGrpSpPr>
        <p:grpSpPr>
          <a:xfrm>
            <a:off x="5284788" y="1911917"/>
            <a:ext cx="569912" cy="411480"/>
            <a:chOff x="3728548" y="4035837"/>
            <a:chExt cx="569912" cy="548640"/>
          </a:xfrm>
        </p:grpSpPr>
        <p:cxnSp>
          <p:nvCxnSpPr>
            <p:cNvPr id="80" name="Straight Arrow Connector 79"/>
            <p:cNvCxnSpPr/>
            <p:nvPr/>
          </p:nvCxnSpPr>
          <p:spPr>
            <a:xfrm rot="10800000">
              <a:off x="3746818" y="4035837"/>
              <a:ext cx="0" cy="548640"/>
            </a:xfrm>
            <a:prstGeom prst="straightConnector1">
              <a:avLst/>
            </a:prstGeom>
            <a:ln w="25400">
              <a:solidFill>
                <a:srgbClr val="2919FB"/>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728548" y="4122674"/>
              <a:ext cx="569912" cy="369332"/>
            </a:xfrm>
            <a:prstGeom prst="rect">
              <a:avLst/>
            </a:prstGeom>
            <a:noFill/>
          </p:spPr>
          <p:txBody>
            <a:bodyPr wrap="square" rtlCol="0">
              <a:spAutoFit/>
            </a:bodyPr>
            <a:lstStyle/>
            <a:p>
              <a:r>
                <a:rPr lang="en-US" sz="1200" b="1" dirty="0" smtClean="0">
                  <a:solidFill>
                    <a:srgbClr val="0000FF"/>
                  </a:solidFill>
                  <a:latin typeface="+mj-lt"/>
                </a:rPr>
                <a:t>5 cm</a:t>
              </a:r>
              <a:endParaRPr lang="en-US" sz="1200" b="1" dirty="0">
                <a:solidFill>
                  <a:srgbClr val="0000FF"/>
                </a:solidFill>
                <a:latin typeface="+mj-lt"/>
              </a:endParaRPr>
            </a:p>
          </p:txBody>
        </p:sp>
      </p:grpSp>
      <p:grpSp>
        <p:nvGrpSpPr>
          <p:cNvPr id="85" name="Group 249"/>
          <p:cNvGrpSpPr/>
          <p:nvPr/>
        </p:nvGrpSpPr>
        <p:grpSpPr>
          <a:xfrm>
            <a:off x="6767514" y="2854421"/>
            <a:ext cx="919161" cy="276999"/>
            <a:chOff x="1704688" y="4575430"/>
            <a:chExt cx="1291994" cy="369332"/>
          </a:xfrm>
        </p:grpSpPr>
        <p:cxnSp>
          <p:nvCxnSpPr>
            <p:cNvPr id="86" name="Straight Arrow Connector 85"/>
            <p:cNvCxnSpPr/>
            <p:nvPr/>
          </p:nvCxnSpPr>
          <p:spPr>
            <a:xfrm flipH="1">
              <a:off x="1704688" y="4585886"/>
              <a:ext cx="1291994" cy="5860"/>
            </a:xfrm>
            <a:prstGeom prst="straightConnector1">
              <a:avLst/>
            </a:prstGeom>
            <a:ln w="25400">
              <a:solidFill>
                <a:srgbClr val="2919FB"/>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589712" y="4575430"/>
              <a:ext cx="259373" cy="369332"/>
            </a:xfrm>
            <a:prstGeom prst="rect">
              <a:avLst/>
            </a:prstGeom>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algn="ctr"/>
              <a:r>
                <a:rPr lang="en-US" sz="1200" b="1" dirty="0" smtClean="0">
                  <a:solidFill>
                    <a:srgbClr val="0000FF"/>
                  </a:solidFill>
                  <a:latin typeface="Book Antiqua" pitchFamily="18" charset="0"/>
                </a:rPr>
                <a:t>?</a:t>
              </a:r>
              <a:endParaRPr lang="en-US" sz="1200" b="1" dirty="0">
                <a:solidFill>
                  <a:srgbClr val="0000FF"/>
                </a:solidFill>
                <a:latin typeface="Book Antiqua" pitchFamily="18" charset="0"/>
              </a:endParaRPr>
            </a:p>
          </p:txBody>
        </p:sp>
      </p:grpSp>
      <p:grpSp>
        <p:nvGrpSpPr>
          <p:cNvPr id="90" name="Group 249"/>
          <p:cNvGrpSpPr/>
          <p:nvPr/>
        </p:nvGrpSpPr>
        <p:grpSpPr>
          <a:xfrm>
            <a:off x="5178425" y="1653124"/>
            <a:ext cx="1616075" cy="276999"/>
            <a:chOff x="2960102" y="4258273"/>
            <a:chExt cx="1740380" cy="369331"/>
          </a:xfrm>
        </p:grpSpPr>
        <p:cxnSp>
          <p:nvCxnSpPr>
            <p:cNvPr id="91" name="Straight Arrow Connector 90"/>
            <p:cNvCxnSpPr/>
            <p:nvPr/>
          </p:nvCxnSpPr>
          <p:spPr>
            <a:xfrm flipH="1">
              <a:off x="2960102" y="4585269"/>
              <a:ext cx="1740380" cy="0"/>
            </a:xfrm>
            <a:prstGeom prst="straightConnector1">
              <a:avLst/>
            </a:prstGeom>
            <a:ln w="25400">
              <a:solidFill>
                <a:srgbClr val="2919FB"/>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747898" y="4258273"/>
              <a:ext cx="682466" cy="369331"/>
            </a:xfrm>
            <a:prstGeom prst="rect">
              <a:avLst/>
            </a:prstGeom>
            <a:noFill/>
          </p:spPr>
          <p:txBody>
            <a:bodyPr wrap="square" rtlCol="0">
              <a:spAutoFit/>
            </a:bodyPr>
            <a:lstStyle/>
            <a:p>
              <a:pPr algn="ctr"/>
              <a:r>
                <a:rPr lang="en-US" sz="1200" b="1" dirty="0" smtClean="0">
                  <a:solidFill>
                    <a:srgbClr val="0000FF"/>
                  </a:solidFill>
                  <a:latin typeface="+mj-lt"/>
                </a:rPr>
                <a:t>30 cm</a:t>
              </a:r>
              <a:endParaRPr lang="en-US" sz="1200" b="1" dirty="0">
                <a:solidFill>
                  <a:srgbClr val="0000FF"/>
                </a:solidFill>
                <a:latin typeface="+mj-lt"/>
              </a:endParaRPr>
            </a:p>
          </p:txBody>
        </p:sp>
      </p:grpSp>
      <p:sp>
        <p:nvSpPr>
          <p:cNvPr id="97" name="Rectangle 96"/>
          <p:cNvSpPr/>
          <p:nvPr/>
        </p:nvSpPr>
        <p:spPr>
          <a:xfrm>
            <a:off x="1276350" y="314325"/>
            <a:ext cx="6275518" cy="830997"/>
          </a:xfrm>
          <a:prstGeom prst="rect">
            <a:avLst/>
          </a:prstGeom>
        </p:spPr>
        <p:txBody>
          <a:bodyPr wrap="square">
            <a:spAutoFit/>
          </a:bodyPr>
          <a:lstStyle/>
          <a:p>
            <a:pPr algn="just"/>
            <a:r>
              <a:rPr lang="en-US" sz="1600" b="1" dirty="0">
                <a:latin typeface="Book Antiqua" pitchFamily="18" charset="0"/>
              </a:rPr>
              <a:t>An object of height </a:t>
            </a:r>
            <a:r>
              <a:rPr lang="en-US" sz="1600" b="1" dirty="0" smtClean="0">
                <a:latin typeface="Book Antiqua" pitchFamily="18" charset="0"/>
              </a:rPr>
              <a:t>10 </a:t>
            </a:r>
            <a:r>
              <a:rPr lang="en-US" sz="1600" b="1" dirty="0">
                <a:latin typeface="Book Antiqua" pitchFamily="18" charset="0"/>
              </a:rPr>
              <a:t>cm is held </a:t>
            </a:r>
            <a:r>
              <a:rPr lang="en-US" sz="1600" b="1" dirty="0" smtClean="0">
                <a:latin typeface="Book Antiqua" pitchFamily="18" charset="0"/>
              </a:rPr>
              <a:t>30 </a:t>
            </a:r>
            <a:r>
              <a:rPr lang="en-US" sz="1600" b="1" dirty="0">
                <a:latin typeface="Book Antiqua" pitchFamily="18" charset="0"/>
              </a:rPr>
              <a:t>cm away from a converging lens of focal length 10 cm. Find the position, nature and size of the image </a:t>
            </a:r>
            <a:r>
              <a:rPr lang="en-US" sz="1600" b="1" dirty="0" smtClean="0">
                <a:latin typeface="Book Antiqua" pitchFamily="18" charset="0"/>
              </a:rPr>
              <a:t>formed.</a:t>
            </a:r>
          </a:p>
        </p:txBody>
      </p:sp>
      <p:grpSp>
        <p:nvGrpSpPr>
          <p:cNvPr id="98" name="Group 97"/>
          <p:cNvGrpSpPr/>
          <p:nvPr/>
        </p:nvGrpSpPr>
        <p:grpSpPr>
          <a:xfrm>
            <a:off x="7394637" y="1504950"/>
            <a:ext cx="1335478" cy="616018"/>
            <a:chOff x="7133587" y="1032945"/>
            <a:chExt cx="1335478" cy="616018"/>
          </a:xfrm>
        </p:grpSpPr>
        <p:pic>
          <p:nvPicPr>
            <p:cNvPr id="99" name="Picture 4" descr="https://encrypted-tbn3.gstatic.com/images?q=tbn:ANd9GcSvX_17slyVYucEyf4TyHGpWRa0fvLd-WWQ5YvgXXNJ5DN78ISAN9BjVA"/>
            <p:cNvPicPr>
              <a:picLocks noChangeAspect="1" noChangeArrowheads="1"/>
            </p:cNvPicPr>
            <p:nvPr/>
          </p:nvPicPr>
          <p:blipFill rotWithShape="1">
            <a:blip r:embed="rId4">
              <a:extLst>
                <a:ext uri="{28A0092B-C50C-407E-A947-70E740481C1C}">
                  <a14:useLocalDpi xmlns:a14="http://schemas.microsoft.com/office/drawing/2010/main" val="0"/>
                </a:ext>
              </a:extLst>
            </a:blip>
            <a:srcRect t="12639" b="11557"/>
            <a:stretch/>
          </p:blipFill>
          <p:spPr bwMode="auto">
            <a:xfrm>
              <a:off x="7133587" y="1032945"/>
              <a:ext cx="1335478" cy="616018"/>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7180170" y="1033910"/>
              <a:ext cx="1260462" cy="562077"/>
              <a:chOff x="1595464" y="2821122"/>
              <a:chExt cx="1260462" cy="562077"/>
            </a:xfrm>
          </p:grpSpPr>
          <p:sp>
            <p:nvSpPr>
              <p:cNvPr id="101" name="TextBox 100"/>
              <p:cNvSpPr txBox="1"/>
              <p:nvPr/>
            </p:nvSpPr>
            <p:spPr>
              <a:xfrm>
                <a:off x="1892139" y="2948176"/>
                <a:ext cx="240368" cy="338554"/>
              </a:xfrm>
              <a:prstGeom prst="rect">
                <a:avLst/>
              </a:prstGeom>
              <a:noFill/>
            </p:spPr>
            <p:txBody>
              <a:bodyPr wrap="square" rtlCol="0">
                <a:spAutoFit/>
              </a:bodyPr>
              <a:lstStyle/>
              <a:p>
                <a:pPr algn="ctr"/>
                <a:r>
                  <a:rPr lang="en-US" sz="1600" b="1" dirty="0" smtClean="0">
                    <a:latin typeface="Bookman Old Style" pitchFamily="18" charset="0"/>
                    <a:cs typeface="Times New Roman" pitchFamily="18" charset="0"/>
                  </a:rPr>
                  <a:t>=</a:t>
                </a:r>
                <a:endParaRPr lang="en-US" sz="1600" b="1" dirty="0">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102" name="TextBox 101"/>
                  <p:cNvSpPr txBox="1"/>
                  <p:nvPr/>
                </p:nvSpPr>
                <p:spPr>
                  <a:xfrm>
                    <a:off x="1595464" y="2951350"/>
                    <a:ext cx="417370" cy="33291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m:rPr>
                              <m:nor/>
                            </m:rPr>
                            <a:rPr lang="en-US" sz="1600" b="1" dirty="0" smtClean="0">
                              <a:solidFill>
                                <a:schemeClr val="tx1"/>
                              </a:solidFill>
                              <a:latin typeface="Bookman Old Style" pitchFamily="18" charset="0"/>
                            </a:rPr>
                            <m:t>M</m:t>
                          </m:r>
                        </m:oMath>
                      </m:oMathPara>
                    </a14:m>
                    <a:endParaRPr lang="en-US" sz="1600" b="1" baseline="-25000" dirty="0">
                      <a:solidFill>
                        <a:schemeClr val="tx1"/>
                      </a:solidFill>
                      <a:latin typeface="Bookman Old Style" pitchFamily="18" charset="0"/>
                      <a:cs typeface="Times New Roman" pitchFamily="18" charset="0"/>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1595464" y="2951350"/>
                    <a:ext cx="417370" cy="33291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2030052" y="2821122"/>
                    <a:ext cx="435427" cy="5620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tx1"/>
                                  </a:solidFill>
                                  <a:latin typeface="Cambria Math" panose="02040503050406030204" pitchFamily="18" charset="0"/>
                                  <a:cs typeface="Times New Roman" pitchFamily="18" charset="0"/>
                                </a:rPr>
                              </m:ctrlPr>
                            </m:fPr>
                            <m:num>
                              <m:r>
                                <m:rPr>
                                  <m:nor/>
                                </m:rPr>
                                <a:rPr lang="en-US" sz="1600" b="1" dirty="0" smtClean="0">
                                  <a:solidFill>
                                    <a:schemeClr val="tx1"/>
                                  </a:solidFill>
                                  <a:latin typeface="Bookman Old Style" pitchFamily="18" charset="0"/>
                                  <a:cs typeface="Times New Roman" pitchFamily="18" charset="0"/>
                                </a:rPr>
                                <m:t>h</m:t>
                              </m:r>
                              <m:r>
                                <m:rPr>
                                  <m:nor/>
                                </m:rPr>
                                <a:rPr lang="en-US" sz="1600" b="1" baseline="-25000" dirty="0" smtClean="0">
                                  <a:solidFill>
                                    <a:schemeClr val="tx1"/>
                                  </a:solidFill>
                                  <a:latin typeface="Bookman Old Style" pitchFamily="18" charset="0"/>
                                  <a:cs typeface="Times New Roman" pitchFamily="18" charset="0"/>
                                </a:rPr>
                                <m:t>2</m:t>
                              </m:r>
                            </m:num>
                            <m:den>
                              <m:r>
                                <m:rPr>
                                  <m:nor/>
                                </m:rPr>
                                <a:rPr lang="en-US" sz="1600" b="1" dirty="0" smtClean="0">
                                  <a:solidFill>
                                    <a:schemeClr val="tx1"/>
                                  </a:solidFill>
                                  <a:latin typeface="Bookman Old Style" pitchFamily="18" charset="0"/>
                                  <a:cs typeface="Times New Roman" pitchFamily="18" charset="0"/>
                                </a:rPr>
                                <m:t>h</m:t>
                              </m:r>
                              <m:r>
                                <m:rPr>
                                  <m:nor/>
                                </m:rPr>
                                <a:rPr lang="en-US" sz="1600" b="1" baseline="-25000" dirty="0" smtClean="0">
                                  <a:solidFill>
                                    <a:schemeClr val="tx1"/>
                                  </a:solidFill>
                                  <a:latin typeface="Bookman Old Style" pitchFamily="18" charset="0"/>
                                  <a:cs typeface="Times New Roman" pitchFamily="18" charset="0"/>
                                </a:rPr>
                                <m:t>1</m:t>
                              </m:r>
                            </m:den>
                          </m:f>
                        </m:oMath>
                      </m:oMathPara>
                    </a14:m>
                    <a:endParaRPr lang="en-US" sz="1600" b="1" baseline="-25000" dirty="0">
                      <a:solidFill>
                        <a:schemeClr val="tx1"/>
                      </a:solidFill>
                      <a:latin typeface="Bookman Old Style" pitchFamily="18" charset="0"/>
                      <a:cs typeface="Times New Roman" pitchFamily="18" charset="0"/>
                    </a:endParaRPr>
                  </a:p>
                </p:txBody>
              </p:sp>
            </mc:Choice>
            <mc:Fallback xmlns="">
              <p:sp>
                <p:nvSpPr>
                  <p:cNvPr id="103" name="TextBox 102"/>
                  <p:cNvSpPr txBox="1">
                    <a:spLocks noRot="1" noChangeAspect="1" noMove="1" noResize="1" noEditPoints="1" noAdjustHandles="1" noChangeArrowheads="1" noChangeShapeType="1" noTextEdit="1"/>
                  </p:cNvSpPr>
                  <p:nvPr/>
                </p:nvSpPr>
                <p:spPr>
                  <a:xfrm>
                    <a:off x="2030052" y="2821122"/>
                    <a:ext cx="435427" cy="562077"/>
                  </a:xfrm>
                  <a:prstGeom prst="rect">
                    <a:avLst/>
                  </a:prstGeom>
                  <a:blipFill rotWithShape="1">
                    <a:blip r:embed="rId6"/>
                    <a:stretch>
                      <a:fillRect/>
                    </a:stretch>
                  </a:blipFill>
                </p:spPr>
                <p:txBody>
                  <a:bodyPr/>
                  <a:lstStyle/>
                  <a:p>
                    <a:r>
                      <a:rPr lang="en-US">
                        <a:noFill/>
                      </a:rPr>
                      <a:t> </a:t>
                    </a:r>
                  </a:p>
                </p:txBody>
              </p:sp>
            </mc:Fallback>
          </mc:AlternateContent>
          <p:sp>
            <p:nvSpPr>
              <p:cNvPr id="104" name="TextBox 103"/>
              <p:cNvSpPr txBox="1"/>
              <p:nvPr/>
            </p:nvSpPr>
            <p:spPr>
              <a:xfrm>
                <a:off x="2344279" y="2948176"/>
                <a:ext cx="240368" cy="338554"/>
              </a:xfrm>
              <a:prstGeom prst="rect">
                <a:avLst/>
              </a:prstGeom>
              <a:noFill/>
            </p:spPr>
            <p:txBody>
              <a:bodyPr wrap="square" rtlCol="0">
                <a:spAutoFit/>
              </a:bodyPr>
              <a:lstStyle/>
              <a:p>
                <a:pPr algn="ctr"/>
                <a:r>
                  <a:rPr lang="en-US" sz="1600" b="1" dirty="0" smtClean="0">
                    <a:latin typeface="Bookman Old Style" pitchFamily="18" charset="0"/>
                    <a:cs typeface="Times New Roman" pitchFamily="18" charset="0"/>
                  </a:rPr>
                  <a:t>=</a:t>
                </a:r>
                <a:endParaRPr lang="en-US" sz="1600" b="1" dirty="0">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105" name="TextBox 104"/>
                  <p:cNvSpPr txBox="1"/>
                  <p:nvPr/>
                </p:nvSpPr>
                <p:spPr>
                  <a:xfrm>
                    <a:off x="2558523" y="2847604"/>
                    <a:ext cx="297403" cy="51738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tx1"/>
                                  </a:solidFill>
                                  <a:latin typeface="Cambria Math" panose="02040503050406030204" pitchFamily="18" charset="0"/>
                                  <a:cs typeface="Times New Roman" pitchFamily="18" charset="0"/>
                                </a:rPr>
                              </m:ctrlPr>
                            </m:fPr>
                            <m:num>
                              <m:r>
                                <m:rPr>
                                  <m:nor/>
                                </m:rPr>
                                <a:rPr lang="en-US" sz="1600" b="1" dirty="0" smtClean="0">
                                  <a:solidFill>
                                    <a:schemeClr val="tx1"/>
                                  </a:solidFill>
                                  <a:latin typeface="Bookman Old Style" pitchFamily="18" charset="0"/>
                                  <a:cs typeface="Times New Roman" pitchFamily="18" charset="0"/>
                                </a:rPr>
                                <m:t>v</m:t>
                              </m:r>
                            </m:num>
                            <m:den>
                              <m:r>
                                <m:rPr>
                                  <m:nor/>
                                </m:rPr>
                                <a:rPr lang="en-US" sz="1600" b="1" dirty="0" smtClean="0">
                                  <a:solidFill>
                                    <a:schemeClr val="tx1"/>
                                  </a:solidFill>
                                  <a:latin typeface="Bookman Old Style" pitchFamily="18" charset="0"/>
                                  <a:cs typeface="Times New Roman" pitchFamily="18" charset="0"/>
                                </a:rPr>
                                <m:t>u</m:t>
                              </m:r>
                            </m:den>
                          </m:f>
                        </m:oMath>
                      </m:oMathPara>
                    </a14:m>
                    <a:endParaRPr lang="en-US" sz="1600" b="1" baseline="-25000" dirty="0">
                      <a:solidFill>
                        <a:schemeClr val="tx1"/>
                      </a:solidFill>
                      <a:latin typeface="Bookman Old Style" pitchFamily="18" charset="0"/>
                      <a:cs typeface="Times New Roman" pitchFamily="18" charset="0"/>
                    </a:endParaRPr>
                  </a:p>
                </p:txBody>
              </p:sp>
            </mc:Choice>
            <mc:Fallback xmlns="">
              <p:sp>
                <p:nvSpPr>
                  <p:cNvPr id="105" name="TextBox 104"/>
                  <p:cNvSpPr txBox="1">
                    <a:spLocks noRot="1" noChangeAspect="1" noMove="1" noResize="1" noEditPoints="1" noAdjustHandles="1" noChangeArrowheads="1" noChangeShapeType="1" noTextEdit="1"/>
                  </p:cNvSpPr>
                  <p:nvPr/>
                </p:nvSpPr>
                <p:spPr>
                  <a:xfrm>
                    <a:off x="2558523" y="2847604"/>
                    <a:ext cx="297403" cy="517386"/>
                  </a:xfrm>
                  <a:prstGeom prst="rect">
                    <a:avLst/>
                  </a:prstGeom>
                  <a:blipFill rotWithShape="1">
                    <a:blip r:embed="rId7"/>
                    <a:stretch>
                      <a:fillRect/>
                    </a:stretch>
                  </a:blipFill>
                </p:spPr>
                <p:txBody>
                  <a:bodyPr/>
                  <a:lstStyle/>
                  <a:p>
                    <a:r>
                      <a:rPr lang="en-US">
                        <a:noFill/>
                      </a:rPr>
                      <a:t> </a:t>
                    </a:r>
                  </a:p>
                </p:txBody>
              </p:sp>
            </mc:Fallback>
          </mc:AlternateContent>
        </p:grpSp>
      </p:grpSp>
      <p:grpSp>
        <p:nvGrpSpPr>
          <p:cNvPr id="110" name="Group 109"/>
          <p:cNvGrpSpPr/>
          <p:nvPr/>
        </p:nvGrpSpPr>
        <p:grpSpPr>
          <a:xfrm>
            <a:off x="7390198" y="848270"/>
            <a:ext cx="1337117" cy="656680"/>
            <a:chOff x="7133586" y="1013138"/>
            <a:chExt cx="1337117" cy="656680"/>
          </a:xfrm>
        </p:grpSpPr>
        <p:pic>
          <p:nvPicPr>
            <p:cNvPr id="111" name="Picture 4" descr="https://encrypted-tbn3.gstatic.com/images?q=tbn:ANd9GcSvX_17slyVYucEyf4TyHGpWRa0fvLd-WWQ5YvgXXNJ5DN78ISAN9BjVA"/>
            <p:cNvPicPr>
              <a:picLocks noChangeAspect="1" noChangeArrowheads="1"/>
            </p:cNvPicPr>
            <p:nvPr/>
          </p:nvPicPr>
          <p:blipFill rotWithShape="1">
            <a:blip r:embed="rId4">
              <a:extLst>
                <a:ext uri="{28A0092B-C50C-407E-A947-70E740481C1C}">
                  <a14:useLocalDpi xmlns:a14="http://schemas.microsoft.com/office/drawing/2010/main" val="0"/>
                </a:ext>
              </a:extLst>
            </a:blip>
            <a:srcRect t="12639" b="11557"/>
            <a:stretch/>
          </p:blipFill>
          <p:spPr bwMode="auto">
            <a:xfrm>
              <a:off x="7133586" y="1015300"/>
              <a:ext cx="1337117" cy="654518"/>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p:cNvGrpSpPr/>
            <p:nvPr/>
          </p:nvGrpSpPr>
          <p:grpSpPr>
            <a:xfrm>
              <a:off x="7184906" y="1013138"/>
              <a:ext cx="1208775" cy="586796"/>
              <a:chOff x="1600200" y="2800350"/>
              <a:chExt cx="1208775" cy="586796"/>
            </a:xfrm>
          </p:grpSpPr>
          <p:sp>
            <p:nvSpPr>
              <p:cNvPr id="113" name="TextBox 112"/>
              <p:cNvSpPr txBox="1"/>
              <p:nvPr/>
            </p:nvSpPr>
            <p:spPr>
              <a:xfrm>
                <a:off x="1839717" y="2937375"/>
                <a:ext cx="240368" cy="338554"/>
              </a:xfrm>
              <a:prstGeom prst="rect">
                <a:avLst/>
              </a:prstGeom>
              <a:noFill/>
            </p:spPr>
            <p:txBody>
              <a:bodyPr wrap="square" rtlCol="0">
                <a:spAutoFit/>
              </a:bodyPr>
              <a:lstStyle/>
              <a:p>
                <a:pPr algn="ctr"/>
                <a:r>
                  <a:rPr lang="en-US" sz="1600" b="1" dirty="0" smtClean="0">
                    <a:latin typeface="Bookman Old Style" pitchFamily="18" charset="0"/>
                    <a:cs typeface="Times New Roman" pitchFamily="18" charset="0"/>
                  </a:rPr>
                  <a:t>–</a:t>
                </a:r>
                <a:endParaRPr lang="en-US" sz="1600" b="1" dirty="0">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114" name="TextBox 113"/>
                  <p:cNvSpPr txBox="1"/>
                  <p:nvPr/>
                </p:nvSpPr>
                <p:spPr>
                  <a:xfrm>
                    <a:off x="1600200" y="2827569"/>
                    <a:ext cx="297403" cy="5595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tx1"/>
                                  </a:solidFill>
                                  <a:latin typeface="Cambria Math" panose="02040503050406030204" pitchFamily="18" charset="0"/>
                                  <a:cs typeface="Times New Roman" pitchFamily="18" charset="0"/>
                                </a:rPr>
                              </m:ctrlPr>
                            </m:fPr>
                            <m:num>
                              <m:r>
                                <m:rPr>
                                  <m:nor/>
                                </m:rPr>
                                <a:rPr lang="en-US" sz="1600" b="1" dirty="0">
                                  <a:solidFill>
                                    <a:schemeClr val="tx1"/>
                                  </a:solidFill>
                                  <a:latin typeface="Bookman Old Style" pitchFamily="18" charset="0"/>
                                  <a:cs typeface="Times New Roman" pitchFamily="18" charset="0"/>
                                </a:rPr>
                                <m:t>1</m:t>
                              </m:r>
                            </m:num>
                            <m:den>
                              <m:r>
                                <m:rPr>
                                  <m:nor/>
                                </m:rPr>
                                <a:rPr lang="en-US" sz="1600" b="1" dirty="0" smtClean="0">
                                  <a:solidFill>
                                    <a:schemeClr val="tx1"/>
                                  </a:solidFill>
                                  <a:latin typeface="Bookman Old Style" pitchFamily="18" charset="0"/>
                                  <a:cs typeface="Times New Roman" pitchFamily="18" charset="0"/>
                                </a:rPr>
                                <m:t>v</m:t>
                              </m:r>
                            </m:den>
                          </m:f>
                        </m:oMath>
                      </m:oMathPara>
                    </a14:m>
                    <a:endParaRPr lang="en-US" sz="1600" b="1" baseline="-25000" dirty="0">
                      <a:solidFill>
                        <a:schemeClr val="tx1"/>
                      </a:solidFill>
                      <a:latin typeface="Bookman Old Style" pitchFamily="18" charset="0"/>
                      <a:cs typeface="Times New Roman" pitchFamily="18" charset="0"/>
                    </a:endParaRPr>
                  </a:p>
                </p:txBody>
              </p:sp>
            </mc:Choice>
            <mc:Fallback xmlns="">
              <p:sp>
                <p:nvSpPr>
                  <p:cNvPr id="207" name="TextBox 206"/>
                  <p:cNvSpPr txBox="1">
                    <a:spLocks noRot="1" noChangeAspect="1" noMove="1" noResize="1" noEditPoints="1" noAdjustHandles="1" noChangeArrowheads="1" noChangeShapeType="1" noTextEdit="1"/>
                  </p:cNvSpPr>
                  <p:nvPr/>
                </p:nvSpPr>
                <p:spPr>
                  <a:xfrm>
                    <a:off x="1600200" y="2827569"/>
                    <a:ext cx="297403" cy="616323"/>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p:cNvSpPr txBox="1"/>
                  <p:nvPr/>
                </p:nvSpPr>
                <p:spPr>
                  <a:xfrm>
                    <a:off x="2041449" y="2827569"/>
                    <a:ext cx="297403" cy="55951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tx1"/>
                                  </a:solidFill>
                                  <a:latin typeface="Cambria Math" panose="02040503050406030204" pitchFamily="18" charset="0"/>
                                  <a:cs typeface="Times New Roman" pitchFamily="18" charset="0"/>
                                </a:rPr>
                              </m:ctrlPr>
                            </m:fPr>
                            <m:num>
                              <m:r>
                                <m:rPr>
                                  <m:nor/>
                                </m:rPr>
                                <a:rPr lang="en-US" sz="1600" b="1" dirty="0">
                                  <a:solidFill>
                                    <a:schemeClr val="tx1"/>
                                  </a:solidFill>
                                  <a:latin typeface="Bookman Old Style" pitchFamily="18" charset="0"/>
                                  <a:cs typeface="Times New Roman" pitchFamily="18" charset="0"/>
                                </a:rPr>
                                <m:t>1</m:t>
                              </m:r>
                            </m:num>
                            <m:den>
                              <m:r>
                                <m:rPr>
                                  <m:nor/>
                                </m:rPr>
                                <a:rPr lang="en-US" sz="1600" b="1" dirty="0" smtClean="0">
                                  <a:solidFill>
                                    <a:schemeClr val="tx1"/>
                                  </a:solidFill>
                                  <a:latin typeface="Bookman Old Style" pitchFamily="18" charset="0"/>
                                  <a:cs typeface="Times New Roman" pitchFamily="18" charset="0"/>
                                </a:rPr>
                                <m:t>u</m:t>
                              </m:r>
                            </m:den>
                          </m:f>
                        </m:oMath>
                      </m:oMathPara>
                    </a14:m>
                    <a:endParaRPr lang="en-US" sz="1600" b="1" baseline="-25000" dirty="0">
                      <a:solidFill>
                        <a:schemeClr val="tx1"/>
                      </a:solidFill>
                      <a:latin typeface="Bookman Old Style" pitchFamily="18" charset="0"/>
                      <a:cs typeface="Times New Roman" pitchFamily="18" charset="0"/>
                    </a:endParaRPr>
                  </a:p>
                </p:txBody>
              </p:sp>
            </mc:Choice>
            <mc:Fallback xmlns="">
              <p:sp>
                <p:nvSpPr>
                  <p:cNvPr id="115" name="TextBox 114"/>
                  <p:cNvSpPr txBox="1">
                    <a:spLocks noRot="1" noChangeAspect="1" noMove="1" noResize="1" noEditPoints="1" noAdjustHandles="1" noChangeArrowheads="1" noChangeShapeType="1" noTextEdit="1"/>
                  </p:cNvSpPr>
                  <p:nvPr/>
                </p:nvSpPr>
                <p:spPr>
                  <a:xfrm>
                    <a:off x="2041449" y="2827569"/>
                    <a:ext cx="297403" cy="559512"/>
                  </a:xfrm>
                  <a:prstGeom prst="rect">
                    <a:avLst/>
                  </a:prstGeom>
                  <a:blipFill rotWithShape="1">
                    <a:blip r:embed="rId9"/>
                    <a:stretch>
                      <a:fillRect/>
                    </a:stretch>
                  </a:blipFill>
                </p:spPr>
                <p:txBody>
                  <a:bodyPr/>
                  <a:lstStyle/>
                  <a:p>
                    <a:r>
                      <a:rPr lang="en-US">
                        <a:noFill/>
                      </a:rPr>
                      <a:t> </a:t>
                    </a:r>
                  </a:p>
                </p:txBody>
              </p:sp>
            </mc:Fallback>
          </mc:AlternateContent>
          <p:sp>
            <p:nvSpPr>
              <p:cNvPr id="116" name="TextBox 115"/>
              <p:cNvSpPr txBox="1"/>
              <p:nvPr/>
            </p:nvSpPr>
            <p:spPr>
              <a:xfrm>
                <a:off x="2319466" y="2937375"/>
                <a:ext cx="240368" cy="338554"/>
              </a:xfrm>
              <a:prstGeom prst="rect">
                <a:avLst/>
              </a:prstGeom>
              <a:noFill/>
            </p:spPr>
            <p:txBody>
              <a:bodyPr wrap="square" rtlCol="0">
                <a:spAutoFit/>
              </a:bodyPr>
              <a:lstStyle/>
              <a:p>
                <a:pPr algn="ctr"/>
                <a:r>
                  <a:rPr lang="en-US" sz="1600" b="1" dirty="0" smtClean="0">
                    <a:latin typeface="Bookman Old Style" pitchFamily="18" charset="0"/>
                    <a:cs typeface="Times New Roman" pitchFamily="18" charset="0"/>
                  </a:rPr>
                  <a:t>=</a:t>
                </a:r>
                <a:endParaRPr lang="en-US" sz="1600" b="1" dirty="0">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117" name="TextBox 116"/>
                  <p:cNvSpPr txBox="1"/>
                  <p:nvPr/>
                </p:nvSpPr>
                <p:spPr>
                  <a:xfrm>
                    <a:off x="2511572" y="2800350"/>
                    <a:ext cx="297403" cy="55714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tx1"/>
                                  </a:solidFill>
                                  <a:latin typeface="Cambria Math" panose="02040503050406030204" pitchFamily="18" charset="0"/>
                                  <a:cs typeface="Times New Roman" pitchFamily="18" charset="0"/>
                                </a:rPr>
                              </m:ctrlPr>
                            </m:fPr>
                            <m:num>
                              <m:r>
                                <m:rPr>
                                  <m:nor/>
                                </m:rPr>
                                <a:rPr lang="en-US" sz="1600" b="1" dirty="0">
                                  <a:solidFill>
                                    <a:schemeClr val="tx1"/>
                                  </a:solidFill>
                                  <a:latin typeface="Bookman Old Style" pitchFamily="18" charset="0"/>
                                  <a:cs typeface="Times New Roman" pitchFamily="18" charset="0"/>
                                </a:rPr>
                                <m:t>1</m:t>
                              </m:r>
                            </m:num>
                            <m:den>
                              <m:r>
                                <m:rPr>
                                  <m:nor/>
                                </m:rPr>
                                <a:rPr lang="en-US" sz="1600" b="1" dirty="0" smtClean="0">
                                  <a:solidFill>
                                    <a:schemeClr val="tx1"/>
                                  </a:solidFill>
                                  <a:latin typeface="Bookman Old Style" pitchFamily="18" charset="0"/>
                                  <a:cs typeface="Times New Roman" pitchFamily="18" charset="0"/>
                                </a:rPr>
                                <m:t>f</m:t>
                              </m:r>
                            </m:den>
                          </m:f>
                        </m:oMath>
                      </m:oMathPara>
                    </a14:m>
                    <a:endParaRPr lang="en-US" sz="1600" b="1" baseline="-25000" dirty="0">
                      <a:solidFill>
                        <a:schemeClr val="tx1"/>
                      </a:solidFill>
                      <a:latin typeface="Bookman Old Style" pitchFamily="18" charset="0"/>
                      <a:cs typeface="Times New Roman" pitchFamily="18" charset="0"/>
                    </a:endParaRPr>
                  </a:p>
                </p:txBody>
              </p:sp>
            </mc:Choice>
            <mc:Fallback xmlns="">
              <p:sp>
                <p:nvSpPr>
                  <p:cNvPr id="117" name="TextBox 116"/>
                  <p:cNvSpPr txBox="1">
                    <a:spLocks noRot="1" noChangeAspect="1" noMove="1" noResize="1" noEditPoints="1" noAdjustHandles="1" noChangeArrowheads="1" noChangeShapeType="1" noTextEdit="1"/>
                  </p:cNvSpPr>
                  <p:nvPr/>
                </p:nvSpPr>
                <p:spPr>
                  <a:xfrm>
                    <a:off x="2511572" y="2800350"/>
                    <a:ext cx="297403" cy="602922"/>
                  </a:xfrm>
                  <a:prstGeom prst="rect">
                    <a:avLst/>
                  </a:prstGeom>
                  <a:blipFill rotWithShape="1">
                    <a:blip r:embed="rId10"/>
                    <a:stretch>
                      <a:fillRect/>
                    </a:stretch>
                  </a:blipFill>
                </p:spPr>
                <p:txBody>
                  <a:bodyPr/>
                  <a:lstStyle/>
                  <a:p>
                    <a:r>
                      <a:rPr lang="en-US">
                        <a:noFill/>
                      </a:rPr>
                      <a:t> </a:t>
                    </a:r>
                  </a:p>
                </p:txBody>
              </p:sp>
            </mc:Fallback>
          </mc:AlternateContent>
        </p:grpSp>
      </p:grpSp>
      <p:grpSp>
        <p:nvGrpSpPr>
          <p:cNvPr id="118" name="Group 117"/>
          <p:cNvGrpSpPr/>
          <p:nvPr/>
        </p:nvGrpSpPr>
        <p:grpSpPr>
          <a:xfrm>
            <a:off x="502054" y="1178950"/>
            <a:ext cx="900113" cy="338554"/>
            <a:chOff x="502054" y="1442669"/>
            <a:chExt cx="900113" cy="338554"/>
          </a:xfrm>
        </p:grpSpPr>
        <p:pic>
          <p:nvPicPr>
            <p:cNvPr id="119" name="Picture 118"/>
            <p:cNvPicPr>
              <a:picLocks noChangeAspect="1"/>
            </p:cNvPicPr>
            <p:nvPr/>
          </p:nvPicPr>
          <p:blipFill rotWithShape="1">
            <a:blip r:embed="rId11" cstate="print">
              <a:clrChange>
                <a:clrFrom>
                  <a:srgbClr val="FCFFFD"/>
                </a:clrFrom>
                <a:clrTo>
                  <a:srgbClr val="FCFFFD">
                    <a:alpha val="0"/>
                  </a:srgbClr>
                </a:clrTo>
              </a:clrChange>
              <a:extLst>
                <a:ext uri="{BEBA8EAE-BF5A-486C-A8C5-ECC9F3942E4B}">
                  <a14:imgProps xmlns:a14="http://schemas.microsoft.com/office/drawing/2010/main">
                    <a14:imgLayer r:embed="rId12">
                      <a14:imgEffect>
                        <a14:backgroundRemoval t="5900" b="15100" l="15044" r="84366"/>
                      </a14:imgEffect>
                    </a14:imgLayer>
                  </a14:imgProps>
                </a:ext>
                <a:ext uri="{28A0092B-C50C-407E-A947-70E740481C1C}">
                  <a14:useLocalDpi xmlns:a14="http://schemas.microsoft.com/office/drawing/2010/main" val="0"/>
                </a:ext>
              </a:extLst>
            </a:blip>
            <a:srcRect l="15904" t="6974" r="15904" b="84650"/>
            <a:stretch/>
          </p:blipFill>
          <p:spPr>
            <a:xfrm>
              <a:off x="515691" y="1453918"/>
              <a:ext cx="872838" cy="316056"/>
            </a:xfrm>
            <a:prstGeom prst="rect">
              <a:avLst/>
            </a:prstGeom>
          </p:spPr>
        </p:pic>
        <p:sp>
          <p:nvSpPr>
            <p:cNvPr id="120" name="Rectangle 119"/>
            <p:cNvSpPr>
              <a:spLocks noChangeArrowheads="1"/>
            </p:cNvSpPr>
            <p:nvPr/>
          </p:nvSpPr>
          <p:spPr bwMode="auto">
            <a:xfrm>
              <a:off x="502054" y="1442669"/>
              <a:ext cx="900113"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Given :</a:t>
              </a:r>
            </a:p>
          </p:txBody>
        </p:sp>
      </p:grpSp>
      <p:sp>
        <p:nvSpPr>
          <p:cNvPr id="121" name="Rectangle 120"/>
          <p:cNvSpPr>
            <a:spLocks noChangeArrowheads="1"/>
          </p:cNvSpPr>
          <p:nvPr/>
        </p:nvSpPr>
        <p:spPr bwMode="auto">
          <a:xfrm>
            <a:off x="456151" y="1483933"/>
            <a:ext cx="1908959" cy="338554"/>
          </a:xfrm>
          <a:prstGeom prst="rect">
            <a:avLst/>
          </a:prstGeom>
          <a:noFill/>
          <a:ln w="9525">
            <a:noFill/>
            <a:miter lim="800000"/>
            <a:headEnd/>
            <a:tailEnd/>
          </a:ln>
        </p:spPr>
        <p:txBody>
          <a:bodyPr wrap="square">
            <a:spAutoFit/>
          </a:bodyPr>
          <a:lstStyle/>
          <a:p>
            <a:pPr algn="r"/>
            <a:r>
              <a:rPr lang="en-US" sz="1600" b="1" dirty="0">
                <a:solidFill>
                  <a:srgbClr val="CC0099"/>
                </a:solidFill>
                <a:latin typeface="Book Antiqua" pitchFamily="18" charset="0"/>
              </a:rPr>
              <a:t>Object height (h</a:t>
            </a:r>
            <a:r>
              <a:rPr lang="en-US" sz="1600" b="1" baseline="-25000" dirty="0">
                <a:solidFill>
                  <a:srgbClr val="CC0099"/>
                </a:solidFill>
                <a:latin typeface="Book Antiqua" pitchFamily="18" charset="0"/>
              </a:rPr>
              <a:t>1</a:t>
            </a:r>
            <a:r>
              <a:rPr lang="en-US" sz="1600" b="1" dirty="0">
                <a:solidFill>
                  <a:srgbClr val="CC0099"/>
                </a:solidFill>
                <a:latin typeface="Book Antiqua" pitchFamily="18" charset="0"/>
              </a:rPr>
              <a:t>)</a:t>
            </a:r>
          </a:p>
        </p:txBody>
      </p:sp>
      <p:sp>
        <p:nvSpPr>
          <p:cNvPr id="122" name="Rectangle 121"/>
          <p:cNvSpPr>
            <a:spLocks noChangeArrowheads="1"/>
          </p:cNvSpPr>
          <p:nvPr/>
        </p:nvSpPr>
        <p:spPr bwMode="auto">
          <a:xfrm>
            <a:off x="2265323" y="1483933"/>
            <a:ext cx="942887" cy="338554"/>
          </a:xfrm>
          <a:prstGeom prst="rect">
            <a:avLst/>
          </a:prstGeom>
          <a:noFill/>
          <a:ln w="9525">
            <a:noFill/>
            <a:miter lim="800000"/>
            <a:headEnd/>
            <a:tailEnd/>
          </a:ln>
        </p:spPr>
        <p:txBody>
          <a:bodyPr wrap="none">
            <a:spAutoFit/>
          </a:bodyPr>
          <a:lstStyle/>
          <a:p>
            <a:r>
              <a:rPr lang="en-US" sz="1600" b="1" dirty="0">
                <a:solidFill>
                  <a:srgbClr val="CC0099"/>
                </a:solidFill>
                <a:latin typeface="Book Antiqua" pitchFamily="18" charset="0"/>
              </a:rPr>
              <a:t>=  </a:t>
            </a:r>
            <a:r>
              <a:rPr lang="en-US" sz="1600" b="1" dirty="0" smtClean="0">
                <a:solidFill>
                  <a:srgbClr val="CC0099"/>
                </a:solidFill>
                <a:latin typeface="Book Antiqua" pitchFamily="18" charset="0"/>
              </a:rPr>
              <a:t>10 cm</a:t>
            </a:r>
            <a:endParaRPr lang="en-US" sz="1600" b="1" dirty="0">
              <a:solidFill>
                <a:srgbClr val="CC0099"/>
              </a:solidFill>
              <a:latin typeface="Book Antiqua" pitchFamily="18" charset="0"/>
            </a:endParaRPr>
          </a:p>
        </p:txBody>
      </p:sp>
      <p:sp>
        <p:nvSpPr>
          <p:cNvPr id="123" name="Rectangle 122"/>
          <p:cNvSpPr>
            <a:spLocks noChangeArrowheads="1"/>
          </p:cNvSpPr>
          <p:nvPr/>
        </p:nvSpPr>
        <p:spPr bwMode="auto">
          <a:xfrm>
            <a:off x="456151" y="2069880"/>
            <a:ext cx="1908959" cy="338554"/>
          </a:xfrm>
          <a:prstGeom prst="rect">
            <a:avLst/>
          </a:prstGeom>
          <a:noFill/>
          <a:ln w="9525">
            <a:noFill/>
            <a:miter lim="800000"/>
            <a:headEnd/>
            <a:tailEnd/>
          </a:ln>
        </p:spPr>
        <p:txBody>
          <a:bodyPr wrap="square">
            <a:spAutoFit/>
          </a:bodyPr>
          <a:lstStyle/>
          <a:p>
            <a:pPr algn="r"/>
            <a:r>
              <a:rPr lang="en-US" sz="1600" b="1" dirty="0">
                <a:solidFill>
                  <a:srgbClr val="CC0099"/>
                </a:solidFill>
                <a:latin typeface="Book Antiqua" pitchFamily="18" charset="0"/>
              </a:rPr>
              <a:t>Focal length (f)</a:t>
            </a:r>
          </a:p>
        </p:txBody>
      </p:sp>
      <p:sp>
        <p:nvSpPr>
          <p:cNvPr id="124" name="Rectangle 123"/>
          <p:cNvSpPr>
            <a:spLocks noChangeArrowheads="1"/>
          </p:cNvSpPr>
          <p:nvPr/>
        </p:nvSpPr>
        <p:spPr bwMode="auto">
          <a:xfrm>
            <a:off x="2262635" y="2069880"/>
            <a:ext cx="840295" cy="338554"/>
          </a:xfrm>
          <a:prstGeom prst="rect">
            <a:avLst/>
          </a:prstGeom>
          <a:noFill/>
          <a:ln w="9525">
            <a:noFill/>
            <a:miter lim="800000"/>
            <a:headEnd/>
            <a:tailEnd/>
          </a:ln>
        </p:spPr>
        <p:txBody>
          <a:bodyPr wrap="none">
            <a:spAutoFit/>
          </a:bodyPr>
          <a:lstStyle/>
          <a:p>
            <a:r>
              <a:rPr lang="en-US" sz="1600" b="1" dirty="0">
                <a:solidFill>
                  <a:srgbClr val="CC0099"/>
                </a:solidFill>
                <a:latin typeface="Book Antiqua" pitchFamily="18" charset="0"/>
              </a:rPr>
              <a:t>=  </a:t>
            </a:r>
            <a:r>
              <a:rPr lang="en-US" sz="1600" b="1" dirty="0" smtClean="0">
                <a:solidFill>
                  <a:srgbClr val="CC0099"/>
                </a:solidFill>
                <a:latin typeface="Book Antiqua" pitchFamily="18" charset="0"/>
              </a:rPr>
              <a:t>5 cm</a:t>
            </a:r>
            <a:endParaRPr lang="en-US" sz="1600" b="1" dirty="0">
              <a:solidFill>
                <a:srgbClr val="CC0099"/>
              </a:solidFill>
              <a:latin typeface="Book Antiqua" pitchFamily="18" charset="0"/>
            </a:endParaRPr>
          </a:p>
        </p:txBody>
      </p:sp>
      <p:sp>
        <p:nvSpPr>
          <p:cNvPr id="125" name="Rectangle 124"/>
          <p:cNvSpPr/>
          <p:nvPr/>
        </p:nvSpPr>
        <p:spPr>
          <a:xfrm>
            <a:off x="2437203" y="1775590"/>
            <a:ext cx="253596" cy="338554"/>
          </a:xfrm>
          <a:prstGeom prst="rect">
            <a:avLst/>
          </a:prstGeom>
        </p:spPr>
        <p:txBody>
          <a:bodyPr wrap="none">
            <a:spAutoFit/>
          </a:bodyPr>
          <a:lstStyle/>
          <a:p>
            <a:r>
              <a:rPr lang="en-US" sz="1600" b="1" dirty="0">
                <a:solidFill>
                  <a:srgbClr val="CC0099"/>
                </a:solidFill>
                <a:latin typeface="Book Antiqua" pitchFamily="18" charset="0"/>
              </a:rPr>
              <a:t>-</a:t>
            </a:r>
            <a:endParaRPr lang="en-US" b="1" dirty="0">
              <a:solidFill>
                <a:srgbClr val="CC0099"/>
              </a:solidFill>
            </a:endParaRPr>
          </a:p>
        </p:txBody>
      </p:sp>
      <p:sp>
        <p:nvSpPr>
          <p:cNvPr id="126" name="Rectangle 125"/>
          <p:cNvSpPr>
            <a:spLocks noChangeArrowheads="1"/>
          </p:cNvSpPr>
          <p:nvPr/>
        </p:nvSpPr>
        <p:spPr bwMode="auto">
          <a:xfrm>
            <a:off x="425820" y="1791366"/>
            <a:ext cx="1939290" cy="338554"/>
          </a:xfrm>
          <a:prstGeom prst="rect">
            <a:avLst/>
          </a:prstGeom>
          <a:noFill/>
          <a:ln w="9525">
            <a:noFill/>
            <a:miter lim="800000"/>
            <a:headEnd/>
            <a:tailEnd/>
          </a:ln>
        </p:spPr>
        <p:txBody>
          <a:bodyPr wrap="square">
            <a:spAutoFit/>
          </a:bodyPr>
          <a:lstStyle/>
          <a:p>
            <a:pPr algn="r"/>
            <a:r>
              <a:rPr lang="en-US" sz="1600" b="1" dirty="0">
                <a:solidFill>
                  <a:srgbClr val="CC0099"/>
                </a:solidFill>
                <a:latin typeface="Book Antiqua" pitchFamily="18" charset="0"/>
              </a:rPr>
              <a:t>Object distance (u)</a:t>
            </a:r>
          </a:p>
        </p:txBody>
      </p:sp>
      <p:sp>
        <p:nvSpPr>
          <p:cNvPr id="127" name="Rectangle 126"/>
          <p:cNvSpPr>
            <a:spLocks noChangeArrowheads="1"/>
          </p:cNvSpPr>
          <p:nvPr/>
        </p:nvSpPr>
        <p:spPr bwMode="auto">
          <a:xfrm>
            <a:off x="2257703" y="1791366"/>
            <a:ext cx="994183" cy="338554"/>
          </a:xfrm>
          <a:prstGeom prst="rect">
            <a:avLst/>
          </a:prstGeom>
          <a:noFill/>
          <a:ln w="9525">
            <a:noFill/>
            <a:miter lim="800000"/>
            <a:headEnd/>
            <a:tailEnd/>
          </a:ln>
        </p:spPr>
        <p:txBody>
          <a:bodyPr wrap="none">
            <a:spAutoFit/>
          </a:bodyPr>
          <a:lstStyle/>
          <a:p>
            <a:r>
              <a:rPr lang="en-US" sz="1600" b="1" dirty="0">
                <a:solidFill>
                  <a:srgbClr val="CC0099"/>
                </a:solidFill>
                <a:latin typeface="Book Antiqua" pitchFamily="18" charset="0"/>
              </a:rPr>
              <a:t>= </a:t>
            </a:r>
            <a:r>
              <a:rPr lang="en-US" sz="1600" b="1" dirty="0" smtClean="0">
                <a:solidFill>
                  <a:srgbClr val="CC0099"/>
                </a:solidFill>
                <a:latin typeface="Book Antiqua" pitchFamily="18" charset="0"/>
              </a:rPr>
              <a:t>  30 </a:t>
            </a:r>
            <a:r>
              <a:rPr lang="en-US" sz="1600" b="1" dirty="0">
                <a:solidFill>
                  <a:srgbClr val="CC0099"/>
                </a:solidFill>
                <a:latin typeface="Book Antiqua" pitchFamily="18" charset="0"/>
              </a:rPr>
              <a:t>cm</a:t>
            </a:r>
          </a:p>
        </p:txBody>
      </p:sp>
      <p:grpSp>
        <p:nvGrpSpPr>
          <p:cNvPr id="128" name="Group 127"/>
          <p:cNvGrpSpPr/>
          <p:nvPr/>
        </p:nvGrpSpPr>
        <p:grpSpPr>
          <a:xfrm>
            <a:off x="457200" y="2440370"/>
            <a:ext cx="990600" cy="347662"/>
            <a:chOff x="457200" y="1943637"/>
            <a:chExt cx="990600" cy="347662"/>
          </a:xfrm>
        </p:grpSpPr>
        <p:pic>
          <p:nvPicPr>
            <p:cNvPr id="129" name="Picture 128"/>
            <p:cNvPicPr>
              <a:picLocks noChangeAspect="1"/>
            </p:cNvPicPr>
            <p:nvPr/>
          </p:nvPicPr>
          <p:blipFill rotWithShape="1">
            <a:blip r:embed="rId1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14">
                      <a14:imgEffect>
                        <a14:backgroundRemoval t="77462" b="87817" l="14114" r="84985"/>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5332" t="77915" r="15332" b="12498"/>
            <a:stretch/>
          </p:blipFill>
          <p:spPr>
            <a:xfrm>
              <a:off x="486814" y="1943637"/>
              <a:ext cx="960986" cy="347662"/>
            </a:xfrm>
            <a:prstGeom prst="rect">
              <a:avLst/>
            </a:prstGeom>
          </p:spPr>
        </p:pic>
        <p:sp>
          <p:nvSpPr>
            <p:cNvPr id="130" name="Rectangle 129"/>
            <p:cNvSpPr>
              <a:spLocks noChangeArrowheads="1"/>
            </p:cNvSpPr>
            <p:nvPr/>
          </p:nvSpPr>
          <p:spPr bwMode="auto">
            <a:xfrm>
              <a:off x="457200" y="1944284"/>
              <a:ext cx="9906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To find :</a:t>
              </a:r>
            </a:p>
          </p:txBody>
        </p:sp>
      </p:grpSp>
      <p:sp>
        <p:nvSpPr>
          <p:cNvPr id="131" name="Rectangle 130"/>
          <p:cNvSpPr>
            <a:spLocks noChangeArrowheads="1"/>
          </p:cNvSpPr>
          <p:nvPr/>
        </p:nvSpPr>
        <p:spPr bwMode="auto">
          <a:xfrm>
            <a:off x="424537" y="2732436"/>
            <a:ext cx="2076450" cy="338554"/>
          </a:xfrm>
          <a:prstGeom prst="rect">
            <a:avLst/>
          </a:prstGeom>
          <a:noFill/>
          <a:ln w="9525">
            <a:noFill/>
            <a:miter lim="800000"/>
            <a:headEnd/>
            <a:tailEnd/>
          </a:ln>
        </p:spPr>
        <p:txBody>
          <a:bodyPr wrap="square">
            <a:spAutoFit/>
          </a:bodyPr>
          <a:lstStyle/>
          <a:p>
            <a:pPr algn="r"/>
            <a:r>
              <a:rPr lang="en-US" sz="1600" b="1" dirty="0">
                <a:solidFill>
                  <a:srgbClr val="008000"/>
                </a:solidFill>
                <a:latin typeface="Book Antiqua" pitchFamily="18" charset="0"/>
              </a:rPr>
              <a:t>Image Position (v)</a:t>
            </a:r>
          </a:p>
        </p:txBody>
      </p:sp>
      <p:sp>
        <p:nvSpPr>
          <p:cNvPr id="132" name="Rectangle 131"/>
          <p:cNvSpPr>
            <a:spLocks noChangeArrowheads="1"/>
          </p:cNvSpPr>
          <p:nvPr/>
        </p:nvSpPr>
        <p:spPr bwMode="auto">
          <a:xfrm>
            <a:off x="2384560" y="2732436"/>
            <a:ext cx="503664" cy="338554"/>
          </a:xfrm>
          <a:prstGeom prst="rect">
            <a:avLst/>
          </a:prstGeom>
          <a:noFill/>
          <a:ln w="9525">
            <a:noFill/>
            <a:miter lim="800000"/>
            <a:headEnd/>
            <a:tailEnd/>
          </a:ln>
        </p:spPr>
        <p:txBody>
          <a:bodyPr wrap="none">
            <a:spAutoFit/>
          </a:bodyPr>
          <a:lstStyle/>
          <a:p>
            <a:r>
              <a:rPr lang="en-US" sz="1600" b="1" dirty="0">
                <a:solidFill>
                  <a:srgbClr val="008000"/>
                </a:solidFill>
                <a:latin typeface="Book Antiqua" pitchFamily="18" charset="0"/>
              </a:rPr>
              <a:t>= </a:t>
            </a:r>
            <a:r>
              <a:rPr lang="en-US" sz="1600" b="1" dirty="0" smtClean="0">
                <a:solidFill>
                  <a:srgbClr val="008000"/>
                </a:solidFill>
                <a:latin typeface="Book Antiqua" pitchFamily="18" charset="0"/>
              </a:rPr>
              <a:t> ?</a:t>
            </a:r>
            <a:endParaRPr lang="en-US" sz="1600" b="1" dirty="0">
              <a:solidFill>
                <a:srgbClr val="008000"/>
              </a:solidFill>
              <a:latin typeface="Book Antiqua" pitchFamily="18" charset="0"/>
            </a:endParaRPr>
          </a:p>
        </p:txBody>
      </p:sp>
      <p:sp>
        <p:nvSpPr>
          <p:cNvPr id="133" name="Rectangle 132"/>
          <p:cNvSpPr>
            <a:spLocks noChangeArrowheads="1"/>
          </p:cNvSpPr>
          <p:nvPr/>
        </p:nvSpPr>
        <p:spPr bwMode="auto">
          <a:xfrm>
            <a:off x="336180" y="2995196"/>
            <a:ext cx="2164807" cy="338554"/>
          </a:xfrm>
          <a:prstGeom prst="rect">
            <a:avLst/>
          </a:prstGeom>
          <a:noFill/>
          <a:ln w="9525">
            <a:noFill/>
            <a:miter lim="800000"/>
            <a:headEnd/>
            <a:tailEnd/>
          </a:ln>
        </p:spPr>
        <p:txBody>
          <a:bodyPr wrap="square">
            <a:spAutoFit/>
          </a:bodyPr>
          <a:lstStyle/>
          <a:p>
            <a:pPr algn="r"/>
            <a:r>
              <a:rPr lang="en-US" sz="1600" b="1" dirty="0" smtClean="0">
                <a:solidFill>
                  <a:srgbClr val="008000"/>
                </a:solidFill>
                <a:latin typeface="Book Antiqua" pitchFamily="18" charset="0"/>
              </a:rPr>
              <a:t>Size </a:t>
            </a:r>
            <a:r>
              <a:rPr lang="en-US" sz="1600" b="1" dirty="0">
                <a:solidFill>
                  <a:srgbClr val="008000"/>
                </a:solidFill>
                <a:latin typeface="Book Antiqua" pitchFamily="18" charset="0"/>
              </a:rPr>
              <a:t>of Image (h</a:t>
            </a:r>
            <a:r>
              <a:rPr lang="en-US" sz="1600" b="1" baseline="-25000" dirty="0">
                <a:solidFill>
                  <a:srgbClr val="008000"/>
                </a:solidFill>
                <a:latin typeface="Book Antiqua" pitchFamily="18" charset="0"/>
              </a:rPr>
              <a:t>2</a:t>
            </a:r>
            <a:r>
              <a:rPr lang="en-US" sz="1600" b="1" dirty="0">
                <a:solidFill>
                  <a:srgbClr val="008000"/>
                </a:solidFill>
                <a:latin typeface="Book Antiqua" pitchFamily="18" charset="0"/>
              </a:rPr>
              <a:t>)</a:t>
            </a:r>
          </a:p>
        </p:txBody>
      </p:sp>
      <p:sp>
        <p:nvSpPr>
          <p:cNvPr id="134" name="Rectangle 133"/>
          <p:cNvSpPr>
            <a:spLocks noChangeArrowheads="1"/>
          </p:cNvSpPr>
          <p:nvPr/>
        </p:nvSpPr>
        <p:spPr bwMode="auto">
          <a:xfrm>
            <a:off x="2384560" y="2995196"/>
            <a:ext cx="503664" cy="338554"/>
          </a:xfrm>
          <a:prstGeom prst="rect">
            <a:avLst/>
          </a:prstGeom>
          <a:noFill/>
          <a:ln w="9525">
            <a:noFill/>
            <a:miter lim="800000"/>
            <a:headEnd/>
            <a:tailEnd/>
          </a:ln>
        </p:spPr>
        <p:txBody>
          <a:bodyPr wrap="none">
            <a:spAutoFit/>
          </a:bodyPr>
          <a:lstStyle/>
          <a:p>
            <a:r>
              <a:rPr lang="en-US" sz="1600" b="1" dirty="0">
                <a:solidFill>
                  <a:srgbClr val="008000"/>
                </a:solidFill>
                <a:latin typeface="Book Antiqua" pitchFamily="18" charset="0"/>
              </a:rPr>
              <a:t>= </a:t>
            </a:r>
            <a:r>
              <a:rPr lang="en-US" sz="1600" b="1" dirty="0" smtClean="0">
                <a:solidFill>
                  <a:srgbClr val="008000"/>
                </a:solidFill>
                <a:latin typeface="Book Antiqua" pitchFamily="18" charset="0"/>
              </a:rPr>
              <a:t> ?</a:t>
            </a:r>
            <a:endParaRPr lang="en-US" sz="1600" b="1" dirty="0">
              <a:solidFill>
                <a:srgbClr val="008000"/>
              </a:solidFill>
              <a:latin typeface="Book Antiqua" pitchFamily="18" charset="0"/>
            </a:endParaRPr>
          </a:p>
        </p:txBody>
      </p:sp>
      <p:sp>
        <p:nvSpPr>
          <p:cNvPr id="135" name="Rectangle 134"/>
          <p:cNvSpPr>
            <a:spLocks noChangeArrowheads="1"/>
          </p:cNvSpPr>
          <p:nvPr/>
        </p:nvSpPr>
        <p:spPr bwMode="auto">
          <a:xfrm>
            <a:off x="424537" y="3278976"/>
            <a:ext cx="2076450" cy="338554"/>
          </a:xfrm>
          <a:prstGeom prst="rect">
            <a:avLst/>
          </a:prstGeom>
          <a:noFill/>
          <a:ln w="9525">
            <a:noFill/>
            <a:miter lim="800000"/>
            <a:headEnd/>
            <a:tailEnd/>
          </a:ln>
        </p:spPr>
        <p:txBody>
          <a:bodyPr wrap="square">
            <a:spAutoFit/>
          </a:bodyPr>
          <a:lstStyle/>
          <a:p>
            <a:pPr algn="r"/>
            <a:r>
              <a:rPr lang="en-US" sz="1600" b="1" dirty="0">
                <a:solidFill>
                  <a:srgbClr val="008000"/>
                </a:solidFill>
                <a:latin typeface="Book Antiqua" pitchFamily="18" charset="0"/>
              </a:rPr>
              <a:t>Nature of Image</a:t>
            </a:r>
          </a:p>
        </p:txBody>
      </p:sp>
      <p:sp>
        <p:nvSpPr>
          <p:cNvPr id="136" name="Rectangle 135"/>
          <p:cNvSpPr>
            <a:spLocks noChangeArrowheads="1"/>
          </p:cNvSpPr>
          <p:nvPr/>
        </p:nvSpPr>
        <p:spPr bwMode="auto">
          <a:xfrm>
            <a:off x="2384560" y="3278976"/>
            <a:ext cx="503664" cy="338554"/>
          </a:xfrm>
          <a:prstGeom prst="rect">
            <a:avLst/>
          </a:prstGeom>
          <a:noFill/>
          <a:ln w="9525">
            <a:noFill/>
            <a:miter lim="800000"/>
            <a:headEnd/>
            <a:tailEnd/>
          </a:ln>
        </p:spPr>
        <p:txBody>
          <a:bodyPr wrap="none">
            <a:spAutoFit/>
          </a:bodyPr>
          <a:lstStyle/>
          <a:p>
            <a:r>
              <a:rPr lang="en-US" sz="1600" b="1" dirty="0">
                <a:solidFill>
                  <a:srgbClr val="008000"/>
                </a:solidFill>
                <a:latin typeface="Book Antiqua" pitchFamily="18" charset="0"/>
              </a:rPr>
              <a:t>= </a:t>
            </a:r>
            <a:r>
              <a:rPr lang="en-US" sz="1600" b="1" dirty="0" smtClean="0">
                <a:solidFill>
                  <a:srgbClr val="008000"/>
                </a:solidFill>
                <a:latin typeface="Book Antiqua" pitchFamily="18" charset="0"/>
              </a:rPr>
              <a:t> ?</a:t>
            </a:r>
            <a:endParaRPr lang="en-US" sz="1600" b="1" dirty="0">
              <a:solidFill>
                <a:srgbClr val="008000"/>
              </a:solidFill>
              <a:latin typeface="Book Antiqua" pitchFamily="18" charset="0"/>
            </a:endParaRPr>
          </a:p>
        </p:txBody>
      </p:sp>
      <p:grpSp>
        <p:nvGrpSpPr>
          <p:cNvPr id="137" name="Group 136"/>
          <p:cNvGrpSpPr/>
          <p:nvPr/>
        </p:nvGrpSpPr>
        <p:grpSpPr>
          <a:xfrm>
            <a:off x="336181" y="3694264"/>
            <a:ext cx="1264020" cy="584775"/>
            <a:chOff x="668654" y="2138704"/>
            <a:chExt cx="1112521" cy="584775"/>
          </a:xfrm>
        </p:grpSpPr>
        <p:pic>
          <p:nvPicPr>
            <p:cNvPr id="138" name="Picture 137"/>
            <p:cNvPicPr>
              <a:picLocks noChangeAspect="1"/>
            </p:cNvPicPr>
            <p:nvPr/>
          </p:nvPicPr>
          <p:blipFill rotWithShape="1">
            <a:blip r:embed="rId15" cstate="print">
              <a:extLst>
                <a:ext uri="{BEBA8EAE-BF5A-486C-A8C5-ECC9F3942E4B}">
                  <a14:imgProps xmlns:a14="http://schemas.microsoft.com/office/drawing/2010/main">
                    <a14:imgLayer r:embed="rId16">
                      <a14:imgEffect>
                        <a14:backgroundRemoval t="56871" b="66901" l="11168" r="88579"/>
                      </a14:imgEffect>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l="15561" t="57499" r="14892" b="33779"/>
            <a:stretch/>
          </p:blipFill>
          <p:spPr>
            <a:xfrm>
              <a:off x="668654" y="2267785"/>
              <a:ext cx="1072040" cy="332583"/>
            </a:xfrm>
            <a:prstGeom prst="rect">
              <a:avLst/>
            </a:prstGeom>
          </p:spPr>
        </p:pic>
        <p:sp>
          <p:nvSpPr>
            <p:cNvPr id="139" name="Rectangle 138"/>
            <p:cNvSpPr>
              <a:spLocks noChangeArrowheads="1"/>
            </p:cNvSpPr>
            <p:nvPr/>
          </p:nvSpPr>
          <p:spPr bwMode="auto">
            <a:xfrm>
              <a:off x="676275" y="2138704"/>
              <a:ext cx="1104900" cy="584775"/>
            </a:xfrm>
            <a:prstGeom prst="rect">
              <a:avLst/>
            </a:prstGeom>
            <a:noFill/>
            <a:ln w="9525" cap="flat" cmpd="sng" algn="ctr">
              <a:noFill/>
              <a:prstDash val="solid"/>
            </a:ln>
            <a:effectLst/>
          </p:spPr>
          <p:txBody>
            <a:bodyPr wrap="square" rtlCol="0" anchor="ctr">
              <a:spAutoFit/>
            </a:bodyPr>
            <a:lstStyle/>
            <a:p>
              <a:pPr marL="457200" indent="-457200"/>
              <a:r>
                <a:rPr lang="en-US" sz="1600" b="1" kern="0" dirty="0" smtClean="0">
                  <a:effectLst>
                    <a:glow rad="101600">
                      <a:schemeClr val="bg1">
                        <a:alpha val="60000"/>
                      </a:schemeClr>
                    </a:glow>
                  </a:effectLst>
                  <a:latin typeface="Book Antiqua" pitchFamily="18" charset="0"/>
                </a:rPr>
                <a:t>Formulae </a:t>
              </a:r>
              <a:r>
                <a:rPr lang="en-US" sz="1600" b="1" kern="0" dirty="0">
                  <a:effectLst>
                    <a:glow rad="101600">
                      <a:schemeClr val="bg1">
                        <a:alpha val="60000"/>
                      </a:schemeClr>
                    </a:glow>
                  </a:effectLst>
                  <a:latin typeface="Book Antiqua" pitchFamily="18" charset="0"/>
                </a:rPr>
                <a:t>: </a:t>
              </a:r>
            </a:p>
          </p:txBody>
        </p:sp>
      </p:grpSp>
      <p:grpSp>
        <p:nvGrpSpPr>
          <p:cNvPr id="140" name="Group 139"/>
          <p:cNvGrpSpPr/>
          <p:nvPr/>
        </p:nvGrpSpPr>
        <p:grpSpPr>
          <a:xfrm>
            <a:off x="1689292" y="3680349"/>
            <a:ext cx="1295400" cy="585385"/>
            <a:chOff x="1600200" y="2082971"/>
            <a:chExt cx="1295400" cy="585385"/>
          </a:xfrm>
        </p:grpSpPr>
        <p:sp>
          <p:nvSpPr>
            <p:cNvPr id="141" name="TextBox 140"/>
            <p:cNvSpPr txBox="1"/>
            <p:nvPr/>
          </p:nvSpPr>
          <p:spPr>
            <a:xfrm>
              <a:off x="1878217" y="2219996"/>
              <a:ext cx="240368" cy="338554"/>
            </a:xfrm>
            <a:prstGeom prst="rect">
              <a:avLst/>
            </a:prstGeom>
            <a:noFill/>
          </p:spPr>
          <p:txBody>
            <a:bodyPr wrap="square" rtlCol="0">
              <a:spAutoFit/>
            </a:bodyPr>
            <a:lstStyle/>
            <a:p>
              <a:pPr algn="ctr"/>
              <a:r>
                <a:rPr lang="en-US" sz="1600" b="1" dirty="0" smtClean="0">
                  <a:solidFill>
                    <a:srgbClr val="0066FF"/>
                  </a:solidFill>
                  <a:latin typeface="Book Antiqua" pitchFamily="18" charset="0"/>
                  <a:cs typeface="Times New Roman" pitchFamily="18" charset="0"/>
                </a:rPr>
                <a:t>–</a:t>
              </a:r>
              <a:endParaRPr lang="en-US" sz="1600" b="1" dirty="0">
                <a:solidFill>
                  <a:srgbClr val="0066FF"/>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42" name="TextBox 141"/>
                <p:cNvSpPr txBox="1"/>
                <p:nvPr/>
              </p:nvSpPr>
              <p:spPr>
                <a:xfrm>
                  <a:off x="1600200" y="2110190"/>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66FF"/>
                                </a:solidFill>
                                <a:latin typeface="Cambria Math" panose="02040503050406030204" pitchFamily="18" charset="0"/>
                                <a:cs typeface="Times New Roman" pitchFamily="18" charset="0"/>
                              </a:rPr>
                            </m:ctrlPr>
                          </m:fPr>
                          <m:num>
                            <m:r>
                              <m:rPr>
                                <m:nor/>
                              </m:rPr>
                              <a:rPr lang="en-US" sz="1600" b="1" dirty="0">
                                <a:solidFill>
                                  <a:srgbClr val="0066FF"/>
                                </a:solidFill>
                                <a:latin typeface="Book Antiqua" pitchFamily="18" charset="0"/>
                                <a:cs typeface="Times New Roman" pitchFamily="18" charset="0"/>
                              </a:rPr>
                              <m:t>1</m:t>
                            </m:r>
                          </m:num>
                          <m:den>
                            <m:r>
                              <m:rPr>
                                <m:nor/>
                              </m:rPr>
                              <a:rPr lang="en-US" sz="1600" b="1" dirty="0" smtClean="0">
                                <a:solidFill>
                                  <a:srgbClr val="0066FF"/>
                                </a:solidFill>
                                <a:latin typeface="Book Antiqua" pitchFamily="18" charset="0"/>
                                <a:cs typeface="Times New Roman" pitchFamily="18" charset="0"/>
                              </a:rPr>
                              <m:t>v</m:t>
                            </m:r>
                          </m:den>
                        </m:f>
                      </m:oMath>
                    </m:oMathPara>
                  </a14:m>
                  <a:endParaRPr lang="en-US" sz="1600" b="1" baseline="-25000" dirty="0">
                    <a:solidFill>
                      <a:srgbClr val="0066FF"/>
                    </a:solidFill>
                    <a:latin typeface="Book Antiqua" pitchFamily="18" charset="0"/>
                    <a:cs typeface="Times New Roman" pitchFamily="18" charset="0"/>
                  </a:endParaRPr>
                </a:p>
              </p:txBody>
            </p:sp>
          </mc:Choice>
          <mc:Fallback xmlns="">
            <p:sp>
              <p:nvSpPr>
                <p:cNvPr id="230" name="TextBox 229"/>
                <p:cNvSpPr txBox="1">
                  <a:spLocks noRot="1" noChangeAspect="1" noMove="1" noResize="1" noEditPoints="1" noAdjustHandles="1" noChangeArrowheads="1" noChangeShapeType="1" noTextEdit="1"/>
                </p:cNvSpPr>
                <p:nvPr/>
              </p:nvSpPr>
              <p:spPr>
                <a:xfrm>
                  <a:off x="1600200" y="2110190"/>
                  <a:ext cx="297403" cy="558166"/>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p:cNvSpPr txBox="1"/>
                <p:nvPr/>
              </p:nvSpPr>
              <p:spPr>
                <a:xfrm>
                  <a:off x="2099199" y="2110190"/>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66FF"/>
                                </a:solidFill>
                                <a:latin typeface="Cambria Math" panose="02040503050406030204" pitchFamily="18" charset="0"/>
                                <a:cs typeface="Times New Roman" pitchFamily="18" charset="0"/>
                              </a:rPr>
                            </m:ctrlPr>
                          </m:fPr>
                          <m:num>
                            <m:r>
                              <m:rPr>
                                <m:nor/>
                              </m:rPr>
                              <a:rPr lang="en-US" sz="1600" b="1" dirty="0">
                                <a:solidFill>
                                  <a:srgbClr val="0066FF"/>
                                </a:solidFill>
                                <a:latin typeface="Book Antiqua" pitchFamily="18" charset="0"/>
                                <a:cs typeface="Times New Roman" pitchFamily="18" charset="0"/>
                              </a:rPr>
                              <m:t>1</m:t>
                            </m:r>
                          </m:num>
                          <m:den>
                            <m:r>
                              <m:rPr>
                                <m:nor/>
                              </m:rPr>
                              <a:rPr lang="en-US" sz="1600" b="1" dirty="0" smtClean="0">
                                <a:solidFill>
                                  <a:srgbClr val="0066FF"/>
                                </a:solidFill>
                                <a:latin typeface="Book Antiqua" pitchFamily="18" charset="0"/>
                                <a:cs typeface="Times New Roman" pitchFamily="18" charset="0"/>
                              </a:rPr>
                              <m:t>u</m:t>
                            </m:r>
                          </m:den>
                        </m:f>
                      </m:oMath>
                    </m:oMathPara>
                  </a14:m>
                  <a:endParaRPr lang="en-US" sz="1600" b="1" baseline="-25000" dirty="0">
                    <a:solidFill>
                      <a:srgbClr val="0066FF"/>
                    </a:solidFill>
                    <a:latin typeface="Book Antiqua" pitchFamily="18" charset="0"/>
                    <a:cs typeface="Times New Roman" pitchFamily="18" charset="0"/>
                  </a:endParaRPr>
                </a:p>
              </p:txBody>
            </p:sp>
          </mc:Choice>
          <mc:Fallback xmlns="">
            <p:sp>
              <p:nvSpPr>
                <p:cNvPr id="231" name="TextBox 230"/>
                <p:cNvSpPr txBox="1">
                  <a:spLocks noRot="1" noChangeAspect="1" noMove="1" noResize="1" noEditPoints="1" noAdjustHandles="1" noChangeArrowheads="1" noChangeShapeType="1" noTextEdit="1"/>
                </p:cNvSpPr>
                <p:nvPr/>
              </p:nvSpPr>
              <p:spPr>
                <a:xfrm>
                  <a:off x="2099199" y="2110190"/>
                  <a:ext cx="297403" cy="558166"/>
                </a:xfrm>
                <a:prstGeom prst="rect">
                  <a:avLst/>
                </a:prstGeom>
                <a:blipFill rotWithShape="1">
                  <a:blip r:embed="rId18"/>
                  <a:stretch>
                    <a:fillRect/>
                  </a:stretch>
                </a:blipFill>
              </p:spPr>
              <p:txBody>
                <a:bodyPr/>
                <a:lstStyle/>
                <a:p>
                  <a:r>
                    <a:rPr lang="en-US">
                      <a:noFill/>
                    </a:rPr>
                    <a:t> </a:t>
                  </a:r>
                </a:p>
              </p:txBody>
            </p:sp>
          </mc:Fallback>
        </mc:AlternateContent>
        <p:sp>
          <p:nvSpPr>
            <p:cNvPr id="144" name="TextBox 143"/>
            <p:cNvSpPr txBox="1"/>
            <p:nvPr/>
          </p:nvSpPr>
          <p:spPr>
            <a:xfrm>
              <a:off x="2377216" y="2219996"/>
              <a:ext cx="240368" cy="338554"/>
            </a:xfrm>
            <a:prstGeom prst="rect">
              <a:avLst/>
            </a:prstGeom>
            <a:noFill/>
          </p:spPr>
          <p:txBody>
            <a:bodyPr wrap="square" rtlCol="0">
              <a:spAutoFit/>
            </a:bodyPr>
            <a:lstStyle/>
            <a:p>
              <a:pPr algn="ctr"/>
              <a:r>
                <a:rPr lang="en-US" sz="1600" b="1" dirty="0" smtClean="0">
                  <a:solidFill>
                    <a:srgbClr val="0066FF"/>
                  </a:solidFill>
                  <a:latin typeface="Book Antiqua" pitchFamily="18" charset="0"/>
                  <a:cs typeface="Times New Roman" pitchFamily="18" charset="0"/>
                </a:rPr>
                <a:t>=</a:t>
              </a:r>
              <a:endParaRPr lang="en-US" sz="1600" b="1" dirty="0">
                <a:solidFill>
                  <a:srgbClr val="0066FF"/>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45" name="TextBox 144"/>
                <p:cNvSpPr txBox="1"/>
                <p:nvPr/>
              </p:nvSpPr>
              <p:spPr>
                <a:xfrm>
                  <a:off x="2598197" y="2082971"/>
                  <a:ext cx="297403" cy="55617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66FF"/>
                                </a:solidFill>
                                <a:latin typeface="Cambria Math" panose="02040503050406030204" pitchFamily="18" charset="0"/>
                                <a:cs typeface="Times New Roman" pitchFamily="18" charset="0"/>
                              </a:rPr>
                            </m:ctrlPr>
                          </m:fPr>
                          <m:num>
                            <m:r>
                              <m:rPr>
                                <m:nor/>
                              </m:rPr>
                              <a:rPr lang="en-US" sz="1600" b="1" dirty="0">
                                <a:solidFill>
                                  <a:srgbClr val="0066FF"/>
                                </a:solidFill>
                                <a:latin typeface="Book Antiqua" pitchFamily="18" charset="0"/>
                                <a:cs typeface="Times New Roman" pitchFamily="18" charset="0"/>
                              </a:rPr>
                              <m:t>1</m:t>
                            </m:r>
                          </m:num>
                          <m:den>
                            <m:r>
                              <m:rPr>
                                <m:nor/>
                              </m:rPr>
                              <a:rPr lang="en-US" sz="1600" b="1" dirty="0" smtClean="0">
                                <a:solidFill>
                                  <a:srgbClr val="0066FF"/>
                                </a:solidFill>
                                <a:latin typeface="Book Antiqua" pitchFamily="18" charset="0"/>
                                <a:cs typeface="Times New Roman" pitchFamily="18" charset="0"/>
                              </a:rPr>
                              <m:t>f</m:t>
                            </m:r>
                          </m:den>
                        </m:f>
                      </m:oMath>
                    </m:oMathPara>
                  </a14:m>
                  <a:endParaRPr lang="en-US" sz="1600" b="1" baseline="-25000" dirty="0">
                    <a:solidFill>
                      <a:srgbClr val="0066FF"/>
                    </a:solidFill>
                    <a:latin typeface="Book Antiqua" pitchFamily="18" charset="0"/>
                    <a:cs typeface="Times New Roman" pitchFamily="18" charset="0"/>
                  </a:endParaRPr>
                </a:p>
              </p:txBody>
            </p:sp>
          </mc:Choice>
          <mc:Fallback xmlns="">
            <p:sp>
              <p:nvSpPr>
                <p:cNvPr id="233" name="TextBox 232"/>
                <p:cNvSpPr txBox="1">
                  <a:spLocks noRot="1" noChangeAspect="1" noMove="1" noResize="1" noEditPoints="1" noAdjustHandles="1" noChangeArrowheads="1" noChangeShapeType="1" noTextEdit="1"/>
                </p:cNvSpPr>
                <p:nvPr/>
              </p:nvSpPr>
              <p:spPr>
                <a:xfrm>
                  <a:off x="2598197" y="2082971"/>
                  <a:ext cx="297403" cy="612604"/>
                </a:xfrm>
                <a:prstGeom prst="rect">
                  <a:avLst/>
                </a:prstGeom>
                <a:blipFill rotWithShape="1">
                  <a:blip r:embed="rId19"/>
                  <a:stretch>
                    <a:fillRect/>
                  </a:stretch>
                </a:blipFill>
              </p:spPr>
              <p:txBody>
                <a:bodyPr/>
                <a:lstStyle/>
                <a:p>
                  <a:r>
                    <a:rPr lang="en-US">
                      <a:noFill/>
                    </a:rPr>
                    <a:t> </a:t>
                  </a:r>
                </a:p>
              </p:txBody>
            </p:sp>
          </mc:Fallback>
        </mc:AlternateContent>
      </p:grpSp>
      <p:grpSp>
        <p:nvGrpSpPr>
          <p:cNvPr id="146" name="Group 145"/>
          <p:cNvGrpSpPr/>
          <p:nvPr/>
        </p:nvGrpSpPr>
        <p:grpSpPr>
          <a:xfrm>
            <a:off x="1710577" y="4215433"/>
            <a:ext cx="1337423" cy="566117"/>
            <a:chOff x="1535317" y="2096581"/>
            <a:chExt cx="1337423" cy="566117"/>
          </a:xfrm>
        </p:grpSpPr>
        <p:sp>
          <p:nvSpPr>
            <p:cNvPr id="147" name="TextBox 146"/>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rgbClr val="0066FF"/>
                  </a:solidFill>
                  <a:latin typeface="Book Antiqua" pitchFamily="18" charset="0"/>
                  <a:cs typeface="Times New Roman" pitchFamily="18" charset="0"/>
                </a:rPr>
                <a:t>=</a:t>
              </a:r>
              <a:endParaRPr lang="en-US" sz="1600" b="1" dirty="0">
                <a:solidFill>
                  <a:srgbClr val="0066FF"/>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48" name="TextBox 147"/>
                <p:cNvSpPr txBox="1"/>
                <p:nvPr/>
              </p:nvSpPr>
              <p:spPr>
                <a:xfrm>
                  <a:off x="2026809" y="2096581"/>
                  <a:ext cx="297403" cy="56611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66FF"/>
                                </a:solidFill>
                                <a:latin typeface="Cambria Math" panose="02040503050406030204" pitchFamily="18" charset="0"/>
                                <a:cs typeface="Times New Roman" pitchFamily="18" charset="0"/>
                              </a:rPr>
                            </m:ctrlPr>
                          </m:fPr>
                          <m:num>
                            <m:r>
                              <m:rPr>
                                <m:nor/>
                              </m:rPr>
                              <a:rPr lang="en-US" sz="1600" b="1" dirty="0" smtClean="0">
                                <a:solidFill>
                                  <a:srgbClr val="0066FF"/>
                                </a:solidFill>
                                <a:latin typeface="Book Antiqua" pitchFamily="18" charset="0"/>
                                <a:cs typeface="Times New Roman" pitchFamily="18" charset="0"/>
                              </a:rPr>
                              <m:t>h</m:t>
                            </m:r>
                            <m:r>
                              <m:rPr>
                                <m:nor/>
                              </m:rPr>
                              <a:rPr lang="en-US" sz="1600" b="1" baseline="-25000" dirty="0" smtClean="0">
                                <a:solidFill>
                                  <a:srgbClr val="0066FF"/>
                                </a:solidFill>
                                <a:latin typeface="Book Antiqua" pitchFamily="18" charset="0"/>
                                <a:cs typeface="Times New Roman" pitchFamily="18" charset="0"/>
                              </a:rPr>
                              <m:t>1</m:t>
                            </m:r>
                          </m:num>
                          <m:den>
                            <m:r>
                              <m:rPr>
                                <m:nor/>
                              </m:rPr>
                              <a:rPr lang="en-US" sz="1600" b="1" dirty="0" smtClean="0">
                                <a:solidFill>
                                  <a:srgbClr val="0066FF"/>
                                </a:solidFill>
                                <a:latin typeface="Book Antiqua" pitchFamily="18" charset="0"/>
                                <a:cs typeface="Times New Roman" pitchFamily="18" charset="0"/>
                              </a:rPr>
                              <m:t>h</m:t>
                            </m:r>
                            <m:r>
                              <m:rPr>
                                <m:nor/>
                              </m:rPr>
                              <a:rPr lang="en-US" sz="1600" b="1" baseline="-25000" dirty="0" smtClean="0">
                                <a:solidFill>
                                  <a:srgbClr val="0066FF"/>
                                </a:solidFill>
                                <a:latin typeface="Book Antiqua" pitchFamily="18" charset="0"/>
                                <a:cs typeface="Times New Roman" pitchFamily="18" charset="0"/>
                              </a:rPr>
                              <m:t>2</m:t>
                            </m:r>
                          </m:den>
                        </m:f>
                      </m:oMath>
                    </m:oMathPara>
                  </a14:m>
                  <a:endParaRPr lang="en-US" sz="1600" b="1" baseline="-25000" dirty="0">
                    <a:solidFill>
                      <a:srgbClr val="0066FF"/>
                    </a:solidFill>
                    <a:latin typeface="Book Antiqua" pitchFamily="18" charset="0"/>
                    <a:cs typeface="Times New Roman" pitchFamily="18" charset="0"/>
                  </a:endParaRPr>
                </a:p>
              </p:txBody>
            </p:sp>
          </mc:Choice>
          <mc:Fallback xmlns="">
            <p:sp>
              <p:nvSpPr>
                <p:cNvPr id="133" name="TextBox 132"/>
                <p:cNvSpPr txBox="1">
                  <a:spLocks noRot="1" noChangeAspect="1" noMove="1" noResize="1" noEditPoints="1" noAdjustHandles="1" noChangeArrowheads="1" noChangeShapeType="1" noTextEdit="1"/>
                </p:cNvSpPr>
                <p:nvPr/>
              </p:nvSpPr>
              <p:spPr>
                <a:xfrm>
                  <a:off x="2026809" y="2096581"/>
                  <a:ext cx="297403" cy="566117"/>
                </a:xfrm>
                <a:prstGeom prst="rect">
                  <a:avLst/>
                </a:prstGeom>
                <a:blipFill rotWithShape="1">
                  <a:blip r:embed="rId20"/>
                  <a:stretch>
                    <a:fillRect/>
                  </a:stretch>
                </a:blipFill>
              </p:spPr>
              <p:txBody>
                <a:bodyPr/>
                <a:lstStyle/>
                <a:p>
                  <a:r>
                    <a:rPr lang="en-US">
                      <a:noFill/>
                    </a:rPr>
                    <a:t> </a:t>
                  </a:r>
                </a:p>
              </p:txBody>
            </p:sp>
          </mc:Fallback>
        </mc:AlternateContent>
        <p:sp>
          <p:nvSpPr>
            <p:cNvPr id="149" name="TextBox 148"/>
            <p:cNvSpPr txBox="1"/>
            <p:nvPr/>
          </p:nvSpPr>
          <p:spPr>
            <a:xfrm>
              <a:off x="2361190" y="2210362"/>
              <a:ext cx="240368" cy="338554"/>
            </a:xfrm>
            <a:prstGeom prst="rect">
              <a:avLst/>
            </a:prstGeom>
            <a:noFill/>
          </p:spPr>
          <p:txBody>
            <a:bodyPr wrap="square" rtlCol="0">
              <a:spAutoFit/>
            </a:bodyPr>
            <a:lstStyle/>
            <a:p>
              <a:pPr algn="ctr"/>
              <a:r>
                <a:rPr lang="en-US" sz="1600" b="1" dirty="0" smtClean="0">
                  <a:solidFill>
                    <a:srgbClr val="0066FF"/>
                  </a:solidFill>
                  <a:latin typeface="Book Antiqua" pitchFamily="18" charset="0"/>
                  <a:cs typeface="Times New Roman" pitchFamily="18" charset="0"/>
                </a:rPr>
                <a:t>=</a:t>
              </a:r>
              <a:endParaRPr lang="en-US" sz="1600" b="1" dirty="0">
                <a:solidFill>
                  <a:srgbClr val="0066FF"/>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50" name="TextBox 149"/>
                <p:cNvSpPr txBox="1"/>
                <p:nvPr/>
              </p:nvSpPr>
              <p:spPr>
                <a:xfrm>
                  <a:off x="2575337" y="2123479"/>
                  <a:ext cx="297403" cy="51232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66FF"/>
                                </a:solidFill>
                                <a:latin typeface="Cambria Math" panose="02040503050406030204" pitchFamily="18" charset="0"/>
                                <a:cs typeface="Times New Roman" pitchFamily="18" charset="0"/>
                              </a:rPr>
                            </m:ctrlPr>
                          </m:fPr>
                          <m:num>
                            <m:r>
                              <m:rPr>
                                <m:nor/>
                              </m:rPr>
                              <a:rPr lang="en-US" sz="1600" b="1" dirty="0" smtClean="0">
                                <a:solidFill>
                                  <a:srgbClr val="0066FF"/>
                                </a:solidFill>
                                <a:latin typeface="Book Antiqua" pitchFamily="18" charset="0"/>
                                <a:cs typeface="Times New Roman" pitchFamily="18" charset="0"/>
                              </a:rPr>
                              <m:t>v</m:t>
                            </m:r>
                          </m:num>
                          <m:den>
                            <m:r>
                              <m:rPr>
                                <m:nor/>
                              </m:rPr>
                              <a:rPr lang="en-US" sz="1600" b="1" dirty="0" smtClean="0">
                                <a:solidFill>
                                  <a:srgbClr val="0066FF"/>
                                </a:solidFill>
                                <a:latin typeface="Book Antiqua" pitchFamily="18" charset="0"/>
                                <a:cs typeface="Times New Roman" pitchFamily="18" charset="0"/>
                              </a:rPr>
                              <m:t>u</m:t>
                            </m:r>
                          </m:den>
                        </m:f>
                      </m:oMath>
                    </m:oMathPara>
                  </a14:m>
                  <a:endParaRPr lang="en-US" sz="1600" b="1" baseline="-25000" dirty="0">
                    <a:solidFill>
                      <a:srgbClr val="0066FF"/>
                    </a:solidFill>
                    <a:latin typeface="Book Antiqua" pitchFamily="18" charset="0"/>
                    <a:cs typeface="Times New Roman" pitchFamily="18" charset="0"/>
                  </a:endParaRPr>
                </a:p>
              </p:txBody>
            </p:sp>
          </mc:Choice>
          <mc:Fallback xmlns="">
            <p:sp>
              <p:nvSpPr>
                <p:cNvPr id="135" name="TextBox 134"/>
                <p:cNvSpPr txBox="1">
                  <a:spLocks noRot="1" noChangeAspect="1" noMove="1" noResize="1" noEditPoints="1" noAdjustHandles="1" noChangeArrowheads="1" noChangeShapeType="1" noTextEdit="1"/>
                </p:cNvSpPr>
                <p:nvPr/>
              </p:nvSpPr>
              <p:spPr>
                <a:xfrm>
                  <a:off x="2575337" y="2123479"/>
                  <a:ext cx="297403" cy="512320"/>
                </a:xfrm>
                <a:prstGeom prst="rect">
                  <a:avLst/>
                </a:prstGeom>
                <a:blipFill rotWithShape="1">
                  <a:blip r:embed="rId21"/>
                  <a:stretch>
                    <a:fillRect/>
                  </a:stretch>
                </a:blipFill>
              </p:spPr>
              <p:txBody>
                <a:bodyPr/>
                <a:lstStyle/>
                <a:p>
                  <a:r>
                    <a:rPr lang="en-US">
                      <a:noFill/>
                    </a:rPr>
                    <a:t> </a:t>
                  </a:r>
                </a:p>
              </p:txBody>
            </p:sp>
          </mc:Fallback>
        </mc:AlternateContent>
        <p:sp>
          <p:nvSpPr>
            <p:cNvPr id="151" name="TextBox 150"/>
            <p:cNvSpPr txBox="1"/>
            <p:nvPr/>
          </p:nvSpPr>
          <p:spPr>
            <a:xfrm>
              <a:off x="1535317" y="2210362"/>
              <a:ext cx="240368" cy="338554"/>
            </a:xfrm>
            <a:prstGeom prst="rect">
              <a:avLst/>
            </a:prstGeom>
            <a:noFill/>
          </p:spPr>
          <p:txBody>
            <a:bodyPr wrap="square" rtlCol="0">
              <a:spAutoFit/>
            </a:bodyPr>
            <a:lstStyle/>
            <a:p>
              <a:pPr algn="ctr"/>
              <a:r>
                <a:rPr lang="en-US" sz="1600" b="1" dirty="0" smtClean="0">
                  <a:solidFill>
                    <a:srgbClr val="0066FF"/>
                  </a:solidFill>
                  <a:latin typeface="Book Antiqua" pitchFamily="18" charset="0"/>
                  <a:cs typeface="Times New Roman" pitchFamily="18" charset="0"/>
                </a:rPr>
                <a:t>M</a:t>
              </a:r>
              <a:endParaRPr lang="en-US" sz="1600" b="1" dirty="0">
                <a:solidFill>
                  <a:srgbClr val="0066FF"/>
                </a:solidFill>
                <a:latin typeface="Book Antiqua" pitchFamily="18" charset="0"/>
                <a:cs typeface="Times New Roman" pitchFamily="18" charset="0"/>
              </a:endParaRPr>
            </a:p>
          </p:txBody>
        </p:sp>
      </p:grpSp>
      <p:grpSp>
        <p:nvGrpSpPr>
          <p:cNvPr id="152" name="Group 151"/>
          <p:cNvGrpSpPr/>
          <p:nvPr/>
        </p:nvGrpSpPr>
        <p:grpSpPr>
          <a:xfrm>
            <a:off x="3227070" y="1352550"/>
            <a:ext cx="1133476" cy="359963"/>
            <a:chOff x="666750" y="2711225"/>
            <a:chExt cx="1133476" cy="359963"/>
          </a:xfrm>
        </p:grpSpPr>
        <p:pic>
          <p:nvPicPr>
            <p:cNvPr id="153" name="Picture 152"/>
            <p:cNvPicPr>
              <a:picLocks noChangeAspect="1"/>
            </p:cNvPicPr>
            <p:nvPr/>
          </p:nvPicPr>
          <p:blipFill rotWithShape="1">
            <a:blip r:embed="rId22" cstate="print">
              <a:extLst>
                <a:ext uri="{BEBA8EAE-BF5A-486C-A8C5-ECC9F3942E4B}">
                  <a14:imgProps xmlns:a14="http://schemas.microsoft.com/office/drawing/2010/main">
                    <a14:imgLayer r:embed="rId23">
                      <a14:imgEffect>
                        <a14:backgroundRemoval t="36869" b="46447" l="12468" r="86494"/>
                      </a14:imgEffect>
                    </a14:imgLayer>
                  </a14:imgProps>
                </a:ext>
                <a:ext uri="{28A0092B-C50C-407E-A947-70E740481C1C}">
                  <a14:useLocalDpi xmlns:a14="http://schemas.microsoft.com/office/drawing/2010/main" val="0"/>
                </a:ext>
              </a:extLst>
            </a:blip>
            <a:srcRect l="15693" t="37327" r="14620" b="53752"/>
            <a:stretch/>
          </p:blipFill>
          <p:spPr>
            <a:xfrm>
              <a:off x="685800" y="2711225"/>
              <a:ext cx="1114426" cy="359963"/>
            </a:xfrm>
            <a:prstGeom prst="rect">
              <a:avLst/>
            </a:prstGeom>
          </p:spPr>
        </p:pic>
        <p:sp>
          <p:nvSpPr>
            <p:cNvPr id="154" name="Rectangle 153"/>
            <p:cNvSpPr>
              <a:spLocks noChangeArrowheads="1"/>
            </p:cNvSpPr>
            <p:nvPr/>
          </p:nvSpPr>
          <p:spPr bwMode="auto">
            <a:xfrm>
              <a:off x="666750" y="2721929"/>
              <a:ext cx="1114425"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Solution : </a:t>
              </a:r>
            </a:p>
          </p:txBody>
        </p:sp>
      </p:grpSp>
      <p:cxnSp>
        <p:nvCxnSpPr>
          <p:cNvPr id="161" name="Straight Connector 160"/>
          <p:cNvCxnSpPr/>
          <p:nvPr/>
        </p:nvCxnSpPr>
        <p:spPr>
          <a:xfrm>
            <a:off x="3200400" y="1397000"/>
            <a:ext cx="0" cy="3436053"/>
          </a:xfrm>
          <a:prstGeom prst="line">
            <a:avLst/>
          </a:prstGeom>
          <a:ln w="19050"/>
        </p:spPr>
        <p:style>
          <a:lnRef idx="2">
            <a:schemeClr val="dk1"/>
          </a:lnRef>
          <a:fillRef idx="0">
            <a:schemeClr val="dk1"/>
          </a:fillRef>
          <a:effectRef idx="1">
            <a:schemeClr val="dk1"/>
          </a:effectRef>
          <a:fontRef idx="minor">
            <a:schemeClr val="tx1"/>
          </a:fontRef>
        </p:style>
      </p:cxnSp>
      <p:sp>
        <p:nvSpPr>
          <p:cNvPr id="206" name="TextBox 205"/>
          <p:cNvSpPr txBox="1">
            <a:spLocks noChangeArrowheads="1"/>
          </p:cNvSpPr>
          <p:nvPr/>
        </p:nvSpPr>
        <p:spPr bwMode="auto">
          <a:xfrm>
            <a:off x="6143625" y="3927612"/>
            <a:ext cx="2039112" cy="908622"/>
          </a:xfrm>
          <a:prstGeom prst="rect">
            <a:avLst/>
          </a:prstGeom>
          <a:gradFill flip="none" rotWithShape="1">
            <a:gsLst>
              <a:gs pos="0">
                <a:srgbClr val="66FFCC"/>
              </a:gs>
              <a:gs pos="100000">
                <a:schemeClr val="bg1"/>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600" b="1" dirty="0">
                <a:solidFill>
                  <a:srgbClr val="0000CC"/>
                </a:solidFill>
                <a:latin typeface="Book Antiqua" pitchFamily="18" charset="0"/>
              </a:rPr>
              <a:t>The image is formed 6 cm on the other side of the lens.</a:t>
            </a:r>
          </a:p>
        </p:txBody>
      </p:sp>
      <p:grpSp>
        <p:nvGrpSpPr>
          <p:cNvPr id="207" name="Group 206"/>
          <p:cNvGrpSpPr/>
          <p:nvPr/>
        </p:nvGrpSpPr>
        <p:grpSpPr>
          <a:xfrm>
            <a:off x="3743772" y="2648637"/>
            <a:ext cx="1337423" cy="566117"/>
            <a:chOff x="1535317" y="2096581"/>
            <a:chExt cx="1337423" cy="566117"/>
          </a:xfrm>
        </p:grpSpPr>
        <p:sp>
          <p:nvSpPr>
            <p:cNvPr id="208" name="TextBox 207"/>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09" name="TextBox 208"/>
                <p:cNvSpPr txBox="1"/>
                <p:nvPr/>
              </p:nvSpPr>
              <p:spPr>
                <a:xfrm>
                  <a:off x="2026809" y="2096581"/>
                  <a:ext cx="297403" cy="56611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smtClean="0">
                                <a:solidFill>
                                  <a:srgbClr val="002060"/>
                                </a:solidFill>
                                <a:latin typeface="Book Antiqua" pitchFamily="18" charset="0"/>
                                <a:cs typeface="Times New Roman" pitchFamily="18" charset="0"/>
                              </a:rPr>
                              <m:t>h</m:t>
                            </m:r>
                            <m:r>
                              <m:rPr>
                                <m:nor/>
                              </m:rPr>
                              <a:rPr lang="en-US" sz="1600" b="1" baseline="-25000" dirty="0" smtClean="0">
                                <a:solidFill>
                                  <a:srgbClr val="002060"/>
                                </a:solidFill>
                                <a:latin typeface="Book Antiqua" pitchFamily="18" charset="0"/>
                                <a:cs typeface="Times New Roman" pitchFamily="18" charset="0"/>
                              </a:rPr>
                              <m:t>2</m:t>
                            </m:r>
                          </m:num>
                          <m:den>
                            <m:r>
                              <m:rPr>
                                <m:nor/>
                              </m:rPr>
                              <a:rPr lang="en-US" sz="1600" b="1" dirty="0" smtClean="0">
                                <a:solidFill>
                                  <a:srgbClr val="002060"/>
                                </a:solidFill>
                                <a:latin typeface="Book Antiqua" pitchFamily="18" charset="0"/>
                                <a:cs typeface="Times New Roman" pitchFamily="18" charset="0"/>
                              </a:rPr>
                              <m:t>h</m:t>
                            </m:r>
                            <m:r>
                              <m:rPr>
                                <m:nor/>
                              </m:rPr>
                              <a:rPr lang="en-US" sz="1600" b="1" baseline="-25000" dirty="0" smtClean="0">
                                <a:solidFill>
                                  <a:srgbClr val="002060"/>
                                </a:solidFill>
                                <a:latin typeface="Book Antiqua" pitchFamily="18" charset="0"/>
                                <a:cs typeface="Times New Roman" pitchFamily="18" charset="0"/>
                              </a:rPr>
                              <m:t>1</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209" name="TextBox 208"/>
                <p:cNvSpPr txBox="1">
                  <a:spLocks noRot="1" noChangeAspect="1" noMove="1" noResize="1" noEditPoints="1" noAdjustHandles="1" noChangeArrowheads="1" noChangeShapeType="1" noTextEdit="1"/>
                </p:cNvSpPr>
                <p:nvPr/>
              </p:nvSpPr>
              <p:spPr>
                <a:xfrm>
                  <a:off x="2026809" y="2096581"/>
                  <a:ext cx="297403" cy="566117"/>
                </a:xfrm>
                <a:prstGeom prst="rect">
                  <a:avLst/>
                </a:prstGeom>
                <a:blipFill rotWithShape="1">
                  <a:blip r:embed="rId24"/>
                  <a:stretch>
                    <a:fillRect/>
                  </a:stretch>
                </a:blipFill>
              </p:spPr>
              <p:txBody>
                <a:bodyPr/>
                <a:lstStyle/>
                <a:p>
                  <a:r>
                    <a:rPr lang="en-US">
                      <a:noFill/>
                    </a:rPr>
                    <a:t> </a:t>
                  </a:r>
                </a:p>
              </p:txBody>
            </p:sp>
          </mc:Fallback>
        </mc:AlternateContent>
        <p:sp>
          <p:nvSpPr>
            <p:cNvPr id="210" name="TextBox 209"/>
            <p:cNvSpPr txBox="1"/>
            <p:nvPr/>
          </p:nvSpPr>
          <p:spPr>
            <a:xfrm>
              <a:off x="2361190" y="2210362"/>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11" name="TextBox 210"/>
                <p:cNvSpPr txBox="1"/>
                <p:nvPr/>
              </p:nvSpPr>
              <p:spPr>
                <a:xfrm>
                  <a:off x="2575337" y="2123479"/>
                  <a:ext cx="297403" cy="51232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smtClean="0">
                                <a:solidFill>
                                  <a:srgbClr val="002060"/>
                                </a:solidFill>
                                <a:latin typeface="Book Antiqua" pitchFamily="18" charset="0"/>
                                <a:cs typeface="Times New Roman" pitchFamily="18" charset="0"/>
                              </a:rPr>
                              <m:t>v</m:t>
                            </m:r>
                          </m:num>
                          <m:den>
                            <m:r>
                              <m:rPr>
                                <m:nor/>
                              </m:rPr>
                              <a:rPr lang="en-US" sz="1600" b="1" dirty="0" smtClean="0">
                                <a:solidFill>
                                  <a:srgbClr val="002060"/>
                                </a:solidFill>
                                <a:latin typeface="Book Antiqua" pitchFamily="18" charset="0"/>
                                <a:cs typeface="Times New Roman" pitchFamily="18" charset="0"/>
                              </a:rPr>
                              <m:t>u</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135" name="TextBox 134"/>
                <p:cNvSpPr txBox="1">
                  <a:spLocks noRot="1" noChangeAspect="1" noMove="1" noResize="1" noEditPoints="1" noAdjustHandles="1" noChangeArrowheads="1" noChangeShapeType="1" noTextEdit="1"/>
                </p:cNvSpPr>
                <p:nvPr/>
              </p:nvSpPr>
              <p:spPr>
                <a:xfrm>
                  <a:off x="2575337" y="2123479"/>
                  <a:ext cx="297403" cy="512320"/>
                </a:xfrm>
                <a:prstGeom prst="rect">
                  <a:avLst/>
                </a:prstGeom>
                <a:blipFill rotWithShape="1">
                  <a:blip r:embed="rId21"/>
                  <a:stretch>
                    <a:fillRect/>
                  </a:stretch>
                </a:blipFill>
              </p:spPr>
              <p:txBody>
                <a:bodyPr/>
                <a:lstStyle/>
                <a:p>
                  <a:r>
                    <a:rPr lang="en-US">
                      <a:noFill/>
                    </a:rPr>
                    <a:t> </a:t>
                  </a:r>
                </a:p>
              </p:txBody>
            </p:sp>
          </mc:Fallback>
        </mc:AlternateContent>
        <p:sp>
          <p:nvSpPr>
            <p:cNvPr id="212" name="TextBox 211"/>
            <p:cNvSpPr txBox="1"/>
            <p:nvPr/>
          </p:nvSpPr>
          <p:spPr>
            <a:xfrm>
              <a:off x="1535317" y="2210362"/>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M</a:t>
              </a:r>
              <a:endParaRPr lang="en-US" sz="1600" b="1" dirty="0">
                <a:solidFill>
                  <a:srgbClr val="002060"/>
                </a:solidFill>
                <a:latin typeface="Book Antiqua" pitchFamily="18" charset="0"/>
                <a:cs typeface="Times New Roman" pitchFamily="18" charset="0"/>
              </a:endParaRPr>
            </a:p>
          </p:txBody>
        </p:sp>
      </p:grpSp>
      <p:grpSp>
        <p:nvGrpSpPr>
          <p:cNvPr id="213" name="Group 212"/>
          <p:cNvGrpSpPr/>
          <p:nvPr/>
        </p:nvGrpSpPr>
        <p:grpSpPr>
          <a:xfrm>
            <a:off x="3703320" y="3229212"/>
            <a:ext cx="1219200" cy="564065"/>
            <a:chOff x="1470660" y="2096581"/>
            <a:chExt cx="1219200" cy="564065"/>
          </a:xfrm>
        </p:grpSpPr>
        <p:sp>
          <p:nvSpPr>
            <p:cNvPr id="214" name="TextBox 213"/>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15" name="TextBox 214"/>
                <p:cNvSpPr txBox="1"/>
                <p:nvPr/>
              </p:nvSpPr>
              <p:spPr>
                <a:xfrm>
                  <a:off x="2026809" y="2096581"/>
                  <a:ext cx="663051" cy="56406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smtClean="0">
                                <a:solidFill>
                                  <a:srgbClr val="002060"/>
                                </a:solidFill>
                                <a:latin typeface="Book Antiqua" pitchFamily="18" charset="0"/>
                                <a:cs typeface="Times New Roman" pitchFamily="18" charset="0"/>
                              </a:rPr>
                              <m:t>v</m:t>
                            </m:r>
                            <m:r>
                              <m:rPr>
                                <m:nor/>
                              </m:rPr>
                              <a:rPr lang="en-US" sz="1600" b="1" dirty="0" smtClean="0">
                                <a:solidFill>
                                  <a:srgbClr val="002060"/>
                                </a:solidFill>
                                <a:latin typeface="Book Antiqua" pitchFamily="18" charset="0"/>
                                <a:cs typeface="Times New Roman" pitchFamily="18" charset="0"/>
                              </a:rPr>
                              <m:t> </m:t>
                            </m:r>
                            <m:r>
                              <m:rPr>
                                <m:nor/>
                              </m:rPr>
                              <a:rPr lang="en-US" sz="1600" b="1" dirty="0" smtClean="0">
                                <a:solidFill>
                                  <a:srgbClr val="002060"/>
                                </a:solidFill>
                                <a:latin typeface="Book Antiqua" pitchFamily="18" charset="0"/>
                                <a:cs typeface="Times New Roman" pitchFamily="18" charset="0"/>
                              </a:rPr>
                              <m:t>×</m:t>
                            </m:r>
                            <m:r>
                              <m:rPr>
                                <m:nor/>
                              </m:rPr>
                              <a:rPr lang="en-US" sz="1600" b="1" dirty="0" smtClean="0">
                                <a:solidFill>
                                  <a:srgbClr val="002060"/>
                                </a:solidFill>
                                <a:latin typeface="Book Antiqua" pitchFamily="18" charset="0"/>
                                <a:cs typeface="Times New Roman" pitchFamily="18" charset="0"/>
                              </a:rPr>
                              <m:t> </m:t>
                            </m:r>
                            <m:r>
                              <m:rPr>
                                <m:nor/>
                              </m:rPr>
                              <a:rPr lang="en-US" sz="1600" b="1" dirty="0" smtClean="0">
                                <a:solidFill>
                                  <a:srgbClr val="002060"/>
                                </a:solidFill>
                                <a:latin typeface="Book Antiqua" pitchFamily="18" charset="0"/>
                                <a:cs typeface="Times New Roman" pitchFamily="18" charset="0"/>
                              </a:rPr>
                              <m:t>h</m:t>
                            </m:r>
                            <m:r>
                              <m:rPr>
                                <m:nor/>
                              </m:rPr>
                              <a:rPr lang="en-US" sz="1600" b="1" baseline="-25000" dirty="0" smtClean="0">
                                <a:solidFill>
                                  <a:srgbClr val="002060"/>
                                </a:solidFill>
                                <a:latin typeface="Book Antiqua" pitchFamily="18" charset="0"/>
                                <a:cs typeface="Times New Roman" pitchFamily="18" charset="0"/>
                              </a:rPr>
                              <m:t>1</m:t>
                            </m:r>
                          </m:num>
                          <m:den>
                            <m:r>
                              <m:rPr>
                                <m:nor/>
                              </m:rPr>
                              <a:rPr lang="en-US" sz="1600" b="1" dirty="0" smtClean="0">
                                <a:solidFill>
                                  <a:srgbClr val="002060"/>
                                </a:solidFill>
                                <a:latin typeface="Book Antiqua" pitchFamily="18" charset="0"/>
                                <a:cs typeface="Times New Roman" pitchFamily="18" charset="0"/>
                              </a:rPr>
                              <m:t>u</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2026809" y="2096581"/>
                  <a:ext cx="663051" cy="564065"/>
                </a:xfrm>
                <a:prstGeom prst="rect">
                  <a:avLst/>
                </a:prstGeom>
                <a:blipFill rotWithShape="1">
                  <a:blip r:embed="rId25"/>
                  <a:stretch>
                    <a:fillRect/>
                  </a:stretch>
                </a:blipFill>
              </p:spPr>
              <p:txBody>
                <a:bodyPr/>
                <a:lstStyle/>
                <a:p>
                  <a:r>
                    <a:rPr lang="en-US">
                      <a:noFill/>
                    </a:rPr>
                    <a:t> </a:t>
                  </a:r>
                </a:p>
              </p:txBody>
            </p:sp>
          </mc:Fallback>
        </mc:AlternateContent>
        <p:sp>
          <p:nvSpPr>
            <p:cNvPr id="216" name="TextBox 215"/>
            <p:cNvSpPr txBox="1"/>
            <p:nvPr/>
          </p:nvSpPr>
          <p:spPr>
            <a:xfrm>
              <a:off x="1470660" y="2210362"/>
              <a:ext cx="411480"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h</a:t>
              </a:r>
              <a:r>
                <a:rPr lang="en-US" sz="1600" b="1" baseline="-25000" dirty="0" smtClean="0">
                  <a:solidFill>
                    <a:srgbClr val="002060"/>
                  </a:solidFill>
                  <a:latin typeface="Book Antiqua" pitchFamily="18" charset="0"/>
                  <a:cs typeface="Times New Roman" pitchFamily="18" charset="0"/>
                </a:rPr>
                <a:t>2</a:t>
              </a:r>
              <a:endParaRPr lang="en-US" sz="1600" b="1" baseline="-25000" dirty="0">
                <a:solidFill>
                  <a:srgbClr val="002060"/>
                </a:solidFill>
                <a:latin typeface="Book Antiqua" pitchFamily="18" charset="0"/>
                <a:cs typeface="Times New Roman" pitchFamily="18" charset="0"/>
              </a:endParaRPr>
            </a:p>
          </p:txBody>
        </p:sp>
      </p:grpSp>
      <p:sp>
        <p:nvSpPr>
          <p:cNvPr id="217" name="TextBox 216"/>
          <p:cNvSpPr txBox="1"/>
          <p:nvPr/>
        </p:nvSpPr>
        <p:spPr>
          <a:xfrm>
            <a:off x="3272790" y="3971502"/>
            <a:ext cx="381000"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sym typeface="Symbol"/>
              </a:rPr>
              <a:t></a:t>
            </a:r>
            <a:endParaRPr lang="en-US" sz="1600" b="1" dirty="0">
              <a:solidFill>
                <a:srgbClr val="002060"/>
              </a:solidFill>
              <a:latin typeface="Book Antiqua" pitchFamily="18" charset="0"/>
              <a:cs typeface="Times New Roman" pitchFamily="18" charset="0"/>
            </a:endParaRPr>
          </a:p>
        </p:txBody>
      </p:sp>
      <p:sp>
        <p:nvSpPr>
          <p:cNvPr id="218" name="TextBox 217"/>
          <p:cNvSpPr txBox="1"/>
          <p:nvPr/>
        </p:nvSpPr>
        <p:spPr>
          <a:xfrm>
            <a:off x="4006103" y="3972528"/>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19" name="TextBox 218"/>
              <p:cNvSpPr txBox="1"/>
              <p:nvPr/>
            </p:nvSpPr>
            <p:spPr>
              <a:xfrm>
                <a:off x="4251849" y="3858747"/>
                <a:ext cx="663051" cy="56406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rgbClr val="002060"/>
                              </a:solidFill>
                              <a:latin typeface="Cambria Math" panose="02040503050406030204" pitchFamily="18" charset="0"/>
                              <a:cs typeface="Times New Roman" pitchFamily="18" charset="0"/>
                            </a:rPr>
                          </m:ctrlPr>
                        </m:fPr>
                        <m:num>
                          <m:r>
                            <m:rPr>
                              <m:nor/>
                            </m:rPr>
                            <a:rPr lang="en-US" sz="1600" b="1" dirty="0" smtClean="0">
                              <a:solidFill>
                                <a:srgbClr val="002060"/>
                              </a:solidFill>
                              <a:latin typeface="Book Antiqua" pitchFamily="18" charset="0"/>
                              <a:cs typeface="Times New Roman" pitchFamily="18" charset="0"/>
                            </a:rPr>
                            <m:t>6 </m:t>
                          </m:r>
                          <m:r>
                            <m:rPr>
                              <m:nor/>
                            </m:rPr>
                            <a:rPr lang="en-US" sz="1600" b="1" dirty="0" smtClean="0">
                              <a:solidFill>
                                <a:srgbClr val="002060"/>
                              </a:solidFill>
                              <a:latin typeface="Book Antiqua" pitchFamily="18" charset="0"/>
                              <a:cs typeface="Times New Roman" pitchFamily="18" charset="0"/>
                            </a:rPr>
                            <m:t>×</m:t>
                          </m:r>
                          <m:r>
                            <m:rPr>
                              <m:nor/>
                            </m:rPr>
                            <a:rPr lang="en-US" sz="1600" b="1" dirty="0" smtClean="0">
                              <a:solidFill>
                                <a:srgbClr val="002060"/>
                              </a:solidFill>
                              <a:latin typeface="Book Antiqua" pitchFamily="18" charset="0"/>
                              <a:cs typeface="Times New Roman" pitchFamily="18" charset="0"/>
                            </a:rPr>
                            <m:t> 10</m:t>
                          </m:r>
                        </m:num>
                        <m:den>
                          <m:r>
                            <a:rPr lang="en-US" sz="1600" b="1" i="0" dirty="0" smtClean="0">
                              <a:solidFill>
                                <a:srgbClr val="002060"/>
                              </a:solidFill>
                              <a:latin typeface="Cambria Math"/>
                              <a:cs typeface="Times New Roman" pitchFamily="18" charset="0"/>
                            </a:rPr>
                            <m:t>–</m:t>
                          </m:r>
                          <m:r>
                            <m:rPr>
                              <m:nor/>
                            </m:rPr>
                            <a:rPr lang="en-US" sz="1600" b="1" dirty="0" smtClean="0">
                              <a:solidFill>
                                <a:srgbClr val="002060"/>
                              </a:solidFill>
                              <a:latin typeface="Book Antiqua" pitchFamily="18" charset="0"/>
                              <a:cs typeface="Times New Roman" pitchFamily="18" charset="0"/>
                            </a:rPr>
                            <m:t>30</m:t>
                          </m:r>
                        </m:den>
                      </m:f>
                    </m:oMath>
                  </m:oMathPara>
                </a14:m>
                <a:endParaRPr lang="en-US" sz="1600" b="1" baseline="-25000" dirty="0">
                  <a:solidFill>
                    <a:srgbClr val="002060"/>
                  </a:solidFill>
                  <a:latin typeface="Book Antiqua" pitchFamily="18" charset="0"/>
                  <a:cs typeface="Times New Roman" pitchFamily="18" charset="0"/>
                </a:endParaRPr>
              </a:p>
            </p:txBody>
          </p:sp>
        </mc:Choice>
        <mc:Fallback xmlns="">
          <p:sp>
            <p:nvSpPr>
              <p:cNvPr id="219" name="TextBox 218"/>
              <p:cNvSpPr txBox="1">
                <a:spLocks noRot="1" noChangeAspect="1" noMove="1" noResize="1" noEditPoints="1" noAdjustHandles="1" noChangeArrowheads="1" noChangeShapeType="1" noTextEdit="1"/>
              </p:cNvSpPr>
              <p:nvPr/>
            </p:nvSpPr>
            <p:spPr>
              <a:xfrm>
                <a:off x="4251849" y="3858747"/>
                <a:ext cx="663051" cy="564065"/>
              </a:xfrm>
              <a:prstGeom prst="rect">
                <a:avLst/>
              </a:prstGeom>
              <a:blipFill rotWithShape="1">
                <a:blip r:embed="rId26"/>
                <a:stretch>
                  <a:fillRect/>
                </a:stretch>
              </a:blipFill>
            </p:spPr>
            <p:txBody>
              <a:bodyPr/>
              <a:lstStyle/>
              <a:p>
                <a:r>
                  <a:rPr lang="en-US">
                    <a:noFill/>
                  </a:rPr>
                  <a:t> </a:t>
                </a:r>
              </a:p>
            </p:txBody>
          </p:sp>
        </mc:Fallback>
      </mc:AlternateContent>
      <p:sp>
        <p:nvSpPr>
          <p:cNvPr id="220" name="TextBox 219"/>
          <p:cNvSpPr txBox="1"/>
          <p:nvPr/>
        </p:nvSpPr>
        <p:spPr>
          <a:xfrm>
            <a:off x="3695700" y="3972528"/>
            <a:ext cx="411480"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h</a:t>
            </a:r>
            <a:r>
              <a:rPr lang="en-US" sz="1600" b="1" baseline="-25000" dirty="0" smtClean="0">
                <a:solidFill>
                  <a:srgbClr val="002060"/>
                </a:solidFill>
                <a:latin typeface="Book Antiqua" pitchFamily="18" charset="0"/>
                <a:cs typeface="Times New Roman" pitchFamily="18" charset="0"/>
              </a:rPr>
              <a:t>2</a:t>
            </a:r>
            <a:endParaRPr lang="en-US" sz="1600" b="1" baseline="-25000" dirty="0">
              <a:solidFill>
                <a:srgbClr val="002060"/>
              </a:solidFill>
              <a:latin typeface="Book Antiqua" pitchFamily="18" charset="0"/>
              <a:cs typeface="Times New Roman" pitchFamily="18" charset="0"/>
            </a:endParaRPr>
          </a:p>
        </p:txBody>
      </p:sp>
      <p:cxnSp>
        <p:nvCxnSpPr>
          <p:cNvPr id="221" name="Straight Connector 220"/>
          <p:cNvCxnSpPr/>
          <p:nvPr/>
        </p:nvCxnSpPr>
        <p:spPr>
          <a:xfrm flipV="1">
            <a:off x="4648200" y="3951610"/>
            <a:ext cx="258711" cy="114582"/>
          </a:xfrm>
          <a:prstGeom prst="line">
            <a:avLst/>
          </a:prstGeom>
          <a:ln w="28575">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flipV="1">
            <a:off x="4542624" y="4209523"/>
            <a:ext cx="260228" cy="167346"/>
          </a:xfrm>
          <a:prstGeom prst="line">
            <a:avLst/>
          </a:prstGeom>
          <a:ln w="28575">
            <a:solidFill>
              <a:srgbClr val="9933FF"/>
            </a:solidFill>
          </a:ln>
        </p:spPr>
        <p:style>
          <a:lnRef idx="1">
            <a:schemeClr val="accent1"/>
          </a:lnRef>
          <a:fillRef idx="0">
            <a:schemeClr val="accent1"/>
          </a:fillRef>
          <a:effectRef idx="0">
            <a:schemeClr val="accent1"/>
          </a:effectRef>
          <a:fontRef idx="minor">
            <a:schemeClr val="tx1"/>
          </a:fontRef>
        </p:style>
      </p:cxnSp>
      <p:sp>
        <p:nvSpPr>
          <p:cNvPr id="223" name="Rectangle 222"/>
          <p:cNvSpPr/>
          <p:nvPr/>
        </p:nvSpPr>
        <p:spPr>
          <a:xfrm>
            <a:off x="4824554" y="3698436"/>
            <a:ext cx="274434" cy="307777"/>
          </a:xfrm>
          <a:prstGeom prst="rect">
            <a:avLst/>
          </a:prstGeom>
        </p:spPr>
        <p:txBody>
          <a:bodyPr wrap="none">
            <a:spAutoFit/>
          </a:bodyPr>
          <a:lstStyle/>
          <a:p>
            <a:r>
              <a:rPr lang="en-US" sz="1400" b="1" dirty="0" smtClean="0">
                <a:solidFill>
                  <a:srgbClr val="9933FF"/>
                </a:solidFill>
                <a:latin typeface="Times New Roman" pitchFamily="18" charset="0"/>
                <a:cs typeface="Times New Roman" pitchFamily="18" charset="0"/>
              </a:rPr>
              <a:t>1</a:t>
            </a:r>
            <a:endParaRPr lang="en-US" sz="1400" b="1" dirty="0">
              <a:solidFill>
                <a:srgbClr val="9933FF"/>
              </a:solidFill>
            </a:endParaRPr>
          </a:p>
        </p:txBody>
      </p:sp>
      <p:sp>
        <p:nvSpPr>
          <p:cNvPr id="224" name="Rectangle 223"/>
          <p:cNvSpPr/>
          <p:nvPr/>
        </p:nvSpPr>
        <p:spPr>
          <a:xfrm>
            <a:off x="4625340" y="4293711"/>
            <a:ext cx="274434" cy="307777"/>
          </a:xfrm>
          <a:prstGeom prst="rect">
            <a:avLst/>
          </a:prstGeom>
        </p:spPr>
        <p:txBody>
          <a:bodyPr wrap="none">
            <a:spAutoFit/>
          </a:bodyPr>
          <a:lstStyle/>
          <a:p>
            <a:r>
              <a:rPr lang="en-US" sz="1400" b="1" dirty="0" smtClean="0">
                <a:solidFill>
                  <a:srgbClr val="9933FF"/>
                </a:solidFill>
                <a:latin typeface="Times New Roman" pitchFamily="18" charset="0"/>
                <a:cs typeface="Times New Roman" pitchFamily="18" charset="0"/>
              </a:rPr>
              <a:t>3</a:t>
            </a:r>
            <a:endParaRPr lang="en-US" sz="1400" b="1" dirty="0">
              <a:solidFill>
                <a:srgbClr val="9933FF"/>
              </a:solidFill>
            </a:endParaRPr>
          </a:p>
        </p:txBody>
      </p:sp>
      <p:sp>
        <p:nvSpPr>
          <p:cNvPr id="225" name="TextBox 224"/>
          <p:cNvSpPr txBox="1"/>
          <p:nvPr/>
        </p:nvSpPr>
        <p:spPr>
          <a:xfrm>
            <a:off x="3297257" y="4528721"/>
            <a:ext cx="381000"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sym typeface="Symbol"/>
              </a:rPr>
              <a:t></a:t>
            </a:r>
            <a:endParaRPr lang="en-US" sz="1600" b="1" dirty="0">
              <a:solidFill>
                <a:srgbClr val="002060"/>
              </a:solidFill>
              <a:latin typeface="Book Antiqua" pitchFamily="18" charset="0"/>
              <a:cs typeface="Times New Roman" pitchFamily="18" charset="0"/>
            </a:endParaRPr>
          </a:p>
        </p:txBody>
      </p:sp>
      <p:sp>
        <p:nvSpPr>
          <p:cNvPr id="226" name="TextBox 225"/>
          <p:cNvSpPr txBox="1"/>
          <p:nvPr/>
        </p:nvSpPr>
        <p:spPr>
          <a:xfrm>
            <a:off x="4030570" y="4528721"/>
            <a:ext cx="240368"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a:t>
            </a:r>
            <a:endParaRPr lang="en-US" sz="1600" b="1" dirty="0">
              <a:solidFill>
                <a:srgbClr val="002060"/>
              </a:solidFill>
              <a:latin typeface="Book Antiqua" pitchFamily="18" charset="0"/>
              <a:cs typeface="Times New Roman" pitchFamily="18" charset="0"/>
            </a:endParaRPr>
          </a:p>
        </p:txBody>
      </p:sp>
      <p:sp>
        <p:nvSpPr>
          <p:cNvPr id="227" name="TextBox 226"/>
          <p:cNvSpPr txBox="1"/>
          <p:nvPr/>
        </p:nvSpPr>
        <p:spPr>
          <a:xfrm>
            <a:off x="4276317" y="4528721"/>
            <a:ext cx="867184" cy="338554"/>
          </a:xfrm>
          <a:prstGeom prst="rect">
            <a:avLst/>
          </a:prstGeom>
          <a:noFill/>
        </p:spPr>
        <p:txBody>
          <a:bodyPr wrap="square" rtlCol="0">
            <a:spAutoFit/>
          </a:bodyPr>
          <a:lstStyle/>
          <a:p>
            <a:r>
              <a:rPr lang="en-US" sz="1600" b="1" dirty="0" smtClean="0">
                <a:solidFill>
                  <a:srgbClr val="002060"/>
                </a:solidFill>
                <a:latin typeface="Book Antiqua" pitchFamily="18" charset="0"/>
                <a:cs typeface="Times New Roman" pitchFamily="18" charset="0"/>
              </a:rPr>
              <a:t>– 2 cm</a:t>
            </a:r>
            <a:endParaRPr lang="en-US" sz="1600" b="1" dirty="0">
              <a:solidFill>
                <a:srgbClr val="002060"/>
              </a:solidFill>
              <a:latin typeface="Book Antiqua" pitchFamily="18" charset="0"/>
              <a:cs typeface="Times New Roman" pitchFamily="18" charset="0"/>
            </a:endParaRPr>
          </a:p>
        </p:txBody>
      </p:sp>
      <p:sp>
        <p:nvSpPr>
          <p:cNvPr id="228" name="TextBox 227"/>
          <p:cNvSpPr txBox="1"/>
          <p:nvPr/>
        </p:nvSpPr>
        <p:spPr>
          <a:xfrm>
            <a:off x="3720167" y="4528721"/>
            <a:ext cx="411480"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rPr>
              <a:t>h</a:t>
            </a:r>
            <a:r>
              <a:rPr lang="en-US" sz="1600" b="1" baseline="-25000" dirty="0" smtClean="0">
                <a:solidFill>
                  <a:srgbClr val="002060"/>
                </a:solidFill>
                <a:latin typeface="Book Antiqua" pitchFamily="18" charset="0"/>
                <a:cs typeface="Times New Roman" pitchFamily="18" charset="0"/>
              </a:rPr>
              <a:t>2</a:t>
            </a:r>
            <a:endParaRPr lang="en-US" sz="1600" b="1" baseline="-25000" dirty="0">
              <a:solidFill>
                <a:srgbClr val="002060"/>
              </a:solidFill>
              <a:latin typeface="Book Antiqua" pitchFamily="18" charset="0"/>
              <a:cs typeface="Times New Roman" pitchFamily="18" charset="0"/>
            </a:endParaRPr>
          </a:p>
        </p:txBody>
      </p:sp>
      <p:sp>
        <p:nvSpPr>
          <p:cNvPr id="229" name="TextBox 228"/>
          <p:cNvSpPr txBox="1">
            <a:spLocks noChangeArrowheads="1"/>
          </p:cNvSpPr>
          <p:nvPr/>
        </p:nvSpPr>
        <p:spPr bwMode="auto">
          <a:xfrm>
            <a:off x="5181600" y="4297245"/>
            <a:ext cx="3446033" cy="560505"/>
          </a:xfrm>
          <a:prstGeom prst="rect">
            <a:avLst/>
          </a:prstGeom>
          <a:gradFill flip="none" rotWithShape="1">
            <a:gsLst>
              <a:gs pos="0">
                <a:srgbClr val="66FFCC"/>
              </a:gs>
              <a:gs pos="100000">
                <a:schemeClr val="bg1"/>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600" b="1" dirty="0">
                <a:solidFill>
                  <a:srgbClr val="0000CC"/>
                </a:solidFill>
                <a:latin typeface="Book Antiqua" pitchFamily="18" charset="0"/>
              </a:rPr>
              <a:t>The height of the image is 2 cm. It is real, inverted and diminished.</a:t>
            </a:r>
          </a:p>
        </p:txBody>
      </p:sp>
      <p:sp>
        <p:nvSpPr>
          <p:cNvPr id="230" name="TextBox 229"/>
          <p:cNvSpPr txBox="1"/>
          <p:nvPr/>
        </p:nvSpPr>
        <p:spPr>
          <a:xfrm>
            <a:off x="3294306" y="2762418"/>
            <a:ext cx="381000"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sym typeface="Symbol"/>
              </a:rPr>
              <a:t></a:t>
            </a:r>
            <a:endParaRPr lang="en-US" sz="1600" b="1" dirty="0">
              <a:solidFill>
                <a:srgbClr val="002060"/>
              </a:solidFill>
              <a:latin typeface="Book Antiqua" pitchFamily="18" charset="0"/>
              <a:cs typeface="Times New Roman" pitchFamily="18" charset="0"/>
            </a:endParaRPr>
          </a:p>
        </p:txBody>
      </p:sp>
      <p:sp>
        <p:nvSpPr>
          <p:cNvPr id="231" name="TextBox 230"/>
          <p:cNvSpPr txBox="1"/>
          <p:nvPr/>
        </p:nvSpPr>
        <p:spPr>
          <a:xfrm>
            <a:off x="3305063" y="3341967"/>
            <a:ext cx="381000"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sym typeface="Symbol"/>
              </a:rPr>
              <a:t></a:t>
            </a:r>
            <a:endParaRPr lang="en-US" sz="1600" b="1" dirty="0">
              <a:solidFill>
                <a:srgbClr val="002060"/>
              </a:solidFill>
              <a:latin typeface="Book Antiqua" pitchFamily="18" charset="0"/>
              <a:cs typeface="Times New Roman" pitchFamily="18" charset="0"/>
            </a:endParaRPr>
          </a:p>
        </p:txBody>
      </p:sp>
      <p:cxnSp>
        <p:nvCxnSpPr>
          <p:cNvPr id="232" name="Straight Connector 231"/>
          <p:cNvCxnSpPr/>
          <p:nvPr/>
        </p:nvCxnSpPr>
        <p:spPr>
          <a:xfrm flipV="1">
            <a:off x="4279900" y="3961574"/>
            <a:ext cx="258711" cy="11458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V="1">
            <a:off x="4648200" y="4361923"/>
            <a:ext cx="260228" cy="1673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34" name="Rectangle 233"/>
          <p:cNvSpPr/>
          <p:nvPr/>
        </p:nvSpPr>
        <p:spPr>
          <a:xfrm>
            <a:off x="4191000" y="3708400"/>
            <a:ext cx="274434" cy="307777"/>
          </a:xfrm>
          <a:prstGeom prst="rect">
            <a:avLst/>
          </a:prstGeom>
        </p:spPr>
        <p:txBody>
          <a:bodyPr wrap="none">
            <a:spAutoFit/>
          </a:bodyPr>
          <a:lstStyle/>
          <a:p>
            <a:r>
              <a:rPr lang="en-US" sz="1400" b="1" dirty="0" smtClean="0">
                <a:solidFill>
                  <a:srgbClr val="C00000"/>
                </a:solidFill>
                <a:latin typeface="Times New Roman" pitchFamily="18" charset="0"/>
                <a:cs typeface="Times New Roman" pitchFamily="18" charset="0"/>
              </a:rPr>
              <a:t>2</a:t>
            </a:r>
            <a:endParaRPr lang="en-US" sz="1400" b="1" dirty="0">
              <a:solidFill>
                <a:srgbClr val="C00000"/>
              </a:solidFill>
            </a:endParaRPr>
          </a:p>
        </p:txBody>
      </p:sp>
      <p:sp>
        <p:nvSpPr>
          <p:cNvPr id="235" name="Rectangle 234"/>
          <p:cNvSpPr/>
          <p:nvPr/>
        </p:nvSpPr>
        <p:spPr>
          <a:xfrm>
            <a:off x="4800600" y="4397573"/>
            <a:ext cx="274434" cy="307777"/>
          </a:xfrm>
          <a:prstGeom prst="rect">
            <a:avLst/>
          </a:prstGeom>
        </p:spPr>
        <p:txBody>
          <a:bodyPr wrap="none">
            <a:spAutoFit/>
          </a:bodyPr>
          <a:lstStyle/>
          <a:p>
            <a:r>
              <a:rPr lang="en-US" sz="1400" b="1" dirty="0" smtClean="0">
                <a:solidFill>
                  <a:srgbClr val="C00000"/>
                </a:solidFill>
                <a:latin typeface="Times New Roman" pitchFamily="18" charset="0"/>
                <a:cs typeface="Times New Roman" pitchFamily="18" charset="0"/>
              </a:rPr>
              <a:t>1</a:t>
            </a:r>
            <a:endParaRPr lang="en-US" sz="1400" b="1" dirty="0">
              <a:solidFill>
                <a:srgbClr val="C00000"/>
              </a:solidFill>
            </a:endParaRPr>
          </a:p>
        </p:txBody>
      </p:sp>
      <p:grpSp>
        <p:nvGrpSpPr>
          <p:cNvPr id="155" name="Group 249"/>
          <p:cNvGrpSpPr/>
          <p:nvPr/>
        </p:nvGrpSpPr>
        <p:grpSpPr>
          <a:xfrm>
            <a:off x="6757681" y="1933295"/>
            <a:ext cx="633719" cy="276999"/>
            <a:chOff x="3321530" y="4240285"/>
            <a:chExt cx="682465" cy="369332"/>
          </a:xfrm>
        </p:grpSpPr>
        <p:cxnSp>
          <p:nvCxnSpPr>
            <p:cNvPr id="156" name="Straight Arrow Connector 155"/>
            <p:cNvCxnSpPr/>
            <p:nvPr/>
          </p:nvCxnSpPr>
          <p:spPr>
            <a:xfrm flipH="1">
              <a:off x="3349899" y="4565166"/>
              <a:ext cx="619015" cy="5692"/>
            </a:xfrm>
            <a:prstGeom prst="straightConnector1">
              <a:avLst/>
            </a:prstGeom>
            <a:ln w="25400">
              <a:solidFill>
                <a:srgbClr val="2919FB"/>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3321530" y="4240285"/>
              <a:ext cx="682465" cy="369332"/>
            </a:xfrm>
            <a:prstGeom prst="rect">
              <a:avLst/>
            </a:prstGeom>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algn="ctr"/>
              <a:r>
                <a:rPr lang="en-US" sz="1200" b="1" dirty="0" smtClean="0">
                  <a:solidFill>
                    <a:srgbClr val="0000FF"/>
                  </a:solidFill>
                  <a:latin typeface="+mj-lt"/>
                </a:rPr>
                <a:t>5 cm</a:t>
              </a:r>
              <a:endParaRPr lang="en-US" sz="1200" b="1" dirty="0">
                <a:solidFill>
                  <a:srgbClr val="0000FF"/>
                </a:solidFill>
                <a:latin typeface="+mj-lt"/>
              </a:endParaRPr>
            </a:p>
          </p:txBody>
        </p:sp>
      </p:grpSp>
    </p:spTree>
    <p:extLst>
      <p:ext uri="{BB962C8B-B14F-4D97-AF65-F5344CB8AC3E}">
        <p14:creationId xmlns:p14="http://schemas.microsoft.com/office/powerpoint/2010/main" val="1942706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3.33333E-6 -1.85185E-6 L -0.31979 -0.41883 " pathEditMode="relative" rAng="0" ptsTypes="AA">
                                      <p:cBhvr>
                                        <p:cTn id="6" dur="2000" fill="hold"/>
                                        <p:tgtEl>
                                          <p:spTgt spid="206"/>
                                        </p:tgtEl>
                                        <p:attrNameLst>
                                          <p:attrName>ppt_x</p:attrName>
                                          <p:attrName>ppt_y</p:attrName>
                                        </p:attrNameLst>
                                      </p:cBhvr>
                                      <p:rCtr x="-15990" y="-20957"/>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30"/>
                                        </p:tgtEl>
                                        <p:attrNameLst>
                                          <p:attrName>style.visibility</p:attrName>
                                        </p:attrNameLst>
                                      </p:cBhvr>
                                      <p:to>
                                        <p:strVal val="visible"/>
                                      </p:to>
                                    </p:set>
                                    <p:animEffect transition="in" filter="wipe(left)">
                                      <p:cBhvr>
                                        <p:cTn id="11" dur="500"/>
                                        <p:tgtEl>
                                          <p:spTgt spid="2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7"/>
                                        </p:tgtEl>
                                        <p:attrNameLst>
                                          <p:attrName>style.visibility</p:attrName>
                                        </p:attrNameLst>
                                      </p:cBhvr>
                                      <p:to>
                                        <p:strVal val="visible"/>
                                      </p:to>
                                    </p:set>
                                    <p:animEffect transition="in" filter="wipe(left)">
                                      <p:cBhvr>
                                        <p:cTn id="16" dur="500"/>
                                        <p:tgtEl>
                                          <p:spTgt spid="20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1"/>
                                        </p:tgtEl>
                                        <p:attrNameLst>
                                          <p:attrName>style.visibility</p:attrName>
                                        </p:attrNameLst>
                                      </p:cBhvr>
                                      <p:to>
                                        <p:strVal val="visible"/>
                                      </p:to>
                                    </p:set>
                                    <p:animEffect transition="in" filter="wipe(left)">
                                      <p:cBhvr>
                                        <p:cTn id="21" dur="500"/>
                                        <p:tgtEl>
                                          <p:spTgt spid="2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13"/>
                                        </p:tgtEl>
                                        <p:attrNameLst>
                                          <p:attrName>style.visibility</p:attrName>
                                        </p:attrNameLst>
                                      </p:cBhvr>
                                      <p:to>
                                        <p:strVal val="visible"/>
                                      </p:to>
                                    </p:set>
                                    <p:animEffect transition="in" filter="wipe(left)">
                                      <p:cBhvr>
                                        <p:cTn id="26" dur="500"/>
                                        <p:tgtEl>
                                          <p:spTgt spid="2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7"/>
                                        </p:tgtEl>
                                        <p:attrNameLst>
                                          <p:attrName>style.visibility</p:attrName>
                                        </p:attrNameLst>
                                      </p:cBhvr>
                                      <p:to>
                                        <p:strVal val="visible"/>
                                      </p:to>
                                    </p:set>
                                    <p:animEffect transition="in" filter="wipe(left)">
                                      <p:cBhvr>
                                        <p:cTn id="31" dur="500"/>
                                        <p:tgtEl>
                                          <p:spTgt spid="2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0"/>
                                        </p:tgtEl>
                                        <p:attrNameLst>
                                          <p:attrName>style.visibility</p:attrName>
                                        </p:attrNameLst>
                                      </p:cBhvr>
                                      <p:to>
                                        <p:strVal val="visible"/>
                                      </p:to>
                                    </p:set>
                                    <p:animEffect transition="in" filter="wipe(left)">
                                      <p:cBhvr>
                                        <p:cTn id="36" dur="500"/>
                                        <p:tgtEl>
                                          <p:spTgt spid="2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18"/>
                                        </p:tgtEl>
                                        <p:attrNameLst>
                                          <p:attrName>style.visibility</p:attrName>
                                        </p:attrNameLst>
                                      </p:cBhvr>
                                      <p:to>
                                        <p:strVal val="visible"/>
                                      </p:to>
                                    </p:set>
                                    <p:animEffect transition="in" filter="wipe(left)">
                                      <p:cBhvr>
                                        <p:cTn id="41" dur="500"/>
                                        <p:tgtEl>
                                          <p:spTgt spid="21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19"/>
                                        </p:tgtEl>
                                        <p:attrNameLst>
                                          <p:attrName>style.visibility</p:attrName>
                                        </p:attrNameLst>
                                      </p:cBhvr>
                                      <p:to>
                                        <p:strVal val="visible"/>
                                      </p:to>
                                    </p:set>
                                    <p:animEffect transition="in" filter="wipe(left)">
                                      <p:cBhvr>
                                        <p:cTn id="46" dur="500"/>
                                        <p:tgtEl>
                                          <p:spTgt spid="21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1"/>
                                        </p:tgtEl>
                                        <p:attrNameLst>
                                          <p:attrName>style.visibility</p:attrName>
                                        </p:attrNameLst>
                                      </p:cBhvr>
                                      <p:to>
                                        <p:strVal val="visible"/>
                                      </p:to>
                                    </p:set>
                                    <p:animEffect transition="in" filter="wipe(up)">
                                      <p:cBhvr>
                                        <p:cTn id="51" dur="500"/>
                                        <p:tgtEl>
                                          <p:spTgt spid="221"/>
                                        </p:tgtEl>
                                      </p:cBhvr>
                                    </p:animEffect>
                                  </p:childTnLst>
                                </p:cTn>
                              </p:par>
                              <p:par>
                                <p:cTn id="52" presetID="22" presetClass="entr" presetSubtype="1" fill="hold" nodeType="withEffect">
                                  <p:stCondLst>
                                    <p:cond delay="0"/>
                                  </p:stCondLst>
                                  <p:childTnLst>
                                    <p:set>
                                      <p:cBhvr>
                                        <p:cTn id="53" dur="1" fill="hold">
                                          <p:stCondLst>
                                            <p:cond delay="0"/>
                                          </p:stCondLst>
                                        </p:cTn>
                                        <p:tgtEl>
                                          <p:spTgt spid="222"/>
                                        </p:tgtEl>
                                        <p:attrNameLst>
                                          <p:attrName>style.visibility</p:attrName>
                                        </p:attrNameLst>
                                      </p:cBhvr>
                                      <p:to>
                                        <p:strVal val="visible"/>
                                      </p:to>
                                    </p:set>
                                    <p:animEffect transition="in" filter="wipe(up)">
                                      <p:cBhvr>
                                        <p:cTn id="54" dur="500"/>
                                        <p:tgtEl>
                                          <p:spTgt spid="222"/>
                                        </p:tgtEl>
                                      </p:cBhvr>
                                    </p:animEffect>
                                  </p:childTnLst>
                                </p:cTn>
                              </p:par>
                              <p:par>
                                <p:cTn id="55" presetID="53" presetClass="entr" presetSubtype="0" fill="hold" grpId="0" nodeType="withEffect">
                                  <p:stCondLst>
                                    <p:cond delay="0"/>
                                  </p:stCondLst>
                                  <p:childTnLst>
                                    <p:set>
                                      <p:cBhvr>
                                        <p:cTn id="56" dur="1" fill="hold">
                                          <p:stCondLst>
                                            <p:cond delay="0"/>
                                          </p:stCondLst>
                                        </p:cTn>
                                        <p:tgtEl>
                                          <p:spTgt spid="223"/>
                                        </p:tgtEl>
                                        <p:attrNameLst>
                                          <p:attrName>style.visibility</p:attrName>
                                        </p:attrNameLst>
                                      </p:cBhvr>
                                      <p:to>
                                        <p:strVal val="visible"/>
                                      </p:to>
                                    </p:set>
                                    <p:anim calcmode="lin" valueType="num">
                                      <p:cBhvr>
                                        <p:cTn id="57" dur="500" fill="hold"/>
                                        <p:tgtEl>
                                          <p:spTgt spid="223"/>
                                        </p:tgtEl>
                                        <p:attrNameLst>
                                          <p:attrName>ppt_w</p:attrName>
                                        </p:attrNameLst>
                                      </p:cBhvr>
                                      <p:tavLst>
                                        <p:tav tm="0">
                                          <p:val>
                                            <p:fltVal val="0"/>
                                          </p:val>
                                        </p:tav>
                                        <p:tav tm="100000">
                                          <p:val>
                                            <p:strVal val="#ppt_w"/>
                                          </p:val>
                                        </p:tav>
                                      </p:tavLst>
                                    </p:anim>
                                    <p:anim calcmode="lin" valueType="num">
                                      <p:cBhvr>
                                        <p:cTn id="58" dur="500" fill="hold"/>
                                        <p:tgtEl>
                                          <p:spTgt spid="223"/>
                                        </p:tgtEl>
                                        <p:attrNameLst>
                                          <p:attrName>ppt_h</p:attrName>
                                        </p:attrNameLst>
                                      </p:cBhvr>
                                      <p:tavLst>
                                        <p:tav tm="0">
                                          <p:val>
                                            <p:fltVal val="0"/>
                                          </p:val>
                                        </p:tav>
                                        <p:tav tm="100000">
                                          <p:val>
                                            <p:strVal val="#ppt_h"/>
                                          </p:val>
                                        </p:tav>
                                      </p:tavLst>
                                    </p:anim>
                                    <p:animEffect transition="in" filter="fade">
                                      <p:cBhvr>
                                        <p:cTn id="59" dur="500"/>
                                        <p:tgtEl>
                                          <p:spTgt spid="223"/>
                                        </p:tgtEl>
                                      </p:cBhvr>
                                    </p:animEffect>
                                  </p:childTnLst>
                                </p:cTn>
                              </p:par>
                              <p:par>
                                <p:cTn id="60" presetID="53" presetClass="entr" presetSubtype="0" fill="hold" grpId="0" nodeType="withEffect">
                                  <p:stCondLst>
                                    <p:cond delay="0"/>
                                  </p:stCondLst>
                                  <p:childTnLst>
                                    <p:set>
                                      <p:cBhvr>
                                        <p:cTn id="61" dur="1" fill="hold">
                                          <p:stCondLst>
                                            <p:cond delay="0"/>
                                          </p:stCondLst>
                                        </p:cTn>
                                        <p:tgtEl>
                                          <p:spTgt spid="224"/>
                                        </p:tgtEl>
                                        <p:attrNameLst>
                                          <p:attrName>style.visibility</p:attrName>
                                        </p:attrNameLst>
                                      </p:cBhvr>
                                      <p:to>
                                        <p:strVal val="visible"/>
                                      </p:to>
                                    </p:set>
                                    <p:anim calcmode="lin" valueType="num">
                                      <p:cBhvr>
                                        <p:cTn id="62" dur="500" fill="hold"/>
                                        <p:tgtEl>
                                          <p:spTgt spid="224"/>
                                        </p:tgtEl>
                                        <p:attrNameLst>
                                          <p:attrName>ppt_w</p:attrName>
                                        </p:attrNameLst>
                                      </p:cBhvr>
                                      <p:tavLst>
                                        <p:tav tm="0">
                                          <p:val>
                                            <p:fltVal val="0"/>
                                          </p:val>
                                        </p:tav>
                                        <p:tav tm="100000">
                                          <p:val>
                                            <p:strVal val="#ppt_w"/>
                                          </p:val>
                                        </p:tav>
                                      </p:tavLst>
                                    </p:anim>
                                    <p:anim calcmode="lin" valueType="num">
                                      <p:cBhvr>
                                        <p:cTn id="63" dur="500" fill="hold"/>
                                        <p:tgtEl>
                                          <p:spTgt spid="224"/>
                                        </p:tgtEl>
                                        <p:attrNameLst>
                                          <p:attrName>ppt_h</p:attrName>
                                        </p:attrNameLst>
                                      </p:cBhvr>
                                      <p:tavLst>
                                        <p:tav tm="0">
                                          <p:val>
                                            <p:fltVal val="0"/>
                                          </p:val>
                                        </p:tav>
                                        <p:tav tm="100000">
                                          <p:val>
                                            <p:strVal val="#ppt_h"/>
                                          </p:val>
                                        </p:tav>
                                      </p:tavLst>
                                    </p:anim>
                                    <p:animEffect transition="in" filter="fade">
                                      <p:cBhvr>
                                        <p:cTn id="64" dur="500"/>
                                        <p:tgtEl>
                                          <p:spTgt spid="22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232"/>
                                        </p:tgtEl>
                                        <p:attrNameLst>
                                          <p:attrName>style.visibility</p:attrName>
                                        </p:attrNameLst>
                                      </p:cBhvr>
                                      <p:to>
                                        <p:strVal val="visible"/>
                                      </p:to>
                                    </p:set>
                                    <p:animEffect transition="in" filter="wipe(up)">
                                      <p:cBhvr>
                                        <p:cTn id="69" dur="500"/>
                                        <p:tgtEl>
                                          <p:spTgt spid="232"/>
                                        </p:tgtEl>
                                      </p:cBhvr>
                                    </p:animEffect>
                                  </p:childTnLst>
                                </p:cTn>
                              </p:par>
                              <p:par>
                                <p:cTn id="70" presetID="22" presetClass="entr" presetSubtype="1" fill="hold" nodeType="withEffect">
                                  <p:stCondLst>
                                    <p:cond delay="0"/>
                                  </p:stCondLst>
                                  <p:childTnLst>
                                    <p:set>
                                      <p:cBhvr>
                                        <p:cTn id="71" dur="1" fill="hold">
                                          <p:stCondLst>
                                            <p:cond delay="0"/>
                                          </p:stCondLst>
                                        </p:cTn>
                                        <p:tgtEl>
                                          <p:spTgt spid="233"/>
                                        </p:tgtEl>
                                        <p:attrNameLst>
                                          <p:attrName>style.visibility</p:attrName>
                                        </p:attrNameLst>
                                      </p:cBhvr>
                                      <p:to>
                                        <p:strVal val="visible"/>
                                      </p:to>
                                    </p:set>
                                    <p:animEffect transition="in" filter="wipe(up)">
                                      <p:cBhvr>
                                        <p:cTn id="72" dur="500"/>
                                        <p:tgtEl>
                                          <p:spTgt spid="233"/>
                                        </p:tgtEl>
                                      </p:cBhvr>
                                    </p:animEffect>
                                  </p:childTnLst>
                                </p:cTn>
                              </p:par>
                              <p:par>
                                <p:cTn id="73" presetID="53" presetClass="entr" presetSubtype="0" fill="hold" grpId="0" nodeType="withEffect">
                                  <p:stCondLst>
                                    <p:cond delay="0"/>
                                  </p:stCondLst>
                                  <p:childTnLst>
                                    <p:set>
                                      <p:cBhvr>
                                        <p:cTn id="74" dur="1" fill="hold">
                                          <p:stCondLst>
                                            <p:cond delay="0"/>
                                          </p:stCondLst>
                                        </p:cTn>
                                        <p:tgtEl>
                                          <p:spTgt spid="234"/>
                                        </p:tgtEl>
                                        <p:attrNameLst>
                                          <p:attrName>style.visibility</p:attrName>
                                        </p:attrNameLst>
                                      </p:cBhvr>
                                      <p:to>
                                        <p:strVal val="visible"/>
                                      </p:to>
                                    </p:set>
                                    <p:anim calcmode="lin" valueType="num">
                                      <p:cBhvr>
                                        <p:cTn id="75" dur="500" fill="hold"/>
                                        <p:tgtEl>
                                          <p:spTgt spid="234"/>
                                        </p:tgtEl>
                                        <p:attrNameLst>
                                          <p:attrName>ppt_w</p:attrName>
                                        </p:attrNameLst>
                                      </p:cBhvr>
                                      <p:tavLst>
                                        <p:tav tm="0">
                                          <p:val>
                                            <p:fltVal val="0"/>
                                          </p:val>
                                        </p:tav>
                                        <p:tav tm="100000">
                                          <p:val>
                                            <p:strVal val="#ppt_w"/>
                                          </p:val>
                                        </p:tav>
                                      </p:tavLst>
                                    </p:anim>
                                    <p:anim calcmode="lin" valueType="num">
                                      <p:cBhvr>
                                        <p:cTn id="76" dur="500" fill="hold"/>
                                        <p:tgtEl>
                                          <p:spTgt spid="234"/>
                                        </p:tgtEl>
                                        <p:attrNameLst>
                                          <p:attrName>ppt_h</p:attrName>
                                        </p:attrNameLst>
                                      </p:cBhvr>
                                      <p:tavLst>
                                        <p:tav tm="0">
                                          <p:val>
                                            <p:fltVal val="0"/>
                                          </p:val>
                                        </p:tav>
                                        <p:tav tm="100000">
                                          <p:val>
                                            <p:strVal val="#ppt_h"/>
                                          </p:val>
                                        </p:tav>
                                      </p:tavLst>
                                    </p:anim>
                                    <p:animEffect transition="in" filter="fade">
                                      <p:cBhvr>
                                        <p:cTn id="77" dur="500"/>
                                        <p:tgtEl>
                                          <p:spTgt spid="234"/>
                                        </p:tgtEl>
                                      </p:cBhvr>
                                    </p:animEffect>
                                  </p:childTnLst>
                                </p:cTn>
                              </p:par>
                              <p:par>
                                <p:cTn id="78" presetID="53" presetClass="entr" presetSubtype="0" fill="hold" grpId="0" nodeType="withEffect">
                                  <p:stCondLst>
                                    <p:cond delay="0"/>
                                  </p:stCondLst>
                                  <p:childTnLst>
                                    <p:set>
                                      <p:cBhvr>
                                        <p:cTn id="79" dur="1" fill="hold">
                                          <p:stCondLst>
                                            <p:cond delay="0"/>
                                          </p:stCondLst>
                                        </p:cTn>
                                        <p:tgtEl>
                                          <p:spTgt spid="235"/>
                                        </p:tgtEl>
                                        <p:attrNameLst>
                                          <p:attrName>style.visibility</p:attrName>
                                        </p:attrNameLst>
                                      </p:cBhvr>
                                      <p:to>
                                        <p:strVal val="visible"/>
                                      </p:to>
                                    </p:set>
                                    <p:anim calcmode="lin" valueType="num">
                                      <p:cBhvr>
                                        <p:cTn id="80" dur="500" fill="hold"/>
                                        <p:tgtEl>
                                          <p:spTgt spid="235"/>
                                        </p:tgtEl>
                                        <p:attrNameLst>
                                          <p:attrName>ppt_w</p:attrName>
                                        </p:attrNameLst>
                                      </p:cBhvr>
                                      <p:tavLst>
                                        <p:tav tm="0">
                                          <p:val>
                                            <p:fltVal val="0"/>
                                          </p:val>
                                        </p:tav>
                                        <p:tav tm="100000">
                                          <p:val>
                                            <p:strVal val="#ppt_w"/>
                                          </p:val>
                                        </p:tav>
                                      </p:tavLst>
                                    </p:anim>
                                    <p:anim calcmode="lin" valueType="num">
                                      <p:cBhvr>
                                        <p:cTn id="81" dur="500" fill="hold"/>
                                        <p:tgtEl>
                                          <p:spTgt spid="235"/>
                                        </p:tgtEl>
                                        <p:attrNameLst>
                                          <p:attrName>ppt_h</p:attrName>
                                        </p:attrNameLst>
                                      </p:cBhvr>
                                      <p:tavLst>
                                        <p:tav tm="0">
                                          <p:val>
                                            <p:fltVal val="0"/>
                                          </p:val>
                                        </p:tav>
                                        <p:tav tm="100000">
                                          <p:val>
                                            <p:strVal val="#ppt_h"/>
                                          </p:val>
                                        </p:tav>
                                      </p:tavLst>
                                    </p:anim>
                                    <p:animEffect transition="in" filter="fade">
                                      <p:cBhvr>
                                        <p:cTn id="82" dur="500"/>
                                        <p:tgtEl>
                                          <p:spTgt spid="23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25"/>
                                        </p:tgtEl>
                                        <p:attrNameLst>
                                          <p:attrName>style.visibility</p:attrName>
                                        </p:attrNameLst>
                                      </p:cBhvr>
                                      <p:to>
                                        <p:strVal val="visible"/>
                                      </p:to>
                                    </p:set>
                                    <p:animEffect transition="in" filter="wipe(left)">
                                      <p:cBhvr>
                                        <p:cTn id="87" dur="500"/>
                                        <p:tgtEl>
                                          <p:spTgt spid="22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28"/>
                                        </p:tgtEl>
                                        <p:attrNameLst>
                                          <p:attrName>style.visibility</p:attrName>
                                        </p:attrNameLst>
                                      </p:cBhvr>
                                      <p:to>
                                        <p:strVal val="visible"/>
                                      </p:to>
                                    </p:set>
                                    <p:animEffect transition="in" filter="wipe(left)">
                                      <p:cBhvr>
                                        <p:cTn id="92" dur="500"/>
                                        <p:tgtEl>
                                          <p:spTgt spid="22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26"/>
                                        </p:tgtEl>
                                        <p:attrNameLst>
                                          <p:attrName>style.visibility</p:attrName>
                                        </p:attrNameLst>
                                      </p:cBhvr>
                                      <p:to>
                                        <p:strVal val="visible"/>
                                      </p:to>
                                    </p:set>
                                    <p:animEffect transition="in" filter="wipe(left)">
                                      <p:cBhvr>
                                        <p:cTn id="97" dur="500"/>
                                        <p:tgtEl>
                                          <p:spTgt spid="22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27"/>
                                        </p:tgtEl>
                                        <p:attrNameLst>
                                          <p:attrName>style.visibility</p:attrName>
                                        </p:attrNameLst>
                                      </p:cBhvr>
                                      <p:to>
                                        <p:strVal val="visible"/>
                                      </p:to>
                                    </p:set>
                                    <p:animEffect transition="in" filter="wipe(left)">
                                      <p:cBhvr>
                                        <p:cTn id="102" dur="500"/>
                                        <p:tgtEl>
                                          <p:spTgt spid="22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29"/>
                                        </p:tgtEl>
                                        <p:attrNameLst>
                                          <p:attrName>style.visibility</p:attrName>
                                        </p:attrNameLst>
                                      </p:cBhvr>
                                      <p:to>
                                        <p:strVal val="visible"/>
                                      </p:to>
                                    </p:set>
                                    <p:animEffect transition="in" filter="wipe(left)">
                                      <p:cBhvr>
                                        <p:cTn id="107"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217" grpId="0"/>
      <p:bldP spid="218" grpId="0"/>
      <p:bldP spid="219" grpId="0"/>
      <p:bldP spid="220" grpId="0"/>
      <p:bldP spid="223" grpId="0"/>
      <p:bldP spid="224" grpId="0"/>
      <p:bldP spid="225" grpId="0"/>
      <p:bldP spid="226" grpId="0"/>
      <p:bldP spid="227" grpId="0"/>
      <p:bldP spid="228" grpId="0"/>
      <p:bldP spid="229" grpId="0" animBg="1"/>
      <p:bldP spid="230" grpId="0"/>
      <p:bldP spid="231" grpId="0"/>
      <p:bldP spid="234" grpId="0"/>
      <p:bldP spid="2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4100" y="2187029"/>
            <a:ext cx="4495800"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smtClean="0"/>
              <a:t>Thank You</a:t>
            </a:r>
            <a:endParaRPr lang="en-US" sz="4400" b="1" dirty="0"/>
          </a:p>
        </p:txBody>
      </p:sp>
    </p:spTree>
    <p:extLst>
      <p:ext uri="{BB962C8B-B14F-4D97-AF65-F5344CB8AC3E}">
        <p14:creationId xmlns:p14="http://schemas.microsoft.com/office/powerpoint/2010/main" val="109467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115" name="Group 114"/>
          <p:cNvGrpSpPr/>
          <p:nvPr/>
        </p:nvGrpSpPr>
        <p:grpSpPr>
          <a:xfrm>
            <a:off x="190500" y="163830"/>
            <a:ext cx="762000" cy="762000"/>
            <a:chOff x="190500" y="163830"/>
            <a:chExt cx="762000" cy="762000"/>
          </a:xfrm>
        </p:grpSpPr>
        <p:sp>
          <p:nvSpPr>
            <p:cNvPr id="116" name="Oval 115"/>
            <p:cNvSpPr/>
            <p:nvPr/>
          </p:nvSpPr>
          <p:spPr>
            <a:xfrm>
              <a:off x="190500" y="163830"/>
              <a:ext cx="762000" cy="762000"/>
            </a:xfrm>
            <a:prstGeom prst="ellipse">
              <a:avLst/>
            </a:prstGeom>
            <a:solidFill>
              <a:srgbClr val="FFC000"/>
            </a:solidFill>
            <a:ln w="57150">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40616" y="283220"/>
              <a:ext cx="269626" cy="523220"/>
            </a:xfrm>
            <a:prstGeom prst="rect">
              <a:avLst/>
            </a:prstGeom>
            <a:noFill/>
          </p:spPr>
          <p:txBody>
            <a:bodyPr wrap="none" rtlCol="0">
              <a:spAutoFit/>
            </a:bodyPr>
            <a:lstStyle/>
            <a:p>
              <a:r>
                <a:rPr lang="en-US" sz="2800" b="1" dirty="0" smtClean="0">
                  <a:latin typeface="Agency FB" panose="020B0503020202020204" pitchFamily="34" charset="0"/>
                </a:rPr>
                <a:t>1</a:t>
              </a:r>
              <a:endParaRPr lang="en-US" sz="2800" b="1" dirty="0">
                <a:latin typeface="Agency FB" panose="020B0503020202020204" pitchFamily="34" charset="0"/>
              </a:endParaRPr>
            </a:p>
          </p:txBody>
        </p:sp>
      </p:grpSp>
      <p:grpSp>
        <p:nvGrpSpPr>
          <p:cNvPr id="6" name="Group 271"/>
          <p:cNvGrpSpPr/>
          <p:nvPr/>
        </p:nvGrpSpPr>
        <p:grpSpPr>
          <a:xfrm>
            <a:off x="4542402" y="1390650"/>
            <a:ext cx="3520173" cy="1418446"/>
            <a:chOff x="4294001" y="1447801"/>
            <a:chExt cx="3520173" cy="1891261"/>
          </a:xfrm>
        </p:grpSpPr>
        <p:cxnSp>
          <p:nvCxnSpPr>
            <p:cNvPr id="7" name="Straight Connector 6"/>
            <p:cNvCxnSpPr/>
            <p:nvPr/>
          </p:nvCxnSpPr>
          <p:spPr>
            <a:xfrm rot="5400000">
              <a:off x="5139723" y="2404650"/>
              <a:ext cx="1828800" cy="1588"/>
            </a:xfrm>
            <a:prstGeom prst="line">
              <a:avLst/>
            </a:prstGeom>
            <a:ln w="28575">
              <a:solidFill>
                <a:srgbClr val="FF6600"/>
              </a:solidFill>
              <a:prstDash val="sysDash"/>
            </a:ln>
          </p:spPr>
          <p:style>
            <a:lnRef idx="1">
              <a:schemeClr val="accent1"/>
            </a:lnRef>
            <a:fillRef idx="0">
              <a:schemeClr val="accent1"/>
            </a:fillRef>
            <a:effectRef idx="0">
              <a:schemeClr val="accent1"/>
            </a:effectRef>
            <a:fontRef idx="minor">
              <a:schemeClr val="tx1"/>
            </a:fontRef>
          </p:style>
        </p:cxnSp>
        <p:grpSp>
          <p:nvGrpSpPr>
            <p:cNvPr id="8" name="Group 65"/>
            <p:cNvGrpSpPr/>
            <p:nvPr/>
          </p:nvGrpSpPr>
          <p:grpSpPr>
            <a:xfrm>
              <a:off x="4294001" y="1447801"/>
              <a:ext cx="3520173" cy="1891261"/>
              <a:chOff x="2659793" y="1219200"/>
              <a:chExt cx="4822224" cy="2590801"/>
            </a:xfrm>
          </p:grpSpPr>
          <p:sp>
            <p:nvSpPr>
              <p:cNvPr id="9" name="TextBox 8"/>
              <p:cNvSpPr txBox="1"/>
              <p:nvPr/>
            </p:nvSpPr>
            <p:spPr>
              <a:xfrm>
                <a:off x="2708868" y="2526124"/>
                <a:ext cx="736917" cy="505941"/>
              </a:xfrm>
              <a:prstGeom prst="rect">
                <a:avLst/>
              </a:prstGeom>
              <a:noFill/>
            </p:spPr>
            <p:txBody>
              <a:bodyPr wrap="square" rtlCol="0">
                <a:spAutoFit/>
              </a:bodyPr>
              <a:lstStyle/>
              <a:p>
                <a:pPr algn="ctr"/>
                <a:r>
                  <a:rPr lang="en-US" sz="1200" b="1" dirty="0" smtClean="0">
                    <a:solidFill>
                      <a:schemeClr val="bg1"/>
                    </a:solidFill>
                    <a:latin typeface="+mj-lt"/>
                  </a:rPr>
                  <a:t>2F</a:t>
                </a:r>
                <a:r>
                  <a:rPr lang="en-US" sz="1200" b="1" baseline="-25000" dirty="0" smtClean="0">
                    <a:solidFill>
                      <a:schemeClr val="bg1"/>
                    </a:solidFill>
                    <a:latin typeface="+mj-lt"/>
                  </a:rPr>
                  <a:t>1</a:t>
                </a:r>
                <a:endParaRPr lang="en-US" sz="1200" b="1" baseline="-25000" dirty="0">
                  <a:solidFill>
                    <a:schemeClr val="bg1"/>
                  </a:solidFill>
                  <a:latin typeface="+mj-lt"/>
                </a:endParaRPr>
              </a:p>
            </p:txBody>
          </p:sp>
          <p:sp>
            <p:nvSpPr>
              <p:cNvPr id="10" name="TextBox 9"/>
              <p:cNvSpPr txBox="1"/>
              <p:nvPr/>
            </p:nvSpPr>
            <p:spPr>
              <a:xfrm>
                <a:off x="6630331" y="2508169"/>
                <a:ext cx="849096" cy="505941"/>
              </a:xfrm>
              <a:prstGeom prst="rect">
                <a:avLst/>
              </a:prstGeom>
              <a:noFill/>
            </p:spPr>
            <p:txBody>
              <a:bodyPr wrap="square" rtlCol="0">
                <a:spAutoFit/>
              </a:bodyPr>
              <a:lstStyle/>
              <a:p>
                <a:pPr algn="ctr"/>
                <a:r>
                  <a:rPr lang="en-US" sz="1200" b="1" dirty="0" smtClean="0">
                    <a:solidFill>
                      <a:schemeClr val="bg1"/>
                    </a:solidFill>
                    <a:latin typeface="+mj-lt"/>
                  </a:rPr>
                  <a:t>2F</a:t>
                </a:r>
                <a:r>
                  <a:rPr lang="en-US" sz="1200" b="1" baseline="-25000" dirty="0" smtClean="0">
                    <a:solidFill>
                      <a:schemeClr val="bg1"/>
                    </a:solidFill>
                    <a:latin typeface="+mj-lt"/>
                  </a:rPr>
                  <a:t>2</a:t>
                </a:r>
                <a:endParaRPr lang="en-US" sz="1200" b="1" baseline="-25000" dirty="0">
                  <a:solidFill>
                    <a:schemeClr val="bg1"/>
                  </a:solidFill>
                  <a:latin typeface="+mj-lt"/>
                </a:endParaRPr>
              </a:p>
            </p:txBody>
          </p:sp>
          <p:sp>
            <p:nvSpPr>
              <p:cNvPr id="11" name="TextBox 10"/>
              <p:cNvSpPr txBox="1"/>
              <p:nvPr/>
            </p:nvSpPr>
            <p:spPr>
              <a:xfrm>
                <a:off x="4993854" y="2054303"/>
                <a:ext cx="419861" cy="562157"/>
              </a:xfrm>
              <a:prstGeom prst="rect">
                <a:avLst/>
              </a:prstGeom>
              <a:noFill/>
            </p:spPr>
            <p:txBody>
              <a:bodyPr wrap="none" rtlCol="0">
                <a:spAutoFit/>
              </a:bodyPr>
              <a:lstStyle/>
              <a:p>
                <a:r>
                  <a:rPr lang="en-US" sz="1400" b="1" dirty="0" smtClean="0">
                    <a:solidFill>
                      <a:schemeClr val="bg1"/>
                    </a:solidFill>
                    <a:latin typeface="+mj-lt"/>
                  </a:rPr>
                  <a:t>O</a:t>
                </a:r>
                <a:endParaRPr lang="en-US" sz="1400" b="1" dirty="0">
                  <a:solidFill>
                    <a:schemeClr val="bg1"/>
                  </a:solidFill>
                  <a:latin typeface="+mj-lt"/>
                </a:endParaRPr>
              </a:p>
            </p:txBody>
          </p:sp>
          <p:sp>
            <p:nvSpPr>
              <p:cNvPr id="12" name="TextBox 11"/>
              <p:cNvSpPr txBox="1"/>
              <p:nvPr/>
            </p:nvSpPr>
            <p:spPr>
              <a:xfrm>
                <a:off x="5724617" y="2496500"/>
                <a:ext cx="696943" cy="505941"/>
              </a:xfrm>
              <a:prstGeom prst="rect">
                <a:avLst/>
              </a:prstGeom>
              <a:noFill/>
            </p:spPr>
            <p:txBody>
              <a:bodyPr wrap="square" rtlCol="0">
                <a:spAutoFit/>
              </a:bodyPr>
              <a:lstStyle/>
              <a:p>
                <a:pPr algn="ctr"/>
                <a:r>
                  <a:rPr lang="en-US" sz="1200" b="1" dirty="0" smtClean="0">
                    <a:solidFill>
                      <a:schemeClr val="bg1"/>
                    </a:solidFill>
                    <a:latin typeface="+mj-lt"/>
                  </a:rPr>
                  <a:t>F</a:t>
                </a:r>
                <a:r>
                  <a:rPr lang="en-US" sz="1200" b="1" baseline="-25000" dirty="0" smtClean="0">
                    <a:solidFill>
                      <a:schemeClr val="bg1"/>
                    </a:solidFill>
                    <a:latin typeface="+mj-lt"/>
                  </a:rPr>
                  <a:t>2</a:t>
                </a:r>
                <a:endParaRPr lang="en-US" sz="1200" b="1" baseline="-25000" dirty="0">
                  <a:solidFill>
                    <a:schemeClr val="bg1"/>
                  </a:solidFill>
                  <a:latin typeface="+mj-lt"/>
                </a:endParaRPr>
              </a:p>
            </p:txBody>
          </p:sp>
          <p:cxnSp>
            <p:nvCxnSpPr>
              <p:cNvPr id="13" name="Straight Arrow Connector 12"/>
              <p:cNvCxnSpPr/>
              <p:nvPr/>
            </p:nvCxnSpPr>
            <p:spPr>
              <a:xfrm>
                <a:off x="2659793" y="2514601"/>
                <a:ext cx="4822224" cy="0"/>
              </a:xfrm>
              <a:prstGeom prst="straightConnector1">
                <a:avLst/>
              </a:prstGeom>
              <a:ln w="28575">
                <a:solidFill>
                  <a:srgbClr val="FF66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17180" y="2501475"/>
                <a:ext cx="573355" cy="505941"/>
              </a:xfrm>
              <a:prstGeom prst="rect">
                <a:avLst/>
              </a:prstGeom>
              <a:noFill/>
            </p:spPr>
            <p:txBody>
              <a:bodyPr wrap="square" rtlCol="0">
                <a:spAutoFit/>
              </a:bodyPr>
              <a:lstStyle/>
              <a:p>
                <a:pPr algn="ctr"/>
                <a:r>
                  <a:rPr lang="en-US" sz="1200" b="1" dirty="0" smtClean="0">
                    <a:solidFill>
                      <a:schemeClr val="bg1"/>
                    </a:solidFill>
                    <a:latin typeface="+mj-lt"/>
                  </a:rPr>
                  <a:t>F</a:t>
                </a:r>
                <a:r>
                  <a:rPr lang="en-US" sz="1200" b="1" baseline="-25000" dirty="0" smtClean="0">
                    <a:solidFill>
                      <a:schemeClr val="bg1"/>
                    </a:solidFill>
                    <a:latin typeface="+mj-lt"/>
                  </a:rPr>
                  <a:t>1</a:t>
                </a:r>
                <a:endParaRPr lang="en-US" sz="1200" b="1" baseline="-25000" dirty="0">
                  <a:solidFill>
                    <a:schemeClr val="bg1"/>
                  </a:solidFill>
                  <a:latin typeface="+mj-lt"/>
                </a:endParaRPr>
              </a:p>
            </p:txBody>
          </p:sp>
          <p:sp>
            <p:nvSpPr>
              <p:cNvPr id="15" name="Flowchart: Connector 14"/>
              <p:cNvSpPr/>
              <p:nvPr/>
            </p:nvSpPr>
            <p:spPr>
              <a:xfrm>
                <a:off x="3840264" y="2450236"/>
                <a:ext cx="100210" cy="133613"/>
              </a:xfrm>
              <a:prstGeom prst="flowChartConnector">
                <a:avLst/>
              </a:prstGeom>
              <a:solidFill>
                <a:srgbClr val="00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6" name="Flowchart: Connector 15"/>
              <p:cNvSpPr/>
              <p:nvPr/>
            </p:nvSpPr>
            <p:spPr>
              <a:xfrm>
                <a:off x="3020612" y="2450236"/>
                <a:ext cx="100210" cy="133613"/>
              </a:xfrm>
              <a:prstGeom prst="flowChartConnector">
                <a:avLst/>
              </a:prstGeom>
              <a:solidFill>
                <a:srgbClr val="00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7" name="Flowchart: Connector 16"/>
              <p:cNvSpPr/>
              <p:nvPr/>
            </p:nvSpPr>
            <p:spPr>
              <a:xfrm>
                <a:off x="5014631" y="2450236"/>
                <a:ext cx="100210" cy="133613"/>
              </a:xfrm>
              <a:prstGeom prst="flowChartConnector">
                <a:avLst/>
              </a:prstGeom>
              <a:solidFill>
                <a:srgbClr val="00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8" name="Flowchart: Connector 17"/>
              <p:cNvSpPr/>
              <p:nvPr/>
            </p:nvSpPr>
            <p:spPr>
              <a:xfrm>
                <a:off x="6011641" y="2450236"/>
                <a:ext cx="100210" cy="133613"/>
              </a:xfrm>
              <a:prstGeom prst="flowChartConnector">
                <a:avLst/>
              </a:prstGeom>
              <a:solidFill>
                <a:srgbClr val="00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9" name="Flowchart: Connector 18"/>
              <p:cNvSpPr/>
              <p:nvPr/>
            </p:nvSpPr>
            <p:spPr>
              <a:xfrm>
                <a:off x="7008652" y="2450236"/>
                <a:ext cx="100210" cy="133613"/>
              </a:xfrm>
              <a:prstGeom prst="flowChartConnector">
                <a:avLst/>
              </a:prstGeom>
              <a:solidFill>
                <a:srgbClr val="00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0" name="Freeform 19"/>
              <p:cNvSpPr/>
              <p:nvPr/>
            </p:nvSpPr>
            <p:spPr>
              <a:xfrm>
                <a:off x="4657726" y="1219200"/>
                <a:ext cx="834113" cy="2590801"/>
              </a:xfrm>
              <a:custGeom>
                <a:avLst/>
                <a:gdLst>
                  <a:gd name="connsiteX0" fmla="*/ 0 w 533400"/>
                  <a:gd name="connsiteY0" fmla="*/ 1295400 h 2590800"/>
                  <a:gd name="connsiteX1" fmla="*/ 5479 w 533400"/>
                  <a:gd name="connsiteY1" fmla="*/ 1034178 h 2590800"/>
                  <a:gd name="connsiteX2" fmla="*/ 266702 w 533400"/>
                  <a:gd name="connsiteY2" fmla="*/ 0 h 2590800"/>
                  <a:gd name="connsiteX3" fmla="*/ 527922 w 533400"/>
                  <a:gd name="connsiteY3" fmla="*/ 1034180 h 2590800"/>
                  <a:gd name="connsiteX4" fmla="*/ 533401 w 533400"/>
                  <a:gd name="connsiteY4" fmla="*/ 1295401 h 2590800"/>
                  <a:gd name="connsiteX5" fmla="*/ 527922 w 533400"/>
                  <a:gd name="connsiteY5" fmla="*/ 1556622 h 2590800"/>
                  <a:gd name="connsiteX6" fmla="*/ 266700 w 533400"/>
                  <a:gd name="connsiteY6" fmla="*/ 2590801 h 2590800"/>
                  <a:gd name="connsiteX7" fmla="*/ 5480 w 533400"/>
                  <a:gd name="connsiteY7" fmla="*/ 1556622 h 2590800"/>
                  <a:gd name="connsiteX8" fmla="*/ 1 w 533400"/>
                  <a:gd name="connsiteY8" fmla="*/ 1295401 h 2590800"/>
                  <a:gd name="connsiteX9" fmla="*/ 0 w 533400"/>
                  <a:gd name="connsiteY9" fmla="*/ 1295400 h 2590800"/>
                  <a:gd name="connsiteX0" fmla="*/ 0 w 576938"/>
                  <a:gd name="connsiteY0" fmla="*/ 1295405 h 2590806"/>
                  <a:gd name="connsiteX1" fmla="*/ 5479 w 576938"/>
                  <a:gd name="connsiteY1" fmla="*/ 1034183 h 2590806"/>
                  <a:gd name="connsiteX2" fmla="*/ 266702 w 576938"/>
                  <a:gd name="connsiteY2" fmla="*/ 5 h 2590806"/>
                  <a:gd name="connsiteX3" fmla="*/ 527922 w 576938"/>
                  <a:gd name="connsiteY3" fmla="*/ 1034185 h 2590806"/>
                  <a:gd name="connsiteX4" fmla="*/ 533401 w 576938"/>
                  <a:gd name="connsiteY4" fmla="*/ 1295406 h 2590806"/>
                  <a:gd name="connsiteX5" fmla="*/ 266700 w 576938"/>
                  <a:gd name="connsiteY5" fmla="*/ 2590806 h 2590806"/>
                  <a:gd name="connsiteX6" fmla="*/ 5480 w 576938"/>
                  <a:gd name="connsiteY6" fmla="*/ 1556627 h 2590806"/>
                  <a:gd name="connsiteX7" fmla="*/ 1 w 576938"/>
                  <a:gd name="connsiteY7" fmla="*/ 1295406 h 2590806"/>
                  <a:gd name="connsiteX8" fmla="*/ 0 w 576938"/>
                  <a:gd name="connsiteY8" fmla="*/ 1295405 h 2590806"/>
                  <a:gd name="connsiteX0" fmla="*/ 0 w 527922"/>
                  <a:gd name="connsiteY0" fmla="*/ 1295405 h 2590806"/>
                  <a:gd name="connsiteX1" fmla="*/ 5479 w 527922"/>
                  <a:gd name="connsiteY1" fmla="*/ 1034183 h 2590806"/>
                  <a:gd name="connsiteX2" fmla="*/ 266702 w 527922"/>
                  <a:gd name="connsiteY2" fmla="*/ 5 h 2590806"/>
                  <a:gd name="connsiteX3" fmla="*/ 527922 w 527922"/>
                  <a:gd name="connsiteY3" fmla="*/ 1034185 h 2590806"/>
                  <a:gd name="connsiteX4" fmla="*/ 266700 w 527922"/>
                  <a:gd name="connsiteY4" fmla="*/ 2590806 h 2590806"/>
                  <a:gd name="connsiteX5" fmla="*/ 5480 w 527922"/>
                  <a:gd name="connsiteY5" fmla="*/ 1556627 h 2590806"/>
                  <a:gd name="connsiteX6" fmla="*/ 1 w 527922"/>
                  <a:gd name="connsiteY6" fmla="*/ 1295406 h 2590806"/>
                  <a:gd name="connsiteX7" fmla="*/ 0 w 527922"/>
                  <a:gd name="connsiteY7" fmla="*/ 1295405 h 2590806"/>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5480 w 310239"/>
                  <a:gd name="connsiteY4" fmla="*/ 1816059 h 2850238"/>
                  <a:gd name="connsiteX5" fmla="*/ 1 w 310239"/>
                  <a:gd name="connsiteY5" fmla="*/ 1554838 h 2850238"/>
                  <a:gd name="connsiteX6" fmla="*/ 0 w 310239"/>
                  <a:gd name="connsiteY6" fmla="*/ 1554837 h 2850238"/>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1 w 310239"/>
                  <a:gd name="connsiteY4" fmla="*/ 1554838 h 2850238"/>
                  <a:gd name="connsiteX5" fmla="*/ 0 w 310239"/>
                  <a:gd name="connsiteY5" fmla="*/ 1554837 h 2850238"/>
                  <a:gd name="connsiteX0" fmla="*/ 0 w 310238"/>
                  <a:gd name="connsiteY0" fmla="*/ 1554838 h 2850238"/>
                  <a:gd name="connsiteX1" fmla="*/ 5478 w 310238"/>
                  <a:gd name="connsiteY1" fmla="*/ 1293615 h 2850238"/>
                  <a:gd name="connsiteX2" fmla="*/ 266701 w 310238"/>
                  <a:gd name="connsiteY2" fmla="*/ 259437 h 2850238"/>
                  <a:gd name="connsiteX3" fmla="*/ 266699 w 310238"/>
                  <a:gd name="connsiteY3" fmla="*/ 2850238 h 2850238"/>
                  <a:gd name="connsiteX4" fmla="*/ 0 w 310238"/>
                  <a:gd name="connsiteY4" fmla="*/ 1554838 h 2850238"/>
                  <a:gd name="connsiteX0" fmla="*/ 0 w 310238"/>
                  <a:gd name="connsiteY0" fmla="*/ 1295401 h 2590801"/>
                  <a:gd name="connsiteX1" fmla="*/ 266701 w 310238"/>
                  <a:gd name="connsiteY1" fmla="*/ 0 h 2590801"/>
                  <a:gd name="connsiteX2" fmla="*/ 266699 w 310238"/>
                  <a:gd name="connsiteY2" fmla="*/ 2590801 h 2590801"/>
                  <a:gd name="connsiteX3" fmla="*/ 0 w 310238"/>
                  <a:gd name="connsiteY3" fmla="*/ 1295401 h 2590801"/>
                  <a:gd name="connsiteX0" fmla="*/ 0 w 43539"/>
                  <a:gd name="connsiteY0" fmla="*/ 2590801 h 2590801"/>
                  <a:gd name="connsiteX1" fmla="*/ 2 w 43539"/>
                  <a:gd name="connsiteY1" fmla="*/ 0 h 2590801"/>
                  <a:gd name="connsiteX2" fmla="*/ 0 w 43539"/>
                  <a:gd name="connsiteY2" fmla="*/ 2590801 h 2590801"/>
                  <a:gd name="connsiteX0" fmla="*/ 0 w 357864"/>
                  <a:gd name="connsiteY0" fmla="*/ 2590801 h 2590801"/>
                  <a:gd name="connsiteX1" fmla="*/ 2 w 357864"/>
                  <a:gd name="connsiteY1" fmla="*/ 0 h 2590801"/>
                  <a:gd name="connsiteX2" fmla="*/ 0 w 357864"/>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9549 w 567413"/>
                  <a:gd name="connsiteY0" fmla="*/ 2590801 h 2590801"/>
                  <a:gd name="connsiteX1" fmla="*/ 209551 w 567413"/>
                  <a:gd name="connsiteY1" fmla="*/ 0 h 2590801"/>
                  <a:gd name="connsiteX2" fmla="*/ 209549 w 567413"/>
                  <a:gd name="connsiteY2" fmla="*/ 2590801 h 2590801"/>
                  <a:gd name="connsiteX0" fmla="*/ 342899 w 700763"/>
                  <a:gd name="connsiteY0" fmla="*/ 2590801 h 2590801"/>
                  <a:gd name="connsiteX1" fmla="*/ 342901 w 700763"/>
                  <a:gd name="connsiteY1" fmla="*/ 0 h 2590801"/>
                  <a:gd name="connsiteX2" fmla="*/ 342899 w 700763"/>
                  <a:gd name="connsiteY2" fmla="*/ 2590801 h 2590801"/>
                  <a:gd name="connsiteX0" fmla="*/ 342899 w 653138"/>
                  <a:gd name="connsiteY0" fmla="*/ 2590801 h 2590801"/>
                  <a:gd name="connsiteX1" fmla="*/ 342901 w 653138"/>
                  <a:gd name="connsiteY1" fmla="*/ 0 h 2590801"/>
                  <a:gd name="connsiteX2" fmla="*/ 342899 w 653138"/>
                  <a:gd name="connsiteY2" fmla="*/ 2590801 h 2590801"/>
                  <a:gd name="connsiteX0" fmla="*/ 276224 w 586463"/>
                  <a:gd name="connsiteY0" fmla="*/ 2590801 h 2590801"/>
                  <a:gd name="connsiteX1" fmla="*/ 276226 w 586463"/>
                  <a:gd name="connsiteY1" fmla="*/ 0 h 2590801"/>
                  <a:gd name="connsiteX2" fmla="*/ 276224 w 586463"/>
                  <a:gd name="connsiteY2" fmla="*/ 2590801 h 2590801"/>
                  <a:gd name="connsiteX0" fmla="*/ 409574 w 719813"/>
                  <a:gd name="connsiteY0" fmla="*/ 2590801 h 2590801"/>
                  <a:gd name="connsiteX1" fmla="*/ 409576 w 719813"/>
                  <a:gd name="connsiteY1" fmla="*/ 0 h 2590801"/>
                  <a:gd name="connsiteX2" fmla="*/ 409574 w 7198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Lst>
                <a:ahLst/>
                <a:cxnLst>
                  <a:cxn ang="0">
                    <a:pos x="connsiteX0" y="connsiteY0"/>
                  </a:cxn>
                  <a:cxn ang="0">
                    <a:pos x="connsiteX1" y="connsiteY1"/>
                  </a:cxn>
                  <a:cxn ang="0">
                    <a:pos x="connsiteX2" y="connsiteY2"/>
                  </a:cxn>
                </a:cxnLst>
                <a:rect l="l" t="t" r="r" b="b"/>
                <a:pathLst>
                  <a:path w="834113" h="2590801">
                    <a:moveTo>
                      <a:pt x="409574" y="2590801"/>
                    </a:moveTo>
                    <a:cubicBezTo>
                      <a:pt x="154305" y="2012951"/>
                      <a:pt x="0" y="987425"/>
                      <a:pt x="409576" y="0"/>
                    </a:cubicBezTo>
                    <a:cubicBezTo>
                      <a:pt x="834113" y="888087"/>
                      <a:pt x="637896" y="1999894"/>
                      <a:pt x="409574" y="2590801"/>
                    </a:cubicBezTo>
                    <a:close/>
                  </a:path>
                </a:pathLst>
              </a:cu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grpSp>
      </p:grpSp>
      <p:sp>
        <p:nvSpPr>
          <p:cNvPr id="21" name="Rectangle 20"/>
          <p:cNvSpPr/>
          <p:nvPr/>
        </p:nvSpPr>
        <p:spPr>
          <a:xfrm>
            <a:off x="1382049" y="153715"/>
            <a:ext cx="1488151"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TextBox 21"/>
          <p:cNvSpPr txBox="1"/>
          <p:nvPr/>
        </p:nvSpPr>
        <p:spPr>
          <a:xfrm>
            <a:off x="4536475" y="2055084"/>
            <a:ext cx="271228" cy="276999"/>
          </a:xfrm>
          <a:prstGeom prst="rect">
            <a:avLst/>
          </a:prstGeom>
          <a:noFill/>
        </p:spPr>
        <p:txBody>
          <a:bodyPr wrap="none" rtlCol="0">
            <a:spAutoFit/>
          </a:bodyPr>
          <a:lstStyle/>
          <a:p>
            <a:r>
              <a:rPr lang="en-US" sz="1200" b="1" dirty="0" smtClean="0">
                <a:solidFill>
                  <a:schemeClr val="bg1"/>
                </a:solidFill>
                <a:latin typeface="+mj-lt"/>
              </a:rPr>
              <a:t>B</a:t>
            </a:r>
            <a:endParaRPr lang="en-US" sz="1200" b="1" dirty="0">
              <a:solidFill>
                <a:schemeClr val="bg1"/>
              </a:solidFill>
              <a:latin typeface="+mj-lt"/>
            </a:endParaRPr>
          </a:p>
        </p:txBody>
      </p:sp>
      <p:grpSp>
        <p:nvGrpSpPr>
          <p:cNvPr id="23" name="Group 249"/>
          <p:cNvGrpSpPr/>
          <p:nvPr/>
        </p:nvGrpSpPr>
        <p:grpSpPr>
          <a:xfrm>
            <a:off x="4191000" y="1703685"/>
            <a:ext cx="503802" cy="402340"/>
            <a:chOff x="3439127" y="4347830"/>
            <a:chExt cx="503802" cy="536448"/>
          </a:xfrm>
        </p:grpSpPr>
        <p:cxnSp>
          <p:nvCxnSpPr>
            <p:cNvPr id="24" name="Straight Arrow Connector 23"/>
            <p:cNvCxnSpPr/>
            <p:nvPr/>
          </p:nvCxnSpPr>
          <p:spPr>
            <a:xfrm rot="16200000" flipH="1">
              <a:off x="3598505" y="4616054"/>
              <a:ext cx="536448" cy="0"/>
            </a:xfrm>
            <a:prstGeom prst="straightConnector1">
              <a:avLst/>
            </a:prstGeom>
            <a:ln w="1905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439127" y="4399343"/>
              <a:ext cx="503802" cy="369330"/>
            </a:xfrm>
            <a:prstGeom prst="rect">
              <a:avLst/>
            </a:prstGeom>
            <a:noFill/>
          </p:spPr>
          <p:txBody>
            <a:bodyPr wrap="square" rtlCol="0">
              <a:spAutoFit/>
            </a:bodyPr>
            <a:lstStyle/>
            <a:p>
              <a:pPr algn="ctr"/>
              <a:r>
                <a:rPr lang="en-US" sz="1200" b="1" dirty="0" smtClean="0">
                  <a:solidFill>
                    <a:schemeClr val="bg1"/>
                  </a:solidFill>
                  <a:latin typeface="+mj-lt"/>
                </a:rPr>
                <a:t>6 cm</a:t>
              </a:r>
              <a:endParaRPr lang="en-US" sz="1200" b="1" dirty="0">
                <a:solidFill>
                  <a:schemeClr val="bg1"/>
                </a:solidFill>
                <a:latin typeface="+mj-lt"/>
              </a:endParaRPr>
            </a:p>
          </p:txBody>
        </p:sp>
      </p:grpSp>
      <p:sp>
        <p:nvSpPr>
          <p:cNvPr id="26" name="TextBox 25"/>
          <p:cNvSpPr txBox="1"/>
          <p:nvPr/>
        </p:nvSpPr>
        <p:spPr>
          <a:xfrm>
            <a:off x="4582262" y="1494646"/>
            <a:ext cx="277640" cy="276999"/>
          </a:xfrm>
          <a:prstGeom prst="rect">
            <a:avLst/>
          </a:prstGeom>
          <a:noFill/>
        </p:spPr>
        <p:txBody>
          <a:bodyPr wrap="none" rtlCol="0">
            <a:spAutoFit/>
          </a:bodyPr>
          <a:lstStyle/>
          <a:p>
            <a:r>
              <a:rPr lang="en-US" sz="1200" b="1" dirty="0" smtClean="0">
                <a:solidFill>
                  <a:schemeClr val="bg1"/>
                </a:solidFill>
                <a:latin typeface="+mj-lt"/>
              </a:rPr>
              <a:t>A</a:t>
            </a:r>
            <a:endParaRPr lang="en-US" sz="1200" b="1" dirty="0">
              <a:solidFill>
                <a:schemeClr val="bg1"/>
              </a:solidFill>
              <a:latin typeface="+mj-lt"/>
            </a:endParaRPr>
          </a:p>
        </p:txBody>
      </p:sp>
      <p:cxnSp>
        <p:nvCxnSpPr>
          <p:cNvPr id="27" name="Straight Arrow Connector 26"/>
          <p:cNvCxnSpPr/>
          <p:nvPr/>
        </p:nvCxnSpPr>
        <p:spPr>
          <a:xfrm rot="5400000" flipH="1" flipV="1">
            <a:off x="4513391" y="1899648"/>
            <a:ext cx="411480" cy="1588"/>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8" name="Group 249"/>
          <p:cNvGrpSpPr/>
          <p:nvPr/>
        </p:nvGrpSpPr>
        <p:grpSpPr>
          <a:xfrm>
            <a:off x="4719122" y="1437496"/>
            <a:ext cx="1586197" cy="307777"/>
            <a:chOff x="2875284" y="4262877"/>
            <a:chExt cx="1586197" cy="410368"/>
          </a:xfrm>
        </p:grpSpPr>
        <p:cxnSp>
          <p:nvCxnSpPr>
            <p:cNvPr id="29" name="Straight Arrow Connector 28"/>
            <p:cNvCxnSpPr/>
            <p:nvPr/>
          </p:nvCxnSpPr>
          <p:spPr>
            <a:xfrm flipH="1">
              <a:off x="2875284" y="4612122"/>
              <a:ext cx="1586197" cy="0"/>
            </a:xfrm>
            <a:prstGeom prst="straightConnector1">
              <a:avLst/>
            </a:prstGeom>
            <a:ln w="1905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99604" y="4262877"/>
              <a:ext cx="670560" cy="410368"/>
            </a:xfrm>
            <a:prstGeom prst="rect">
              <a:avLst/>
            </a:prstGeom>
            <a:noFill/>
          </p:spPr>
          <p:txBody>
            <a:bodyPr wrap="square" rtlCol="0">
              <a:spAutoFit/>
            </a:bodyPr>
            <a:lstStyle/>
            <a:p>
              <a:r>
                <a:rPr lang="en-US" sz="1400" b="1" dirty="0" smtClean="0">
                  <a:solidFill>
                    <a:schemeClr val="bg1"/>
                  </a:solidFill>
                  <a:latin typeface="+mj-lt"/>
                </a:rPr>
                <a:t>18 cm</a:t>
              </a:r>
              <a:endParaRPr lang="en-US" sz="1400" b="1" dirty="0">
                <a:solidFill>
                  <a:schemeClr val="bg1"/>
                </a:solidFill>
                <a:latin typeface="+mj-lt"/>
              </a:endParaRPr>
            </a:p>
          </p:txBody>
        </p:sp>
      </p:grpSp>
      <p:sp>
        <p:nvSpPr>
          <p:cNvPr id="31" name="Rectangle 30"/>
          <p:cNvSpPr/>
          <p:nvPr/>
        </p:nvSpPr>
        <p:spPr>
          <a:xfrm>
            <a:off x="4778375" y="159839"/>
            <a:ext cx="2533650"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 name="Rectangle 34"/>
          <p:cNvSpPr/>
          <p:nvPr/>
        </p:nvSpPr>
        <p:spPr>
          <a:xfrm>
            <a:off x="2533015" y="406208"/>
            <a:ext cx="3550920"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Rectangle 35"/>
          <p:cNvSpPr/>
          <p:nvPr/>
        </p:nvSpPr>
        <p:spPr>
          <a:xfrm>
            <a:off x="2197385" y="667839"/>
            <a:ext cx="2768315"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7" name="Group 249"/>
          <p:cNvGrpSpPr/>
          <p:nvPr/>
        </p:nvGrpSpPr>
        <p:grpSpPr>
          <a:xfrm>
            <a:off x="7361802" y="2093973"/>
            <a:ext cx="284384" cy="411480"/>
            <a:chOff x="3400904" y="4742098"/>
            <a:chExt cx="284384" cy="548638"/>
          </a:xfrm>
          <a:gradFill flip="none" rotWithShape="1">
            <a:gsLst>
              <a:gs pos="0">
                <a:srgbClr val="FFFF00">
                  <a:shade val="67500"/>
                  <a:satMod val="115000"/>
                </a:srgbClr>
              </a:gs>
              <a:gs pos="100000">
                <a:srgbClr val="FFFF00">
                  <a:shade val="100000"/>
                  <a:satMod val="115000"/>
                </a:srgbClr>
              </a:gs>
            </a:gsLst>
            <a:lin ang="16200000" scaled="1"/>
            <a:tileRect/>
          </a:gradFill>
        </p:grpSpPr>
        <p:sp>
          <p:nvSpPr>
            <p:cNvPr id="38" name="TextBox 37"/>
            <p:cNvSpPr txBox="1"/>
            <p:nvPr/>
          </p:nvSpPr>
          <p:spPr>
            <a:xfrm>
              <a:off x="3400904" y="4811231"/>
              <a:ext cx="284384" cy="410368"/>
            </a:xfrm>
            <a:prstGeom prst="rect">
              <a:avLst/>
            </a:prstGeom>
            <a:noFill/>
            <a:ln>
              <a:noFill/>
            </a:ln>
          </p:spPr>
          <p:txBody>
            <a:bodyPr wrap="square" rtlCol="0">
              <a:spAutoFit/>
            </a:bodyPr>
            <a:lstStyle/>
            <a:p>
              <a:pPr algn="ctr"/>
              <a:r>
                <a:rPr lang="en-US" sz="1400" b="1" dirty="0" smtClean="0">
                  <a:solidFill>
                    <a:schemeClr val="bg1"/>
                  </a:solidFill>
                  <a:latin typeface="+mj-lt"/>
                </a:rPr>
                <a:t>?</a:t>
              </a:r>
              <a:endParaRPr lang="en-US" sz="1400" b="1" dirty="0">
                <a:solidFill>
                  <a:schemeClr val="bg1"/>
                </a:solidFill>
                <a:latin typeface="+mj-lt"/>
              </a:endParaRPr>
            </a:p>
          </p:txBody>
        </p:sp>
        <p:cxnSp>
          <p:nvCxnSpPr>
            <p:cNvPr id="39" name="Straight Arrow Connector 38"/>
            <p:cNvCxnSpPr/>
            <p:nvPr/>
          </p:nvCxnSpPr>
          <p:spPr>
            <a:xfrm rot="16200000" flipH="1">
              <a:off x="3166552" y="5016417"/>
              <a:ext cx="548638" cy="0"/>
            </a:xfrm>
            <a:prstGeom prst="straightConnector1">
              <a:avLst/>
            </a:prstGeom>
            <a:grpFill/>
            <a:ln w="1905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1023956" y="396507"/>
            <a:ext cx="898115"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Rectangle 4"/>
          <p:cNvSpPr/>
          <p:nvPr/>
        </p:nvSpPr>
        <p:spPr>
          <a:xfrm>
            <a:off x="990600" y="133350"/>
            <a:ext cx="6365876" cy="830997"/>
          </a:xfrm>
          <a:prstGeom prst="rect">
            <a:avLst/>
          </a:prstGeom>
        </p:spPr>
        <p:txBody>
          <a:bodyPr wrap="square">
            <a:spAutoFit/>
          </a:bodyPr>
          <a:lstStyle/>
          <a:p>
            <a:pPr lvl="0" algn="just"/>
            <a:r>
              <a:rPr lang="en-US" sz="1600" b="1" dirty="0">
                <a:solidFill>
                  <a:schemeClr val="bg1"/>
                </a:solidFill>
                <a:latin typeface="Book Antiqua" pitchFamily="18" charset="0"/>
              </a:rPr>
              <a:t>An object 6 cm tall is placed in front of a convex lens at a distance of 18 cm. If the image is formed at a distance of 9 cm on the other side of lens. Find the height of the image</a:t>
            </a:r>
            <a:r>
              <a:rPr lang="en-US" sz="1600" b="1" dirty="0" smtClean="0">
                <a:solidFill>
                  <a:schemeClr val="bg1"/>
                </a:solidFill>
                <a:latin typeface="Book Antiqua" pitchFamily="18" charset="0"/>
              </a:rPr>
              <a:t>.</a:t>
            </a:r>
            <a:endParaRPr lang="en-US" sz="1600" b="1" dirty="0">
              <a:solidFill>
                <a:schemeClr val="bg1"/>
              </a:solidFill>
              <a:latin typeface="Book Antiqua" pitchFamily="18" charset="0"/>
            </a:endParaRPr>
          </a:p>
        </p:txBody>
      </p:sp>
      <p:sp>
        <p:nvSpPr>
          <p:cNvPr id="42" name="TextBox 41"/>
          <p:cNvSpPr txBox="1"/>
          <p:nvPr/>
        </p:nvSpPr>
        <p:spPr>
          <a:xfrm>
            <a:off x="7133202" y="1799451"/>
            <a:ext cx="322524" cy="276999"/>
          </a:xfrm>
          <a:prstGeom prst="rect">
            <a:avLst/>
          </a:prstGeom>
          <a:noFill/>
        </p:spPr>
        <p:txBody>
          <a:bodyPr wrap="none" rtlCol="0">
            <a:spAutoFit/>
          </a:bodyPr>
          <a:lstStyle/>
          <a:p>
            <a:r>
              <a:rPr lang="en-US" sz="1200" b="1" dirty="0" smtClean="0">
                <a:solidFill>
                  <a:schemeClr val="bg1"/>
                </a:solidFill>
                <a:latin typeface="+mj-lt"/>
              </a:rPr>
              <a:t>B</a:t>
            </a:r>
            <a:r>
              <a:rPr lang="el-GR" sz="1200" b="1" dirty="0" smtClean="0">
                <a:solidFill>
                  <a:schemeClr val="bg1"/>
                </a:solidFill>
                <a:latin typeface="Book Antiqua"/>
                <a:sym typeface="Symbol"/>
              </a:rPr>
              <a:t>΄</a:t>
            </a:r>
            <a:endParaRPr lang="en-US" sz="1200" b="1" dirty="0">
              <a:solidFill>
                <a:schemeClr val="bg1"/>
              </a:solidFill>
              <a:latin typeface="+mj-lt"/>
            </a:endParaRPr>
          </a:p>
        </p:txBody>
      </p:sp>
      <p:grpSp>
        <p:nvGrpSpPr>
          <p:cNvPr id="43" name="Group 249"/>
          <p:cNvGrpSpPr/>
          <p:nvPr/>
        </p:nvGrpSpPr>
        <p:grpSpPr>
          <a:xfrm>
            <a:off x="6286165" y="2460659"/>
            <a:ext cx="989913" cy="276999"/>
            <a:chOff x="3884419" y="4560737"/>
            <a:chExt cx="989913" cy="369332"/>
          </a:xfrm>
        </p:grpSpPr>
        <p:cxnSp>
          <p:nvCxnSpPr>
            <p:cNvPr id="44" name="Straight Arrow Connector 43"/>
            <p:cNvCxnSpPr/>
            <p:nvPr/>
          </p:nvCxnSpPr>
          <p:spPr>
            <a:xfrm flipH="1" flipV="1">
              <a:off x="3884419" y="4618919"/>
              <a:ext cx="989913" cy="0"/>
            </a:xfrm>
            <a:prstGeom prst="straightConnector1">
              <a:avLst/>
            </a:prstGeom>
            <a:ln w="19050">
              <a:solidFill>
                <a:schemeClr val="bg1"/>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074236" y="4560737"/>
              <a:ext cx="609600" cy="369332"/>
            </a:xfrm>
            <a:prstGeom prst="rect">
              <a:avLst/>
            </a:prstGeom>
            <a:noFill/>
          </p:spPr>
          <p:txBody>
            <a:bodyPr wrap="square" rtlCol="0">
              <a:spAutoFit/>
            </a:bodyPr>
            <a:lstStyle/>
            <a:p>
              <a:pPr algn="ctr"/>
              <a:r>
                <a:rPr lang="en-US" sz="1200" b="1" dirty="0" smtClean="0">
                  <a:solidFill>
                    <a:schemeClr val="bg1"/>
                  </a:solidFill>
                  <a:latin typeface="+mj-lt"/>
                </a:rPr>
                <a:t>9 cm</a:t>
              </a:r>
              <a:endParaRPr lang="en-US" sz="1200" b="1" dirty="0">
                <a:solidFill>
                  <a:schemeClr val="bg1"/>
                </a:solidFill>
                <a:latin typeface="+mj-lt"/>
              </a:endParaRPr>
            </a:p>
          </p:txBody>
        </p:sp>
      </p:grpSp>
      <p:sp>
        <p:nvSpPr>
          <p:cNvPr id="46" name="TextBox 45"/>
          <p:cNvSpPr txBox="1"/>
          <p:nvPr/>
        </p:nvSpPr>
        <p:spPr>
          <a:xfrm>
            <a:off x="7133202" y="2533650"/>
            <a:ext cx="328936" cy="276999"/>
          </a:xfrm>
          <a:prstGeom prst="rect">
            <a:avLst/>
          </a:prstGeom>
          <a:noFill/>
        </p:spPr>
        <p:txBody>
          <a:bodyPr wrap="none" rtlCol="0">
            <a:spAutoFit/>
          </a:bodyPr>
          <a:lstStyle/>
          <a:p>
            <a:r>
              <a:rPr lang="en-US" sz="1200" b="1" dirty="0" smtClean="0">
                <a:solidFill>
                  <a:schemeClr val="bg1"/>
                </a:solidFill>
                <a:latin typeface="+mj-lt"/>
              </a:rPr>
              <a:t>A</a:t>
            </a:r>
            <a:r>
              <a:rPr lang="el-GR" sz="1200" b="1" dirty="0" smtClean="0">
                <a:solidFill>
                  <a:schemeClr val="bg1"/>
                </a:solidFill>
                <a:latin typeface="Book Antiqua"/>
                <a:sym typeface="Symbol"/>
              </a:rPr>
              <a:t>΄</a:t>
            </a:r>
            <a:endParaRPr lang="en-US" sz="1200" b="1" dirty="0">
              <a:solidFill>
                <a:schemeClr val="bg1"/>
              </a:solidFill>
              <a:latin typeface="+mj-lt"/>
            </a:endParaRPr>
          </a:p>
        </p:txBody>
      </p:sp>
      <p:cxnSp>
        <p:nvCxnSpPr>
          <p:cNvPr id="47" name="Straight Arrow Connector 46"/>
          <p:cNvCxnSpPr/>
          <p:nvPr/>
        </p:nvCxnSpPr>
        <p:spPr>
          <a:xfrm rot="5400000" flipH="1" flipV="1">
            <a:off x="7061446" y="2295502"/>
            <a:ext cx="411480" cy="1588"/>
          </a:xfrm>
          <a:prstGeom prst="straightConnector1">
            <a:avLst/>
          </a:prstGeom>
          <a:ln w="28575">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844157" y="742950"/>
            <a:ext cx="1537843" cy="816864"/>
            <a:chOff x="7063684" y="933450"/>
            <a:chExt cx="1537843" cy="816864"/>
          </a:xfrm>
        </p:grpSpPr>
        <p:pic>
          <p:nvPicPr>
            <p:cNvPr id="49" name="Picture 4" descr="https://encrypted-tbn3.gstatic.com/images?q=tbn:ANd9GcSvX_17slyVYucEyf4TyHGpWRa0fvLd-WWQ5YvgXXNJ5DN78ISAN9BjVA"/>
            <p:cNvPicPr>
              <a:picLocks noChangeAspect="1" noChangeArrowheads="1"/>
            </p:cNvPicPr>
            <p:nvPr/>
          </p:nvPicPr>
          <p:blipFill rotWithShape="1">
            <a:blip r:embed="rId4">
              <a:extLst>
                <a:ext uri="{28A0092B-C50C-407E-A947-70E740481C1C}">
                  <a14:useLocalDpi xmlns:a14="http://schemas.microsoft.com/office/drawing/2010/main" val="0"/>
                </a:ext>
              </a:extLst>
            </a:blip>
            <a:srcRect t="12639" b="11557"/>
            <a:stretch/>
          </p:blipFill>
          <p:spPr bwMode="auto">
            <a:xfrm>
              <a:off x="7063684" y="933450"/>
              <a:ext cx="1537843" cy="816864"/>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p:cNvGrpSpPr/>
            <p:nvPr/>
          </p:nvGrpSpPr>
          <p:grpSpPr>
            <a:xfrm>
              <a:off x="7141670" y="1033910"/>
              <a:ext cx="1385587" cy="623440"/>
              <a:chOff x="1556964" y="2821122"/>
              <a:chExt cx="1385587" cy="623440"/>
            </a:xfrm>
          </p:grpSpPr>
          <p:sp>
            <p:nvSpPr>
              <p:cNvPr id="51" name="TextBox 50"/>
              <p:cNvSpPr txBox="1"/>
              <p:nvPr/>
            </p:nvSpPr>
            <p:spPr>
              <a:xfrm>
                <a:off x="1853639" y="2948176"/>
                <a:ext cx="240368" cy="369332"/>
              </a:xfrm>
              <a:prstGeom prst="rect">
                <a:avLst/>
              </a:prstGeom>
              <a:noFill/>
            </p:spPr>
            <p:txBody>
              <a:bodyPr wrap="square" rtlCol="0">
                <a:spAutoFit/>
              </a:bodyPr>
              <a:lstStyle/>
              <a:p>
                <a:pPr algn="ctr"/>
                <a:r>
                  <a:rPr lang="en-US" b="1" dirty="0" smtClean="0">
                    <a:latin typeface="Bookman Old Style" pitchFamily="18" charset="0"/>
                    <a:cs typeface="Times New Roman" pitchFamily="18" charset="0"/>
                  </a:rPr>
                  <a:t>=</a:t>
                </a:r>
                <a:endParaRPr lang="en-US" b="1" dirty="0">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52" name="TextBox 51"/>
                  <p:cNvSpPr txBox="1"/>
                  <p:nvPr/>
                </p:nvSpPr>
                <p:spPr>
                  <a:xfrm>
                    <a:off x="1556964" y="2951350"/>
                    <a:ext cx="417370" cy="36298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m:rPr>
                              <m:nor/>
                            </m:rPr>
                            <a:rPr lang="en-US" b="1" i="0" dirty="0" smtClean="0">
                              <a:solidFill>
                                <a:schemeClr val="tx1"/>
                              </a:solidFill>
                              <a:latin typeface="Bookman Old Style" pitchFamily="18" charset="0"/>
                            </a:rPr>
                            <m:t>M</m:t>
                          </m:r>
                        </m:oMath>
                      </m:oMathPara>
                    </a14:m>
                    <a:endParaRPr lang="en-US" b="1" baseline="-25000" dirty="0">
                      <a:solidFill>
                        <a:schemeClr val="tx1"/>
                      </a:solidFill>
                      <a:latin typeface="Bookman Old Style" pitchFamily="18" charset="0"/>
                      <a:cs typeface="Times New Roman" pitchFamily="18"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1556964" y="2951350"/>
                    <a:ext cx="417370" cy="362984"/>
                  </a:xfrm>
                  <a:prstGeom prst="rect">
                    <a:avLst/>
                  </a:prstGeom>
                  <a:blipFill rotWithShape="1">
                    <a:blip r:embed="rId5"/>
                    <a:stretch>
                      <a:fillRect l="-1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2068552" y="2821122"/>
                    <a:ext cx="435427" cy="62344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b="1" i="1" dirty="0" smtClean="0">
                                  <a:solidFill>
                                    <a:schemeClr val="tx1"/>
                                  </a:solidFill>
                                  <a:latin typeface="Cambria Math" panose="02040503050406030204" pitchFamily="18" charset="0"/>
                                  <a:cs typeface="Times New Roman" pitchFamily="18" charset="0"/>
                                </a:rPr>
                              </m:ctrlPr>
                            </m:fPr>
                            <m:num>
                              <m:r>
                                <m:rPr>
                                  <m:nor/>
                                </m:rPr>
                                <a:rPr lang="en-US" b="1" i="0" dirty="0" smtClean="0">
                                  <a:solidFill>
                                    <a:schemeClr val="tx1"/>
                                  </a:solidFill>
                                  <a:latin typeface="Bookman Old Style" pitchFamily="18" charset="0"/>
                                  <a:cs typeface="Times New Roman" pitchFamily="18" charset="0"/>
                                </a:rPr>
                                <m:t>h</m:t>
                              </m:r>
                              <m:r>
                                <m:rPr>
                                  <m:nor/>
                                </m:rPr>
                                <a:rPr lang="en-US" b="1" i="0" baseline="-25000" dirty="0" smtClean="0">
                                  <a:solidFill>
                                    <a:schemeClr val="tx1"/>
                                  </a:solidFill>
                                  <a:latin typeface="Bookman Old Style" pitchFamily="18" charset="0"/>
                                  <a:cs typeface="Times New Roman" pitchFamily="18" charset="0"/>
                                </a:rPr>
                                <m:t>2</m:t>
                              </m:r>
                            </m:num>
                            <m:den>
                              <m:r>
                                <m:rPr>
                                  <m:nor/>
                                </m:rPr>
                                <a:rPr lang="en-US" b="1" dirty="0" smtClean="0">
                                  <a:solidFill>
                                    <a:schemeClr val="tx1"/>
                                  </a:solidFill>
                                  <a:latin typeface="Bookman Old Style" pitchFamily="18" charset="0"/>
                                  <a:cs typeface="Times New Roman" pitchFamily="18" charset="0"/>
                                </a:rPr>
                                <m:t>h</m:t>
                              </m:r>
                              <m:r>
                                <m:rPr>
                                  <m:nor/>
                                </m:rPr>
                                <a:rPr lang="en-US" b="1" baseline="-25000" dirty="0" smtClean="0">
                                  <a:solidFill>
                                    <a:schemeClr val="tx1"/>
                                  </a:solidFill>
                                  <a:latin typeface="Bookman Old Style" pitchFamily="18" charset="0"/>
                                  <a:cs typeface="Times New Roman" pitchFamily="18" charset="0"/>
                                </a:rPr>
                                <m:t>1</m:t>
                              </m:r>
                            </m:den>
                          </m:f>
                        </m:oMath>
                      </m:oMathPara>
                    </a14:m>
                    <a:endParaRPr lang="en-US" b="1" baseline="-25000" dirty="0">
                      <a:solidFill>
                        <a:schemeClr val="tx1"/>
                      </a:solidFill>
                      <a:latin typeface="Bookman Old Style" pitchFamily="18" charset="0"/>
                      <a:cs typeface="Times New Roman" pitchFamily="18"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2068552" y="2821122"/>
                    <a:ext cx="435427" cy="623440"/>
                  </a:xfrm>
                  <a:prstGeom prst="rect">
                    <a:avLst/>
                  </a:prstGeom>
                  <a:blipFill rotWithShape="1">
                    <a:blip r:embed="rId6"/>
                    <a:stretch>
                      <a:fillRect/>
                    </a:stretch>
                  </a:blipFill>
                </p:spPr>
                <p:txBody>
                  <a:bodyPr/>
                  <a:lstStyle/>
                  <a:p>
                    <a:r>
                      <a:rPr lang="en-US">
                        <a:noFill/>
                      </a:rPr>
                      <a:t> </a:t>
                    </a:r>
                  </a:p>
                </p:txBody>
              </p:sp>
            </mc:Fallback>
          </mc:AlternateContent>
          <p:sp>
            <p:nvSpPr>
              <p:cNvPr id="54" name="TextBox 53"/>
              <p:cNvSpPr txBox="1"/>
              <p:nvPr/>
            </p:nvSpPr>
            <p:spPr>
              <a:xfrm>
                <a:off x="2430904" y="2948176"/>
                <a:ext cx="240368" cy="369332"/>
              </a:xfrm>
              <a:prstGeom prst="rect">
                <a:avLst/>
              </a:prstGeom>
              <a:noFill/>
            </p:spPr>
            <p:txBody>
              <a:bodyPr wrap="square" rtlCol="0">
                <a:spAutoFit/>
              </a:bodyPr>
              <a:lstStyle/>
              <a:p>
                <a:pPr algn="ctr"/>
                <a:r>
                  <a:rPr lang="en-US" b="1" dirty="0" smtClean="0">
                    <a:latin typeface="Bookman Old Style" pitchFamily="18" charset="0"/>
                    <a:cs typeface="Times New Roman" pitchFamily="18" charset="0"/>
                  </a:rPr>
                  <a:t>=</a:t>
                </a:r>
                <a:endParaRPr lang="en-US" b="1" dirty="0">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55" name="TextBox 54"/>
                  <p:cNvSpPr txBox="1"/>
                  <p:nvPr/>
                </p:nvSpPr>
                <p:spPr>
                  <a:xfrm>
                    <a:off x="2645148" y="2847604"/>
                    <a:ext cx="297403" cy="5704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b="1" i="1" dirty="0" smtClean="0">
                                  <a:solidFill>
                                    <a:schemeClr val="tx1"/>
                                  </a:solidFill>
                                  <a:latin typeface="Cambria Math" panose="02040503050406030204" pitchFamily="18" charset="0"/>
                                  <a:cs typeface="Times New Roman" pitchFamily="18" charset="0"/>
                                </a:rPr>
                              </m:ctrlPr>
                            </m:fPr>
                            <m:num>
                              <m:r>
                                <m:rPr>
                                  <m:nor/>
                                </m:rPr>
                                <a:rPr lang="en-US" b="1" i="0" dirty="0" smtClean="0">
                                  <a:solidFill>
                                    <a:schemeClr val="tx1"/>
                                  </a:solidFill>
                                  <a:latin typeface="Bookman Old Style" pitchFamily="18" charset="0"/>
                                  <a:cs typeface="Times New Roman" pitchFamily="18" charset="0"/>
                                </a:rPr>
                                <m:t>v</m:t>
                              </m:r>
                            </m:num>
                            <m:den>
                              <m:r>
                                <m:rPr>
                                  <m:nor/>
                                </m:rPr>
                                <a:rPr lang="en-US" b="1" dirty="0" smtClean="0">
                                  <a:solidFill>
                                    <a:schemeClr val="tx1"/>
                                  </a:solidFill>
                                  <a:latin typeface="Bookman Old Style" pitchFamily="18" charset="0"/>
                                  <a:cs typeface="Times New Roman" pitchFamily="18" charset="0"/>
                                </a:rPr>
                                <m:t>u</m:t>
                              </m:r>
                            </m:den>
                          </m:f>
                        </m:oMath>
                      </m:oMathPara>
                    </a14:m>
                    <a:endParaRPr lang="en-US" b="1" baseline="-25000" dirty="0">
                      <a:solidFill>
                        <a:schemeClr val="tx1"/>
                      </a:solidFill>
                      <a:latin typeface="Bookman Old Style" pitchFamily="18" charset="0"/>
                      <a:cs typeface="Times New Roman"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2645148" y="2847604"/>
                    <a:ext cx="297403" cy="570477"/>
                  </a:xfrm>
                  <a:prstGeom prst="rect">
                    <a:avLst/>
                  </a:prstGeom>
                  <a:blipFill rotWithShape="1">
                    <a:blip r:embed="rId7"/>
                    <a:stretch>
                      <a:fillRect/>
                    </a:stretch>
                  </a:blipFill>
                </p:spPr>
                <p:txBody>
                  <a:bodyPr/>
                  <a:lstStyle/>
                  <a:p>
                    <a:r>
                      <a:rPr lang="en-US">
                        <a:noFill/>
                      </a:rPr>
                      <a:t> </a:t>
                    </a:r>
                  </a:p>
                </p:txBody>
              </p:sp>
            </mc:Fallback>
          </mc:AlternateContent>
        </p:grpSp>
      </p:grpSp>
      <p:grpSp>
        <p:nvGrpSpPr>
          <p:cNvPr id="56" name="Group 55"/>
          <p:cNvGrpSpPr/>
          <p:nvPr/>
        </p:nvGrpSpPr>
        <p:grpSpPr>
          <a:xfrm>
            <a:off x="173806" y="1047750"/>
            <a:ext cx="900113" cy="338554"/>
            <a:chOff x="502054" y="1442669"/>
            <a:chExt cx="900113" cy="338554"/>
          </a:xfrm>
        </p:grpSpPr>
        <p:pic>
          <p:nvPicPr>
            <p:cNvPr id="57" name="Picture 56"/>
            <p:cNvPicPr>
              <a:picLocks noChangeAspect="1"/>
            </p:cNvPicPr>
            <p:nvPr/>
          </p:nvPicPr>
          <p:blipFill rotWithShape="1">
            <a:blip r:embed="rId8" cstate="print">
              <a:clrChange>
                <a:clrFrom>
                  <a:srgbClr val="FCFFFD"/>
                </a:clrFrom>
                <a:clrTo>
                  <a:srgbClr val="FCFFFD">
                    <a:alpha val="0"/>
                  </a:srgbClr>
                </a:clrTo>
              </a:clrChange>
              <a:extLst>
                <a:ext uri="{BEBA8EAE-BF5A-486C-A8C5-ECC9F3942E4B}">
                  <a14:imgProps xmlns:a14="http://schemas.microsoft.com/office/drawing/2010/main">
                    <a14:imgLayer r:embed="rId9">
                      <a14:imgEffect>
                        <a14:backgroundRemoval t="5900" b="15100" l="15044" r="84366"/>
                      </a14:imgEffect>
                    </a14:imgLayer>
                  </a14:imgProps>
                </a:ext>
                <a:ext uri="{28A0092B-C50C-407E-A947-70E740481C1C}">
                  <a14:useLocalDpi xmlns:a14="http://schemas.microsoft.com/office/drawing/2010/main" val="0"/>
                </a:ext>
              </a:extLst>
            </a:blip>
            <a:srcRect l="15904" t="6974" r="15904" b="84650"/>
            <a:stretch/>
          </p:blipFill>
          <p:spPr>
            <a:xfrm>
              <a:off x="515691" y="1453918"/>
              <a:ext cx="872838" cy="316056"/>
            </a:xfrm>
            <a:prstGeom prst="rect">
              <a:avLst/>
            </a:prstGeom>
          </p:spPr>
        </p:pic>
        <p:sp>
          <p:nvSpPr>
            <p:cNvPr id="58" name="Rectangle 57"/>
            <p:cNvSpPr>
              <a:spLocks noChangeArrowheads="1"/>
            </p:cNvSpPr>
            <p:nvPr/>
          </p:nvSpPr>
          <p:spPr bwMode="auto">
            <a:xfrm>
              <a:off x="502054" y="1442669"/>
              <a:ext cx="900113"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Given :</a:t>
              </a:r>
            </a:p>
          </p:txBody>
        </p:sp>
      </p:grpSp>
      <p:sp>
        <p:nvSpPr>
          <p:cNvPr id="59" name="Rectangle 58"/>
          <p:cNvSpPr>
            <a:spLocks noChangeArrowheads="1"/>
          </p:cNvSpPr>
          <p:nvPr/>
        </p:nvSpPr>
        <p:spPr bwMode="auto">
          <a:xfrm>
            <a:off x="1000320" y="1049414"/>
            <a:ext cx="1908959"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Object height (h</a:t>
            </a:r>
            <a:r>
              <a:rPr lang="en-US" sz="1600" b="1" baseline="-25000" dirty="0">
                <a:solidFill>
                  <a:schemeClr val="bg1"/>
                </a:solidFill>
                <a:latin typeface="Book Antiqua" pitchFamily="18" charset="0"/>
              </a:rPr>
              <a:t>1</a:t>
            </a:r>
            <a:r>
              <a:rPr lang="en-US" sz="1600" b="1" dirty="0">
                <a:solidFill>
                  <a:schemeClr val="bg1"/>
                </a:solidFill>
                <a:latin typeface="Book Antiqua" pitchFamily="18" charset="0"/>
              </a:rPr>
              <a:t>)</a:t>
            </a:r>
          </a:p>
        </p:txBody>
      </p:sp>
      <p:sp>
        <p:nvSpPr>
          <p:cNvPr id="60" name="Rectangle 59"/>
          <p:cNvSpPr>
            <a:spLocks noChangeArrowheads="1"/>
          </p:cNvSpPr>
          <p:nvPr/>
        </p:nvSpPr>
        <p:spPr bwMode="auto">
          <a:xfrm>
            <a:off x="2860500" y="1049414"/>
            <a:ext cx="891591"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6 </a:t>
            </a:r>
            <a:r>
              <a:rPr lang="en-US" sz="1600" b="1" dirty="0">
                <a:solidFill>
                  <a:schemeClr val="bg1"/>
                </a:solidFill>
                <a:latin typeface="Book Antiqua" pitchFamily="18" charset="0"/>
              </a:rPr>
              <a:t>cm</a:t>
            </a:r>
          </a:p>
        </p:txBody>
      </p:sp>
      <p:sp>
        <p:nvSpPr>
          <p:cNvPr id="61" name="Rectangle 60"/>
          <p:cNvSpPr/>
          <p:nvPr/>
        </p:nvSpPr>
        <p:spPr>
          <a:xfrm>
            <a:off x="3135250" y="1315258"/>
            <a:ext cx="253596" cy="338554"/>
          </a:xfrm>
          <a:prstGeom prst="rect">
            <a:avLst/>
          </a:prstGeom>
        </p:spPr>
        <p:txBody>
          <a:bodyPr wrap="none">
            <a:spAutoFit/>
          </a:bodyPr>
          <a:lstStyle/>
          <a:p>
            <a:r>
              <a:rPr lang="en-US" sz="1600" b="1" dirty="0">
                <a:solidFill>
                  <a:schemeClr val="bg1"/>
                </a:solidFill>
                <a:latin typeface="Book Antiqua" pitchFamily="18" charset="0"/>
              </a:rPr>
              <a:t>-</a:t>
            </a:r>
            <a:endParaRPr lang="en-US" dirty="0">
              <a:solidFill>
                <a:schemeClr val="bg1"/>
              </a:solidFill>
            </a:endParaRPr>
          </a:p>
        </p:txBody>
      </p:sp>
      <p:sp>
        <p:nvSpPr>
          <p:cNvPr id="62" name="Rectangle 61"/>
          <p:cNvSpPr>
            <a:spLocks noChangeArrowheads="1"/>
          </p:cNvSpPr>
          <p:nvPr/>
        </p:nvSpPr>
        <p:spPr bwMode="auto">
          <a:xfrm>
            <a:off x="969989" y="1331034"/>
            <a:ext cx="1939290"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Object distance (u)</a:t>
            </a:r>
          </a:p>
        </p:txBody>
      </p:sp>
      <p:sp>
        <p:nvSpPr>
          <p:cNvPr id="63" name="Rectangle 62"/>
          <p:cNvSpPr>
            <a:spLocks noChangeArrowheads="1"/>
          </p:cNvSpPr>
          <p:nvPr/>
        </p:nvSpPr>
        <p:spPr bwMode="auto">
          <a:xfrm>
            <a:off x="2860500" y="1331034"/>
            <a:ext cx="1096775"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18 </a:t>
            </a:r>
            <a:r>
              <a:rPr lang="en-US" sz="1600" b="1" dirty="0">
                <a:solidFill>
                  <a:schemeClr val="bg1"/>
                </a:solidFill>
                <a:latin typeface="Book Antiqua" pitchFamily="18" charset="0"/>
              </a:rPr>
              <a:t>cm</a:t>
            </a:r>
          </a:p>
        </p:txBody>
      </p:sp>
      <p:sp>
        <p:nvSpPr>
          <p:cNvPr id="64" name="Rectangle 63"/>
          <p:cNvSpPr>
            <a:spLocks noChangeArrowheads="1"/>
          </p:cNvSpPr>
          <p:nvPr/>
        </p:nvSpPr>
        <p:spPr bwMode="auto">
          <a:xfrm>
            <a:off x="1000320" y="1614318"/>
            <a:ext cx="1908959"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Image distance (v)</a:t>
            </a:r>
          </a:p>
        </p:txBody>
      </p:sp>
      <p:sp>
        <p:nvSpPr>
          <p:cNvPr id="65" name="Rectangle 64"/>
          <p:cNvSpPr>
            <a:spLocks noChangeArrowheads="1"/>
          </p:cNvSpPr>
          <p:nvPr/>
        </p:nvSpPr>
        <p:spPr bwMode="auto">
          <a:xfrm>
            <a:off x="2860500" y="1614318"/>
            <a:ext cx="891591"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9 </a:t>
            </a:r>
            <a:r>
              <a:rPr lang="en-US" sz="1600" b="1" dirty="0">
                <a:solidFill>
                  <a:schemeClr val="bg1"/>
                </a:solidFill>
                <a:latin typeface="Book Antiqua" pitchFamily="18" charset="0"/>
              </a:rPr>
              <a:t>cm</a:t>
            </a:r>
          </a:p>
        </p:txBody>
      </p:sp>
      <p:grpSp>
        <p:nvGrpSpPr>
          <p:cNvPr id="66" name="Group 65"/>
          <p:cNvGrpSpPr/>
          <p:nvPr/>
        </p:nvGrpSpPr>
        <p:grpSpPr>
          <a:xfrm>
            <a:off x="128952" y="1923488"/>
            <a:ext cx="990600" cy="357044"/>
            <a:chOff x="457200" y="1943637"/>
            <a:chExt cx="990600" cy="357044"/>
          </a:xfrm>
        </p:grpSpPr>
        <p:pic>
          <p:nvPicPr>
            <p:cNvPr id="67" name="Picture 66"/>
            <p:cNvPicPr>
              <a:picLocks noChangeAspect="1"/>
            </p:cNvPicPr>
            <p:nvPr/>
          </p:nvPicPr>
          <p:blipFill rotWithShape="1">
            <a:blip r:embed="rId10"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11">
                      <a14:imgEffect>
                        <a14:backgroundRemoval t="77462" b="87817" l="14114" r="84985"/>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5332" t="77915" r="15332" b="12498"/>
            <a:stretch/>
          </p:blipFill>
          <p:spPr>
            <a:xfrm>
              <a:off x="486814" y="1943637"/>
              <a:ext cx="960986" cy="347662"/>
            </a:xfrm>
            <a:prstGeom prst="rect">
              <a:avLst/>
            </a:prstGeom>
          </p:spPr>
        </p:pic>
        <p:sp>
          <p:nvSpPr>
            <p:cNvPr id="68" name="Rectangle 67"/>
            <p:cNvSpPr>
              <a:spLocks noChangeArrowheads="1"/>
            </p:cNvSpPr>
            <p:nvPr/>
          </p:nvSpPr>
          <p:spPr bwMode="auto">
            <a:xfrm>
              <a:off x="457200" y="1962127"/>
              <a:ext cx="9906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To find :</a:t>
              </a:r>
            </a:p>
          </p:txBody>
        </p:sp>
      </p:grpSp>
      <p:sp>
        <p:nvSpPr>
          <p:cNvPr id="69" name="Rectangle 68"/>
          <p:cNvSpPr>
            <a:spLocks noChangeArrowheads="1"/>
          </p:cNvSpPr>
          <p:nvPr/>
        </p:nvSpPr>
        <p:spPr bwMode="auto">
          <a:xfrm>
            <a:off x="814752" y="1932733"/>
            <a:ext cx="2076450"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Image height (h</a:t>
            </a:r>
            <a:r>
              <a:rPr lang="en-US" sz="1600" b="1" baseline="-25000" dirty="0">
                <a:solidFill>
                  <a:schemeClr val="bg1"/>
                </a:solidFill>
                <a:latin typeface="Book Antiqua" pitchFamily="18" charset="0"/>
              </a:rPr>
              <a:t>2</a:t>
            </a:r>
            <a:r>
              <a:rPr lang="en-US" sz="1600" b="1" dirty="0">
                <a:solidFill>
                  <a:schemeClr val="bg1"/>
                </a:solidFill>
                <a:latin typeface="Book Antiqua" pitchFamily="18" charset="0"/>
              </a:rPr>
              <a:t>)</a:t>
            </a:r>
          </a:p>
        </p:txBody>
      </p:sp>
      <p:sp>
        <p:nvSpPr>
          <p:cNvPr id="70" name="Rectangle 69"/>
          <p:cNvSpPr>
            <a:spLocks noChangeArrowheads="1"/>
          </p:cNvSpPr>
          <p:nvPr/>
        </p:nvSpPr>
        <p:spPr bwMode="auto">
          <a:xfrm>
            <a:off x="2860500" y="1932733"/>
            <a:ext cx="503664"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a:t>
            </a:r>
            <a:endParaRPr lang="en-US" sz="1600" b="1" dirty="0">
              <a:solidFill>
                <a:schemeClr val="bg1"/>
              </a:solidFill>
              <a:latin typeface="Book Antiqua" pitchFamily="18" charset="0"/>
            </a:endParaRPr>
          </a:p>
        </p:txBody>
      </p:sp>
      <p:sp>
        <p:nvSpPr>
          <p:cNvPr id="71" name="Rectangle 70"/>
          <p:cNvSpPr>
            <a:spLocks noChangeArrowheads="1"/>
          </p:cNvSpPr>
          <p:nvPr/>
        </p:nvSpPr>
        <p:spPr bwMode="auto">
          <a:xfrm>
            <a:off x="814752" y="2246778"/>
            <a:ext cx="2076450"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Nature of the image</a:t>
            </a:r>
          </a:p>
        </p:txBody>
      </p:sp>
      <p:sp>
        <p:nvSpPr>
          <p:cNvPr id="72" name="Rectangle 71"/>
          <p:cNvSpPr>
            <a:spLocks noChangeArrowheads="1"/>
          </p:cNvSpPr>
          <p:nvPr/>
        </p:nvSpPr>
        <p:spPr bwMode="auto">
          <a:xfrm>
            <a:off x="2860500" y="2246778"/>
            <a:ext cx="503664"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a:t>
            </a:r>
            <a:endParaRPr lang="en-US" sz="1600" b="1" dirty="0">
              <a:solidFill>
                <a:schemeClr val="bg1"/>
              </a:solidFill>
              <a:latin typeface="Book Antiqua" pitchFamily="18" charset="0"/>
            </a:endParaRPr>
          </a:p>
        </p:txBody>
      </p:sp>
      <p:grpSp>
        <p:nvGrpSpPr>
          <p:cNvPr id="73" name="Group 72"/>
          <p:cNvGrpSpPr/>
          <p:nvPr/>
        </p:nvGrpSpPr>
        <p:grpSpPr>
          <a:xfrm>
            <a:off x="159431" y="2705771"/>
            <a:ext cx="1112521" cy="338554"/>
            <a:chOff x="668654" y="2261814"/>
            <a:chExt cx="1112521" cy="338554"/>
          </a:xfrm>
        </p:grpSpPr>
        <p:pic>
          <p:nvPicPr>
            <p:cNvPr id="74" name="Picture 73"/>
            <p:cNvPicPr>
              <a:picLocks noChangeAspect="1"/>
            </p:cNvPicPr>
            <p:nvPr/>
          </p:nvPicPr>
          <p:blipFill rotWithShape="1">
            <a:blip r:embed="rId12" cstate="print">
              <a:extLst>
                <a:ext uri="{BEBA8EAE-BF5A-486C-A8C5-ECC9F3942E4B}">
                  <a14:imgProps xmlns:a14="http://schemas.microsoft.com/office/drawing/2010/main">
                    <a14:imgLayer r:embed="rId13">
                      <a14:imgEffect>
                        <a14:backgroundRemoval t="56871" b="66901" l="11168" r="88579"/>
                      </a14:imgEffect>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l="15561" t="57499" r="14892" b="33779"/>
            <a:stretch/>
          </p:blipFill>
          <p:spPr>
            <a:xfrm>
              <a:off x="668654" y="2267785"/>
              <a:ext cx="1072040" cy="332583"/>
            </a:xfrm>
            <a:prstGeom prst="rect">
              <a:avLst/>
            </a:prstGeom>
          </p:spPr>
        </p:pic>
        <p:sp>
          <p:nvSpPr>
            <p:cNvPr id="75" name="Rectangle 74"/>
            <p:cNvSpPr>
              <a:spLocks noChangeArrowheads="1"/>
            </p:cNvSpPr>
            <p:nvPr/>
          </p:nvSpPr>
          <p:spPr bwMode="auto">
            <a:xfrm>
              <a:off x="676275" y="2261814"/>
              <a:ext cx="11049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Formula : </a:t>
              </a:r>
            </a:p>
          </p:txBody>
        </p:sp>
      </p:grpSp>
      <p:grpSp>
        <p:nvGrpSpPr>
          <p:cNvPr id="76" name="Group 75"/>
          <p:cNvGrpSpPr/>
          <p:nvPr/>
        </p:nvGrpSpPr>
        <p:grpSpPr>
          <a:xfrm>
            <a:off x="1348711" y="2582356"/>
            <a:ext cx="1337423" cy="566117"/>
            <a:chOff x="1535317" y="2096581"/>
            <a:chExt cx="1337423" cy="566117"/>
          </a:xfrm>
        </p:grpSpPr>
        <p:sp>
          <p:nvSpPr>
            <p:cNvPr id="77" name="TextBox 76"/>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79" name="TextBox 78"/>
                <p:cNvSpPr txBox="1"/>
                <p:nvPr/>
              </p:nvSpPr>
              <p:spPr>
                <a:xfrm>
                  <a:off x="2026809" y="2096581"/>
                  <a:ext cx="297403" cy="56611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i="0" dirty="0" smtClean="0">
                                <a:solidFill>
                                  <a:schemeClr val="bg1"/>
                                </a:solidFill>
                                <a:latin typeface="Book Antiqua" pitchFamily="18" charset="0"/>
                                <a:cs typeface="Times New Roman" pitchFamily="18" charset="0"/>
                              </a:rPr>
                              <m:t>h</m:t>
                            </m:r>
                            <m:r>
                              <m:rPr>
                                <m:nor/>
                              </m:rPr>
                              <a:rPr lang="en-US" sz="1600" b="1" i="0" baseline="-25000" dirty="0" smtClean="0">
                                <a:solidFill>
                                  <a:schemeClr val="bg1"/>
                                </a:solidFill>
                                <a:latin typeface="Book Antiqua" pitchFamily="18" charset="0"/>
                                <a:cs typeface="Times New Roman" pitchFamily="18" charset="0"/>
                              </a:rPr>
                              <m:t>1</m:t>
                            </m:r>
                          </m:num>
                          <m:den>
                            <m:r>
                              <m:rPr>
                                <m:nor/>
                              </m:rPr>
                              <a:rPr lang="en-US" sz="1600" b="1" i="0" dirty="0" smtClean="0">
                                <a:solidFill>
                                  <a:schemeClr val="bg1"/>
                                </a:solidFill>
                                <a:latin typeface="Book Antiqua" pitchFamily="18" charset="0"/>
                                <a:cs typeface="Times New Roman" pitchFamily="18" charset="0"/>
                              </a:rPr>
                              <m:t>h</m:t>
                            </m:r>
                            <m:r>
                              <m:rPr>
                                <m:nor/>
                              </m:rPr>
                              <a:rPr lang="en-US" sz="1600" b="1" i="0" baseline="-25000" dirty="0" smtClean="0">
                                <a:solidFill>
                                  <a:schemeClr val="bg1"/>
                                </a:solidFill>
                                <a:latin typeface="Book Antiqua" pitchFamily="18" charset="0"/>
                                <a:cs typeface="Times New Roman" pitchFamily="18" charset="0"/>
                              </a:rPr>
                              <m:t>2</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026809" y="2096581"/>
                  <a:ext cx="297403" cy="566117"/>
                </a:xfrm>
                <a:prstGeom prst="rect">
                  <a:avLst/>
                </a:prstGeom>
                <a:blipFill rotWithShape="1">
                  <a:blip r:embed="rId14"/>
                  <a:stretch>
                    <a:fillRect/>
                  </a:stretch>
                </a:blipFill>
              </p:spPr>
              <p:txBody>
                <a:bodyPr/>
                <a:lstStyle/>
                <a:p>
                  <a:r>
                    <a:rPr lang="en-US">
                      <a:noFill/>
                    </a:rPr>
                    <a:t> </a:t>
                  </a:r>
                </a:p>
              </p:txBody>
            </p:sp>
          </mc:Fallback>
        </mc:AlternateContent>
        <p:sp>
          <p:nvSpPr>
            <p:cNvPr id="80" name="TextBox 79"/>
            <p:cNvSpPr txBox="1"/>
            <p:nvPr/>
          </p:nvSpPr>
          <p:spPr>
            <a:xfrm>
              <a:off x="2361190"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81" name="TextBox 80"/>
                <p:cNvSpPr txBox="1"/>
                <p:nvPr/>
              </p:nvSpPr>
              <p:spPr>
                <a:xfrm>
                  <a:off x="2575337" y="2123479"/>
                  <a:ext cx="297403" cy="51232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i="0" dirty="0" smtClean="0">
                                <a:solidFill>
                                  <a:schemeClr val="bg1"/>
                                </a:solidFill>
                                <a:latin typeface="Book Antiqua" pitchFamily="18" charset="0"/>
                                <a:cs typeface="Times New Roman" pitchFamily="18" charset="0"/>
                              </a:rPr>
                              <m:t>v</m:t>
                            </m:r>
                          </m:num>
                          <m:den>
                            <m:r>
                              <m:rPr>
                                <m:nor/>
                              </m:rPr>
                              <a:rPr lang="en-US" sz="1600" b="1" dirty="0" smtClean="0">
                                <a:solidFill>
                                  <a:schemeClr val="bg1"/>
                                </a:solidFill>
                                <a:latin typeface="Book Antiqua" pitchFamily="18" charset="0"/>
                                <a:cs typeface="Times New Roman" pitchFamily="18" charset="0"/>
                              </a:rPr>
                              <m:t>u</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2575337" y="2123479"/>
                  <a:ext cx="297403" cy="512320"/>
                </a:xfrm>
                <a:prstGeom prst="rect">
                  <a:avLst/>
                </a:prstGeom>
                <a:blipFill rotWithShape="1">
                  <a:blip r:embed="rId15"/>
                  <a:stretch>
                    <a:fillRect/>
                  </a:stretch>
                </a:blipFill>
              </p:spPr>
              <p:txBody>
                <a:bodyPr/>
                <a:lstStyle/>
                <a:p>
                  <a:r>
                    <a:rPr lang="en-US">
                      <a:noFill/>
                    </a:rPr>
                    <a:t> </a:t>
                  </a:r>
                </a:p>
              </p:txBody>
            </p:sp>
          </mc:Fallback>
        </mc:AlternateContent>
        <p:sp>
          <p:nvSpPr>
            <p:cNvPr id="82" name="TextBox 81"/>
            <p:cNvSpPr txBox="1"/>
            <p:nvPr/>
          </p:nvSpPr>
          <p:spPr>
            <a:xfrm>
              <a:off x="1535317"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M</a:t>
              </a:r>
              <a:endParaRPr lang="en-US" sz="1600" b="1" dirty="0">
                <a:solidFill>
                  <a:schemeClr val="bg1"/>
                </a:solidFill>
                <a:latin typeface="Book Antiqua" pitchFamily="18" charset="0"/>
                <a:cs typeface="Times New Roman" pitchFamily="18" charset="0"/>
              </a:endParaRPr>
            </a:p>
          </p:txBody>
        </p:sp>
      </p:grpSp>
      <p:grpSp>
        <p:nvGrpSpPr>
          <p:cNvPr id="83" name="Group 82"/>
          <p:cNvGrpSpPr/>
          <p:nvPr/>
        </p:nvGrpSpPr>
        <p:grpSpPr>
          <a:xfrm>
            <a:off x="157527" y="3325513"/>
            <a:ext cx="1133476" cy="359963"/>
            <a:chOff x="666750" y="2711225"/>
            <a:chExt cx="1133476" cy="359963"/>
          </a:xfrm>
        </p:grpSpPr>
        <p:pic>
          <p:nvPicPr>
            <p:cNvPr id="84" name="Picture 83"/>
            <p:cNvPicPr>
              <a:picLocks noChangeAspect="1"/>
            </p:cNvPicPr>
            <p:nvPr/>
          </p:nvPicPr>
          <p:blipFill rotWithShape="1">
            <a:blip r:embed="rId16" cstate="print">
              <a:extLst>
                <a:ext uri="{BEBA8EAE-BF5A-486C-A8C5-ECC9F3942E4B}">
                  <a14:imgProps xmlns:a14="http://schemas.microsoft.com/office/drawing/2010/main">
                    <a14:imgLayer r:embed="rId17">
                      <a14:imgEffect>
                        <a14:backgroundRemoval t="36869" b="46447" l="12468" r="86494"/>
                      </a14:imgEffect>
                    </a14:imgLayer>
                  </a14:imgProps>
                </a:ext>
                <a:ext uri="{28A0092B-C50C-407E-A947-70E740481C1C}">
                  <a14:useLocalDpi xmlns:a14="http://schemas.microsoft.com/office/drawing/2010/main" val="0"/>
                </a:ext>
              </a:extLst>
            </a:blip>
            <a:srcRect l="15693" t="37327" r="14620" b="53752"/>
            <a:stretch/>
          </p:blipFill>
          <p:spPr>
            <a:xfrm>
              <a:off x="685800" y="2711225"/>
              <a:ext cx="1114426" cy="359963"/>
            </a:xfrm>
            <a:prstGeom prst="rect">
              <a:avLst/>
            </a:prstGeom>
          </p:spPr>
        </p:pic>
        <p:sp>
          <p:nvSpPr>
            <p:cNvPr id="85" name="Rectangle 84"/>
            <p:cNvSpPr>
              <a:spLocks noChangeArrowheads="1"/>
            </p:cNvSpPr>
            <p:nvPr/>
          </p:nvSpPr>
          <p:spPr bwMode="auto">
            <a:xfrm>
              <a:off x="666750" y="2721929"/>
              <a:ext cx="1114425"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Solution : </a:t>
              </a:r>
            </a:p>
          </p:txBody>
        </p:sp>
      </p:grpSp>
      <p:grpSp>
        <p:nvGrpSpPr>
          <p:cNvPr id="86" name="Group 85"/>
          <p:cNvGrpSpPr/>
          <p:nvPr/>
        </p:nvGrpSpPr>
        <p:grpSpPr>
          <a:xfrm>
            <a:off x="1264332" y="3222436"/>
            <a:ext cx="1219200" cy="564065"/>
            <a:chOff x="1470660" y="2096581"/>
            <a:chExt cx="1219200" cy="564065"/>
          </a:xfrm>
        </p:grpSpPr>
        <p:sp>
          <p:nvSpPr>
            <p:cNvPr id="87" name="TextBox 86"/>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88" name="TextBox 87"/>
                <p:cNvSpPr txBox="1"/>
                <p:nvPr/>
              </p:nvSpPr>
              <p:spPr>
                <a:xfrm>
                  <a:off x="2026809" y="2096581"/>
                  <a:ext cx="663051" cy="56406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i="0" dirty="0" smtClean="0">
                                <a:solidFill>
                                  <a:schemeClr val="bg1"/>
                                </a:solidFill>
                                <a:latin typeface="Book Antiqua" pitchFamily="18" charset="0"/>
                                <a:cs typeface="Times New Roman" pitchFamily="18" charset="0"/>
                              </a:rPr>
                              <m:t>v</m:t>
                            </m:r>
                            <m:r>
                              <m:rPr>
                                <m:nor/>
                              </m:rPr>
                              <a:rPr lang="en-US" sz="1600" b="1" i="0" dirty="0" smtClean="0">
                                <a:solidFill>
                                  <a:schemeClr val="bg1"/>
                                </a:solidFill>
                                <a:latin typeface="Book Antiqua" pitchFamily="18" charset="0"/>
                                <a:cs typeface="Times New Roman" pitchFamily="18" charset="0"/>
                              </a:rPr>
                              <m:t> </m:t>
                            </m:r>
                            <m:r>
                              <m:rPr>
                                <m:nor/>
                              </m:rPr>
                              <a:rPr lang="en-US" sz="1600" b="1" i="0" dirty="0" smtClean="0">
                                <a:solidFill>
                                  <a:schemeClr val="bg1"/>
                                </a:solidFill>
                                <a:latin typeface="Book Antiqua" pitchFamily="18" charset="0"/>
                                <a:cs typeface="Times New Roman" pitchFamily="18" charset="0"/>
                              </a:rPr>
                              <m:t>×</m:t>
                            </m:r>
                            <m:r>
                              <m:rPr>
                                <m:nor/>
                              </m:rPr>
                              <a:rPr lang="en-US" sz="1600" b="1" i="0" dirty="0" smtClean="0">
                                <a:solidFill>
                                  <a:schemeClr val="bg1"/>
                                </a:solidFill>
                                <a:latin typeface="Book Antiqua" pitchFamily="18" charset="0"/>
                                <a:cs typeface="Times New Roman" pitchFamily="18" charset="0"/>
                              </a:rPr>
                              <m:t> </m:t>
                            </m:r>
                            <m:r>
                              <m:rPr>
                                <m:nor/>
                              </m:rPr>
                              <a:rPr lang="en-US" sz="1600" b="1" i="0" dirty="0" smtClean="0">
                                <a:solidFill>
                                  <a:schemeClr val="bg1"/>
                                </a:solidFill>
                                <a:latin typeface="Book Antiqua" pitchFamily="18" charset="0"/>
                                <a:cs typeface="Times New Roman" pitchFamily="18" charset="0"/>
                              </a:rPr>
                              <m:t>h</m:t>
                            </m:r>
                            <m:r>
                              <m:rPr>
                                <m:nor/>
                              </m:rPr>
                              <a:rPr lang="en-US" sz="1600" b="1" i="0" baseline="-25000" dirty="0" smtClean="0">
                                <a:solidFill>
                                  <a:schemeClr val="bg1"/>
                                </a:solidFill>
                                <a:latin typeface="Book Antiqua" pitchFamily="18" charset="0"/>
                                <a:cs typeface="Times New Roman" pitchFamily="18" charset="0"/>
                              </a:rPr>
                              <m:t>1</m:t>
                            </m:r>
                          </m:num>
                          <m:den>
                            <m:r>
                              <m:rPr>
                                <m:nor/>
                              </m:rPr>
                              <a:rPr lang="en-US" sz="1600" b="1" i="0" dirty="0" smtClean="0">
                                <a:solidFill>
                                  <a:schemeClr val="bg1"/>
                                </a:solidFill>
                                <a:latin typeface="Book Antiqua" pitchFamily="18" charset="0"/>
                                <a:cs typeface="Times New Roman" pitchFamily="18" charset="0"/>
                              </a:rPr>
                              <m:t>u</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2026809" y="2096581"/>
                  <a:ext cx="663051" cy="564065"/>
                </a:xfrm>
                <a:prstGeom prst="rect">
                  <a:avLst/>
                </a:prstGeom>
                <a:blipFill rotWithShape="1">
                  <a:blip r:embed="rId18"/>
                  <a:stretch>
                    <a:fillRect/>
                  </a:stretch>
                </a:blipFill>
              </p:spPr>
              <p:txBody>
                <a:bodyPr/>
                <a:lstStyle/>
                <a:p>
                  <a:r>
                    <a:rPr lang="en-US">
                      <a:noFill/>
                    </a:rPr>
                    <a:t> </a:t>
                  </a:r>
                </a:p>
              </p:txBody>
            </p:sp>
          </mc:Fallback>
        </mc:AlternateContent>
        <p:sp>
          <p:nvSpPr>
            <p:cNvPr id="91" name="TextBox 90"/>
            <p:cNvSpPr txBox="1"/>
            <p:nvPr/>
          </p:nvSpPr>
          <p:spPr>
            <a:xfrm>
              <a:off x="1470660" y="2210362"/>
              <a:ext cx="41148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h</a:t>
              </a:r>
              <a:r>
                <a:rPr lang="en-US" sz="1600" b="1" baseline="-25000" dirty="0" smtClean="0">
                  <a:solidFill>
                    <a:schemeClr val="bg1"/>
                  </a:solidFill>
                  <a:latin typeface="Book Antiqua" pitchFamily="18" charset="0"/>
                  <a:cs typeface="Times New Roman" pitchFamily="18" charset="0"/>
                </a:rPr>
                <a:t>2</a:t>
              </a:r>
              <a:endParaRPr lang="en-US" sz="1600" b="1" baseline="-25000" dirty="0">
                <a:solidFill>
                  <a:schemeClr val="bg1"/>
                </a:solidFill>
                <a:latin typeface="Book Antiqua" pitchFamily="18" charset="0"/>
                <a:cs typeface="Times New Roman" pitchFamily="18" charset="0"/>
              </a:endParaRPr>
            </a:p>
          </p:txBody>
        </p:sp>
      </p:grpSp>
      <p:sp>
        <p:nvSpPr>
          <p:cNvPr id="92" name="TextBox 91"/>
          <p:cNvSpPr txBox="1"/>
          <p:nvPr/>
        </p:nvSpPr>
        <p:spPr>
          <a:xfrm>
            <a:off x="914400" y="3983776"/>
            <a:ext cx="38100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sym typeface="Symbol"/>
              </a:rPr>
              <a:t></a:t>
            </a:r>
            <a:endParaRPr lang="en-US" sz="1600" b="1" dirty="0">
              <a:solidFill>
                <a:schemeClr val="bg1"/>
              </a:solidFill>
              <a:latin typeface="Book Antiqua" pitchFamily="18" charset="0"/>
              <a:cs typeface="Times New Roman" pitchFamily="18" charset="0"/>
            </a:endParaRPr>
          </a:p>
        </p:txBody>
      </p:sp>
      <p:sp>
        <p:nvSpPr>
          <p:cNvPr id="94" name="TextBox 93"/>
          <p:cNvSpPr txBox="1"/>
          <p:nvPr/>
        </p:nvSpPr>
        <p:spPr>
          <a:xfrm>
            <a:off x="1567115" y="398480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95" name="TextBox 94"/>
              <p:cNvSpPr txBox="1"/>
              <p:nvPr/>
            </p:nvSpPr>
            <p:spPr>
              <a:xfrm>
                <a:off x="1812861" y="3871021"/>
                <a:ext cx="663051" cy="56406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i="0" dirty="0" smtClean="0">
                              <a:solidFill>
                                <a:schemeClr val="bg1"/>
                              </a:solidFill>
                              <a:latin typeface="Book Antiqua" pitchFamily="18" charset="0"/>
                              <a:cs typeface="Times New Roman" pitchFamily="18" charset="0"/>
                            </a:rPr>
                            <m:t>9 </m:t>
                          </m:r>
                          <m:r>
                            <m:rPr>
                              <m:nor/>
                            </m:rPr>
                            <a:rPr lang="en-US" sz="1600" b="1" i="0" dirty="0" smtClean="0">
                              <a:solidFill>
                                <a:schemeClr val="bg1"/>
                              </a:solidFill>
                              <a:latin typeface="Book Antiqua" pitchFamily="18" charset="0"/>
                              <a:cs typeface="Times New Roman" pitchFamily="18" charset="0"/>
                            </a:rPr>
                            <m:t>×</m:t>
                          </m:r>
                          <m:r>
                            <m:rPr>
                              <m:nor/>
                            </m:rPr>
                            <a:rPr lang="en-US" sz="1600" b="1" i="0" dirty="0" smtClean="0">
                              <a:solidFill>
                                <a:schemeClr val="bg1"/>
                              </a:solidFill>
                              <a:latin typeface="Book Antiqua" pitchFamily="18" charset="0"/>
                              <a:cs typeface="Times New Roman" pitchFamily="18" charset="0"/>
                            </a:rPr>
                            <m:t> 6</m:t>
                          </m:r>
                        </m:num>
                        <m:den>
                          <m:r>
                            <m:rPr>
                              <m:nor/>
                            </m:rPr>
                            <a:rPr lang="en-US" sz="1600" b="1" i="0" dirty="0" smtClean="0">
                              <a:solidFill>
                                <a:schemeClr val="bg1"/>
                              </a:solidFill>
                              <a:latin typeface="Cambria Math"/>
                              <a:cs typeface="Times New Roman" pitchFamily="18" charset="0"/>
                            </a:rPr>
                            <m:t>– </m:t>
                          </m:r>
                          <m:r>
                            <m:rPr>
                              <m:nor/>
                            </m:rPr>
                            <a:rPr lang="en-US" sz="1600" b="1" i="0" dirty="0" smtClean="0">
                              <a:solidFill>
                                <a:schemeClr val="bg1"/>
                              </a:solidFill>
                              <a:latin typeface="Book Antiqua" pitchFamily="18" charset="0"/>
                              <a:cs typeface="Times New Roman" pitchFamily="18" charset="0"/>
                            </a:rPr>
                            <m:t>18</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95" name="TextBox 94"/>
              <p:cNvSpPr txBox="1">
                <a:spLocks noRot="1" noChangeAspect="1" noMove="1" noResize="1" noEditPoints="1" noAdjustHandles="1" noChangeArrowheads="1" noChangeShapeType="1" noTextEdit="1"/>
              </p:cNvSpPr>
              <p:nvPr/>
            </p:nvSpPr>
            <p:spPr>
              <a:xfrm>
                <a:off x="1812861" y="3871021"/>
                <a:ext cx="663051" cy="564065"/>
              </a:xfrm>
              <a:prstGeom prst="rect">
                <a:avLst/>
              </a:prstGeom>
              <a:blipFill rotWithShape="1">
                <a:blip r:embed="rId19"/>
                <a:stretch>
                  <a:fillRect/>
                </a:stretch>
              </a:blipFill>
            </p:spPr>
            <p:txBody>
              <a:bodyPr/>
              <a:lstStyle/>
              <a:p>
                <a:r>
                  <a:rPr lang="en-US">
                    <a:noFill/>
                  </a:rPr>
                  <a:t> </a:t>
                </a:r>
              </a:p>
            </p:txBody>
          </p:sp>
        </mc:Fallback>
      </mc:AlternateContent>
      <p:sp>
        <p:nvSpPr>
          <p:cNvPr id="96" name="TextBox 95"/>
          <p:cNvSpPr txBox="1"/>
          <p:nvPr/>
        </p:nvSpPr>
        <p:spPr>
          <a:xfrm>
            <a:off x="1256712" y="3984802"/>
            <a:ext cx="41148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h</a:t>
            </a:r>
            <a:r>
              <a:rPr lang="en-US" sz="1600" b="1" baseline="-25000" dirty="0" smtClean="0">
                <a:solidFill>
                  <a:schemeClr val="bg1"/>
                </a:solidFill>
                <a:latin typeface="Book Antiqua" pitchFamily="18" charset="0"/>
                <a:cs typeface="Times New Roman" pitchFamily="18" charset="0"/>
              </a:rPr>
              <a:t>2</a:t>
            </a:r>
            <a:endParaRPr lang="en-US" sz="1600" b="1" baseline="-25000" dirty="0">
              <a:solidFill>
                <a:schemeClr val="bg1"/>
              </a:solidFill>
              <a:latin typeface="Book Antiqua" pitchFamily="18" charset="0"/>
              <a:cs typeface="Times New Roman" pitchFamily="18" charset="0"/>
            </a:endParaRPr>
          </a:p>
        </p:txBody>
      </p:sp>
      <p:cxnSp>
        <p:nvCxnSpPr>
          <p:cNvPr id="97" name="Straight Connector 96"/>
          <p:cNvCxnSpPr/>
          <p:nvPr/>
        </p:nvCxnSpPr>
        <p:spPr>
          <a:xfrm flipV="1">
            <a:off x="1850063" y="3952983"/>
            <a:ext cx="213811" cy="114582"/>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2011788" y="4221797"/>
            <a:ext cx="260228" cy="167346"/>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1753106" y="3657846"/>
            <a:ext cx="280846" cy="323165"/>
          </a:xfrm>
          <a:prstGeom prst="rect">
            <a:avLst/>
          </a:prstGeom>
        </p:spPr>
        <p:txBody>
          <a:bodyPr wrap="none">
            <a:spAutoFit/>
          </a:bodyPr>
          <a:lstStyle/>
          <a:p>
            <a:r>
              <a:rPr lang="en-US" sz="1500" b="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500" b="1" dirty="0">
              <a:solidFill>
                <a:srgbClr val="FFFF00"/>
              </a:solidFill>
              <a:effectLst>
                <a:outerShdw blurRad="38100" dist="38100" dir="2700000" algn="tl">
                  <a:srgbClr val="000000">
                    <a:alpha val="43137"/>
                  </a:srgbClr>
                </a:outerShdw>
              </a:effectLst>
            </a:endParaRPr>
          </a:p>
        </p:txBody>
      </p:sp>
      <p:sp>
        <p:nvSpPr>
          <p:cNvPr id="100" name="Rectangle 99"/>
          <p:cNvSpPr/>
          <p:nvPr/>
        </p:nvSpPr>
        <p:spPr>
          <a:xfrm>
            <a:off x="2186352" y="4305985"/>
            <a:ext cx="280846" cy="323165"/>
          </a:xfrm>
          <a:prstGeom prst="rect">
            <a:avLst/>
          </a:prstGeom>
        </p:spPr>
        <p:txBody>
          <a:bodyPr wrap="none">
            <a:spAutoFit/>
          </a:bodyPr>
          <a:lstStyle/>
          <a:p>
            <a:r>
              <a:rPr lang="en-US" sz="1500" b="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500" b="1" dirty="0">
              <a:solidFill>
                <a:srgbClr val="FFFF00"/>
              </a:solidFill>
              <a:effectLst>
                <a:outerShdw blurRad="38100" dist="38100" dir="2700000" algn="tl">
                  <a:srgbClr val="000000">
                    <a:alpha val="43137"/>
                  </a:srgbClr>
                </a:outerShdw>
              </a:effectLst>
            </a:endParaRPr>
          </a:p>
        </p:txBody>
      </p:sp>
      <p:sp>
        <p:nvSpPr>
          <p:cNvPr id="101" name="TextBox 100"/>
          <p:cNvSpPr txBox="1"/>
          <p:nvPr/>
        </p:nvSpPr>
        <p:spPr>
          <a:xfrm>
            <a:off x="897763" y="4579762"/>
            <a:ext cx="38100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sym typeface="Symbol"/>
              </a:rPr>
              <a:t></a:t>
            </a:r>
            <a:endParaRPr lang="en-US" sz="1600" b="1" dirty="0">
              <a:solidFill>
                <a:schemeClr val="bg1"/>
              </a:solidFill>
              <a:latin typeface="Book Antiqua" pitchFamily="18" charset="0"/>
              <a:cs typeface="Times New Roman" pitchFamily="18" charset="0"/>
            </a:endParaRPr>
          </a:p>
        </p:txBody>
      </p:sp>
      <p:sp>
        <p:nvSpPr>
          <p:cNvPr id="102" name="TextBox 101"/>
          <p:cNvSpPr txBox="1"/>
          <p:nvPr/>
        </p:nvSpPr>
        <p:spPr>
          <a:xfrm>
            <a:off x="1631076" y="4580788"/>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03" name="TextBox 102"/>
              <p:cNvSpPr txBox="1"/>
              <p:nvPr/>
            </p:nvSpPr>
            <p:spPr>
              <a:xfrm>
                <a:off x="1876822" y="4467007"/>
                <a:ext cx="464931" cy="56406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i="0" dirty="0" smtClean="0">
                              <a:solidFill>
                                <a:schemeClr val="bg1"/>
                              </a:solidFill>
                              <a:latin typeface="Book Antiqua" pitchFamily="18" charset="0"/>
                              <a:cs typeface="Times New Roman" pitchFamily="18" charset="0"/>
                            </a:rPr>
                            <m:t>6</m:t>
                          </m:r>
                        </m:num>
                        <m:den>
                          <m:r>
                            <m:rPr>
                              <m:nor/>
                            </m:rPr>
                            <a:rPr lang="en-US" sz="1600" b="1" i="0" dirty="0" smtClean="0">
                              <a:solidFill>
                                <a:schemeClr val="bg1"/>
                              </a:solidFill>
                              <a:latin typeface="Book Antiqua" pitchFamily="18" charset="0"/>
                              <a:cs typeface="Times New Roman" pitchFamily="18" charset="0"/>
                            </a:rPr>
                            <m:t>– 2</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103" name="TextBox 102"/>
              <p:cNvSpPr txBox="1">
                <a:spLocks noRot="1" noChangeAspect="1" noMove="1" noResize="1" noEditPoints="1" noAdjustHandles="1" noChangeArrowheads="1" noChangeShapeType="1" noTextEdit="1"/>
              </p:cNvSpPr>
              <p:nvPr/>
            </p:nvSpPr>
            <p:spPr>
              <a:xfrm>
                <a:off x="1876822" y="4467007"/>
                <a:ext cx="464931" cy="564065"/>
              </a:xfrm>
              <a:prstGeom prst="rect">
                <a:avLst/>
              </a:prstGeom>
              <a:blipFill rotWithShape="1">
                <a:blip r:embed="rId20"/>
                <a:stretch>
                  <a:fillRect/>
                </a:stretch>
              </a:blipFill>
            </p:spPr>
            <p:txBody>
              <a:bodyPr/>
              <a:lstStyle/>
              <a:p>
                <a:r>
                  <a:rPr lang="en-US">
                    <a:noFill/>
                  </a:rPr>
                  <a:t> </a:t>
                </a:r>
              </a:p>
            </p:txBody>
          </p:sp>
        </mc:Fallback>
      </mc:AlternateContent>
      <p:sp>
        <p:nvSpPr>
          <p:cNvPr id="104" name="TextBox 103"/>
          <p:cNvSpPr txBox="1"/>
          <p:nvPr/>
        </p:nvSpPr>
        <p:spPr>
          <a:xfrm>
            <a:off x="1320673" y="4580788"/>
            <a:ext cx="41148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h</a:t>
            </a:r>
            <a:r>
              <a:rPr lang="en-US" sz="1600" b="1" baseline="-25000" dirty="0" smtClean="0">
                <a:solidFill>
                  <a:schemeClr val="bg1"/>
                </a:solidFill>
                <a:latin typeface="Book Antiqua" pitchFamily="18" charset="0"/>
                <a:cs typeface="Times New Roman" pitchFamily="18" charset="0"/>
              </a:rPr>
              <a:t>2</a:t>
            </a:r>
            <a:endParaRPr lang="en-US" sz="1600" b="1" baseline="-25000" dirty="0">
              <a:solidFill>
                <a:schemeClr val="bg1"/>
              </a:solidFill>
              <a:latin typeface="Book Antiqua" pitchFamily="18" charset="0"/>
              <a:cs typeface="Times New Roman" pitchFamily="18" charset="0"/>
            </a:endParaRPr>
          </a:p>
        </p:txBody>
      </p:sp>
      <p:sp>
        <p:nvSpPr>
          <p:cNvPr id="118" name="Rectangle 117"/>
          <p:cNvSpPr/>
          <p:nvPr/>
        </p:nvSpPr>
        <p:spPr>
          <a:xfrm>
            <a:off x="4305332" y="3946420"/>
            <a:ext cx="4180808" cy="369332"/>
          </a:xfrm>
          <a:prstGeom prst="rect">
            <a:avLst/>
          </a:prstGeom>
          <a:solidFill>
            <a:srgbClr val="002060"/>
          </a:solidFill>
          <a:ln w="19050">
            <a:solidFill>
              <a:schemeClr val="bg1"/>
            </a:solidFill>
          </a:ln>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rPr>
              <a:t>The image height is 3 cm and it is inverted.</a:t>
            </a:r>
          </a:p>
        </p:txBody>
      </p:sp>
      <p:sp>
        <p:nvSpPr>
          <p:cNvPr id="119" name="TextBox 118"/>
          <p:cNvSpPr txBox="1"/>
          <p:nvPr/>
        </p:nvSpPr>
        <p:spPr>
          <a:xfrm>
            <a:off x="2754409" y="3978383"/>
            <a:ext cx="1419129" cy="346247"/>
          </a:xfrm>
          <a:prstGeom prst="rect">
            <a:avLst/>
          </a:prstGeom>
          <a:noFill/>
          <a:ln w="9525">
            <a:noFill/>
            <a:miter lim="800000"/>
            <a:headEnd/>
            <a:tailEnd/>
          </a:ln>
        </p:spPr>
        <p:txBody>
          <a:bodyPr wrap="square" lIns="68550" tIns="34289" rIns="68550" bIns="34289">
            <a:spAutoFit/>
          </a:bodyPr>
          <a:lstStyle>
            <a:defPPr>
              <a:defRPr lang="en-US"/>
            </a:defPPr>
            <a:lvl1pPr>
              <a:defRPr sz="1600" b="1">
                <a:solidFill>
                  <a:srgbClr val="0000CC"/>
                </a:solidFill>
                <a:latin typeface="Book Antiqua" pitchFamily="18" charset="0"/>
              </a:defRPr>
            </a:lvl1pPr>
          </a:lstStyle>
          <a:p>
            <a:r>
              <a:rPr lang="en-US" sz="1800" dirty="0" smtClean="0">
                <a:solidFill>
                  <a:schemeClr val="bg1"/>
                </a:solidFill>
                <a:effectLst>
                  <a:outerShdw blurRad="38100" dist="38100" dir="2700000" algn="tl">
                    <a:srgbClr val="000000">
                      <a:alpha val="43137"/>
                    </a:srgbClr>
                  </a:outerShdw>
                </a:effectLst>
                <a:sym typeface="Symbol"/>
              </a:rPr>
              <a:t> </a:t>
            </a:r>
            <a:r>
              <a:rPr lang="en-US" sz="1800" dirty="0" smtClean="0">
                <a:solidFill>
                  <a:schemeClr val="bg1"/>
                </a:solidFill>
                <a:cs typeface="Times New Roman" pitchFamily="18" charset="0"/>
              </a:rPr>
              <a:t>h</a:t>
            </a:r>
            <a:r>
              <a:rPr lang="en-US" sz="1800" baseline="-25000" dirty="0" smtClean="0">
                <a:solidFill>
                  <a:schemeClr val="bg1"/>
                </a:solidFill>
                <a:cs typeface="Times New Roman" pitchFamily="18" charset="0"/>
              </a:rPr>
              <a:t>2</a:t>
            </a:r>
            <a:r>
              <a:rPr lang="en-US" sz="1800" dirty="0" smtClean="0">
                <a:solidFill>
                  <a:srgbClr val="002060"/>
                </a:solidFill>
                <a:cs typeface="Times New Roman" pitchFamily="18" charset="0"/>
              </a:rPr>
              <a:t> </a:t>
            </a:r>
            <a:r>
              <a:rPr lang="en-US" sz="1800" dirty="0" smtClean="0">
                <a:solidFill>
                  <a:schemeClr val="bg1"/>
                </a:solidFill>
                <a:effectLst>
                  <a:outerShdw blurRad="38100" dist="38100" dir="2700000" algn="tl">
                    <a:srgbClr val="000000">
                      <a:alpha val="43137"/>
                    </a:srgbClr>
                  </a:outerShdw>
                </a:effectLst>
              </a:rPr>
              <a:t>= -3 </a:t>
            </a:r>
            <a:r>
              <a:rPr lang="en-US" sz="1800" dirty="0">
                <a:solidFill>
                  <a:schemeClr val="bg1"/>
                </a:solidFill>
                <a:effectLst>
                  <a:outerShdw blurRad="38100" dist="38100" dir="2700000" algn="tl">
                    <a:srgbClr val="000000">
                      <a:alpha val="43137"/>
                    </a:srgbClr>
                  </a:outerShdw>
                </a:effectLst>
              </a:rPr>
              <a:t>cm</a:t>
            </a:r>
          </a:p>
        </p:txBody>
      </p:sp>
      <p:sp>
        <p:nvSpPr>
          <p:cNvPr id="120" name="Rectangle 119"/>
          <p:cNvSpPr/>
          <p:nvPr/>
        </p:nvSpPr>
        <p:spPr>
          <a:xfrm>
            <a:off x="2754408" y="3950468"/>
            <a:ext cx="1419130" cy="371294"/>
          </a:xfrm>
          <a:prstGeom prst="rect">
            <a:avLst/>
          </a:prstGeom>
          <a:ln w="12700">
            <a:solidFill>
              <a:srgbClr val="FFFF00"/>
            </a:solidFill>
            <a:headEnd type="triangle" w="med" len="med"/>
            <a:tailEnd type="none" w="med" len="med"/>
          </a:ln>
          <a:effectLst>
            <a:glow rad="50800">
              <a:srgbClr val="FF0000">
                <a:alpha val="7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latin typeface="Tw Cen MT" panose="020B0602020104020603" pitchFamily="34" charset="0"/>
            </a:endParaRPr>
          </a:p>
        </p:txBody>
      </p:sp>
    </p:spTree>
    <p:extLst>
      <p:ext uri="{BB962C8B-B14F-4D97-AF65-F5344CB8AC3E}">
        <p14:creationId xmlns:p14="http://schemas.microsoft.com/office/powerpoint/2010/main" val="13359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500" fill="hold"/>
                                        <p:tgtEl>
                                          <p:spTgt spid="115"/>
                                        </p:tgtEl>
                                        <p:attrNameLst>
                                          <p:attrName>ppt_x</p:attrName>
                                        </p:attrNameLst>
                                      </p:cBhvr>
                                      <p:tavLst>
                                        <p:tav tm="0">
                                          <p:val>
                                            <p:strVal val="#ppt_x"/>
                                          </p:val>
                                        </p:tav>
                                        <p:tav tm="100000">
                                          <p:val>
                                            <p:strVal val="#ppt_x"/>
                                          </p:val>
                                        </p:tav>
                                      </p:tavLst>
                                    </p:anim>
                                    <p:anim calcmode="lin" valueType="num">
                                      <p:cBhvr additive="base">
                                        <p:cTn id="8" dur="500" fill="hold"/>
                                        <p:tgtEl>
                                          <p:spTgt spid="115"/>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1000"/>
                                        <p:tgtEl>
                                          <p:spTgt spid="27"/>
                                        </p:tgtEl>
                                      </p:cBhvr>
                                    </p:animEffect>
                                  </p:childTnLst>
                                </p:cTn>
                              </p:par>
                            </p:childTnLst>
                          </p:cTn>
                        </p:par>
                        <p:par>
                          <p:cTn id="22" fill="hold">
                            <p:stCondLst>
                              <p:cond delay="1000"/>
                            </p:stCondLst>
                            <p:childTnLst>
                              <p:par>
                                <p:cTn id="23" presetID="53" presetClass="entr" presetSubtype="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fltVal val="0"/>
                                          </p:val>
                                        </p:tav>
                                        <p:tav tm="100000">
                                          <p:val>
                                            <p:strVal val="#ppt_h"/>
                                          </p:val>
                                        </p:tav>
                                      </p:tavLst>
                                    </p:anim>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1000"/>
                                        <p:tgtEl>
                                          <p:spTgt spid="23"/>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par>
                          <p:cTn id="40" fill="hold">
                            <p:stCondLst>
                              <p:cond delay="1000"/>
                            </p:stCondLst>
                            <p:childTnLst>
                              <p:par>
                                <p:cTn id="41" presetID="35" presetClass="emph" presetSubtype="0" repeatCount="4000" fill="hold" nodeType="afterEffect">
                                  <p:stCondLst>
                                    <p:cond delay="0"/>
                                  </p:stCondLst>
                                  <p:childTnLst>
                                    <p:anim calcmode="discrete" valueType="str">
                                      <p:cBhvr>
                                        <p:cTn id="42" dur="1000" fill="hold"/>
                                        <p:tgtEl>
                                          <p:spTgt spid="23"/>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1" nodeType="withEffect">
                                  <p:stCondLst>
                                    <p:cond delay="0"/>
                                  </p:stCondLst>
                                  <p:endCondLst>
                                    <p:cond evt="onNext" delay="0">
                                      <p:tgtEl>
                                        <p:sldTgt/>
                                      </p:tgtEl>
                                    </p:cond>
                                  </p:endCondLst>
                                  <p:childTnLst>
                                    <p:anim calcmode="discrete" valueType="str">
                                      <p:cBhvr>
                                        <p:cTn id="44" dur="10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2" nodeType="clickEffect">
                                  <p:stCondLst>
                                    <p:cond delay="0"/>
                                  </p:stCondLst>
                                  <p:childTnLst>
                                    <p:set>
                                      <p:cBhvr>
                                        <p:cTn id="48" dur="1" fill="hold">
                                          <p:stCondLst>
                                            <p:cond delay="0"/>
                                          </p:stCondLst>
                                        </p:cTn>
                                        <p:tgtEl>
                                          <p:spTgt spid="21"/>
                                        </p:tgtEl>
                                        <p:attrNameLst>
                                          <p:attrName>style.visibility</p:attrName>
                                        </p:attrNameLst>
                                      </p:cBhvr>
                                      <p:to>
                                        <p:strVal val="hidden"/>
                                      </p:to>
                                    </p:set>
                                  </p:childTnLst>
                                </p:cTn>
                              </p:par>
                              <p:par>
                                <p:cTn id="49" presetID="22" presetClass="entr" presetSubtype="2"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1000"/>
                                        <p:tgtEl>
                                          <p:spTgt spid="28"/>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par>
                                <p:cTn id="56" presetID="35" presetClass="emph" presetSubtype="0" repeatCount="indefinite" fill="hold" grpId="1" nodeType="withEffect">
                                  <p:stCondLst>
                                    <p:cond delay="0"/>
                                  </p:stCondLst>
                                  <p:endCondLst>
                                    <p:cond evt="onNext" delay="0">
                                      <p:tgtEl>
                                        <p:sldTgt/>
                                      </p:tgtEl>
                                    </p:cond>
                                  </p:endCondLst>
                                  <p:childTnLst>
                                    <p:anim calcmode="discrete" valueType="str">
                                      <p:cBhvr>
                                        <p:cTn id="57" dur="1000" fill="hold"/>
                                        <p:tgtEl>
                                          <p:spTgt spid="40"/>
                                        </p:tgtEl>
                                        <p:attrNameLst>
                                          <p:attrName>style.visibility</p:attrName>
                                        </p:attrNameLst>
                                      </p:cBhvr>
                                      <p:tavLst>
                                        <p:tav tm="0">
                                          <p:val>
                                            <p:strVal val="hidden"/>
                                          </p:val>
                                        </p:tav>
                                        <p:tav tm="50000">
                                          <p:val>
                                            <p:strVal val="visible"/>
                                          </p:val>
                                        </p:tav>
                                      </p:tavLst>
                                    </p:anim>
                                  </p:childTnLst>
                                </p:cTn>
                              </p:par>
                            </p:childTnLst>
                          </p:cTn>
                        </p:par>
                        <p:par>
                          <p:cTn id="58" fill="hold">
                            <p:stCondLst>
                              <p:cond delay="1000"/>
                            </p:stCondLst>
                            <p:childTnLst>
                              <p:par>
                                <p:cTn id="59" presetID="35" presetClass="emph" presetSubtype="0" repeatCount="4000" fill="hold" nodeType="afterEffect">
                                  <p:stCondLst>
                                    <p:cond delay="0"/>
                                  </p:stCondLst>
                                  <p:childTnLst>
                                    <p:anim calcmode="discrete" valueType="str">
                                      <p:cBhvr>
                                        <p:cTn id="60" dur="1000" fill="hold"/>
                                        <p:tgtEl>
                                          <p:spTgt spid="28"/>
                                        </p:tgtEl>
                                        <p:attrNameLst>
                                          <p:attrName>style.visibility</p:attrName>
                                        </p:attrNameLst>
                                      </p:cBhvr>
                                      <p:tavLst>
                                        <p:tav tm="0">
                                          <p:val>
                                            <p:strVal val="hidden"/>
                                          </p:val>
                                        </p:tav>
                                        <p:tav tm="50000">
                                          <p:val>
                                            <p:strVal val="visible"/>
                                          </p:val>
                                        </p:tav>
                                      </p:tavLst>
                                    </p:anim>
                                  </p:childTnLst>
                                </p:cTn>
                              </p:par>
                              <p:par>
                                <p:cTn id="61" presetID="35" presetClass="emph" presetSubtype="0" repeatCount="indefinite" fill="hold" grpId="1" nodeType="withEffect">
                                  <p:stCondLst>
                                    <p:cond delay="0"/>
                                  </p:stCondLst>
                                  <p:endCondLst>
                                    <p:cond evt="onNext" delay="0">
                                      <p:tgtEl>
                                        <p:sldTgt/>
                                      </p:tgtEl>
                                    </p:cond>
                                  </p:endCondLst>
                                  <p:childTnLst>
                                    <p:anim calcmode="discrete" valueType="str">
                                      <p:cBhvr>
                                        <p:cTn id="62"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2" nodeType="clickEffect">
                                  <p:stCondLst>
                                    <p:cond delay="0"/>
                                  </p:stCondLst>
                                  <p:childTnLst>
                                    <p:set>
                                      <p:cBhvr>
                                        <p:cTn id="66" dur="1" fill="hold">
                                          <p:stCondLst>
                                            <p:cond delay="0"/>
                                          </p:stCondLst>
                                        </p:cTn>
                                        <p:tgtEl>
                                          <p:spTgt spid="31"/>
                                        </p:tgtEl>
                                        <p:attrNameLst>
                                          <p:attrName>style.visibility</p:attrName>
                                        </p:attrNameLst>
                                      </p:cBhvr>
                                      <p:to>
                                        <p:strVal val="hidden"/>
                                      </p:to>
                                    </p:set>
                                  </p:childTnLst>
                                </p:cTn>
                              </p:par>
                              <p:par>
                                <p:cTn id="67" presetID="1" presetClass="exit" presetSubtype="0" fill="hold" grpId="2" nodeType="withEffect">
                                  <p:stCondLst>
                                    <p:cond delay="0"/>
                                  </p:stCondLst>
                                  <p:childTnLst>
                                    <p:set>
                                      <p:cBhvr>
                                        <p:cTn id="68" dur="1" fill="hold">
                                          <p:stCondLst>
                                            <p:cond delay="0"/>
                                          </p:stCondLst>
                                        </p:cTn>
                                        <p:tgtEl>
                                          <p:spTgt spid="4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wipe(down)">
                                      <p:cBhvr>
                                        <p:cTn id="73" dur="1000"/>
                                        <p:tgtEl>
                                          <p:spTgt spid="47"/>
                                        </p:tgtEl>
                                      </p:cBhvr>
                                    </p:animEffect>
                                  </p:childTnLst>
                                </p:cTn>
                              </p:par>
                            </p:childTnLst>
                          </p:cTn>
                        </p:par>
                        <p:par>
                          <p:cTn id="74" fill="hold">
                            <p:stCondLst>
                              <p:cond delay="1000"/>
                            </p:stCondLst>
                            <p:childTnLst>
                              <p:par>
                                <p:cTn id="75" presetID="53" presetClass="entr" presetSubtype="0" fill="hold" grpId="0" nodeType="after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p:cTn id="77" dur="500" fill="hold"/>
                                        <p:tgtEl>
                                          <p:spTgt spid="46"/>
                                        </p:tgtEl>
                                        <p:attrNameLst>
                                          <p:attrName>ppt_w</p:attrName>
                                        </p:attrNameLst>
                                      </p:cBhvr>
                                      <p:tavLst>
                                        <p:tav tm="0">
                                          <p:val>
                                            <p:fltVal val="0"/>
                                          </p:val>
                                        </p:tav>
                                        <p:tav tm="100000">
                                          <p:val>
                                            <p:strVal val="#ppt_w"/>
                                          </p:val>
                                        </p:tav>
                                      </p:tavLst>
                                    </p:anim>
                                    <p:anim calcmode="lin" valueType="num">
                                      <p:cBhvr>
                                        <p:cTn id="78" dur="500" fill="hold"/>
                                        <p:tgtEl>
                                          <p:spTgt spid="46"/>
                                        </p:tgtEl>
                                        <p:attrNameLst>
                                          <p:attrName>ppt_h</p:attrName>
                                        </p:attrNameLst>
                                      </p:cBhvr>
                                      <p:tavLst>
                                        <p:tav tm="0">
                                          <p:val>
                                            <p:fltVal val="0"/>
                                          </p:val>
                                        </p:tav>
                                        <p:tav tm="100000">
                                          <p:val>
                                            <p:strVal val="#ppt_h"/>
                                          </p:val>
                                        </p:tav>
                                      </p:tavLst>
                                    </p:anim>
                                    <p:animEffect transition="in" filter="fade">
                                      <p:cBhvr>
                                        <p:cTn id="79" dur="500"/>
                                        <p:tgtEl>
                                          <p:spTgt spid="46"/>
                                        </p:tgtEl>
                                      </p:cBhvr>
                                    </p:animEffect>
                                  </p:childTnLst>
                                </p:cTn>
                              </p:par>
                              <p:par>
                                <p:cTn id="80" presetID="53"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 calcmode="lin" valueType="num">
                                      <p:cBhvr>
                                        <p:cTn id="82" dur="500" fill="hold"/>
                                        <p:tgtEl>
                                          <p:spTgt spid="42"/>
                                        </p:tgtEl>
                                        <p:attrNameLst>
                                          <p:attrName>ppt_w</p:attrName>
                                        </p:attrNameLst>
                                      </p:cBhvr>
                                      <p:tavLst>
                                        <p:tav tm="0">
                                          <p:val>
                                            <p:fltVal val="0"/>
                                          </p:val>
                                        </p:tav>
                                        <p:tav tm="100000">
                                          <p:val>
                                            <p:strVal val="#ppt_w"/>
                                          </p:val>
                                        </p:tav>
                                      </p:tavLst>
                                    </p:anim>
                                    <p:anim calcmode="lin" valueType="num">
                                      <p:cBhvr>
                                        <p:cTn id="83" dur="500" fill="hold"/>
                                        <p:tgtEl>
                                          <p:spTgt spid="42"/>
                                        </p:tgtEl>
                                        <p:attrNameLst>
                                          <p:attrName>ppt_h</p:attrName>
                                        </p:attrNameLst>
                                      </p:cBhvr>
                                      <p:tavLst>
                                        <p:tav tm="0">
                                          <p:val>
                                            <p:fltVal val="0"/>
                                          </p:val>
                                        </p:tav>
                                        <p:tav tm="100000">
                                          <p:val>
                                            <p:strVal val="#ppt_h"/>
                                          </p:val>
                                        </p:tav>
                                      </p:tavLst>
                                    </p:anim>
                                    <p:animEffect transition="in" filter="fade">
                                      <p:cBhvr>
                                        <p:cTn id="84" dur="500"/>
                                        <p:tgtEl>
                                          <p:spTgt spid="42"/>
                                        </p:tgtEl>
                                      </p:cBhvr>
                                    </p:animEffect>
                                  </p:childTnLst>
                                </p:cTn>
                              </p:par>
                            </p:childTnLst>
                          </p:cTn>
                        </p:par>
                        <p:par>
                          <p:cTn id="85" fill="hold">
                            <p:stCondLst>
                              <p:cond delay="1500"/>
                            </p:stCondLst>
                            <p:childTnLst>
                              <p:par>
                                <p:cTn id="86" presetID="22" presetClass="entr" presetSubtype="2" fill="hold" nodeType="after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ipe(right)">
                                      <p:cBhvr>
                                        <p:cTn id="88" dur="1000"/>
                                        <p:tgtEl>
                                          <p:spTgt spid="43"/>
                                        </p:tgtEl>
                                      </p:cBhvr>
                                    </p:animEffect>
                                  </p:childTnLst>
                                </p:cTn>
                              </p:par>
                            </p:childTnLst>
                          </p:cTn>
                        </p:par>
                        <p:par>
                          <p:cTn id="89" fill="hold">
                            <p:stCondLst>
                              <p:cond delay="2500"/>
                            </p:stCondLst>
                            <p:childTnLst>
                              <p:par>
                                <p:cTn id="90" presetID="35" presetClass="emph" presetSubtype="0" repeatCount="4000" fill="hold" nodeType="afterEffect">
                                  <p:stCondLst>
                                    <p:cond delay="0"/>
                                  </p:stCondLst>
                                  <p:childTnLst>
                                    <p:anim calcmode="discrete" valueType="str">
                                      <p:cBhvr>
                                        <p:cTn id="91" dur="1000" fill="hold"/>
                                        <p:tgtEl>
                                          <p:spTgt spid="43"/>
                                        </p:tgtEl>
                                        <p:attrNameLst>
                                          <p:attrName>style.visibility</p:attrName>
                                        </p:attrNameLst>
                                      </p:cBhvr>
                                      <p:tavLst>
                                        <p:tav tm="0">
                                          <p:val>
                                            <p:strVal val="hidden"/>
                                          </p:val>
                                        </p:tav>
                                        <p:tav tm="50000">
                                          <p:val>
                                            <p:strVal val="visible"/>
                                          </p:val>
                                        </p:tav>
                                      </p:tavLst>
                                    </p:anim>
                                  </p:childTnLst>
                                </p:cTn>
                              </p:par>
                              <p:par>
                                <p:cTn id="92" presetID="1"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childTnLst>
                                </p:cTn>
                              </p:par>
                              <p:par>
                                <p:cTn id="94" presetID="35" presetClass="emph" presetSubtype="0" repeatCount="4000" fill="hold" grpId="1" nodeType="withEffect">
                                  <p:stCondLst>
                                    <p:cond delay="0"/>
                                  </p:stCondLst>
                                  <p:childTnLst>
                                    <p:anim calcmode="discrete" valueType="str">
                                      <p:cBhvr>
                                        <p:cTn id="95" dur="10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2" nodeType="clickEffect">
                                  <p:stCondLst>
                                    <p:cond delay="0"/>
                                  </p:stCondLst>
                                  <p:childTnLst>
                                    <p:set>
                                      <p:cBhvr>
                                        <p:cTn id="99" dur="1" fill="hold">
                                          <p:stCondLst>
                                            <p:cond delay="0"/>
                                          </p:stCondLst>
                                        </p:cTn>
                                        <p:tgtEl>
                                          <p:spTgt spid="35"/>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childTnLst>
                                </p:cTn>
                              </p:par>
                              <p:par>
                                <p:cTn id="102" presetID="22" presetClass="entr" presetSubtype="4" fill="hold"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wipe(down)">
                                      <p:cBhvr>
                                        <p:cTn id="104" dur="1000"/>
                                        <p:tgtEl>
                                          <p:spTgt spid="37"/>
                                        </p:tgtEl>
                                      </p:cBhvr>
                                    </p:animEffect>
                                  </p:childTnLst>
                                </p:cTn>
                              </p:par>
                              <p:par>
                                <p:cTn id="105" presetID="35" presetClass="emph" presetSubtype="0" repeatCount="4000" fill="hold" grpId="1" nodeType="withEffect">
                                  <p:stCondLst>
                                    <p:cond delay="0"/>
                                  </p:stCondLst>
                                  <p:childTnLst>
                                    <p:anim calcmode="discrete" valueType="str">
                                      <p:cBhvr>
                                        <p:cTn id="106" dur="1000" fill="hold"/>
                                        <p:tgtEl>
                                          <p:spTgt spid="36"/>
                                        </p:tgtEl>
                                        <p:attrNameLst>
                                          <p:attrName>style.visibility</p:attrName>
                                        </p:attrNameLst>
                                      </p:cBhvr>
                                      <p:tavLst>
                                        <p:tav tm="0">
                                          <p:val>
                                            <p:strVal val="hidden"/>
                                          </p:val>
                                        </p:tav>
                                        <p:tav tm="50000">
                                          <p:val>
                                            <p:strVal val="visible"/>
                                          </p:val>
                                        </p:tav>
                                      </p:tavLst>
                                    </p:anim>
                                  </p:childTnLst>
                                </p:cTn>
                              </p:par>
                              <p:par>
                                <p:cTn id="107" presetID="35" presetClass="emph" presetSubtype="0" repeatCount="4000" fill="hold" nodeType="withEffect">
                                  <p:stCondLst>
                                    <p:cond delay="0"/>
                                  </p:stCondLst>
                                  <p:childTnLst>
                                    <p:anim calcmode="discrete" valueType="str">
                                      <p:cBhvr>
                                        <p:cTn id="108" dur="1000" fill="hold"/>
                                        <p:tgtEl>
                                          <p:spTgt spid="37"/>
                                        </p:tgtEl>
                                        <p:attrNameLst>
                                          <p:attrName>style.visibility</p:attrName>
                                        </p:attrNameLst>
                                      </p:cBhvr>
                                      <p:tavLst>
                                        <p:tav tm="0">
                                          <p:val>
                                            <p:strVal val="hidden"/>
                                          </p:val>
                                        </p:tav>
                                        <p:tav tm="50000">
                                          <p:val>
                                            <p:strVal val="visible"/>
                                          </p:val>
                                        </p:tav>
                                      </p:tavLst>
                                    </p:anim>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2" nodeType="clickEffect">
                                  <p:stCondLst>
                                    <p:cond delay="0"/>
                                  </p:stCondLst>
                                  <p:childTnLst>
                                    <p:set>
                                      <p:cBhvr>
                                        <p:cTn id="112" dur="1" fill="hold">
                                          <p:stCondLst>
                                            <p:cond delay="0"/>
                                          </p:stCondLst>
                                        </p:cTn>
                                        <p:tgtEl>
                                          <p:spTgt spid="3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nodeType="clickEffect">
                                  <p:stCondLst>
                                    <p:cond delay="0"/>
                                  </p:stCondLst>
                                  <p:childTnLst>
                                    <p:set>
                                      <p:cBhvr>
                                        <p:cTn id="116" dur="1" fill="hold">
                                          <p:stCondLst>
                                            <p:cond delay="0"/>
                                          </p:stCondLst>
                                        </p:cTn>
                                        <p:tgtEl>
                                          <p:spTgt spid="48"/>
                                        </p:tgtEl>
                                        <p:attrNameLst>
                                          <p:attrName>style.visibility</p:attrName>
                                        </p:attrNameLst>
                                      </p:cBhvr>
                                      <p:to>
                                        <p:strVal val="visible"/>
                                      </p:to>
                                    </p:set>
                                    <p:anim calcmode="lin" valueType="num">
                                      <p:cBhvr>
                                        <p:cTn id="117" dur="500" fill="hold"/>
                                        <p:tgtEl>
                                          <p:spTgt spid="48"/>
                                        </p:tgtEl>
                                        <p:attrNameLst>
                                          <p:attrName>ppt_w</p:attrName>
                                        </p:attrNameLst>
                                      </p:cBhvr>
                                      <p:tavLst>
                                        <p:tav tm="0">
                                          <p:val>
                                            <p:fltVal val="0"/>
                                          </p:val>
                                        </p:tav>
                                        <p:tav tm="100000">
                                          <p:val>
                                            <p:strVal val="#ppt_w"/>
                                          </p:val>
                                        </p:tav>
                                      </p:tavLst>
                                    </p:anim>
                                    <p:anim calcmode="lin" valueType="num">
                                      <p:cBhvr>
                                        <p:cTn id="118" dur="500" fill="hold"/>
                                        <p:tgtEl>
                                          <p:spTgt spid="48"/>
                                        </p:tgtEl>
                                        <p:attrNameLst>
                                          <p:attrName>ppt_h</p:attrName>
                                        </p:attrNameLst>
                                      </p:cBhvr>
                                      <p:tavLst>
                                        <p:tav tm="0">
                                          <p:val>
                                            <p:fltVal val="0"/>
                                          </p:val>
                                        </p:tav>
                                        <p:tav tm="100000">
                                          <p:val>
                                            <p:strVal val="#ppt_h"/>
                                          </p:val>
                                        </p:tav>
                                      </p:tavLst>
                                    </p:anim>
                                    <p:animEffect transition="in" filter="fade">
                                      <p:cBhvr>
                                        <p:cTn id="119" dur="500"/>
                                        <p:tgtEl>
                                          <p:spTgt spid="48"/>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wipe(left)">
                                      <p:cBhvr>
                                        <p:cTn id="124" dur="500"/>
                                        <p:tgtEl>
                                          <p:spTgt spid="56"/>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59"/>
                                        </p:tgtEl>
                                        <p:attrNameLst>
                                          <p:attrName>style.visibility</p:attrName>
                                        </p:attrNameLst>
                                      </p:cBhvr>
                                      <p:to>
                                        <p:strVal val="visible"/>
                                      </p:to>
                                    </p:set>
                                    <p:animEffect transition="in" filter="wipe(left)">
                                      <p:cBhvr>
                                        <p:cTn id="129" dur="500"/>
                                        <p:tgtEl>
                                          <p:spTgt spid="59"/>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wipe(left)">
                                      <p:cBhvr>
                                        <p:cTn id="134" dur="500"/>
                                        <p:tgtEl>
                                          <p:spTgt spid="60"/>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62"/>
                                        </p:tgtEl>
                                        <p:attrNameLst>
                                          <p:attrName>style.visibility</p:attrName>
                                        </p:attrNameLst>
                                      </p:cBhvr>
                                      <p:to>
                                        <p:strVal val="visible"/>
                                      </p:to>
                                    </p:set>
                                    <p:animEffect transition="in" filter="wipe(left)">
                                      <p:cBhvr>
                                        <p:cTn id="139" dur="500"/>
                                        <p:tgtEl>
                                          <p:spTgt spid="62"/>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61"/>
                                        </p:tgtEl>
                                        <p:attrNameLst>
                                          <p:attrName>style.visibility</p:attrName>
                                        </p:attrNameLst>
                                      </p:cBhvr>
                                      <p:to>
                                        <p:strVal val="visible"/>
                                      </p:to>
                                    </p:set>
                                    <p:animEffect transition="in" filter="wipe(left)">
                                      <p:cBhvr>
                                        <p:cTn id="149" dur="500"/>
                                        <p:tgtEl>
                                          <p:spTgt spid="61"/>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64"/>
                                        </p:tgtEl>
                                        <p:attrNameLst>
                                          <p:attrName>style.visibility</p:attrName>
                                        </p:attrNameLst>
                                      </p:cBhvr>
                                      <p:to>
                                        <p:strVal val="visible"/>
                                      </p:to>
                                    </p:set>
                                    <p:animEffect transition="in" filter="wipe(left)">
                                      <p:cBhvr>
                                        <p:cTn id="154" dur="500"/>
                                        <p:tgtEl>
                                          <p:spTgt spid="6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65"/>
                                        </p:tgtEl>
                                        <p:attrNameLst>
                                          <p:attrName>style.visibility</p:attrName>
                                        </p:attrNameLst>
                                      </p:cBhvr>
                                      <p:to>
                                        <p:strVal val="visible"/>
                                      </p:to>
                                    </p:set>
                                    <p:animEffect transition="in" filter="wipe(left)">
                                      <p:cBhvr>
                                        <p:cTn id="159" dur="500"/>
                                        <p:tgtEl>
                                          <p:spTgt spid="65"/>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66"/>
                                        </p:tgtEl>
                                        <p:attrNameLst>
                                          <p:attrName>style.visibility</p:attrName>
                                        </p:attrNameLst>
                                      </p:cBhvr>
                                      <p:to>
                                        <p:strVal val="visible"/>
                                      </p:to>
                                    </p:set>
                                    <p:animEffect transition="in" filter="wipe(left)">
                                      <p:cBhvr>
                                        <p:cTn id="164" dur="500"/>
                                        <p:tgtEl>
                                          <p:spTgt spid="66"/>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69"/>
                                        </p:tgtEl>
                                        <p:attrNameLst>
                                          <p:attrName>style.visibility</p:attrName>
                                        </p:attrNameLst>
                                      </p:cBhvr>
                                      <p:to>
                                        <p:strVal val="visible"/>
                                      </p:to>
                                    </p:set>
                                    <p:animEffect transition="in" filter="wipe(left)">
                                      <p:cBhvr>
                                        <p:cTn id="169" dur="500"/>
                                        <p:tgtEl>
                                          <p:spTgt spid="69"/>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70"/>
                                        </p:tgtEl>
                                        <p:attrNameLst>
                                          <p:attrName>style.visibility</p:attrName>
                                        </p:attrNameLst>
                                      </p:cBhvr>
                                      <p:to>
                                        <p:strVal val="visible"/>
                                      </p:to>
                                    </p:set>
                                    <p:animEffect transition="in" filter="wipe(left)">
                                      <p:cBhvr>
                                        <p:cTn id="174" dur="500"/>
                                        <p:tgtEl>
                                          <p:spTgt spid="70"/>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71"/>
                                        </p:tgtEl>
                                        <p:attrNameLst>
                                          <p:attrName>style.visibility</p:attrName>
                                        </p:attrNameLst>
                                      </p:cBhvr>
                                      <p:to>
                                        <p:strVal val="visible"/>
                                      </p:to>
                                    </p:set>
                                    <p:animEffect transition="in" filter="wipe(left)">
                                      <p:cBhvr>
                                        <p:cTn id="179" dur="500"/>
                                        <p:tgtEl>
                                          <p:spTgt spid="71"/>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72"/>
                                        </p:tgtEl>
                                        <p:attrNameLst>
                                          <p:attrName>style.visibility</p:attrName>
                                        </p:attrNameLst>
                                      </p:cBhvr>
                                      <p:to>
                                        <p:strVal val="visible"/>
                                      </p:to>
                                    </p:set>
                                    <p:animEffect transition="in" filter="wipe(left)">
                                      <p:cBhvr>
                                        <p:cTn id="184" dur="500"/>
                                        <p:tgtEl>
                                          <p:spTgt spid="72"/>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nodeType="clickEffect">
                                  <p:stCondLst>
                                    <p:cond delay="0"/>
                                  </p:stCondLst>
                                  <p:childTnLst>
                                    <p:set>
                                      <p:cBhvr>
                                        <p:cTn id="188" dur="1" fill="hold">
                                          <p:stCondLst>
                                            <p:cond delay="0"/>
                                          </p:stCondLst>
                                        </p:cTn>
                                        <p:tgtEl>
                                          <p:spTgt spid="73"/>
                                        </p:tgtEl>
                                        <p:attrNameLst>
                                          <p:attrName>style.visibility</p:attrName>
                                        </p:attrNameLst>
                                      </p:cBhvr>
                                      <p:to>
                                        <p:strVal val="visible"/>
                                      </p:to>
                                    </p:set>
                                    <p:animEffect transition="in" filter="wipe(left)">
                                      <p:cBhvr>
                                        <p:cTn id="189" dur="500"/>
                                        <p:tgtEl>
                                          <p:spTgt spid="73"/>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nodeType="clickEffect">
                                  <p:stCondLst>
                                    <p:cond delay="0"/>
                                  </p:stCondLst>
                                  <p:childTnLst>
                                    <p:set>
                                      <p:cBhvr>
                                        <p:cTn id="193" dur="1" fill="hold">
                                          <p:stCondLst>
                                            <p:cond delay="0"/>
                                          </p:stCondLst>
                                        </p:cTn>
                                        <p:tgtEl>
                                          <p:spTgt spid="76"/>
                                        </p:tgtEl>
                                        <p:attrNameLst>
                                          <p:attrName>style.visibility</p:attrName>
                                        </p:attrNameLst>
                                      </p:cBhvr>
                                      <p:to>
                                        <p:strVal val="visible"/>
                                      </p:to>
                                    </p:set>
                                    <p:animEffect transition="in" filter="wipe(left)">
                                      <p:cBhvr>
                                        <p:cTn id="194" dur="500"/>
                                        <p:tgtEl>
                                          <p:spTgt spid="76"/>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nodeType="clickEffect">
                                  <p:stCondLst>
                                    <p:cond delay="0"/>
                                  </p:stCondLst>
                                  <p:childTnLst>
                                    <p:set>
                                      <p:cBhvr>
                                        <p:cTn id="198" dur="1" fill="hold">
                                          <p:stCondLst>
                                            <p:cond delay="0"/>
                                          </p:stCondLst>
                                        </p:cTn>
                                        <p:tgtEl>
                                          <p:spTgt spid="83"/>
                                        </p:tgtEl>
                                        <p:attrNameLst>
                                          <p:attrName>style.visibility</p:attrName>
                                        </p:attrNameLst>
                                      </p:cBhvr>
                                      <p:to>
                                        <p:strVal val="visible"/>
                                      </p:to>
                                    </p:set>
                                    <p:animEffect transition="in" filter="wipe(left)">
                                      <p:cBhvr>
                                        <p:cTn id="199" dur="500"/>
                                        <p:tgtEl>
                                          <p:spTgt spid="83"/>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nodeType="clickEffect">
                                  <p:stCondLst>
                                    <p:cond delay="0"/>
                                  </p:stCondLst>
                                  <p:childTnLst>
                                    <p:set>
                                      <p:cBhvr>
                                        <p:cTn id="203" dur="1" fill="hold">
                                          <p:stCondLst>
                                            <p:cond delay="0"/>
                                          </p:stCondLst>
                                        </p:cTn>
                                        <p:tgtEl>
                                          <p:spTgt spid="86"/>
                                        </p:tgtEl>
                                        <p:attrNameLst>
                                          <p:attrName>style.visibility</p:attrName>
                                        </p:attrNameLst>
                                      </p:cBhvr>
                                      <p:to>
                                        <p:strVal val="visible"/>
                                      </p:to>
                                    </p:set>
                                    <p:animEffect transition="in" filter="wipe(left)">
                                      <p:cBhvr>
                                        <p:cTn id="204" dur="500"/>
                                        <p:tgtEl>
                                          <p:spTgt spid="86"/>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grpId="0" nodeType="clickEffect">
                                  <p:stCondLst>
                                    <p:cond delay="0"/>
                                  </p:stCondLst>
                                  <p:childTnLst>
                                    <p:set>
                                      <p:cBhvr>
                                        <p:cTn id="208" dur="1" fill="hold">
                                          <p:stCondLst>
                                            <p:cond delay="0"/>
                                          </p:stCondLst>
                                        </p:cTn>
                                        <p:tgtEl>
                                          <p:spTgt spid="92"/>
                                        </p:tgtEl>
                                        <p:attrNameLst>
                                          <p:attrName>style.visibility</p:attrName>
                                        </p:attrNameLst>
                                      </p:cBhvr>
                                      <p:to>
                                        <p:strVal val="visible"/>
                                      </p:to>
                                    </p:set>
                                    <p:animEffect transition="in" filter="wipe(left)">
                                      <p:cBhvr>
                                        <p:cTn id="209" dur="500"/>
                                        <p:tgtEl>
                                          <p:spTgt spid="92"/>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96"/>
                                        </p:tgtEl>
                                        <p:attrNameLst>
                                          <p:attrName>style.visibility</p:attrName>
                                        </p:attrNameLst>
                                      </p:cBhvr>
                                      <p:to>
                                        <p:strVal val="visible"/>
                                      </p:to>
                                    </p:set>
                                    <p:animEffect transition="in" filter="wipe(left)">
                                      <p:cBhvr>
                                        <p:cTn id="214" dur="500"/>
                                        <p:tgtEl>
                                          <p:spTgt spid="96"/>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95"/>
                                        </p:tgtEl>
                                        <p:attrNameLst>
                                          <p:attrName>style.visibility</p:attrName>
                                        </p:attrNameLst>
                                      </p:cBhvr>
                                      <p:to>
                                        <p:strVal val="visible"/>
                                      </p:to>
                                    </p:set>
                                    <p:animEffect transition="in" filter="wipe(left)">
                                      <p:cBhvr>
                                        <p:cTn id="219" dur="500"/>
                                        <p:tgtEl>
                                          <p:spTgt spid="95"/>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8" fill="hold" grpId="0" nodeType="clickEffect">
                                  <p:stCondLst>
                                    <p:cond delay="0"/>
                                  </p:stCondLst>
                                  <p:childTnLst>
                                    <p:set>
                                      <p:cBhvr>
                                        <p:cTn id="223" dur="1" fill="hold">
                                          <p:stCondLst>
                                            <p:cond delay="0"/>
                                          </p:stCondLst>
                                        </p:cTn>
                                        <p:tgtEl>
                                          <p:spTgt spid="94"/>
                                        </p:tgtEl>
                                        <p:attrNameLst>
                                          <p:attrName>style.visibility</p:attrName>
                                        </p:attrNameLst>
                                      </p:cBhvr>
                                      <p:to>
                                        <p:strVal val="visible"/>
                                      </p:to>
                                    </p:set>
                                    <p:animEffect transition="in" filter="wipe(left)">
                                      <p:cBhvr>
                                        <p:cTn id="224" dur="500"/>
                                        <p:tgtEl>
                                          <p:spTgt spid="94"/>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1" fill="hold" nodeType="clickEffect">
                                  <p:stCondLst>
                                    <p:cond delay="0"/>
                                  </p:stCondLst>
                                  <p:childTnLst>
                                    <p:set>
                                      <p:cBhvr>
                                        <p:cTn id="228" dur="1" fill="hold">
                                          <p:stCondLst>
                                            <p:cond delay="0"/>
                                          </p:stCondLst>
                                        </p:cTn>
                                        <p:tgtEl>
                                          <p:spTgt spid="97"/>
                                        </p:tgtEl>
                                        <p:attrNameLst>
                                          <p:attrName>style.visibility</p:attrName>
                                        </p:attrNameLst>
                                      </p:cBhvr>
                                      <p:to>
                                        <p:strVal val="visible"/>
                                      </p:to>
                                    </p:set>
                                    <p:animEffect transition="in" filter="wipe(up)">
                                      <p:cBhvr>
                                        <p:cTn id="229" dur="500"/>
                                        <p:tgtEl>
                                          <p:spTgt spid="97"/>
                                        </p:tgtEl>
                                      </p:cBhvr>
                                    </p:animEffect>
                                  </p:childTnLst>
                                </p:cTn>
                              </p:par>
                              <p:par>
                                <p:cTn id="230" presetID="22" presetClass="entr" presetSubtype="1" fill="hold" nodeType="withEffect">
                                  <p:stCondLst>
                                    <p:cond delay="0"/>
                                  </p:stCondLst>
                                  <p:childTnLst>
                                    <p:set>
                                      <p:cBhvr>
                                        <p:cTn id="231" dur="1" fill="hold">
                                          <p:stCondLst>
                                            <p:cond delay="0"/>
                                          </p:stCondLst>
                                        </p:cTn>
                                        <p:tgtEl>
                                          <p:spTgt spid="98"/>
                                        </p:tgtEl>
                                        <p:attrNameLst>
                                          <p:attrName>style.visibility</p:attrName>
                                        </p:attrNameLst>
                                      </p:cBhvr>
                                      <p:to>
                                        <p:strVal val="visible"/>
                                      </p:to>
                                    </p:set>
                                    <p:animEffect transition="in" filter="wipe(up)">
                                      <p:cBhvr>
                                        <p:cTn id="232" dur="500"/>
                                        <p:tgtEl>
                                          <p:spTgt spid="98"/>
                                        </p:tgtEl>
                                      </p:cBhvr>
                                    </p:animEffect>
                                  </p:childTnLst>
                                </p:cTn>
                              </p:par>
                              <p:par>
                                <p:cTn id="233" presetID="53" presetClass="entr" presetSubtype="0" fill="hold" grpId="0" nodeType="withEffect">
                                  <p:stCondLst>
                                    <p:cond delay="0"/>
                                  </p:stCondLst>
                                  <p:childTnLst>
                                    <p:set>
                                      <p:cBhvr>
                                        <p:cTn id="234" dur="1" fill="hold">
                                          <p:stCondLst>
                                            <p:cond delay="0"/>
                                          </p:stCondLst>
                                        </p:cTn>
                                        <p:tgtEl>
                                          <p:spTgt spid="99"/>
                                        </p:tgtEl>
                                        <p:attrNameLst>
                                          <p:attrName>style.visibility</p:attrName>
                                        </p:attrNameLst>
                                      </p:cBhvr>
                                      <p:to>
                                        <p:strVal val="visible"/>
                                      </p:to>
                                    </p:set>
                                    <p:anim calcmode="lin" valueType="num">
                                      <p:cBhvr>
                                        <p:cTn id="235" dur="500" fill="hold"/>
                                        <p:tgtEl>
                                          <p:spTgt spid="99"/>
                                        </p:tgtEl>
                                        <p:attrNameLst>
                                          <p:attrName>ppt_w</p:attrName>
                                        </p:attrNameLst>
                                      </p:cBhvr>
                                      <p:tavLst>
                                        <p:tav tm="0">
                                          <p:val>
                                            <p:fltVal val="0"/>
                                          </p:val>
                                        </p:tav>
                                        <p:tav tm="100000">
                                          <p:val>
                                            <p:strVal val="#ppt_w"/>
                                          </p:val>
                                        </p:tav>
                                      </p:tavLst>
                                    </p:anim>
                                    <p:anim calcmode="lin" valueType="num">
                                      <p:cBhvr>
                                        <p:cTn id="236" dur="500" fill="hold"/>
                                        <p:tgtEl>
                                          <p:spTgt spid="99"/>
                                        </p:tgtEl>
                                        <p:attrNameLst>
                                          <p:attrName>ppt_h</p:attrName>
                                        </p:attrNameLst>
                                      </p:cBhvr>
                                      <p:tavLst>
                                        <p:tav tm="0">
                                          <p:val>
                                            <p:fltVal val="0"/>
                                          </p:val>
                                        </p:tav>
                                        <p:tav tm="100000">
                                          <p:val>
                                            <p:strVal val="#ppt_h"/>
                                          </p:val>
                                        </p:tav>
                                      </p:tavLst>
                                    </p:anim>
                                    <p:animEffect transition="in" filter="fade">
                                      <p:cBhvr>
                                        <p:cTn id="237" dur="500"/>
                                        <p:tgtEl>
                                          <p:spTgt spid="99"/>
                                        </p:tgtEl>
                                      </p:cBhvr>
                                    </p:animEffect>
                                  </p:childTnLst>
                                </p:cTn>
                              </p:par>
                              <p:par>
                                <p:cTn id="238" presetID="53" presetClass="entr" presetSubtype="0" fill="hold" grpId="0" nodeType="withEffect">
                                  <p:stCondLst>
                                    <p:cond delay="0"/>
                                  </p:stCondLst>
                                  <p:childTnLst>
                                    <p:set>
                                      <p:cBhvr>
                                        <p:cTn id="239" dur="1" fill="hold">
                                          <p:stCondLst>
                                            <p:cond delay="0"/>
                                          </p:stCondLst>
                                        </p:cTn>
                                        <p:tgtEl>
                                          <p:spTgt spid="100"/>
                                        </p:tgtEl>
                                        <p:attrNameLst>
                                          <p:attrName>style.visibility</p:attrName>
                                        </p:attrNameLst>
                                      </p:cBhvr>
                                      <p:to>
                                        <p:strVal val="visible"/>
                                      </p:to>
                                    </p:set>
                                    <p:anim calcmode="lin" valueType="num">
                                      <p:cBhvr>
                                        <p:cTn id="240" dur="500" fill="hold"/>
                                        <p:tgtEl>
                                          <p:spTgt spid="100"/>
                                        </p:tgtEl>
                                        <p:attrNameLst>
                                          <p:attrName>ppt_w</p:attrName>
                                        </p:attrNameLst>
                                      </p:cBhvr>
                                      <p:tavLst>
                                        <p:tav tm="0">
                                          <p:val>
                                            <p:fltVal val="0"/>
                                          </p:val>
                                        </p:tav>
                                        <p:tav tm="100000">
                                          <p:val>
                                            <p:strVal val="#ppt_w"/>
                                          </p:val>
                                        </p:tav>
                                      </p:tavLst>
                                    </p:anim>
                                    <p:anim calcmode="lin" valueType="num">
                                      <p:cBhvr>
                                        <p:cTn id="241" dur="500" fill="hold"/>
                                        <p:tgtEl>
                                          <p:spTgt spid="100"/>
                                        </p:tgtEl>
                                        <p:attrNameLst>
                                          <p:attrName>ppt_h</p:attrName>
                                        </p:attrNameLst>
                                      </p:cBhvr>
                                      <p:tavLst>
                                        <p:tav tm="0">
                                          <p:val>
                                            <p:fltVal val="0"/>
                                          </p:val>
                                        </p:tav>
                                        <p:tav tm="100000">
                                          <p:val>
                                            <p:strVal val="#ppt_h"/>
                                          </p:val>
                                        </p:tav>
                                      </p:tavLst>
                                    </p:anim>
                                    <p:animEffect transition="in" filter="fade">
                                      <p:cBhvr>
                                        <p:cTn id="242" dur="500"/>
                                        <p:tgtEl>
                                          <p:spTgt spid="100"/>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101"/>
                                        </p:tgtEl>
                                        <p:attrNameLst>
                                          <p:attrName>style.visibility</p:attrName>
                                        </p:attrNameLst>
                                      </p:cBhvr>
                                      <p:to>
                                        <p:strVal val="visible"/>
                                      </p:to>
                                    </p:set>
                                    <p:animEffect transition="in" filter="wipe(left)">
                                      <p:cBhvr>
                                        <p:cTn id="247" dur="500"/>
                                        <p:tgtEl>
                                          <p:spTgt spid="101"/>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8" fill="hold" grpId="0" nodeType="clickEffect">
                                  <p:stCondLst>
                                    <p:cond delay="0"/>
                                  </p:stCondLst>
                                  <p:childTnLst>
                                    <p:set>
                                      <p:cBhvr>
                                        <p:cTn id="251" dur="1" fill="hold">
                                          <p:stCondLst>
                                            <p:cond delay="0"/>
                                          </p:stCondLst>
                                        </p:cTn>
                                        <p:tgtEl>
                                          <p:spTgt spid="104"/>
                                        </p:tgtEl>
                                        <p:attrNameLst>
                                          <p:attrName>style.visibility</p:attrName>
                                        </p:attrNameLst>
                                      </p:cBhvr>
                                      <p:to>
                                        <p:strVal val="visible"/>
                                      </p:to>
                                    </p:set>
                                    <p:animEffect transition="in" filter="wipe(left)">
                                      <p:cBhvr>
                                        <p:cTn id="252" dur="500"/>
                                        <p:tgtEl>
                                          <p:spTgt spid="104"/>
                                        </p:tgtEl>
                                      </p:cBhvr>
                                    </p:animEffect>
                                  </p:childTnLst>
                                </p:cTn>
                              </p:par>
                            </p:childTnLst>
                          </p:cTn>
                        </p:par>
                      </p:childTnLst>
                    </p:cTn>
                  </p:par>
                  <p:par>
                    <p:cTn id="253" fill="hold">
                      <p:stCondLst>
                        <p:cond delay="indefinite"/>
                      </p:stCondLst>
                      <p:childTnLst>
                        <p:par>
                          <p:cTn id="254" fill="hold">
                            <p:stCondLst>
                              <p:cond delay="0"/>
                            </p:stCondLst>
                            <p:childTnLst>
                              <p:par>
                                <p:cTn id="255" presetID="22" presetClass="entr" presetSubtype="8" fill="hold" grpId="0" nodeType="clickEffect">
                                  <p:stCondLst>
                                    <p:cond delay="0"/>
                                  </p:stCondLst>
                                  <p:childTnLst>
                                    <p:set>
                                      <p:cBhvr>
                                        <p:cTn id="256" dur="1" fill="hold">
                                          <p:stCondLst>
                                            <p:cond delay="0"/>
                                          </p:stCondLst>
                                        </p:cTn>
                                        <p:tgtEl>
                                          <p:spTgt spid="102"/>
                                        </p:tgtEl>
                                        <p:attrNameLst>
                                          <p:attrName>style.visibility</p:attrName>
                                        </p:attrNameLst>
                                      </p:cBhvr>
                                      <p:to>
                                        <p:strVal val="visible"/>
                                      </p:to>
                                    </p:set>
                                    <p:animEffect transition="in" filter="wipe(left)">
                                      <p:cBhvr>
                                        <p:cTn id="257" dur="500"/>
                                        <p:tgtEl>
                                          <p:spTgt spid="102"/>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8" fill="hold" grpId="0" nodeType="clickEffect">
                                  <p:stCondLst>
                                    <p:cond delay="0"/>
                                  </p:stCondLst>
                                  <p:childTnLst>
                                    <p:set>
                                      <p:cBhvr>
                                        <p:cTn id="261" dur="1" fill="hold">
                                          <p:stCondLst>
                                            <p:cond delay="0"/>
                                          </p:stCondLst>
                                        </p:cTn>
                                        <p:tgtEl>
                                          <p:spTgt spid="103"/>
                                        </p:tgtEl>
                                        <p:attrNameLst>
                                          <p:attrName>style.visibility</p:attrName>
                                        </p:attrNameLst>
                                      </p:cBhvr>
                                      <p:to>
                                        <p:strVal val="visible"/>
                                      </p:to>
                                    </p:set>
                                    <p:animEffect transition="in" filter="wipe(left)">
                                      <p:cBhvr>
                                        <p:cTn id="262" dur="500"/>
                                        <p:tgtEl>
                                          <p:spTgt spid="103"/>
                                        </p:tgtEl>
                                      </p:cBhvr>
                                    </p:animEffect>
                                  </p:childTnLst>
                                </p:cTn>
                              </p:par>
                            </p:childTnLst>
                          </p:cTn>
                        </p:par>
                      </p:childTnLst>
                    </p:cTn>
                  </p:par>
                  <p:par>
                    <p:cTn id="263" fill="hold">
                      <p:stCondLst>
                        <p:cond delay="indefinite"/>
                      </p:stCondLst>
                      <p:childTnLst>
                        <p:par>
                          <p:cTn id="264" fill="hold">
                            <p:stCondLst>
                              <p:cond delay="0"/>
                            </p:stCondLst>
                            <p:childTnLst>
                              <p:par>
                                <p:cTn id="265" presetID="22" presetClass="entr" presetSubtype="8" fill="hold" grpId="0" nodeType="clickEffect">
                                  <p:stCondLst>
                                    <p:cond delay="0"/>
                                  </p:stCondLst>
                                  <p:childTnLst>
                                    <p:set>
                                      <p:cBhvr>
                                        <p:cTn id="266" dur="1" fill="hold">
                                          <p:stCondLst>
                                            <p:cond delay="0"/>
                                          </p:stCondLst>
                                        </p:cTn>
                                        <p:tgtEl>
                                          <p:spTgt spid="119"/>
                                        </p:tgtEl>
                                        <p:attrNameLst>
                                          <p:attrName>style.visibility</p:attrName>
                                        </p:attrNameLst>
                                      </p:cBhvr>
                                      <p:to>
                                        <p:strVal val="visible"/>
                                      </p:to>
                                    </p:set>
                                    <p:animEffect transition="in" filter="wipe(left)">
                                      <p:cBhvr>
                                        <p:cTn id="267" dur="500"/>
                                        <p:tgtEl>
                                          <p:spTgt spid="119"/>
                                        </p:tgtEl>
                                      </p:cBhvr>
                                    </p:animEffect>
                                  </p:childTnLst>
                                </p:cTn>
                              </p:par>
                            </p:childTnLst>
                          </p:cTn>
                        </p:par>
                        <p:par>
                          <p:cTn id="268" fill="hold">
                            <p:stCondLst>
                              <p:cond delay="500"/>
                            </p:stCondLst>
                            <p:childTnLst>
                              <p:par>
                                <p:cTn id="269" presetID="16" presetClass="entr" presetSubtype="21" fill="hold" grpId="0" nodeType="afterEffect">
                                  <p:stCondLst>
                                    <p:cond delay="0"/>
                                  </p:stCondLst>
                                  <p:childTnLst>
                                    <p:set>
                                      <p:cBhvr>
                                        <p:cTn id="270" dur="1" fill="hold">
                                          <p:stCondLst>
                                            <p:cond delay="0"/>
                                          </p:stCondLst>
                                        </p:cTn>
                                        <p:tgtEl>
                                          <p:spTgt spid="120"/>
                                        </p:tgtEl>
                                        <p:attrNameLst>
                                          <p:attrName>style.visibility</p:attrName>
                                        </p:attrNameLst>
                                      </p:cBhvr>
                                      <p:to>
                                        <p:strVal val="visible"/>
                                      </p:to>
                                    </p:set>
                                    <p:animEffect transition="in" filter="barn(inVertical)">
                                      <p:cBhvr>
                                        <p:cTn id="271" dur="500"/>
                                        <p:tgtEl>
                                          <p:spTgt spid="120"/>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8" fill="hold" grpId="0" nodeType="clickEffect">
                                  <p:stCondLst>
                                    <p:cond delay="0"/>
                                  </p:stCondLst>
                                  <p:childTnLst>
                                    <p:set>
                                      <p:cBhvr>
                                        <p:cTn id="275" dur="1" fill="hold">
                                          <p:stCondLst>
                                            <p:cond delay="0"/>
                                          </p:stCondLst>
                                        </p:cTn>
                                        <p:tgtEl>
                                          <p:spTgt spid="118"/>
                                        </p:tgtEl>
                                        <p:attrNameLst>
                                          <p:attrName>style.visibility</p:attrName>
                                        </p:attrNameLst>
                                      </p:cBhvr>
                                      <p:to>
                                        <p:strVal val="visible"/>
                                      </p:to>
                                    </p:set>
                                    <p:animEffect transition="in" filter="wipe(left)">
                                      <p:cBhvr>
                                        <p:cTn id="276"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2" grpId="0"/>
      <p:bldP spid="26" grpId="0"/>
      <p:bldP spid="31" grpId="0" animBg="1"/>
      <p:bldP spid="31" grpId="1" animBg="1"/>
      <p:bldP spid="31" grpId="2" animBg="1"/>
      <p:bldP spid="35" grpId="0" animBg="1"/>
      <p:bldP spid="35" grpId="1" animBg="1"/>
      <p:bldP spid="35" grpId="2" animBg="1"/>
      <p:bldP spid="36" grpId="0" animBg="1"/>
      <p:bldP spid="36" grpId="1" animBg="1"/>
      <p:bldP spid="36" grpId="2" animBg="1"/>
      <p:bldP spid="40" grpId="0" animBg="1"/>
      <p:bldP spid="40" grpId="1" animBg="1"/>
      <p:bldP spid="40" grpId="2" animBg="1"/>
      <p:bldP spid="5" grpId="0"/>
      <p:bldP spid="42" grpId="0"/>
      <p:bldP spid="46" grpId="0"/>
      <p:bldP spid="59" grpId="0"/>
      <p:bldP spid="60" grpId="0"/>
      <p:bldP spid="61" grpId="0"/>
      <p:bldP spid="62" grpId="0"/>
      <p:bldP spid="63" grpId="0"/>
      <p:bldP spid="64" grpId="0"/>
      <p:bldP spid="65" grpId="0"/>
      <p:bldP spid="69" grpId="0"/>
      <p:bldP spid="70" grpId="0"/>
      <p:bldP spid="71" grpId="0"/>
      <p:bldP spid="72" grpId="0"/>
      <p:bldP spid="92" grpId="0"/>
      <p:bldP spid="94" grpId="0"/>
      <p:bldP spid="95" grpId="0"/>
      <p:bldP spid="96" grpId="0"/>
      <p:bldP spid="99" grpId="0"/>
      <p:bldP spid="100" grpId="0"/>
      <p:bldP spid="101" grpId="0"/>
      <p:bldP spid="102" grpId="0"/>
      <p:bldP spid="103" grpId="0"/>
      <p:bldP spid="104" grpId="0"/>
      <p:bldP spid="118" grpId="0" animBg="1"/>
      <p:bldP spid="119" grpId="0"/>
      <p:bldP spid="1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107" name="Group 106"/>
          <p:cNvGrpSpPr/>
          <p:nvPr/>
        </p:nvGrpSpPr>
        <p:grpSpPr>
          <a:xfrm>
            <a:off x="190500" y="163830"/>
            <a:ext cx="762000" cy="762000"/>
            <a:chOff x="190500" y="163830"/>
            <a:chExt cx="762000" cy="762000"/>
          </a:xfrm>
        </p:grpSpPr>
        <p:sp>
          <p:nvSpPr>
            <p:cNvPr id="108" name="Oval 107"/>
            <p:cNvSpPr/>
            <p:nvPr/>
          </p:nvSpPr>
          <p:spPr>
            <a:xfrm>
              <a:off x="190500" y="163830"/>
              <a:ext cx="762000" cy="762000"/>
            </a:xfrm>
            <a:prstGeom prst="ellipse">
              <a:avLst/>
            </a:prstGeom>
            <a:solidFill>
              <a:srgbClr val="FFC000"/>
            </a:solidFill>
            <a:ln w="57150">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397074" y="283220"/>
              <a:ext cx="343364" cy="523220"/>
            </a:xfrm>
            <a:prstGeom prst="rect">
              <a:avLst/>
            </a:prstGeom>
            <a:noFill/>
          </p:spPr>
          <p:txBody>
            <a:bodyPr wrap="none" rtlCol="0">
              <a:spAutoFit/>
            </a:bodyPr>
            <a:lstStyle/>
            <a:p>
              <a:r>
                <a:rPr lang="en-US" sz="2800" b="1" dirty="0" smtClean="0">
                  <a:latin typeface="Agency FB" panose="020B0503020202020204" pitchFamily="34" charset="0"/>
                </a:rPr>
                <a:t>2</a:t>
              </a:r>
              <a:endParaRPr lang="en-US" sz="2800" b="1" dirty="0">
                <a:latin typeface="Agency FB" panose="020B0503020202020204" pitchFamily="34" charset="0"/>
              </a:endParaRPr>
            </a:p>
          </p:txBody>
        </p:sp>
      </p:grpSp>
      <p:grpSp>
        <p:nvGrpSpPr>
          <p:cNvPr id="6" name="Group 271"/>
          <p:cNvGrpSpPr/>
          <p:nvPr/>
        </p:nvGrpSpPr>
        <p:grpSpPr>
          <a:xfrm>
            <a:off x="4276725" y="1153304"/>
            <a:ext cx="3520173" cy="1418446"/>
            <a:chOff x="4294001" y="1447801"/>
            <a:chExt cx="3520173" cy="1891261"/>
          </a:xfrm>
        </p:grpSpPr>
        <p:cxnSp>
          <p:nvCxnSpPr>
            <p:cNvPr id="7" name="Straight Connector 6"/>
            <p:cNvCxnSpPr/>
            <p:nvPr/>
          </p:nvCxnSpPr>
          <p:spPr>
            <a:xfrm rot="5400000">
              <a:off x="5139723" y="2404650"/>
              <a:ext cx="1828800" cy="1588"/>
            </a:xfrm>
            <a:prstGeom prst="line">
              <a:avLst/>
            </a:prstGeom>
            <a:ln w="28575">
              <a:solidFill>
                <a:srgbClr val="FF6600"/>
              </a:solidFill>
              <a:prstDash val="sysDash"/>
            </a:ln>
          </p:spPr>
          <p:style>
            <a:lnRef idx="1">
              <a:schemeClr val="accent1"/>
            </a:lnRef>
            <a:fillRef idx="0">
              <a:schemeClr val="accent1"/>
            </a:fillRef>
            <a:effectRef idx="0">
              <a:schemeClr val="accent1"/>
            </a:effectRef>
            <a:fontRef idx="minor">
              <a:schemeClr val="tx1"/>
            </a:fontRef>
          </p:style>
        </p:cxnSp>
        <p:grpSp>
          <p:nvGrpSpPr>
            <p:cNvPr id="8" name="Group 65"/>
            <p:cNvGrpSpPr/>
            <p:nvPr/>
          </p:nvGrpSpPr>
          <p:grpSpPr>
            <a:xfrm>
              <a:off x="4294001" y="1447801"/>
              <a:ext cx="3520173" cy="1891261"/>
              <a:chOff x="2659793" y="1219200"/>
              <a:chExt cx="4822224" cy="2590801"/>
            </a:xfrm>
          </p:grpSpPr>
          <p:sp>
            <p:nvSpPr>
              <p:cNvPr id="9" name="TextBox 8"/>
              <p:cNvSpPr txBox="1"/>
              <p:nvPr/>
            </p:nvSpPr>
            <p:spPr>
              <a:xfrm>
                <a:off x="2708868" y="2526124"/>
                <a:ext cx="736917" cy="505941"/>
              </a:xfrm>
              <a:prstGeom prst="rect">
                <a:avLst/>
              </a:prstGeom>
              <a:noFill/>
            </p:spPr>
            <p:txBody>
              <a:bodyPr wrap="square" rtlCol="0">
                <a:spAutoFit/>
              </a:bodyPr>
              <a:lstStyle/>
              <a:p>
                <a:pPr algn="ctr"/>
                <a:r>
                  <a:rPr lang="en-US" sz="1200" b="1" dirty="0" smtClean="0">
                    <a:solidFill>
                      <a:schemeClr val="bg1"/>
                    </a:solidFill>
                    <a:latin typeface="+mj-lt"/>
                  </a:rPr>
                  <a:t>2F</a:t>
                </a:r>
                <a:r>
                  <a:rPr lang="en-US" sz="1200" b="1" baseline="-25000" dirty="0" smtClean="0">
                    <a:solidFill>
                      <a:schemeClr val="bg1"/>
                    </a:solidFill>
                    <a:latin typeface="+mj-lt"/>
                  </a:rPr>
                  <a:t>1</a:t>
                </a:r>
                <a:endParaRPr lang="en-US" sz="1200" b="1" baseline="-25000" dirty="0">
                  <a:solidFill>
                    <a:schemeClr val="bg1"/>
                  </a:solidFill>
                  <a:latin typeface="+mj-lt"/>
                </a:endParaRPr>
              </a:p>
            </p:txBody>
          </p:sp>
          <p:sp>
            <p:nvSpPr>
              <p:cNvPr id="10" name="TextBox 9"/>
              <p:cNvSpPr txBox="1"/>
              <p:nvPr/>
            </p:nvSpPr>
            <p:spPr>
              <a:xfrm>
                <a:off x="6630331" y="2508169"/>
                <a:ext cx="849096" cy="505941"/>
              </a:xfrm>
              <a:prstGeom prst="rect">
                <a:avLst/>
              </a:prstGeom>
              <a:noFill/>
            </p:spPr>
            <p:txBody>
              <a:bodyPr wrap="square" rtlCol="0">
                <a:spAutoFit/>
              </a:bodyPr>
              <a:lstStyle/>
              <a:p>
                <a:pPr algn="ctr"/>
                <a:r>
                  <a:rPr lang="en-US" sz="1200" b="1" dirty="0" smtClean="0">
                    <a:solidFill>
                      <a:schemeClr val="bg1"/>
                    </a:solidFill>
                    <a:latin typeface="+mj-lt"/>
                  </a:rPr>
                  <a:t>2F</a:t>
                </a:r>
                <a:r>
                  <a:rPr lang="en-US" sz="1200" b="1" baseline="-25000" dirty="0" smtClean="0">
                    <a:solidFill>
                      <a:schemeClr val="bg1"/>
                    </a:solidFill>
                    <a:latin typeface="+mj-lt"/>
                  </a:rPr>
                  <a:t>2</a:t>
                </a:r>
                <a:endParaRPr lang="en-US" sz="1200" b="1" baseline="-25000" dirty="0">
                  <a:solidFill>
                    <a:schemeClr val="bg1"/>
                  </a:solidFill>
                  <a:latin typeface="+mj-lt"/>
                </a:endParaRPr>
              </a:p>
            </p:txBody>
          </p:sp>
          <p:sp>
            <p:nvSpPr>
              <p:cNvPr id="11" name="TextBox 10"/>
              <p:cNvSpPr txBox="1"/>
              <p:nvPr/>
            </p:nvSpPr>
            <p:spPr>
              <a:xfrm>
                <a:off x="4993854" y="2054303"/>
                <a:ext cx="419861" cy="562157"/>
              </a:xfrm>
              <a:prstGeom prst="rect">
                <a:avLst/>
              </a:prstGeom>
              <a:noFill/>
            </p:spPr>
            <p:txBody>
              <a:bodyPr wrap="none" rtlCol="0">
                <a:spAutoFit/>
              </a:bodyPr>
              <a:lstStyle/>
              <a:p>
                <a:r>
                  <a:rPr lang="en-US" sz="1400" b="1" dirty="0" smtClean="0">
                    <a:solidFill>
                      <a:schemeClr val="bg1"/>
                    </a:solidFill>
                    <a:latin typeface="+mj-lt"/>
                  </a:rPr>
                  <a:t>O</a:t>
                </a:r>
                <a:endParaRPr lang="en-US" sz="1400" b="1" dirty="0">
                  <a:solidFill>
                    <a:schemeClr val="bg1"/>
                  </a:solidFill>
                  <a:latin typeface="+mj-lt"/>
                </a:endParaRPr>
              </a:p>
            </p:txBody>
          </p:sp>
          <p:sp>
            <p:nvSpPr>
              <p:cNvPr id="12" name="TextBox 11"/>
              <p:cNvSpPr txBox="1"/>
              <p:nvPr/>
            </p:nvSpPr>
            <p:spPr>
              <a:xfrm>
                <a:off x="5724617" y="2496500"/>
                <a:ext cx="696943" cy="505941"/>
              </a:xfrm>
              <a:prstGeom prst="rect">
                <a:avLst/>
              </a:prstGeom>
              <a:noFill/>
            </p:spPr>
            <p:txBody>
              <a:bodyPr wrap="square" rtlCol="0">
                <a:spAutoFit/>
              </a:bodyPr>
              <a:lstStyle/>
              <a:p>
                <a:pPr algn="ctr"/>
                <a:r>
                  <a:rPr lang="en-US" sz="1200" b="1" dirty="0" smtClean="0">
                    <a:solidFill>
                      <a:schemeClr val="bg1"/>
                    </a:solidFill>
                    <a:latin typeface="+mj-lt"/>
                  </a:rPr>
                  <a:t>F</a:t>
                </a:r>
                <a:r>
                  <a:rPr lang="en-US" sz="1200" b="1" baseline="-25000" dirty="0" smtClean="0">
                    <a:solidFill>
                      <a:schemeClr val="bg1"/>
                    </a:solidFill>
                    <a:latin typeface="+mj-lt"/>
                  </a:rPr>
                  <a:t>2</a:t>
                </a:r>
                <a:endParaRPr lang="en-US" sz="1200" b="1" baseline="-25000" dirty="0">
                  <a:solidFill>
                    <a:schemeClr val="bg1"/>
                  </a:solidFill>
                  <a:latin typeface="+mj-lt"/>
                </a:endParaRPr>
              </a:p>
            </p:txBody>
          </p:sp>
          <p:cxnSp>
            <p:nvCxnSpPr>
              <p:cNvPr id="13" name="Straight Arrow Connector 12"/>
              <p:cNvCxnSpPr/>
              <p:nvPr/>
            </p:nvCxnSpPr>
            <p:spPr>
              <a:xfrm>
                <a:off x="2659793" y="2514601"/>
                <a:ext cx="4822224" cy="0"/>
              </a:xfrm>
              <a:prstGeom prst="straightConnector1">
                <a:avLst/>
              </a:prstGeom>
              <a:ln w="28575">
                <a:solidFill>
                  <a:srgbClr val="FF66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17180" y="2501475"/>
                <a:ext cx="573355" cy="505941"/>
              </a:xfrm>
              <a:prstGeom prst="rect">
                <a:avLst/>
              </a:prstGeom>
              <a:noFill/>
            </p:spPr>
            <p:txBody>
              <a:bodyPr wrap="square" rtlCol="0">
                <a:spAutoFit/>
              </a:bodyPr>
              <a:lstStyle/>
              <a:p>
                <a:pPr algn="ctr"/>
                <a:r>
                  <a:rPr lang="en-US" sz="1200" b="1" dirty="0" smtClean="0">
                    <a:solidFill>
                      <a:schemeClr val="bg1"/>
                    </a:solidFill>
                    <a:latin typeface="+mj-lt"/>
                  </a:rPr>
                  <a:t>F</a:t>
                </a:r>
                <a:r>
                  <a:rPr lang="en-US" sz="1200" b="1" baseline="-25000" dirty="0" smtClean="0">
                    <a:solidFill>
                      <a:schemeClr val="bg1"/>
                    </a:solidFill>
                    <a:latin typeface="+mj-lt"/>
                  </a:rPr>
                  <a:t>1</a:t>
                </a:r>
                <a:endParaRPr lang="en-US" sz="1200" b="1" baseline="-25000" dirty="0">
                  <a:solidFill>
                    <a:schemeClr val="bg1"/>
                  </a:solidFill>
                  <a:latin typeface="+mj-lt"/>
                </a:endParaRPr>
              </a:p>
            </p:txBody>
          </p:sp>
          <p:sp>
            <p:nvSpPr>
              <p:cNvPr id="15" name="Flowchart: Connector 14"/>
              <p:cNvSpPr/>
              <p:nvPr/>
            </p:nvSpPr>
            <p:spPr>
              <a:xfrm>
                <a:off x="3840264" y="2450236"/>
                <a:ext cx="100210" cy="133613"/>
              </a:xfrm>
              <a:prstGeom prst="flowChartConnector">
                <a:avLst/>
              </a:prstGeom>
              <a:solidFill>
                <a:srgbClr val="00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6" name="Flowchart: Connector 15"/>
              <p:cNvSpPr/>
              <p:nvPr/>
            </p:nvSpPr>
            <p:spPr>
              <a:xfrm>
                <a:off x="3020612" y="2450236"/>
                <a:ext cx="100210" cy="133613"/>
              </a:xfrm>
              <a:prstGeom prst="flowChartConnector">
                <a:avLst/>
              </a:prstGeom>
              <a:solidFill>
                <a:srgbClr val="00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7" name="Flowchart: Connector 16"/>
              <p:cNvSpPr/>
              <p:nvPr/>
            </p:nvSpPr>
            <p:spPr>
              <a:xfrm>
                <a:off x="5014631" y="2450236"/>
                <a:ext cx="100210" cy="133613"/>
              </a:xfrm>
              <a:prstGeom prst="flowChartConnector">
                <a:avLst/>
              </a:prstGeom>
              <a:solidFill>
                <a:srgbClr val="00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8" name="Flowchart: Connector 17"/>
              <p:cNvSpPr/>
              <p:nvPr/>
            </p:nvSpPr>
            <p:spPr>
              <a:xfrm>
                <a:off x="6011641" y="2450236"/>
                <a:ext cx="100210" cy="133613"/>
              </a:xfrm>
              <a:prstGeom prst="flowChartConnector">
                <a:avLst/>
              </a:prstGeom>
              <a:solidFill>
                <a:srgbClr val="00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9" name="Flowchart: Connector 18"/>
              <p:cNvSpPr/>
              <p:nvPr/>
            </p:nvSpPr>
            <p:spPr>
              <a:xfrm>
                <a:off x="7008652" y="2450236"/>
                <a:ext cx="100210" cy="133613"/>
              </a:xfrm>
              <a:prstGeom prst="flowChartConnector">
                <a:avLst/>
              </a:prstGeom>
              <a:solidFill>
                <a:srgbClr val="00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0" name="Freeform 19"/>
              <p:cNvSpPr/>
              <p:nvPr/>
            </p:nvSpPr>
            <p:spPr>
              <a:xfrm>
                <a:off x="4657726" y="1219200"/>
                <a:ext cx="834113" cy="2590801"/>
              </a:xfrm>
              <a:custGeom>
                <a:avLst/>
                <a:gdLst>
                  <a:gd name="connsiteX0" fmla="*/ 0 w 533400"/>
                  <a:gd name="connsiteY0" fmla="*/ 1295400 h 2590800"/>
                  <a:gd name="connsiteX1" fmla="*/ 5479 w 533400"/>
                  <a:gd name="connsiteY1" fmla="*/ 1034178 h 2590800"/>
                  <a:gd name="connsiteX2" fmla="*/ 266702 w 533400"/>
                  <a:gd name="connsiteY2" fmla="*/ 0 h 2590800"/>
                  <a:gd name="connsiteX3" fmla="*/ 527922 w 533400"/>
                  <a:gd name="connsiteY3" fmla="*/ 1034180 h 2590800"/>
                  <a:gd name="connsiteX4" fmla="*/ 533401 w 533400"/>
                  <a:gd name="connsiteY4" fmla="*/ 1295401 h 2590800"/>
                  <a:gd name="connsiteX5" fmla="*/ 527922 w 533400"/>
                  <a:gd name="connsiteY5" fmla="*/ 1556622 h 2590800"/>
                  <a:gd name="connsiteX6" fmla="*/ 266700 w 533400"/>
                  <a:gd name="connsiteY6" fmla="*/ 2590801 h 2590800"/>
                  <a:gd name="connsiteX7" fmla="*/ 5480 w 533400"/>
                  <a:gd name="connsiteY7" fmla="*/ 1556622 h 2590800"/>
                  <a:gd name="connsiteX8" fmla="*/ 1 w 533400"/>
                  <a:gd name="connsiteY8" fmla="*/ 1295401 h 2590800"/>
                  <a:gd name="connsiteX9" fmla="*/ 0 w 533400"/>
                  <a:gd name="connsiteY9" fmla="*/ 1295400 h 2590800"/>
                  <a:gd name="connsiteX0" fmla="*/ 0 w 576938"/>
                  <a:gd name="connsiteY0" fmla="*/ 1295405 h 2590806"/>
                  <a:gd name="connsiteX1" fmla="*/ 5479 w 576938"/>
                  <a:gd name="connsiteY1" fmla="*/ 1034183 h 2590806"/>
                  <a:gd name="connsiteX2" fmla="*/ 266702 w 576938"/>
                  <a:gd name="connsiteY2" fmla="*/ 5 h 2590806"/>
                  <a:gd name="connsiteX3" fmla="*/ 527922 w 576938"/>
                  <a:gd name="connsiteY3" fmla="*/ 1034185 h 2590806"/>
                  <a:gd name="connsiteX4" fmla="*/ 533401 w 576938"/>
                  <a:gd name="connsiteY4" fmla="*/ 1295406 h 2590806"/>
                  <a:gd name="connsiteX5" fmla="*/ 266700 w 576938"/>
                  <a:gd name="connsiteY5" fmla="*/ 2590806 h 2590806"/>
                  <a:gd name="connsiteX6" fmla="*/ 5480 w 576938"/>
                  <a:gd name="connsiteY6" fmla="*/ 1556627 h 2590806"/>
                  <a:gd name="connsiteX7" fmla="*/ 1 w 576938"/>
                  <a:gd name="connsiteY7" fmla="*/ 1295406 h 2590806"/>
                  <a:gd name="connsiteX8" fmla="*/ 0 w 576938"/>
                  <a:gd name="connsiteY8" fmla="*/ 1295405 h 2590806"/>
                  <a:gd name="connsiteX0" fmla="*/ 0 w 527922"/>
                  <a:gd name="connsiteY0" fmla="*/ 1295405 h 2590806"/>
                  <a:gd name="connsiteX1" fmla="*/ 5479 w 527922"/>
                  <a:gd name="connsiteY1" fmla="*/ 1034183 h 2590806"/>
                  <a:gd name="connsiteX2" fmla="*/ 266702 w 527922"/>
                  <a:gd name="connsiteY2" fmla="*/ 5 h 2590806"/>
                  <a:gd name="connsiteX3" fmla="*/ 527922 w 527922"/>
                  <a:gd name="connsiteY3" fmla="*/ 1034185 h 2590806"/>
                  <a:gd name="connsiteX4" fmla="*/ 266700 w 527922"/>
                  <a:gd name="connsiteY4" fmla="*/ 2590806 h 2590806"/>
                  <a:gd name="connsiteX5" fmla="*/ 5480 w 527922"/>
                  <a:gd name="connsiteY5" fmla="*/ 1556627 h 2590806"/>
                  <a:gd name="connsiteX6" fmla="*/ 1 w 527922"/>
                  <a:gd name="connsiteY6" fmla="*/ 1295406 h 2590806"/>
                  <a:gd name="connsiteX7" fmla="*/ 0 w 527922"/>
                  <a:gd name="connsiteY7" fmla="*/ 1295405 h 2590806"/>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5480 w 310239"/>
                  <a:gd name="connsiteY4" fmla="*/ 1816059 h 2850238"/>
                  <a:gd name="connsiteX5" fmla="*/ 1 w 310239"/>
                  <a:gd name="connsiteY5" fmla="*/ 1554838 h 2850238"/>
                  <a:gd name="connsiteX6" fmla="*/ 0 w 310239"/>
                  <a:gd name="connsiteY6" fmla="*/ 1554837 h 2850238"/>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1 w 310239"/>
                  <a:gd name="connsiteY4" fmla="*/ 1554838 h 2850238"/>
                  <a:gd name="connsiteX5" fmla="*/ 0 w 310239"/>
                  <a:gd name="connsiteY5" fmla="*/ 1554837 h 2850238"/>
                  <a:gd name="connsiteX0" fmla="*/ 0 w 310238"/>
                  <a:gd name="connsiteY0" fmla="*/ 1554838 h 2850238"/>
                  <a:gd name="connsiteX1" fmla="*/ 5478 w 310238"/>
                  <a:gd name="connsiteY1" fmla="*/ 1293615 h 2850238"/>
                  <a:gd name="connsiteX2" fmla="*/ 266701 w 310238"/>
                  <a:gd name="connsiteY2" fmla="*/ 259437 h 2850238"/>
                  <a:gd name="connsiteX3" fmla="*/ 266699 w 310238"/>
                  <a:gd name="connsiteY3" fmla="*/ 2850238 h 2850238"/>
                  <a:gd name="connsiteX4" fmla="*/ 0 w 310238"/>
                  <a:gd name="connsiteY4" fmla="*/ 1554838 h 2850238"/>
                  <a:gd name="connsiteX0" fmla="*/ 0 w 310238"/>
                  <a:gd name="connsiteY0" fmla="*/ 1295401 h 2590801"/>
                  <a:gd name="connsiteX1" fmla="*/ 266701 w 310238"/>
                  <a:gd name="connsiteY1" fmla="*/ 0 h 2590801"/>
                  <a:gd name="connsiteX2" fmla="*/ 266699 w 310238"/>
                  <a:gd name="connsiteY2" fmla="*/ 2590801 h 2590801"/>
                  <a:gd name="connsiteX3" fmla="*/ 0 w 310238"/>
                  <a:gd name="connsiteY3" fmla="*/ 1295401 h 2590801"/>
                  <a:gd name="connsiteX0" fmla="*/ 0 w 43539"/>
                  <a:gd name="connsiteY0" fmla="*/ 2590801 h 2590801"/>
                  <a:gd name="connsiteX1" fmla="*/ 2 w 43539"/>
                  <a:gd name="connsiteY1" fmla="*/ 0 h 2590801"/>
                  <a:gd name="connsiteX2" fmla="*/ 0 w 43539"/>
                  <a:gd name="connsiteY2" fmla="*/ 2590801 h 2590801"/>
                  <a:gd name="connsiteX0" fmla="*/ 0 w 357864"/>
                  <a:gd name="connsiteY0" fmla="*/ 2590801 h 2590801"/>
                  <a:gd name="connsiteX1" fmla="*/ 2 w 357864"/>
                  <a:gd name="connsiteY1" fmla="*/ 0 h 2590801"/>
                  <a:gd name="connsiteX2" fmla="*/ 0 w 357864"/>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9549 w 567413"/>
                  <a:gd name="connsiteY0" fmla="*/ 2590801 h 2590801"/>
                  <a:gd name="connsiteX1" fmla="*/ 209551 w 567413"/>
                  <a:gd name="connsiteY1" fmla="*/ 0 h 2590801"/>
                  <a:gd name="connsiteX2" fmla="*/ 209549 w 567413"/>
                  <a:gd name="connsiteY2" fmla="*/ 2590801 h 2590801"/>
                  <a:gd name="connsiteX0" fmla="*/ 342899 w 700763"/>
                  <a:gd name="connsiteY0" fmla="*/ 2590801 h 2590801"/>
                  <a:gd name="connsiteX1" fmla="*/ 342901 w 700763"/>
                  <a:gd name="connsiteY1" fmla="*/ 0 h 2590801"/>
                  <a:gd name="connsiteX2" fmla="*/ 342899 w 700763"/>
                  <a:gd name="connsiteY2" fmla="*/ 2590801 h 2590801"/>
                  <a:gd name="connsiteX0" fmla="*/ 342899 w 653138"/>
                  <a:gd name="connsiteY0" fmla="*/ 2590801 h 2590801"/>
                  <a:gd name="connsiteX1" fmla="*/ 342901 w 653138"/>
                  <a:gd name="connsiteY1" fmla="*/ 0 h 2590801"/>
                  <a:gd name="connsiteX2" fmla="*/ 342899 w 653138"/>
                  <a:gd name="connsiteY2" fmla="*/ 2590801 h 2590801"/>
                  <a:gd name="connsiteX0" fmla="*/ 276224 w 586463"/>
                  <a:gd name="connsiteY0" fmla="*/ 2590801 h 2590801"/>
                  <a:gd name="connsiteX1" fmla="*/ 276226 w 586463"/>
                  <a:gd name="connsiteY1" fmla="*/ 0 h 2590801"/>
                  <a:gd name="connsiteX2" fmla="*/ 276224 w 586463"/>
                  <a:gd name="connsiteY2" fmla="*/ 2590801 h 2590801"/>
                  <a:gd name="connsiteX0" fmla="*/ 409574 w 719813"/>
                  <a:gd name="connsiteY0" fmla="*/ 2590801 h 2590801"/>
                  <a:gd name="connsiteX1" fmla="*/ 409576 w 719813"/>
                  <a:gd name="connsiteY1" fmla="*/ 0 h 2590801"/>
                  <a:gd name="connsiteX2" fmla="*/ 409574 w 7198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Lst>
                <a:ahLst/>
                <a:cxnLst>
                  <a:cxn ang="0">
                    <a:pos x="connsiteX0" y="connsiteY0"/>
                  </a:cxn>
                  <a:cxn ang="0">
                    <a:pos x="connsiteX1" y="connsiteY1"/>
                  </a:cxn>
                  <a:cxn ang="0">
                    <a:pos x="connsiteX2" y="connsiteY2"/>
                  </a:cxn>
                </a:cxnLst>
                <a:rect l="l" t="t" r="r" b="b"/>
                <a:pathLst>
                  <a:path w="834113" h="2590801">
                    <a:moveTo>
                      <a:pt x="409574" y="2590801"/>
                    </a:moveTo>
                    <a:cubicBezTo>
                      <a:pt x="154305" y="2012951"/>
                      <a:pt x="0" y="987425"/>
                      <a:pt x="409576" y="0"/>
                    </a:cubicBezTo>
                    <a:cubicBezTo>
                      <a:pt x="834113" y="888087"/>
                      <a:pt x="637896" y="1999894"/>
                      <a:pt x="409574" y="2590801"/>
                    </a:cubicBezTo>
                    <a:close/>
                  </a:path>
                </a:pathLst>
              </a:cu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grpSp>
      </p:grpSp>
      <p:sp>
        <p:nvSpPr>
          <p:cNvPr id="21" name="Rectangle 20"/>
          <p:cNvSpPr/>
          <p:nvPr/>
        </p:nvSpPr>
        <p:spPr>
          <a:xfrm>
            <a:off x="1369349" y="155801"/>
            <a:ext cx="1592926"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TextBox 21"/>
          <p:cNvSpPr txBox="1"/>
          <p:nvPr/>
        </p:nvSpPr>
        <p:spPr>
          <a:xfrm>
            <a:off x="4270798" y="1817738"/>
            <a:ext cx="271228" cy="276999"/>
          </a:xfrm>
          <a:prstGeom prst="rect">
            <a:avLst/>
          </a:prstGeom>
          <a:noFill/>
        </p:spPr>
        <p:txBody>
          <a:bodyPr wrap="none" rtlCol="0">
            <a:spAutoFit/>
          </a:bodyPr>
          <a:lstStyle/>
          <a:p>
            <a:r>
              <a:rPr lang="en-US" sz="1200" b="1" dirty="0" smtClean="0">
                <a:solidFill>
                  <a:schemeClr val="bg1"/>
                </a:solidFill>
                <a:effectLst>
                  <a:outerShdw blurRad="38100" dist="38100" dir="2700000" algn="tl">
                    <a:srgbClr val="000000">
                      <a:alpha val="43137"/>
                    </a:srgbClr>
                  </a:outerShdw>
                </a:effectLst>
                <a:latin typeface="+mj-lt"/>
              </a:rPr>
              <a:t>B</a:t>
            </a:r>
            <a:endParaRPr lang="en-US" sz="1200" b="1" dirty="0">
              <a:solidFill>
                <a:schemeClr val="bg1"/>
              </a:solidFill>
              <a:effectLst>
                <a:outerShdw blurRad="38100" dist="38100" dir="2700000" algn="tl">
                  <a:srgbClr val="000000">
                    <a:alpha val="43137"/>
                  </a:srgbClr>
                </a:outerShdw>
              </a:effectLst>
              <a:latin typeface="+mj-lt"/>
            </a:endParaRPr>
          </a:p>
        </p:txBody>
      </p:sp>
      <p:grpSp>
        <p:nvGrpSpPr>
          <p:cNvPr id="23" name="Group 249"/>
          <p:cNvGrpSpPr/>
          <p:nvPr/>
        </p:nvGrpSpPr>
        <p:grpSpPr>
          <a:xfrm>
            <a:off x="3810000" y="1466339"/>
            <a:ext cx="609600" cy="402340"/>
            <a:chOff x="3323804" y="4347830"/>
            <a:chExt cx="609600" cy="536448"/>
          </a:xfrm>
        </p:grpSpPr>
        <p:cxnSp>
          <p:nvCxnSpPr>
            <p:cNvPr id="24" name="Straight Arrow Connector 23"/>
            <p:cNvCxnSpPr/>
            <p:nvPr/>
          </p:nvCxnSpPr>
          <p:spPr>
            <a:xfrm rot="16200000" flipH="1">
              <a:off x="3598505" y="4616054"/>
              <a:ext cx="536448" cy="0"/>
            </a:xfrm>
            <a:prstGeom prst="straightConnector1">
              <a:avLst/>
            </a:prstGeom>
            <a:ln w="1905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23804" y="4399343"/>
              <a:ext cx="609600" cy="369328"/>
            </a:xfrm>
            <a:prstGeom prst="rect">
              <a:avLst/>
            </a:prstGeom>
            <a:noFill/>
          </p:spPr>
          <p:txBody>
            <a:bodyPr wrap="square" rtlCol="0">
              <a:spAutoFit/>
            </a:bodyPr>
            <a:lstStyle/>
            <a:p>
              <a:pPr algn="ctr"/>
              <a:r>
                <a:rPr lang="en-US" sz="1200" b="1" dirty="0" smtClean="0">
                  <a:solidFill>
                    <a:schemeClr val="bg1"/>
                  </a:solidFill>
                  <a:latin typeface="+mj-lt"/>
                </a:rPr>
                <a:t>10 cm </a:t>
              </a:r>
              <a:endParaRPr lang="en-US" sz="1200" b="1" dirty="0">
                <a:solidFill>
                  <a:schemeClr val="bg1"/>
                </a:solidFill>
                <a:latin typeface="+mj-lt"/>
              </a:endParaRPr>
            </a:p>
          </p:txBody>
        </p:sp>
      </p:grpSp>
      <p:sp>
        <p:nvSpPr>
          <p:cNvPr id="26" name="TextBox 25"/>
          <p:cNvSpPr txBox="1"/>
          <p:nvPr/>
        </p:nvSpPr>
        <p:spPr>
          <a:xfrm>
            <a:off x="4316585" y="1225550"/>
            <a:ext cx="277640" cy="276999"/>
          </a:xfrm>
          <a:prstGeom prst="rect">
            <a:avLst/>
          </a:prstGeom>
          <a:noFill/>
        </p:spPr>
        <p:txBody>
          <a:bodyPr wrap="none" rtlCol="0">
            <a:spAutoFit/>
          </a:bodyPr>
          <a:lstStyle/>
          <a:p>
            <a:r>
              <a:rPr lang="en-US" sz="1200" b="1" dirty="0" smtClean="0">
                <a:solidFill>
                  <a:schemeClr val="bg1"/>
                </a:solidFill>
                <a:effectLst>
                  <a:outerShdw blurRad="38100" dist="38100" dir="2700000" algn="tl">
                    <a:srgbClr val="000000">
                      <a:alpha val="43137"/>
                    </a:srgbClr>
                  </a:outerShdw>
                </a:effectLst>
                <a:latin typeface="+mj-lt"/>
              </a:rPr>
              <a:t>A</a:t>
            </a:r>
            <a:endParaRPr lang="en-US" sz="1200" b="1" dirty="0">
              <a:solidFill>
                <a:schemeClr val="bg1"/>
              </a:solidFill>
              <a:effectLst>
                <a:outerShdw blurRad="38100" dist="38100" dir="2700000" algn="tl">
                  <a:srgbClr val="000000">
                    <a:alpha val="43137"/>
                  </a:srgbClr>
                </a:outerShdw>
              </a:effectLst>
              <a:latin typeface="+mj-lt"/>
            </a:endParaRPr>
          </a:p>
        </p:txBody>
      </p:sp>
      <p:cxnSp>
        <p:nvCxnSpPr>
          <p:cNvPr id="27" name="Straight Arrow Connector 26"/>
          <p:cNvCxnSpPr/>
          <p:nvPr/>
        </p:nvCxnSpPr>
        <p:spPr>
          <a:xfrm rot="5400000" flipH="1" flipV="1">
            <a:off x="4247714" y="1662302"/>
            <a:ext cx="411480" cy="1588"/>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8" name="Group 249"/>
          <p:cNvGrpSpPr/>
          <p:nvPr/>
        </p:nvGrpSpPr>
        <p:grpSpPr>
          <a:xfrm>
            <a:off x="4453445" y="1200150"/>
            <a:ext cx="1586197" cy="307777"/>
            <a:chOff x="2875284" y="4262877"/>
            <a:chExt cx="1586197" cy="410368"/>
          </a:xfrm>
        </p:grpSpPr>
        <p:cxnSp>
          <p:nvCxnSpPr>
            <p:cNvPr id="29" name="Straight Arrow Connector 28"/>
            <p:cNvCxnSpPr/>
            <p:nvPr/>
          </p:nvCxnSpPr>
          <p:spPr>
            <a:xfrm flipH="1">
              <a:off x="2875284" y="4612122"/>
              <a:ext cx="1586197" cy="0"/>
            </a:xfrm>
            <a:prstGeom prst="straightConnector1">
              <a:avLst/>
            </a:prstGeom>
            <a:ln w="19050">
              <a:solidFill>
                <a:schemeClr val="bg1"/>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99604" y="4262877"/>
              <a:ext cx="670560" cy="410368"/>
            </a:xfrm>
            <a:prstGeom prst="rect">
              <a:avLst/>
            </a:prstGeom>
            <a:noFill/>
          </p:spPr>
          <p:txBody>
            <a:bodyPr wrap="square" rtlCol="0">
              <a:spAutoFit/>
            </a:bodyPr>
            <a:lstStyle/>
            <a:p>
              <a:r>
                <a:rPr lang="en-US" sz="1400" b="1" dirty="0" smtClean="0">
                  <a:solidFill>
                    <a:schemeClr val="bg1"/>
                  </a:solidFill>
                  <a:latin typeface="+mj-lt"/>
                </a:rPr>
                <a:t>30 cm</a:t>
              </a:r>
              <a:endParaRPr lang="en-US" sz="1400" b="1" dirty="0">
                <a:solidFill>
                  <a:schemeClr val="bg1"/>
                </a:solidFill>
                <a:latin typeface="+mj-lt"/>
              </a:endParaRPr>
            </a:p>
          </p:txBody>
        </p:sp>
      </p:grpSp>
      <p:sp>
        <p:nvSpPr>
          <p:cNvPr id="31" name="Rectangle 30"/>
          <p:cNvSpPr/>
          <p:nvPr/>
        </p:nvSpPr>
        <p:spPr>
          <a:xfrm>
            <a:off x="4813300" y="171450"/>
            <a:ext cx="2533650"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Rectangle 31"/>
          <p:cNvSpPr/>
          <p:nvPr/>
        </p:nvSpPr>
        <p:spPr>
          <a:xfrm>
            <a:off x="2516504" y="417819"/>
            <a:ext cx="3636645"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Rectangle 32"/>
          <p:cNvSpPr/>
          <p:nvPr/>
        </p:nvSpPr>
        <p:spPr>
          <a:xfrm>
            <a:off x="2194210" y="641350"/>
            <a:ext cx="2768315"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4" name="Group 249"/>
          <p:cNvGrpSpPr/>
          <p:nvPr/>
        </p:nvGrpSpPr>
        <p:grpSpPr>
          <a:xfrm>
            <a:off x="7096125" y="1856627"/>
            <a:ext cx="284384" cy="411480"/>
            <a:chOff x="3400904" y="4742098"/>
            <a:chExt cx="284384" cy="548638"/>
          </a:xfrm>
          <a:gradFill flip="none" rotWithShape="1">
            <a:gsLst>
              <a:gs pos="0">
                <a:srgbClr val="FFFF00">
                  <a:shade val="67500"/>
                  <a:satMod val="115000"/>
                </a:srgbClr>
              </a:gs>
              <a:gs pos="100000">
                <a:srgbClr val="FFFF00">
                  <a:shade val="100000"/>
                  <a:satMod val="115000"/>
                </a:srgbClr>
              </a:gs>
            </a:gsLst>
            <a:lin ang="16200000" scaled="1"/>
            <a:tileRect/>
          </a:gradFill>
        </p:grpSpPr>
        <p:sp>
          <p:nvSpPr>
            <p:cNvPr id="35" name="TextBox 34"/>
            <p:cNvSpPr txBox="1"/>
            <p:nvPr/>
          </p:nvSpPr>
          <p:spPr>
            <a:xfrm>
              <a:off x="3400904" y="4811231"/>
              <a:ext cx="284384" cy="410368"/>
            </a:xfrm>
            <a:prstGeom prst="rect">
              <a:avLst/>
            </a:prstGeom>
            <a:noFill/>
            <a:ln>
              <a:noFill/>
            </a:ln>
          </p:spPr>
          <p:txBody>
            <a:bodyPr wrap="square" rtlCol="0">
              <a:spAutoFit/>
            </a:bodyPr>
            <a:lstStyle/>
            <a:p>
              <a:pPr algn="ctr"/>
              <a:r>
                <a:rPr lang="en-US" sz="1400" b="1" dirty="0" smtClean="0">
                  <a:solidFill>
                    <a:schemeClr val="bg1"/>
                  </a:solidFill>
                  <a:latin typeface="+mj-lt"/>
                </a:rPr>
                <a:t>?</a:t>
              </a:r>
              <a:endParaRPr lang="en-US" sz="1400" b="1" dirty="0">
                <a:solidFill>
                  <a:schemeClr val="bg1"/>
                </a:solidFill>
                <a:latin typeface="+mj-lt"/>
              </a:endParaRPr>
            </a:p>
          </p:txBody>
        </p:sp>
        <p:cxnSp>
          <p:nvCxnSpPr>
            <p:cNvPr id="36" name="Straight Arrow Connector 35"/>
            <p:cNvCxnSpPr/>
            <p:nvPr/>
          </p:nvCxnSpPr>
          <p:spPr>
            <a:xfrm rot="16200000" flipH="1">
              <a:off x="3166552" y="5016417"/>
              <a:ext cx="548638" cy="0"/>
            </a:xfrm>
            <a:prstGeom prst="straightConnector1">
              <a:avLst/>
            </a:prstGeom>
            <a:grpFill/>
            <a:ln w="1905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1049356" y="412750"/>
            <a:ext cx="898115"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8" name="TextBox 37"/>
          <p:cNvSpPr txBox="1"/>
          <p:nvPr/>
        </p:nvSpPr>
        <p:spPr>
          <a:xfrm>
            <a:off x="6867525" y="1608951"/>
            <a:ext cx="322524" cy="276999"/>
          </a:xfrm>
          <a:prstGeom prst="rect">
            <a:avLst/>
          </a:prstGeom>
          <a:noFill/>
        </p:spPr>
        <p:txBody>
          <a:bodyPr wrap="none" rtlCol="0">
            <a:spAutoFit/>
          </a:bodyPr>
          <a:lstStyle/>
          <a:p>
            <a:r>
              <a:rPr lang="en-US" sz="1200" b="1" dirty="0" smtClean="0">
                <a:solidFill>
                  <a:schemeClr val="bg1"/>
                </a:solidFill>
                <a:latin typeface="+mj-lt"/>
              </a:rPr>
              <a:t>B</a:t>
            </a:r>
            <a:r>
              <a:rPr lang="el-GR" sz="1200" b="1" dirty="0" smtClean="0">
                <a:solidFill>
                  <a:schemeClr val="bg1"/>
                </a:solidFill>
                <a:latin typeface="Book Antiqua"/>
                <a:sym typeface="Symbol"/>
              </a:rPr>
              <a:t>΄</a:t>
            </a:r>
            <a:endParaRPr lang="en-US" sz="1200" b="1" dirty="0">
              <a:solidFill>
                <a:schemeClr val="bg1"/>
              </a:solidFill>
              <a:latin typeface="+mj-lt"/>
            </a:endParaRPr>
          </a:p>
        </p:txBody>
      </p:sp>
      <p:grpSp>
        <p:nvGrpSpPr>
          <p:cNvPr id="39" name="Group 249"/>
          <p:cNvGrpSpPr/>
          <p:nvPr/>
        </p:nvGrpSpPr>
        <p:grpSpPr>
          <a:xfrm>
            <a:off x="6020488" y="2223313"/>
            <a:ext cx="989913" cy="276999"/>
            <a:chOff x="3884419" y="4560737"/>
            <a:chExt cx="989913" cy="369332"/>
          </a:xfrm>
        </p:grpSpPr>
        <p:cxnSp>
          <p:nvCxnSpPr>
            <p:cNvPr id="40" name="Straight Arrow Connector 39"/>
            <p:cNvCxnSpPr/>
            <p:nvPr/>
          </p:nvCxnSpPr>
          <p:spPr>
            <a:xfrm flipH="1" flipV="1">
              <a:off x="3884419" y="4618919"/>
              <a:ext cx="989913" cy="0"/>
            </a:xfrm>
            <a:prstGeom prst="straightConnector1">
              <a:avLst/>
            </a:prstGeom>
            <a:ln w="1905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74236" y="4560737"/>
              <a:ext cx="609600" cy="369332"/>
            </a:xfrm>
            <a:prstGeom prst="rect">
              <a:avLst/>
            </a:prstGeom>
            <a:noFill/>
          </p:spPr>
          <p:txBody>
            <a:bodyPr wrap="square" rtlCol="0">
              <a:spAutoFit/>
            </a:bodyPr>
            <a:lstStyle/>
            <a:p>
              <a:pPr algn="ctr"/>
              <a:r>
                <a:rPr lang="en-US" sz="1200" b="1" dirty="0" smtClean="0">
                  <a:solidFill>
                    <a:schemeClr val="bg1"/>
                  </a:solidFill>
                  <a:effectLst>
                    <a:outerShdw blurRad="38100" dist="38100" dir="2700000" algn="tl">
                      <a:srgbClr val="000000">
                        <a:alpha val="43137"/>
                      </a:srgbClr>
                    </a:outerShdw>
                  </a:effectLst>
                  <a:latin typeface="+mj-lt"/>
                </a:rPr>
                <a:t>5 cm</a:t>
              </a:r>
              <a:endParaRPr lang="en-US" sz="1200" b="1" dirty="0">
                <a:solidFill>
                  <a:schemeClr val="bg1"/>
                </a:solidFill>
                <a:effectLst>
                  <a:outerShdw blurRad="38100" dist="38100" dir="2700000" algn="tl">
                    <a:srgbClr val="000000">
                      <a:alpha val="43137"/>
                    </a:srgbClr>
                  </a:outerShdw>
                </a:effectLst>
                <a:latin typeface="+mj-lt"/>
              </a:endParaRPr>
            </a:p>
          </p:txBody>
        </p:sp>
      </p:grpSp>
      <p:sp>
        <p:nvSpPr>
          <p:cNvPr id="42" name="TextBox 41"/>
          <p:cNvSpPr txBox="1"/>
          <p:nvPr/>
        </p:nvSpPr>
        <p:spPr>
          <a:xfrm>
            <a:off x="6867207" y="2247905"/>
            <a:ext cx="328936" cy="276999"/>
          </a:xfrm>
          <a:prstGeom prst="rect">
            <a:avLst/>
          </a:prstGeom>
          <a:noFill/>
        </p:spPr>
        <p:txBody>
          <a:bodyPr wrap="none" rtlCol="0">
            <a:spAutoFit/>
          </a:bodyPr>
          <a:lstStyle/>
          <a:p>
            <a:r>
              <a:rPr lang="en-US" sz="1200" b="1" dirty="0" smtClean="0">
                <a:solidFill>
                  <a:schemeClr val="bg1"/>
                </a:solidFill>
                <a:latin typeface="+mj-lt"/>
              </a:rPr>
              <a:t>A</a:t>
            </a:r>
            <a:r>
              <a:rPr lang="el-GR" sz="1200" b="1" dirty="0" smtClean="0">
                <a:solidFill>
                  <a:schemeClr val="bg1"/>
                </a:solidFill>
                <a:latin typeface="Book Antiqua"/>
                <a:sym typeface="Symbol"/>
              </a:rPr>
              <a:t>΄</a:t>
            </a:r>
            <a:endParaRPr lang="en-US" sz="1200" b="1" dirty="0">
              <a:solidFill>
                <a:schemeClr val="bg1"/>
              </a:solidFill>
              <a:latin typeface="+mj-lt"/>
            </a:endParaRPr>
          </a:p>
        </p:txBody>
      </p:sp>
      <p:cxnSp>
        <p:nvCxnSpPr>
          <p:cNvPr id="43" name="Straight Arrow Connector 42"/>
          <p:cNvCxnSpPr/>
          <p:nvPr/>
        </p:nvCxnSpPr>
        <p:spPr>
          <a:xfrm rot="5400000" flipH="1" flipV="1">
            <a:off x="6795769" y="2058156"/>
            <a:ext cx="411480" cy="1588"/>
          </a:xfrm>
          <a:prstGeom prst="straightConnector1">
            <a:avLst/>
          </a:prstGeom>
          <a:ln w="28575">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7239000" y="764286"/>
            <a:ext cx="1537843" cy="816864"/>
            <a:chOff x="7063684" y="933450"/>
            <a:chExt cx="1537843" cy="816864"/>
          </a:xfrm>
        </p:grpSpPr>
        <p:pic>
          <p:nvPicPr>
            <p:cNvPr id="45" name="Picture 4" descr="https://encrypted-tbn3.gstatic.com/images?q=tbn:ANd9GcSvX_17slyVYucEyf4TyHGpWRa0fvLd-WWQ5YvgXXNJ5DN78ISAN9BjVA"/>
            <p:cNvPicPr>
              <a:picLocks noChangeAspect="1" noChangeArrowheads="1"/>
            </p:cNvPicPr>
            <p:nvPr/>
          </p:nvPicPr>
          <p:blipFill rotWithShape="1">
            <a:blip r:embed="rId4">
              <a:extLst>
                <a:ext uri="{28A0092B-C50C-407E-A947-70E740481C1C}">
                  <a14:useLocalDpi xmlns:a14="http://schemas.microsoft.com/office/drawing/2010/main" val="0"/>
                </a:ext>
              </a:extLst>
            </a:blip>
            <a:srcRect t="12639" b="11557"/>
            <a:stretch/>
          </p:blipFill>
          <p:spPr bwMode="auto">
            <a:xfrm>
              <a:off x="7063684" y="933450"/>
              <a:ext cx="1537843" cy="816864"/>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oup 45"/>
            <p:cNvGrpSpPr/>
            <p:nvPr/>
          </p:nvGrpSpPr>
          <p:grpSpPr>
            <a:xfrm>
              <a:off x="7141670" y="1033910"/>
              <a:ext cx="1385587" cy="623440"/>
              <a:chOff x="1556964" y="2821122"/>
              <a:chExt cx="1385587" cy="623440"/>
            </a:xfrm>
          </p:grpSpPr>
          <p:sp>
            <p:nvSpPr>
              <p:cNvPr id="47" name="TextBox 46"/>
              <p:cNvSpPr txBox="1"/>
              <p:nvPr/>
            </p:nvSpPr>
            <p:spPr>
              <a:xfrm>
                <a:off x="1853639" y="2948176"/>
                <a:ext cx="240368" cy="369332"/>
              </a:xfrm>
              <a:prstGeom prst="rect">
                <a:avLst/>
              </a:prstGeom>
              <a:noFill/>
            </p:spPr>
            <p:txBody>
              <a:bodyPr wrap="square" rtlCol="0">
                <a:spAutoFit/>
              </a:bodyPr>
              <a:lstStyle/>
              <a:p>
                <a:pPr algn="ctr"/>
                <a:r>
                  <a:rPr lang="en-US" b="1" dirty="0" smtClean="0">
                    <a:latin typeface="Bookman Old Style" pitchFamily="18" charset="0"/>
                    <a:cs typeface="Times New Roman" pitchFamily="18" charset="0"/>
                  </a:rPr>
                  <a:t>=</a:t>
                </a:r>
                <a:endParaRPr lang="en-US" b="1" dirty="0">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48" name="TextBox 47"/>
                  <p:cNvSpPr txBox="1"/>
                  <p:nvPr/>
                </p:nvSpPr>
                <p:spPr>
                  <a:xfrm>
                    <a:off x="1556964" y="2951350"/>
                    <a:ext cx="417370" cy="36298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m:rPr>
                              <m:nor/>
                            </m:rPr>
                            <a:rPr lang="en-US" b="1" i="0" dirty="0" smtClean="0">
                              <a:solidFill>
                                <a:schemeClr val="tx1"/>
                              </a:solidFill>
                              <a:latin typeface="Bookman Old Style" pitchFamily="18" charset="0"/>
                            </a:rPr>
                            <m:t>M</m:t>
                          </m:r>
                        </m:oMath>
                      </m:oMathPara>
                    </a14:m>
                    <a:endParaRPr lang="en-US" b="1" baseline="-25000" dirty="0">
                      <a:solidFill>
                        <a:schemeClr val="tx1"/>
                      </a:solidFill>
                      <a:latin typeface="Bookman Old Style" pitchFamily="18" charset="0"/>
                      <a:cs typeface="Times New Roman" pitchFamily="18" charset="0"/>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1556964" y="2951350"/>
                    <a:ext cx="417370" cy="362984"/>
                  </a:xfrm>
                  <a:prstGeom prst="rect">
                    <a:avLst/>
                  </a:prstGeom>
                  <a:blipFill rotWithShape="1">
                    <a:blip r:embed="rId5"/>
                    <a:stretch>
                      <a:fillRect l="-1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2068552" y="2821122"/>
                    <a:ext cx="435427" cy="62344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b="1" i="1" dirty="0" smtClean="0">
                                  <a:solidFill>
                                    <a:schemeClr val="tx1"/>
                                  </a:solidFill>
                                  <a:latin typeface="Cambria Math" panose="02040503050406030204" pitchFamily="18" charset="0"/>
                                  <a:cs typeface="Times New Roman" pitchFamily="18" charset="0"/>
                                </a:rPr>
                              </m:ctrlPr>
                            </m:fPr>
                            <m:num>
                              <m:r>
                                <m:rPr>
                                  <m:nor/>
                                </m:rPr>
                                <a:rPr lang="en-US" b="1" i="0" dirty="0" smtClean="0">
                                  <a:solidFill>
                                    <a:schemeClr val="tx1"/>
                                  </a:solidFill>
                                  <a:latin typeface="Bookman Old Style" pitchFamily="18" charset="0"/>
                                  <a:cs typeface="Times New Roman" pitchFamily="18" charset="0"/>
                                </a:rPr>
                                <m:t>h</m:t>
                              </m:r>
                              <m:r>
                                <m:rPr>
                                  <m:nor/>
                                </m:rPr>
                                <a:rPr lang="en-US" b="1" i="0" baseline="-25000" dirty="0" smtClean="0">
                                  <a:solidFill>
                                    <a:schemeClr val="tx1"/>
                                  </a:solidFill>
                                  <a:latin typeface="Bookman Old Style" pitchFamily="18" charset="0"/>
                                  <a:cs typeface="Times New Roman" pitchFamily="18" charset="0"/>
                                </a:rPr>
                                <m:t>2</m:t>
                              </m:r>
                            </m:num>
                            <m:den>
                              <m:r>
                                <m:rPr>
                                  <m:nor/>
                                </m:rPr>
                                <a:rPr lang="en-US" b="1" dirty="0" smtClean="0">
                                  <a:solidFill>
                                    <a:schemeClr val="tx1"/>
                                  </a:solidFill>
                                  <a:latin typeface="Bookman Old Style" pitchFamily="18" charset="0"/>
                                  <a:cs typeface="Times New Roman" pitchFamily="18" charset="0"/>
                                </a:rPr>
                                <m:t>h</m:t>
                              </m:r>
                              <m:r>
                                <m:rPr>
                                  <m:nor/>
                                </m:rPr>
                                <a:rPr lang="en-US" b="1" baseline="-25000" dirty="0" smtClean="0">
                                  <a:solidFill>
                                    <a:schemeClr val="tx1"/>
                                  </a:solidFill>
                                  <a:latin typeface="Bookman Old Style" pitchFamily="18" charset="0"/>
                                  <a:cs typeface="Times New Roman" pitchFamily="18" charset="0"/>
                                </a:rPr>
                                <m:t>1</m:t>
                              </m:r>
                            </m:den>
                          </m:f>
                        </m:oMath>
                      </m:oMathPara>
                    </a14:m>
                    <a:endParaRPr lang="en-US" b="1" baseline="-25000" dirty="0">
                      <a:solidFill>
                        <a:schemeClr val="tx1"/>
                      </a:solidFill>
                      <a:latin typeface="Bookman Old Style" pitchFamily="18" charset="0"/>
                      <a:cs typeface="Times New Roman" pitchFamily="18"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2068552" y="2821122"/>
                    <a:ext cx="435427" cy="623440"/>
                  </a:xfrm>
                  <a:prstGeom prst="rect">
                    <a:avLst/>
                  </a:prstGeom>
                  <a:blipFill rotWithShape="1">
                    <a:blip r:embed="rId6"/>
                    <a:stretch>
                      <a:fillRect/>
                    </a:stretch>
                  </a:blipFill>
                </p:spPr>
                <p:txBody>
                  <a:bodyPr/>
                  <a:lstStyle/>
                  <a:p>
                    <a:r>
                      <a:rPr lang="en-US">
                        <a:noFill/>
                      </a:rPr>
                      <a:t> </a:t>
                    </a:r>
                  </a:p>
                </p:txBody>
              </p:sp>
            </mc:Fallback>
          </mc:AlternateContent>
          <p:sp>
            <p:nvSpPr>
              <p:cNvPr id="50" name="TextBox 49"/>
              <p:cNvSpPr txBox="1"/>
              <p:nvPr/>
            </p:nvSpPr>
            <p:spPr>
              <a:xfrm>
                <a:off x="2430904" y="2948176"/>
                <a:ext cx="240368" cy="369332"/>
              </a:xfrm>
              <a:prstGeom prst="rect">
                <a:avLst/>
              </a:prstGeom>
              <a:noFill/>
            </p:spPr>
            <p:txBody>
              <a:bodyPr wrap="square" rtlCol="0">
                <a:spAutoFit/>
              </a:bodyPr>
              <a:lstStyle/>
              <a:p>
                <a:pPr algn="ctr"/>
                <a:r>
                  <a:rPr lang="en-US" b="1" dirty="0" smtClean="0">
                    <a:latin typeface="Bookman Old Style" pitchFamily="18" charset="0"/>
                    <a:cs typeface="Times New Roman" pitchFamily="18" charset="0"/>
                  </a:rPr>
                  <a:t>=</a:t>
                </a:r>
                <a:endParaRPr lang="en-US" b="1" dirty="0">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51" name="TextBox 50"/>
                  <p:cNvSpPr txBox="1"/>
                  <p:nvPr/>
                </p:nvSpPr>
                <p:spPr>
                  <a:xfrm>
                    <a:off x="2645148" y="2847604"/>
                    <a:ext cx="297403" cy="5704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b="1" i="1" dirty="0" smtClean="0">
                                  <a:solidFill>
                                    <a:schemeClr val="tx1"/>
                                  </a:solidFill>
                                  <a:latin typeface="Cambria Math" panose="02040503050406030204" pitchFamily="18" charset="0"/>
                                  <a:cs typeface="Times New Roman" pitchFamily="18" charset="0"/>
                                </a:rPr>
                              </m:ctrlPr>
                            </m:fPr>
                            <m:num>
                              <m:r>
                                <m:rPr>
                                  <m:nor/>
                                </m:rPr>
                                <a:rPr lang="en-US" b="1" i="0" dirty="0" smtClean="0">
                                  <a:solidFill>
                                    <a:schemeClr val="tx1"/>
                                  </a:solidFill>
                                  <a:latin typeface="Bookman Old Style" pitchFamily="18" charset="0"/>
                                  <a:cs typeface="Times New Roman" pitchFamily="18" charset="0"/>
                                </a:rPr>
                                <m:t>v</m:t>
                              </m:r>
                            </m:num>
                            <m:den>
                              <m:r>
                                <m:rPr>
                                  <m:nor/>
                                </m:rPr>
                                <a:rPr lang="en-US" b="1" dirty="0" smtClean="0">
                                  <a:solidFill>
                                    <a:schemeClr val="tx1"/>
                                  </a:solidFill>
                                  <a:latin typeface="Bookman Old Style" pitchFamily="18" charset="0"/>
                                  <a:cs typeface="Times New Roman" pitchFamily="18" charset="0"/>
                                </a:rPr>
                                <m:t>u</m:t>
                              </m:r>
                            </m:den>
                          </m:f>
                        </m:oMath>
                      </m:oMathPara>
                    </a14:m>
                    <a:endParaRPr lang="en-US" b="1" baseline="-25000" dirty="0">
                      <a:solidFill>
                        <a:schemeClr val="tx1"/>
                      </a:solidFill>
                      <a:latin typeface="Bookman Old Style" pitchFamily="18" charset="0"/>
                      <a:cs typeface="Times New Roman" pitchFamily="18"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2645148" y="2847604"/>
                    <a:ext cx="297403" cy="570477"/>
                  </a:xfrm>
                  <a:prstGeom prst="rect">
                    <a:avLst/>
                  </a:prstGeom>
                  <a:blipFill rotWithShape="1">
                    <a:blip r:embed="rId7"/>
                    <a:stretch>
                      <a:fillRect/>
                    </a:stretch>
                  </a:blipFill>
                </p:spPr>
                <p:txBody>
                  <a:bodyPr/>
                  <a:lstStyle/>
                  <a:p>
                    <a:r>
                      <a:rPr lang="en-US">
                        <a:noFill/>
                      </a:rPr>
                      <a:t> </a:t>
                    </a:r>
                  </a:p>
                </p:txBody>
              </p:sp>
            </mc:Fallback>
          </mc:AlternateContent>
        </p:grpSp>
      </p:grpSp>
      <p:sp>
        <p:nvSpPr>
          <p:cNvPr id="5" name="Rectangle 4"/>
          <p:cNvSpPr/>
          <p:nvPr/>
        </p:nvSpPr>
        <p:spPr>
          <a:xfrm>
            <a:off x="971550" y="142875"/>
            <a:ext cx="6419850" cy="830997"/>
          </a:xfrm>
          <a:prstGeom prst="rect">
            <a:avLst/>
          </a:prstGeom>
        </p:spPr>
        <p:txBody>
          <a:bodyPr wrap="square">
            <a:spAutoFit/>
          </a:bodyPr>
          <a:lstStyle/>
          <a:p>
            <a:pPr algn="just"/>
            <a:r>
              <a:rPr lang="en-US" sz="1600" b="1" dirty="0">
                <a:solidFill>
                  <a:schemeClr val="bg1"/>
                </a:solidFill>
                <a:latin typeface="Book Antiqua" pitchFamily="18" charset="0"/>
              </a:rPr>
              <a:t>An object 10 cm tall is placed in front of a convex lens at a distance of 30 cm. If the image is formed at a distance of 5 cm on the other side of lens. Find the height of the image.</a:t>
            </a:r>
          </a:p>
        </p:txBody>
      </p:sp>
      <p:grpSp>
        <p:nvGrpSpPr>
          <p:cNvPr id="52" name="Group 51"/>
          <p:cNvGrpSpPr/>
          <p:nvPr/>
        </p:nvGrpSpPr>
        <p:grpSpPr>
          <a:xfrm>
            <a:off x="121054" y="1110368"/>
            <a:ext cx="900113" cy="338554"/>
            <a:chOff x="502054" y="1442669"/>
            <a:chExt cx="900113" cy="338554"/>
          </a:xfrm>
        </p:grpSpPr>
        <p:pic>
          <p:nvPicPr>
            <p:cNvPr id="53" name="Picture 52"/>
            <p:cNvPicPr>
              <a:picLocks noChangeAspect="1"/>
            </p:cNvPicPr>
            <p:nvPr/>
          </p:nvPicPr>
          <p:blipFill rotWithShape="1">
            <a:blip r:embed="rId8" cstate="print">
              <a:clrChange>
                <a:clrFrom>
                  <a:srgbClr val="FCFFFD"/>
                </a:clrFrom>
                <a:clrTo>
                  <a:srgbClr val="FCFFFD">
                    <a:alpha val="0"/>
                  </a:srgbClr>
                </a:clrTo>
              </a:clrChange>
              <a:extLst>
                <a:ext uri="{BEBA8EAE-BF5A-486C-A8C5-ECC9F3942E4B}">
                  <a14:imgProps xmlns:a14="http://schemas.microsoft.com/office/drawing/2010/main">
                    <a14:imgLayer r:embed="rId9">
                      <a14:imgEffect>
                        <a14:backgroundRemoval t="5900" b="15100" l="15044" r="84366"/>
                      </a14:imgEffect>
                    </a14:imgLayer>
                  </a14:imgProps>
                </a:ext>
                <a:ext uri="{28A0092B-C50C-407E-A947-70E740481C1C}">
                  <a14:useLocalDpi xmlns:a14="http://schemas.microsoft.com/office/drawing/2010/main" val="0"/>
                </a:ext>
              </a:extLst>
            </a:blip>
            <a:srcRect l="15904" t="6974" r="15904" b="84650"/>
            <a:stretch/>
          </p:blipFill>
          <p:spPr>
            <a:xfrm>
              <a:off x="515691" y="1453918"/>
              <a:ext cx="872838" cy="316056"/>
            </a:xfrm>
            <a:prstGeom prst="rect">
              <a:avLst/>
            </a:prstGeom>
          </p:spPr>
        </p:pic>
        <p:sp>
          <p:nvSpPr>
            <p:cNvPr id="54" name="Rectangle 53"/>
            <p:cNvSpPr>
              <a:spLocks noChangeArrowheads="1"/>
            </p:cNvSpPr>
            <p:nvPr/>
          </p:nvSpPr>
          <p:spPr bwMode="auto">
            <a:xfrm>
              <a:off x="502054" y="1442669"/>
              <a:ext cx="900113"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Given :</a:t>
              </a:r>
            </a:p>
          </p:txBody>
        </p:sp>
      </p:grpSp>
      <p:sp>
        <p:nvSpPr>
          <p:cNvPr id="55" name="Rectangle 54"/>
          <p:cNvSpPr>
            <a:spLocks noChangeArrowheads="1"/>
          </p:cNvSpPr>
          <p:nvPr/>
        </p:nvSpPr>
        <p:spPr bwMode="auto">
          <a:xfrm>
            <a:off x="947568" y="1112032"/>
            <a:ext cx="1908959"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Object height (h</a:t>
            </a:r>
            <a:r>
              <a:rPr lang="en-US" sz="1600" b="1" baseline="-25000" dirty="0">
                <a:solidFill>
                  <a:schemeClr val="bg1"/>
                </a:solidFill>
                <a:latin typeface="Book Antiqua" pitchFamily="18" charset="0"/>
              </a:rPr>
              <a:t>1</a:t>
            </a:r>
            <a:r>
              <a:rPr lang="en-US" sz="1600" b="1" dirty="0">
                <a:solidFill>
                  <a:schemeClr val="bg1"/>
                </a:solidFill>
                <a:latin typeface="Book Antiqua" pitchFamily="18" charset="0"/>
              </a:rPr>
              <a:t>)</a:t>
            </a:r>
          </a:p>
        </p:txBody>
      </p:sp>
      <p:sp>
        <p:nvSpPr>
          <p:cNvPr id="56" name="Rectangle 55"/>
          <p:cNvSpPr>
            <a:spLocks noChangeArrowheads="1"/>
          </p:cNvSpPr>
          <p:nvPr/>
        </p:nvSpPr>
        <p:spPr bwMode="auto">
          <a:xfrm>
            <a:off x="2807748" y="1112032"/>
            <a:ext cx="994183"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10 </a:t>
            </a:r>
            <a:r>
              <a:rPr lang="en-US" sz="1600" b="1" dirty="0">
                <a:solidFill>
                  <a:schemeClr val="bg1"/>
                </a:solidFill>
                <a:latin typeface="Book Antiqua" pitchFamily="18" charset="0"/>
              </a:rPr>
              <a:t>cm</a:t>
            </a:r>
          </a:p>
        </p:txBody>
      </p:sp>
      <p:sp>
        <p:nvSpPr>
          <p:cNvPr id="57" name="Rectangle 56"/>
          <p:cNvSpPr/>
          <p:nvPr/>
        </p:nvSpPr>
        <p:spPr>
          <a:xfrm>
            <a:off x="3082498" y="1377876"/>
            <a:ext cx="253596" cy="338554"/>
          </a:xfrm>
          <a:prstGeom prst="rect">
            <a:avLst/>
          </a:prstGeom>
        </p:spPr>
        <p:txBody>
          <a:bodyPr wrap="none">
            <a:spAutoFit/>
          </a:bodyPr>
          <a:lstStyle/>
          <a:p>
            <a:r>
              <a:rPr lang="en-US" sz="1600" b="1" dirty="0">
                <a:solidFill>
                  <a:schemeClr val="bg1"/>
                </a:solidFill>
                <a:latin typeface="Book Antiqua" pitchFamily="18" charset="0"/>
              </a:rPr>
              <a:t>-</a:t>
            </a:r>
            <a:endParaRPr lang="en-US" dirty="0">
              <a:solidFill>
                <a:schemeClr val="bg1"/>
              </a:solidFill>
            </a:endParaRPr>
          </a:p>
        </p:txBody>
      </p:sp>
      <p:sp>
        <p:nvSpPr>
          <p:cNvPr id="58" name="Rectangle 57"/>
          <p:cNvSpPr>
            <a:spLocks noChangeArrowheads="1"/>
          </p:cNvSpPr>
          <p:nvPr/>
        </p:nvSpPr>
        <p:spPr bwMode="auto">
          <a:xfrm>
            <a:off x="917237" y="1393652"/>
            <a:ext cx="1939290"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Object distance (u)</a:t>
            </a:r>
          </a:p>
        </p:txBody>
      </p:sp>
      <p:sp>
        <p:nvSpPr>
          <p:cNvPr id="59" name="Rectangle 58"/>
          <p:cNvSpPr>
            <a:spLocks noChangeArrowheads="1"/>
          </p:cNvSpPr>
          <p:nvPr/>
        </p:nvSpPr>
        <p:spPr bwMode="auto">
          <a:xfrm>
            <a:off x="2807748" y="1393652"/>
            <a:ext cx="1096775"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30 </a:t>
            </a:r>
            <a:r>
              <a:rPr lang="en-US" sz="1600" b="1" dirty="0">
                <a:solidFill>
                  <a:schemeClr val="bg1"/>
                </a:solidFill>
                <a:latin typeface="Book Antiqua" pitchFamily="18" charset="0"/>
              </a:rPr>
              <a:t>cm</a:t>
            </a:r>
          </a:p>
        </p:txBody>
      </p:sp>
      <p:sp>
        <p:nvSpPr>
          <p:cNvPr id="60" name="Rectangle 59"/>
          <p:cNvSpPr>
            <a:spLocks noChangeArrowheads="1"/>
          </p:cNvSpPr>
          <p:nvPr/>
        </p:nvSpPr>
        <p:spPr bwMode="auto">
          <a:xfrm>
            <a:off x="947568" y="1676936"/>
            <a:ext cx="1908959"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Image distance (v)</a:t>
            </a:r>
          </a:p>
        </p:txBody>
      </p:sp>
      <p:sp>
        <p:nvSpPr>
          <p:cNvPr id="61" name="Rectangle 60"/>
          <p:cNvSpPr>
            <a:spLocks noChangeArrowheads="1"/>
          </p:cNvSpPr>
          <p:nvPr/>
        </p:nvSpPr>
        <p:spPr bwMode="auto">
          <a:xfrm>
            <a:off x="2807748" y="1676936"/>
            <a:ext cx="891591"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5 </a:t>
            </a:r>
            <a:r>
              <a:rPr lang="en-US" sz="1600" b="1" dirty="0">
                <a:solidFill>
                  <a:schemeClr val="bg1"/>
                </a:solidFill>
                <a:latin typeface="Book Antiqua" pitchFamily="18" charset="0"/>
              </a:rPr>
              <a:t>cm</a:t>
            </a:r>
          </a:p>
        </p:txBody>
      </p:sp>
      <p:grpSp>
        <p:nvGrpSpPr>
          <p:cNvPr id="62" name="Group 61"/>
          <p:cNvGrpSpPr/>
          <p:nvPr/>
        </p:nvGrpSpPr>
        <p:grpSpPr>
          <a:xfrm>
            <a:off x="76200" y="1986106"/>
            <a:ext cx="990600" cy="357044"/>
            <a:chOff x="457200" y="1943637"/>
            <a:chExt cx="990600" cy="357044"/>
          </a:xfrm>
        </p:grpSpPr>
        <p:pic>
          <p:nvPicPr>
            <p:cNvPr id="63" name="Picture 62"/>
            <p:cNvPicPr>
              <a:picLocks noChangeAspect="1"/>
            </p:cNvPicPr>
            <p:nvPr/>
          </p:nvPicPr>
          <p:blipFill rotWithShape="1">
            <a:blip r:embed="rId10"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11">
                      <a14:imgEffect>
                        <a14:backgroundRemoval t="77462" b="87817" l="14114" r="84985"/>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5332" t="77915" r="15332" b="12498"/>
            <a:stretch/>
          </p:blipFill>
          <p:spPr>
            <a:xfrm>
              <a:off x="486814" y="1943637"/>
              <a:ext cx="960986" cy="347662"/>
            </a:xfrm>
            <a:prstGeom prst="rect">
              <a:avLst/>
            </a:prstGeom>
          </p:spPr>
        </p:pic>
        <p:sp>
          <p:nvSpPr>
            <p:cNvPr id="64" name="Rectangle 63"/>
            <p:cNvSpPr>
              <a:spLocks noChangeArrowheads="1"/>
            </p:cNvSpPr>
            <p:nvPr/>
          </p:nvSpPr>
          <p:spPr bwMode="auto">
            <a:xfrm>
              <a:off x="457200" y="1962127"/>
              <a:ext cx="9906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To find :</a:t>
              </a:r>
            </a:p>
          </p:txBody>
        </p:sp>
      </p:grpSp>
      <p:sp>
        <p:nvSpPr>
          <p:cNvPr id="65" name="Rectangle 64"/>
          <p:cNvSpPr>
            <a:spLocks noChangeArrowheads="1"/>
          </p:cNvSpPr>
          <p:nvPr/>
        </p:nvSpPr>
        <p:spPr bwMode="auto">
          <a:xfrm>
            <a:off x="762000" y="1995351"/>
            <a:ext cx="2076450"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Image height (h</a:t>
            </a:r>
            <a:r>
              <a:rPr lang="en-US" sz="1600" b="1" baseline="-25000" dirty="0">
                <a:solidFill>
                  <a:schemeClr val="bg1"/>
                </a:solidFill>
                <a:latin typeface="Book Antiqua" pitchFamily="18" charset="0"/>
              </a:rPr>
              <a:t>2</a:t>
            </a:r>
            <a:r>
              <a:rPr lang="en-US" sz="1600" b="1" dirty="0">
                <a:solidFill>
                  <a:schemeClr val="bg1"/>
                </a:solidFill>
                <a:latin typeface="Book Antiqua" pitchFamily="18" charset="0"/>
              </a:rPr>
              <a:t>)</a:t>
            </a:r>
          </a:p>
        </p:txBody>
      </p:sp>
      <p:sp>
        <p:nvSpPr>
          <p:cNvPr id="66" name="Rectangle 65"/>
          <p:cNvSpPr>
            <a:spLocks noChangeArrowheads="1"/>
          </p:cNvSpPr>
          <p:nvPr/>
        </p:nvSpPr>
        <p:spPr bwMode="auto">
          <a:xfrm>
            <a:off x="2807748" y="1995351"/>
            <a:ext cx="503664"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a:t>
            </a:r>
            <a:endParaRPr lang="en-US" sz="1600" b="1" dirty="0">
              <a:solidFill>
                <a:schemeClr val="bg1"/>
              </a:solidFill>
              <a:latin typeface="Book Antiqua" pitchFamily="18" charset="0"/>
            </a:endParaRPr>
          </a:p>
        </p:txBody>
      </p:sp>
      <p:sp>
        <p:nvSpPr>
          <p:cNvPr id="67" name="Rectangle 66"/>
          <p:cNvSpPr>
            <a:spLocks noChangeArrowheads="1"/>
          </p:cNvSpPr>
          <p:nvPr/>
        </p:nvSpPr>
        <p:spPr bwMode="auto">
          <a:xfrm>
            <a:off x="762000" y="2309396"/>
            <a:ext cx="2076450"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Nature of the image</a:t>
            </a:r>
          </a:p>
        </p:txBody>
      </p:sp>
      <p:sp>
        <p:nvSpPr>
          <p:cNvPr id="68" name="Rectangle 67"/>
          <p:cNvSpPr>
            <a:spLocks noChangeArrowheads="1"/>
          </p:cNvSpPr>
          <p:nvPr/>
        </p:nvSpPr>
        <p:spPr bwMode="auto">
          <a:xfrm>
            <a:off x="2807748" y="2309396"/>
            <a:ext cx="503664"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a:t>
            </a:r>
            <a:endParaRPr lang="en-US" sz="1600" b="1" dirty="0">
              <a:solidFill>
                <a:schemeClr val="bg1"/>
              </a:solidFill>
              <a:latin typeface="Book Antiqua" pitchFamily="18" charset="0"/>
            </a:endParaRPr>
          </a:p>
        </p:txBody>
      </p:sp>
      <p:grpSp>
        <p:nvGrpSpPr>
          <p:cNvPr id="69" name="Group 68"/>
          <p:cNvGrpSpPr/>
          <p:nvPr/>
        </p:nvGrpSpPr>
        <p:grpSpPr>
          <a:xfrm>
            <a:off x="106679" y="2705771"/>
            <a:ext cx="1112521" cy="338554"/>
            <a:chOff x="668654" y="2261814"/>
            <a:chExt cx="1112521" cy="338554"/>
          </a:xfrm>
        </p:grpSpPr>
        <p:pic>
          <p:nvPicPr>
            <p:cNvPr id="70" name="Picture 69"/>
            <p:cNvPicPr>
              <a:picLocks noChangeAspect="1"/>
            </p:cNvPicPr>
            <p:nvPr/>
          </p:nvPicPr>
          <p:blipFill rotWithShape="1">
            <a:blip r:embed="rId12" cstate="print">
              <a:extLst>
                <a:ext uri="{BEBA8EAE-BF5A-486C-A8C5-ECC9F3942E4B}">
                  <a14:imgProps xmlns:a14="http://schemas.microsoft.com/office/drawing/2010/main">
                    <a14:imgLayer r:embed="rId13">
                      <a14:imgEffect>
                        <a14:backgroundRemoval t="56871" b="66901" l="11168" r="88579"/>
                      </a14:imgEffect>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l="15561" t="57499" r="14892" b="33779"/>
            <a:stretch/>
          </p:blipFill>
          <p:spPr>
            <a:xfrm>
              <a:off x="668654" y="2267785"/>
              <a:ext cx="1072040" cy="332583"/>
            </a:xfrm>
            <a:prstGeom prst="rect">
              <a:avLst/>
            </a:prstGeom>
          </p:spPr>
        </p:pic>
        <p:sp>
          <p:nvSpPr>
            <p:cNvPr id="71" name="Rectangle 70"/>
            <p:cNvSpPr>
              <a:spLocks noChangeArrowheads="1"/>
            </p:cNvSpPr>
            <p:nvPr/>
          </p:nvSpPr>
          <p:spPr bwMode="auto">
            <a:xfrm>
              <a:off x="676275" y="2261814"/>
              <a:ext cx="11049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Formula : </a:t>
              </a:r>
            </a:p>
          </p:txBody>
        </p:sp>
      </p:grpSp>
      <p:grpSp>
        <p:nvGrpSpPr>
          <p:cNvPr id="72" name="Group 71"/>
          <p:cNvGrpSpPr/>
          <p:nvPr/>
        </p:nvGrpSpPr>
        <p:grpSpPr>
          <a:xfrm>
            <a:off x="1295959" y="2582356"/>
            <a:ext cx="1337423" cy="566117"/>
            <a:chOff x="1535317" y="2096581"/>
            <a:chExt cx="1337423" cy="566117"/>
          </a:xfrm>
        </p:grpSpPr>
        <p:sp>
          <p:nvSpPr>
            <p:cNvPr id="73" name="TextBox 72"/>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74" name="TextBox 73"/>
                <p:cNvSpPr txBox="1"/>
                <p:nvPr/>
              </p:nvSpPr>
              <p:spPr>
                <a:xfrm>
                  <a:off x="2026809" y="2096581"/>
                  <a:ext cx="297403" cy="56611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i="0" dirty="0" smtClean="0">
                                <a:solidFill>
                                  <a:schemeClr val="bg1"/>
                                </a:solidFill>
                                <a:latin typeface="Book Antiqua" pitchFamily="18" charset="0"/>
                                <a:cs typeface="Times New Roman" pitchFamily="18" charset="0"/>
                              </a:rPr>
                              <m:t>h</m:t>
                            </m:r>
                            <m:r>
                              <m:rPr>
                                <m:nor/>
                              </m:rPr>
                              <a:rPr lang="en-US" sz="1600" b="1" i="0" baseline="-25000" dirty="0" smtClean="0">
                                <a:solidFill>
                                  <a:schemeClr val="bg1"/>
                                </a:solidFill>
                                <a:latin typeface="Book Antiqua" pitchFamily="18" charset="0"/>
                                <a:cs typeface="Times New Roman" pitchFamily="18" charset="0"/>
                              </a:rPr>
                              <m:t>1</m:t>
                            </m:r>
                          </m:num>
                          <m:den>
                            <m:r>
                              <m:rPr>
                                <m:nor/>
                              </m:rPr>
                              <a:rPr lang="en-US" sz="1600" b="1" i="0" dirty="0" smtClean="0">
                                <a:solidFill>
                                  <a:schemeClr val="bg1"/>
                                </a:solidFill>
                                <a:latin typeface="Book Antiqua" pitchFamily="18" charset="0"/>
                                <a:cs typeface="Times New Roman" pitchFamily="18" charset="0"/>
                              </a:rPr>
                              <m:t>h</m:t>
                            </m:r>
                            <m:r>
                              <m:rPr>
                                <m:nor/>
                              </m:rPr>
                              <a:rPr lang="en-US" sz="1600" b="1" i="0" baseline="-25000" dirty="0" smtClean="0">
                                <a:solidFill>
                                  <a:schemeClr val="bg1"/>
                                </a:solidFill>
                                <a:latin typeface="Book Antiqua" pitchFamily="18" charset="0"/>
                                <a:cs typeface="Times New Roman" pitchFamily="18" charset="0"/>
                              </a:rPr>
                              <m:t>2</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2026809" y="2096581"/>
                  <a:ext cx="297403" cy="566117"/>
                </a:xfrm>
                <a:prstGeom prst="rect">
                  <a:avLst/>
                </a:prstGeom>
                <a:blipFill rotWithShape="1">
                  <a:blip r:embed="rId14"/>
                  <a:stretch>
                    <a:fillRect/>
                  </a:stretch>
                </a:blipFill>
              </p:spPr>
              <p:txBody>
                <a:bodyPr/>
                <a:lstStyle/>
                <a:p>
                  <a:r>
                    <a:rPr lang="en-US">
                      <a:noFill/>
                    </a:rPr>
                    <a:t> </a:t>
                  </a:r>
                </a:p>
              </p:txBody>
            </p:sp>
          </mc:Fallback>
        </mc:AlternateContent>
        <p:sp>
          <p:nvSpPr>
            <p:cNvPr id="75" name="TextBox 74"/>
            <p:cNvSpPr txBox="1"/>
            <p:nvPr/>
          </p:nvSpPr>
          <p:spPr>
            <a:xfrm>
              <a:off x="2361190"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76" name="TextBox 75"/>
                <p:cNvSpPr txBox="1"/>
                <p:nvPr/>
              </p:nvSpPr>
              <p:spPr>
                <a:xfrm>
                  <a:off x="2575337" y="2123479"/>
                  <a:ext cx="297403" cy="51232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i="0" dirty="0" smtClean="0">
                                <a:solidFill>
                                  <a:schemeClr val="bg1"/>
                                </a:solidFill>
                                <a:latin typeface="Book Antiqua" pitchFamily="18" charset="0"/>
                                <a:cs typeface="Times New Roman" pitchFamily="18" charset="0"/>
                              </a:rPr>
                              <m:t>v</m:t>
                            </m:r>
                          </m:num>
                          <m:den>
                            <m:r>
                              <m:rPr>
                                <m:nor/>
                              </m:rPr>
                              <a:rPr lang="en-US" sz="1600" b="1" dirty="0" smtClean="0">
                                <a:solidFill>
                                  <a:schemeClr val="bg1"/>
                                </a:solidFill>
                                <a:latin typeface="Book Antiqua" pitchFamily="18" charset="0"/>
                                <a:cs typeface="Times New Roman" pitchFamily="18" charset="0"/>
                              </a:rPr>
                              <m:t>u</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2575337" y="2123479"/>
                  <a:ext cx="297403" cy="512320"/>
                </a:xfrm>
                <a:prstGeom prst="rect">
                  <a:avLst/>
                </a:prstGeom>
                <a:blipFill rotWithShape="1">
                  <a:blip r:embed="rId15"/>
                  <a:stretch>
                    <a:fillRect/>
                  </a:stretch>
                </a:blipFill>
              </p:spPr>
              <p:txBody>
                <a:bodyPr/>
                <a:lstStyle/>
                <a:p>
                  <a:r>
                    <a:rPr lang="en-US">
                      <a:noFill/>
                    </a:rPr>
                    <a:t> </a:t>
                  </a:r>
                </a:p>
              </p:txBody>
            </p:sp>
          </mc:Fallback>
        </mc:AlternateContent>
        <p:sp>
          <p:nvSpPr>
            <p:cNvPr id="77" name="TextBox 76"/>
            <p:cNvSpPr txBox="1"/>
            <p:nvPr/>
          </p:nvSpPr>
          <p:spPr>
            <a:xfrm>
              <a:off x="1535317"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M</a:t>
              </a:r>
              <a:endParaRPr lang="en-US" sz="1600" b="1" dirty="0">
                <a:solidFill>
                  <a:schemeClr val="bg1"/>
                </a:solidFill>
                <a:latin typeface="Book Antiqua" pitchFamily="18" charset="0"/>
                <a:cs typeface="Times New Roman" pitchFamily="18" charset="0"/>
              </a:endParaRPr>
            </a:p>
          </p:txBody>
        </p:sp>
      </p:grpSp>
      <p:grpSp>
        <p:nvGrpSpPr>
          <p:cNvPr id="78" name="Group 77"/>
          <p:cNvGrpSpPr/>
          <p:nvPr/>
        </p:nvGrpSpPr>
        <p:grpSpPr>
          <a:xfrm>
            <a:off x="104775" y="3325513"/>
            <a:ext cx="1133476" cy="359963"/>
            <a:chOff x="666750" y="2711225"/>
            <a:chExt cx="1133476" cy="359963"/>
          </a:xfrm>
        </p:grpSpPr>
        <p:pic>
          <p:nvPicPr>
            <p:cNvPr id="79" name="Picture 78"/>
            <p:cNvPicPr>
              <a:picLocks noChangeAspect="1"/>
            </p:cNvPicPr>
            <p:nvPr/>
          </p:nvPicPr>
          <p:blipFill rotWithShape="1">
            <a:blip r:embed="rId16" cstate="print">
              <a:extLst>
                <a:ext uri="{BEBA8EAE-BF5A-486C-A8C5-ECC9F3942E4B}">
                  <a14:imgProps xmlns:a14="http://schemas.microsoft.com/office/drawing/2010/main">
                    <a14:imgLayer r:embed="rId17">
                      <a14:imgEffect>
                        <a14:backgroundRemoval t="36869" b="46447" l="12468" r="86494"/>
                      </a14:imgEffect>
                    </a14:imgLayer>
                  </a14:imgProps>
                </a:ext>
                <a:ext uri="{28A0092B-C50C-407E-A947-70E740481C1C}">
                  <a14:useLocalDpi xmlns:a14="http://schemas.microsoft.com/office/drawing/2010/main" val="0"/>
                </a:ext>
              </a:extLst>
            </a:blip>
            <a:srcRect l="15693" t="37327" r="14620" b="53752"/>
            <a:stretch/>
          </p:blipFill>
          <p:spPr>
            <a:xfrm>
              <a:off x="685800" y="2711225"/>
              <a:ext cx="1114426" cy="359963"/>
            </a:xfrm>
            <a:prstGeom prst="rect">
              <a:avLst/>
            </a:prstGeom>
          </p:spPr>
        </p:pic>
        <p:sp>
          <p:nvSpPr>
            <p:cNvPr id="80" name="Rectangle 79"/>
            <p:cNvSpPr>
              <a:spLocks noChangeArrowheads="1"/>
            </p:cNvSpPr>
            <p:nvPr/>
          </p:nvSpPr>
          <p:spPr bwMode="auto">
            <a:xfrm>
              <a:off x="666750" y="2721929"/>
              <a:ext cx="1114425"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effectLst>
                    <a:glow rad="101600">
                      <a:schemeClr val="bg1">
                        <a:alpha val="60000"/>
                      </a:schemeClr>
                    </a:glow>
                  </a:effectLst>
                  <a:latin typeface="Book Antiqua" pitchFamily="18" charset="0"/>
                </a:rPr>
                <a:t>Solution : </a:t>
              </a:r>
            </a:p>
          </p:txBody>
        </p:sp>
      </p:grpSp>
      <p:grpSp>
        <p:nvGrpSpPr>
          <p:cNvPr id="81" name="Group 80"/>
          <p:cNvGrpSpPr/>
          <p:nvPr/>
        </p:nvGrpSpPr>
        <p:grpSpPr>
          <a:xfrm>
            <a:off x="1211580" y="3222436"/>
            <a:ext cx="1219200" cy="564065"/>
            <a:chOff x="1470660" y="2096581"/>
            <a:chExt cx="1219200" cy="564065"/>
          </a:xfrm>
        </p:grpSpPr>
        <p:sp>
          <p:nvSpPr>
            <p:cNvPr id="82" name="TextBox 81"/>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83" name="TextBox 82"/>
                <p:cNvSpPr txBox="1"/>
                <p:nvPr/>
              </p:nvSpPr>
              <p:spPr>
                <a:xfrm>
                  <a:off x="2026809" y="2096581"/>
                  <a:ext cx="663051" cy="56406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i="0" dirty="0" smtClean="0">
                                <a:solidFill>
                                  <a:schemeClr val="bg1"/>
                                </a:solidFill>
                                <a:latin typeface="Book Antiqua" pitchFamily="18" charset="0"/>
                                <a:cs typeface="Times New Roman" pitchFamily="18" charset="0"/>
                              </a:rPr>
                              <m:t>v</m:t>
                            </m:r>
                            <m:r>
                              <m:rPr>
                                <m:nor/>
                              </m:rPr>
                              <a:rPr lang="en-US" sz="1600" b="1" i="0" dirty="0" smtClean="0">
                                <a:solidFill>
                                  <a:schemeClr val="bg1"/>
                                </a:solidFill>
                                <a:latin typeface="Book Antiqua" pitchFamily="18" charset="0"/>
                                <a:cs typeface="Times New Roman" pitchFamily="18" charset="0"/>
                              </a:rPr>
                              <m:t> </m:t>
                            </m:r>
                            <m:r>
                              <m:rPr>
                                <m:nor/>
                              </m:rPr>
                              <a:rPr lang="en-US" sz="1600" b="1" i="0" dirty="0" smtClean="0">
                                <a:solidFill>
                                  <a:schemeClr val="bg1"/>
                                </a:solidFill>
                                <a:latin typeface="Book Antiqua" pitchFamily="18" charset="0"/>
                                <a:cs typeface="Times New Roman" pitchFamily="18" charset="0"/>
                              </a:rPr>
                              <m:t>×</m:t>
                            </m:r>
                            <m:r>
                              <m:rPr>
                                <m:nor/>
                              </m:rPr>
                              <a:rPr lang="en-US" sz="1600" b="1" i="0" dirty="0" smtClean="0">
                                <a:solidFill>
                                  <a:schemeClr val="bg1"/>
                                </a:solidFill>
                                <a:latin typeface="Book Antiqua" pitchFamily="18" charset="0"/>
                                <a:cs typeface="Times New Roman" pitchFamily="18" charset="0"/>
                              </a:rPr>
                              <m:t> </m:t>
                            </m:r>
                            <m:r>
                              <m:rPr>
                                <m:nor/>
                              </m:rPr>
                              <a:rPr lang="en-US" sz="1600" b="1" i="0" dirty="0" smtClean="0">
                                <a:solidFill>
                                  <a:schemeClr val="bg1"/>
                                </a:solidFill>
                                <a:latin typeface="Book Antiqua" pitchFamily="18" charset="0"/>
                                <a:cs typeface="Times New Roman" pitchFamily="18" charset="0"/>
                              </a:rPr>
                              <m:t>h</m:t>
                            </m:r>
                            <m:r>
                              <m:rPr>
                                <m:nor/>
                              </m:rPr>
                              <a:rPr lang="en-US" sz="1600" b="1" i="0" baseline="-25000" dirty="0" smtClean="0">
                                <a:solidFill>
                                  <a:schemeClr val="bg1"/>
                                </a:solidFill>
                                <a:latin typeface="Book Antiqua" pitchFamily="18" charset="0"/>
                                <a:cs typeface="Times New Roman" pitchFamily="18" charset="0"/>
                              </a:rPr>
                              <m:t>1</m:t>
                            </m:r>
                          </m:num>
                          <m:den>
                            <m:r>
                              <m:rPr>
                                <m:nor/>
                              </m:rPr>
                              <a:rPr lang="en-US" sz="1600" b="1" i="0" dirty="0" smtClean="0">
                                <a:solidFill>
                                  <a:schemeClr val="bg1"/>
                                </a:solidFill>
                                <a:latin typeface="Book Antiqua" pitchFamily="18" charset="0"/>
                                <a:cs typeface="Times New Roman" pitchFamily="18" charset="0"/>
                              </a:rPr>
                              <m:t>u</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2026809" y="2096581"/>
                  <a:ext cx="663051" cy="564065"/>
                </a:xfrm>
                <a:prstGeom prst="rect">
                  <a:avLst/>
                </a:prstGeom>
                <a:blipFill rotWithShape="1">
                  <a:blip r:embed="rId18"/>
                  <a:stretch>
                    <a:fillRect/>
                  </a:stretch>
                </a:blipFill>
              </p:spPr>
              <p:txBody>
                <a:bodyPr/>
                <a:lstStyle/>
                <a:p>
                  <a:r>
                    <a:rPr lang="en-US">
                      <a:noFill/>
                    </a:rPr>
                    <a:t> </a:t>
                  </a:r>
                </a:p>
              </p:txBody>
            </p:sp>
          </mc:Fallback>
        </mc:AlternateContent>
        <p:sp>
          <p:nvSpPr>
            <p:cNvPr id="84" name="TextBox 83"/>
            <p:cNvSpPr txBox="1"/>
            <p:nvPr/>
          </p:nvSpPr>
          <p:spPr>
            <a:xfrm>
              <a:off x="1470660" y="2210362"/>
              <a:ext cx="41148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h</a:t>
              </a:r>
              <a:r>
                <a:rPr lang="en-US" sz="1600" b="1" baseline="-25000" dirty="0" smtClean="0">
                  <a:solidFill>
                    <a:schemeClr val="bg1"/>
                  </a:solidFill>
                  <a:latin typeface="Book Antiqua" pitchFamily="18" charset="0"/>
                  <a:cs typeface="Times New Roman" pitchFamily="18" charset="0"/>
                </a:rPr>
                <a:t>2</a:t>
              </a:r>
              <a:endParaRPr lang="en-US" sz="1600" b="1" baseline="-25000" dirty="0">
                <a:solidFill>
                  <a:schemeClr val="bg1"/>
                </a:solidFill>
                <a:latin typeface="Book Antiqua" pitchFamily="18" charset="0"/>
                <a:cs typeface="Times New Roman" pitchFamily="18" charset="0"/>
              </a:endParaRPr>
            </a:p>
          </p:txBody>
        </p:sp>
      </p:grpSp>
      <p:sp>
        <p:nvSpPr>
          <p:cNvPr id="85" name="TextBox 84"/>
          <p:cNvSpPr txBox="1"/>
          <p:nvPr/>
        </p:nvSpPr>
        <p:spPr>
          <a:xfrm>
            <a:off x="781050" y="3983776"/>
            <a:ext cx="38100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sym typeface="Symbol"/>
              </a:rPr>
              <a:t></a:t>
            </a:r>
            <a:endParaRPr lang="en-US" sz="1600" b="1" dirty="0">
              <a:solidFill>
                <a:schemeClr val="bg1"/>
              </a:solidFill>
              <a:latin typeface="Book Antiqua" pitchFamily="18" charset="0"/>
              <a:cs typeface="Times New Roman" pitchFamily="18" charset="0"/>
            </a:endParaRPr>
          </a:p>
        </p:txBody>
      </p:sp>
      <p:sp>
        <p:nvSpPr>
          <p:cNvPr id="86" name="TextBox 85"/>
          <p:cNvSpPr txBox="1"/>
          <p:nvPr/>
        </p:nvSpPr>
        <p:spPr>
          <a:xfrm>
            <a:off x="1514363" y="398480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87" name="TextBox 86"/>
              <p:cNvSpPr txBox="1"/>
              <p:nvPr/>
            </p:nvSpPr>
            <p:spPr>
              <a:xfrm>
                <a:off x="1760109" y="3871021"/>
                <a:ext cx="663051" cy="56406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i="0" dirty="0" smtClean="0">
                              <a:solidFill>
                                <a:schemeClr val="bg1"/>
                              </a:solidFill>
                              <a:latin typeface="Book Antiqua" pitchFamily="18" charset="0"/>
                              <a:cs typeface="Times New Roman" pitchFamily="18" charset="0"/>
                            </a:rPr>
                            <m:t>5 </m:t>
                          </m:r>
                          <m:r>
                            <m:rPr>
                              <m:nor/>
                            </m:rPr>
                            <a:rPr lang="en-US" sz="1600" b="1" i="0" dirty="0" smtClean="0">
                              <a:solidFill>
                                <a:schemeClr val="bg1"/>
                              </a:solidFill>
                              <a:latin typeface="Book Antiqua" pitchFamily="18" charset="0"/>
                              <a:cs typeface="Times New Roman" pitchFamily="18" charset="0"/>
                            </a:rPr>
                            <m:t>×</m:t>
                          </m:r>
                          <m:r>
                            <m:rPr>
                              <m:nor/>
                            </m:rPr>
                            <a:rPr lang="en-US" sz="1600" b="1" i="0" dirty="0" smtClean="0">
                              <a:solidFill>
                                <a:schemeClr val="bg1"/>
                              </a:solidFill>
                              <a:latin typeface="Book Antiqua" pitchFamily="18" charset="0"/>
                              <a:cs typeface="Times New Roman" pitchFamily="18" charset="0"/>
                            </a:rPr>
                            <m:t> 10</m:t>
                          </m:r>
                        </m:num>
                        <m:den>
                          <m:r>
                            <a:rPr lang="en-US" sz="1600" b="1" i="1" dirty="0" smtClean="0">
                              <a:solidFill>
                                <a:schemeClr val="bg1"/>
                              </a:solidFill>
                              <a:latin typeface="Cambria Math"/>
                              <a:cs typeface="Times New Roman" pitchFamily="18" charset="0"/>
                            </a:rPr>
                            <m:t>–</m:t>
                          </m:r>
                          <m:r>
                            <m:rPr>
                              <m:nor/>
                            </m:rPr>
                            <a:rPr lang="en-US" sz="1600" b="1" i="0" dirty="0" smtClean="0">
                              <a:solidFill>
                                <a:schemeClr val="bg1"/>
                              </a:solidFill>
                              <a:latin typeface="Book Antiqua" pitchFamily="18" charset="0"/>
                              <a:cs typeface="Times New Roman" pitchFamily="18" charset="0"/>
                            </a:rPr>
                            <m:t>30</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87" name="TextBox 86"/>
              <p:cNvSpPr txBox="1">
                <a:spLocks noRot="1" noChangeAspect="1" noMove="1" noResize="1" noEditPoints="1" noAdjustHandles="1" noChangeArrowheads="1" noChangeShapeType="1" noTextEdit="1"/>
              </p:cNvSpPr>
              <p:nvPr/>
            </p:nvSpPr>
            <p:spPr>
              <a:xfrm>
                <a:off x="1760109" y="3871021"/>
                <a:ext cx="663051" cy="564065"/>
              </a:xfrm>
              <a:prstGeom prst="rect">
                <a:avLst/>
              </a:prstGeom>
              <a:blipFill rotWithShape="1">
                <a:blip r:embed="rId19"/>
                <a:stretch>
                  <a:fillRect/>
                </a:stretch>
              </a:blipFill>
            </p:spPr>
            <p:txBody>
              <a:bodyPr/>
              <a:lstStyle/>
              <a:p>
                <a:r>
                  <a:rPr lang="en-US">
                    <a:noFill/>
                  </a:rPr>
                  <a:t> </a:t>
                </a:r>
              </a:p>
            </p:txBody>
          </p:sp>
        </mc:Fallback>
      </mc:AlternateContent>
      <p:sp>
        <p:nvSpPr>
          <p:cNvPr id="88" name="TextBox 87"/>
          <p:cNvSpPr txBox="1"/>
          <p:nvPr/>
        </p:nvSpPr>
        <p:spPr>
          <a:xfrm>
            <a:off x="1203960" y="3984802"/>
            <a:ext cx="41148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h</a:t>
            </a:r>
            <a:r>
              <a:rPr lang="en-US" sz="1600" b="1" baseline="-25000" dirty="0" smtClean="0">
                <a:solidFill>
                  <a:schemeClr val="bg1"/>
                </a:solidFill>
                <a:latin typeface="Book Antiqua" pitchFamily="18" charset="0"/>
                <a:cs typeface="Times New Roman" pitchFamily="18" charset="0"/>
              </a:rPr>
              <a:t>2</a:t>
            </a:r>
            <a:endParaRPr lang="en-US" sz="1600" b="1" baseline="-25000" dirty="0">
              <a:solidFill>
                <a:schemeClr val="bg1"/>
              </a:solidFill>
              <a:latin typeface="Book Antiqua" pitchFamily="18" charset="0"/>
              <a:cs typeface="Times New Roman" pitchFamily="18" charset="0"/>
            </a:endParaRPr>
          </a:p>
        </p:txBody>
      </p:sp>
      <p:cxnSp>
        <p:nvCxnSpPr>
          <p:cNvPr id="89" name="Straight Connector 88"/>
          <p:cNvCxnSpPr/>
          <p:nvPr/>
        </p:nvCxnSpPr>
        <p:spPr>
          <a:xfrm flipV="1">
            <a:off x="2180998" y="3962259"/>
            <a:ext cx="213811" cy="114582"/>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2050884" y="4221797"/>
            <a:ext cx="260228" cy="167346"/>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2367860" y="3709438"/>
            <a:ext cx="280846" cy="323165"/>
          </a:xfrm>
          <a:prstGeom prst="rect">
            <a:avLst/>
          </a:prstGeom>
        </p:spPr>
        <p:txBody>
          <a:bodyPr wrap="none">
            <a:spAutoFit/>
          </a:bodyPr>
          <a:lstStyle/>
          <a:p>
            <a:r>
              <a:rPr lang="en-US" sz="1500" b="1" dirty="0" smtClean="0">
                <a:solidFill>
                  <a:srgbClr val="FFFF00"/>
                </a:solidFill>
                <a:latin typeface="Times New Roman" pitchFamily="18" charset="0"/>
                <a:cs typeface="Times New Roman" pitchFamily="18" charset="0"/>
              </a:rPr>
              <a:t>1</a:t>
            </a:r>
            <a:endParaRPr lang="en-US" sz="1500" b="1" dirty="0">
              <a:solidFill>
                <a:srgbClr val="FFFF00"/>
              </a:solidFill>
            </a:endParaRPr>
          </a:p>
        </p:txBody>
      </p:sp>
      <p:sp>
        <p:nvSpPr>
          <p:cNvPr id="92" name="Rectangle 91"/>
          <p:cNvSpPr/>
          <p:nvPr/>
        </p:nvSpPr>
        <p:spPr>
          <a:xfrm>
            <a:off x="2133600" y="4305985"/>
            <a:ext cx="280846" cy="323165"/>
          </a:xfrm>
          <a:prstGeom prst="rect">
            <a:avLst/>
          </a:prstGeom>
        </p:spPr>
        <p:txBody>
          <a:bodyPr wrap="none">
            <a:spAutoFit/>
          </a:bodyPr>
          <a:lstStyle/>
          <a:p>
            <a:r>
              <a:rPr lang="en-US" sz="1500" b="1" dirty="0" smtClean="0">
                <a:solidFill>
                  <a:srgbClr val="FFFF00"/>
                </a:solidFill>
                <a:latin typeface="Times New Roman" pitchFamily="18" charset="0"/>
                <a:cs typeface="Times New Roman" pitchFamily="18" charset="0"/>
              </a:rPr>
              <a:t>3</a:t>
            </a:r>
            <a:endParaRPr lang="en-US" sz="1500" b="1" dirty="0">
              <a:solidFill>
                <a:srgbClr val="FFFF00"/>
              </a:solidFill>
            </a:endParaRPr>
          </a:p>
        </p:txBody>
      </p:sp>
      <p:sp>
        <p:nvSpPr>
          <p:cNvPr id="93" name="TextBox 92"/>
          <p:cNvSpPr txBox="1"/>
          <p:nvPr/>
        </p:nvSpPr>
        <p:spPr>
          <a:xfrm>
            <a:off x="765175" y="4548230"/>
            <a:ext cx="38100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sym typeface="Symbol"/>
              </a:rPr>
              <a:t></a:t>
            </a:r>
            <a:endParaRPr lang="en-US" sz="1600" b="1" dirty="0">
              <a:solidFill>
                <a:schemeClr val="bg1"/>
              </a:solidFill>
              <a:latin typeface="Book Antiqua" pitchFamily="18" charset="0"/>
              <a:cs typeface="Times New Roman" pitchFamily="18" charset="0"/>
            </a:endParaRPr>
          </a:p>
        </p:txBody>
      </p:sp>
      <p:sp>
        <p:nvSpPr>
          <p:cNvPr id="94" name="TextBox 93"/>
          <p:cNvSpPr txBox="1"/>
          <p:nvPr/>
        </p:nvSpPr>
        <p:spPr>
          <a:xfrm>
            <a:off x="1498488" y="4549256"/>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95" name="TextBox 94"/>
              <p:cNvSpPr txBox="1"/>
              <p:nvPr/>
            </p:nvSpPr>
            <p:spPr>
              <a:xfrm>
                <a:off x="1744234" y="4435475"/>
                <a:ext cx="464931" cy="56406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i="0" dirty="0" smtClean="0">
                              <a:solidFill>
                                <a:schemeClr val="bg1"/>
                              </a:solidFill>
                              <a:latin typeface="Book Antiqua" pitchFamily="18" charset="0"/>
                              <a:cs typeface="Times New Roman" pitchFamily="18" charset="0"/>
                            </a:rPr>
                            <m:t>5</m:t>
                          </m:r>
                        </m:num>
                        <m:den>
                          <m:r>
                            <m:rPr>
                              <m:nor/>
                            </m:rPr>
                            <a:rPr lang="en-US" sz="1600" b="1" i="0" dirty="0" smtClean="0">
                              <a:solidFill>
                                <a:schemeClr val="bg1"/>
                              </a:solidFill>
                              <a:latin typeface="Book Antiqua" pitchFamily="18" charset="0"/>
                              <a:cs typeface="Times New Roman" pitchFamily="18" charset="0"/>
                            </a:rPr>
                            <m:t>– 3</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95" name="TextBox 94"/>
              <p:cNvSpPr txBox="1">
                <a:spLocks noRot="1" noChangeAspect="1" noMove="1" noResize="1" noEditPoints="1" noAdjustHandles="1" noChangeArrowheads="1" noChangeShapeType="1" noTextEdit="1"/>
              </p:cNvSpPr>
              <p:nvPr/>
            </p:nvSpPr>
            <p:spPr>
              <a:xfrm>
                <a:off x="1744234" y="4435475"/>
                <a:ext cx="464931" cy="564065"/>
              </a:xfrm>
              <a:prstGeom prst="rect">
                <a:avLst/>
              </a:prstGeom>
              <a:blipFill rotWithShape="1">
                <a:blip r:embed="rId20"/>
                <a:stretch>
                  <a:fillRect/>
                </a:stretch>
              </a:blipFill>
            </p:spPr>
            <p:txBody>
              <a:bodyPr/>
              <a:lstStyle/>
              <a:p>
                <a:r>
                  <a:rPr lang="en-US">
                    <a:noFill/>
                  </a:rPr>
                  <a:t> </a:t>
                </a:r>
              </a:p>
            </p:txBody>
          </p:sp>
        </mc:Fallback>
      </mc:AlternateContent>
      <p:sp>
        <p:nvSpPr>
          <p:cNvPr id="96" name="TextBox 95"/>
          <p:cNvSpPr txBox="1"/>
          <p:nvPr/>
        </p:nvSpPr>
        <p:spPr>
          <a:xfrm>
            <a:off x="1188085" y="4549256"/>
            <a:ext cx="41148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h</a:t>
            </a:r>
            <a:r>
              <a:rPr lang="en-US" sz="1600" b="1" baseline="-25000" dirty="0" smtClean="0">
                <a:solidFill>
                  <a:schemeClr val="bg1"/>
                </a:solidFill>
                <a:latin typeface="Book Antiqua" pitchFamily="18" charset="0"/>
                <a:cs typeface="Times New Roman" pitchFamily="18" charset="0"/>
              </a:rPr>
              <a:t>2</a:t>
            </a:r>
            <a:endParaRPr lang="en-US" sz="1600" b="1" baseline="-25000" dirty="0">
              <a:solidFill>
                <a:schemeClr val="bg1"/>
              </a:solidFill>
              <a:latin typeface="Book Antiqua" pitchFamily="18" charset="0"/>
              <a:cs typeface="Times New Roman" pitchFamily="18" charset="0"/>
            </a:endParaRPr>
          </a:p>
        </p:txBody>
      </p:sp>
      <p:sp>
        <p:nvSpPr>
          <p:cNvPr id="110" name="Rectangle 109"/>
          <p:cNvSpPr/>
          <p:nvPr/>
        </p:nvSpPr>
        <p:spPr>
          <a:xfrm>
            <a:off x="4509434" y="3923560"/>
            <a:ext cx="3154794" cy="646331"/>
          </a:xfrm>
          <a:prstGeom prst="rect">
            <a:avLst/>
          </a:prstGeom>
          <a:solidFill>
            <a:srgbClr val="002060"/>
          </a:solidFill>
          <a:ln w="19050">
            <a:solidFill>
              <a:schemeClr val="bg1"/>
            </a:solidFill>
          </a:ln>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rPr>
              <a:t>The image height is 1.67 cm and it is inverted.</a:t>
            </a:r>
          </a:p>
        </p:txBody>
      </p:sp>
      <p:sp>
        <p:nvSpPr>
          <p:cNvPr id="111" name="TextBox 110"/>
          <p:cNvSpPr txBox="1"/>
          <p:nvPr/>
        </p:nvSpPr>
        <p:spPr>
          <a:xfrm>
            <a:off x="2754409" y="3978383"/>
            <a:ext cx="1700996" cy="346247"/>
          </a:xfrm>
          <a:prstGeom prst="rect">
            <a:avLst/>
          </a:prstGeom>
          <a:noFill/>
          <a:ln w="9525">
            <a:noFill/>
            <a:miter lim="800000"/>
            <a:headEnd/>
            <a:tailEnd/>
          </a:ln>
        </p:spPr>
        <p:txBody>
          <a:bodyPr wrap="square" lIns="68550" tIns="34289" rIns="68550" bIns="34289">
            <a:spAutoFit/>
          </a:bodyPr>
          <a:lstStyle>
            <a:defPPr>
              <a:defRPr lang="en-US"/>
            </a:defPPr>
            <a:lvl1pPr>
              <a:defRPr sz="1600" b="1">
                <a:solidFill>
                  <a:srgbClr val="0000CC"/>
                </a:solidFill>
                <a:latin typeface="Book Antiqua" pitchFamily="18" charset="0"/>
              </a:defRPr>
            </a:lvl1pPr>
          </a:lstStyle>
          <a:p>
            <a:r>
              <a:rPr lang="en-US" sz="1800" dirty="0" smtClean="0">
                <a:solidFill>
                  <a:schemeClr val="bg1"/>
                </a:solidFill>
                <a:effectLst>
                  <a:outerShdw blurRad="38100" dist="38100" dir="2700000" algn="tl">
                    <a:srgbClr val="000000">
                      <a:alpha val="43137"/>
                    </a:srgbClr>
                  </a:outerShdw>
                </a:effectLst>
                <a:sym typeface="Symbol"/>
              </a:rPr>
              <a:t> </a:t>
            </a:r>
            <a:r>
              <a:rPr lang="en-US" sz="1800" dirty="0" smtClean="0">
                <a:solidFill>
                  <a:schemeClr val="bg1"/>
                </a:solidFill>
                <a:effectLst>
                  <a:outerShdw blurRad="38100" dist="38100" dir="2700000" algn="tl">
                    <a:srgbClr val="000000">
                      <a:alpha val="43137"/>
                    </a:srgbClr>
                  </a:outerShdw>
                </a:effectLst>
                <a:cs typeface="Times New Roman" pitchFamily="18" charset="0"/>
              </a:rPr>
              <a:t>h</a:t>
            </a:r>
            <a:r>
              <a:rPr lang="en-US" sz="1800" baseline="-25000" dirty="0" smtClean="0">
                <a:solidFill>
                  <a:schemeClr val="bg1"/>
                </a:solidFill>
                <a:effectLst>
                  <a:outerShdw blurRad="38100" dist="38100" dir="2700000" algn="tl">
                    <a:srgbClr val="000000">
                      <a:alpha val="43137"/>
                    </a:srgbClr>
                  </a:outerShdw>
                </a:effectLst>
                <a:cs typeface="Times New Roman" pitchFamily="18" charset="0"/>
              </a:rPr>
              <a:t>2</a:t>
            </a:r>
            <a:r>
              <a:rPr lang="en-US" sz="1800" dirty="0" smtClean="0">
                <a:solidFill>
                  <a:srgbClr val="002060"/>
                </a:solidFill>
                <a:effectLst>
                  <a:outerShdw blurRad="38100" dist="38100" dir="2700000" algn="tl">
                    <a:srgbClr val="000000">
                      <a:alpha val="43137"/>
                    </a:srgbClr>
                  </a:outerShdw>
                </a:effectLst>
                <a:cs typeface="Times New Roman" pitchFamily="18" charset="0"/>
              </a:rPr>
              <a:t> </a:t>
            </a:r>
            <a:r>
              <a:rPr lang="en-US" sz="1800" dirty="0" smtClean="0">
                <a:solidFill>
                  <a:schemeClr val="bg1"/>
                </a:solidFill>
                <a:effectLst>
                  <a:outerShdw blurRad="38100" dist="38100" dir="2700000" algn="tl">
                    <a:srgbClr val="000000">
                      <a:alpha val="43137"/>
                    </a:srgbClr>
                  </a:outerShdw>
                </a:effectLst>
              </a:rPr>
              <a:t>= -1.67 </a:t>
            </a:r>
            <a:r>
              <a:rPr lang="en-US" sz="1800" dirty="0">
                <a:solidFill>
                  <a:schemeClr val="bg1"/>
                </a:solidFill>
                <a:effectLst>
                  <a:outerShdw blurRad="38100" dist="38100" dir="2700000" algn="tl">
                    <a:srgbClr val="000000">
                      <a:alpha val="43137"/>
                    </a:srgbClr>
                  </a:outerShdw>
                </a:effectLst>
              </a:rPr>
              <a:t>cm</a:t>
            </a:r>
          </a:p>
        </p:txBody>
      </p:sp>
      <p:sp>
        <p:nvSpPr>
          <p:cNvPr id="112" name="Rectangle 111"/>
          <p:cNvSpPr/>
          <p:nvPr/>
        </p:nvSpPr>
        <p:spPr>
          <a:xfrm>
            <a:off x="2754407" y="3950468"/>
            <a:ext cx="1665193" cy="371294"/>
          </a:xfrm>
          <a:prstGeom prst="rect">
            <a:avLst/>
          </a:prstGeom>
          <a:ln w="12700">
            <a:solidFill>
              <a:srgbClr val="FFFF00"/>
            </a:solidFill>
            <a:headEnd type="triangle" w="med" len="med"/>
            <a:tailEnd type="none" w="med" len="med"/>
          </a:ln>
          <a:effectLst>
            <a:glow rad="50800">
              <a:srgbClr val="FF0000">
                <a:alpha val="7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latin typeface="Tw Cen MT" panose="020B0602020104020603" pitchFamily="34" charset="0"/>
            </a:endParaRPr>
          </a:p>
        </p:txBody>
      </p:sp>
    </p:spTree>
    <p:extLst>
      <p:ext uri="{BB962C8B-B14F-4D97-AF65-F5344CB8AC3E}">
        <p14:creationId xmlns:p14="http://schemas.microsoft.com/office/powerpoint/2010/main" val="85901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fill="hold"/>
                                        <p:tgtEl>
                                          <p:spTgt spid="107"/>
                                        </p:tgtEl>
                                        <p:attrNameLst>
                                          <p:attrName>ppt_x</p:attrName>
                                        </p:attrNameLst>
                                      </p:cBhvr>
                                      <p:tavLst>
                                        <p:tav tm="0">
                                          <p:val>
                                            <p:strVal val="#ppt_x"/>
                                          </p:val>
                                        </p:tav>
                                        <p:tav tm="100000">
                                          <p:val>
                                            <p:strVal val="#ppt_x"/>
                                          </p:val>
                                        </p:tav>
                                      </p:tavLst>
                                    </p:anim>
                                    <p:anim calcmode="lin" valueType="num">
                                      <p:cBhvr additive="base">
                                        <p:cTn id="8" dur="500" fill="hold"/>
                                        <p:tgtEl>
                                          <p:spTgt spid="107"/>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1000"/>
                                        <p:tgtEl>
                                          <p:spTgt spid="27"/>
                                        </p:tgtEl>
                                      </p:cBhvr>
                                    </p:animEffect>
                                  </p:childTnLst>
                                </p:cTn>
                              </p:par>
                            </p:childTnLst>
                          </p:cTn>
                        </p:par>
                        <p:par>
                          <p:cTn id="22" fill="hold">
                            <p:stCondLst>
                              <p:cond delay="1000"/>
                            </p:stCondLst>
                            <p:childTnLst>
                              <p:par>
                                <p:cTn id="23" presetID="53" presetClass="entr" presetSubtype="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fltVal val="0"/>
                                          </p:val>
                                        </p:tav>
                                        <p:tav tm="100000">
                                          <p:val>
                                            <p:strVal val="#ppt_h"/>
                                          </p:val>
                                        </p:tav>
                                      </p:tavLst>
                                    </p:anim>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1000"/>
                                        <p:tgtEl>
                                          <p:spTgt spid="23"/>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par>
                          <p:cTn id="40" fill="hold">
                            <p:stCondLst>
                              <p:cond delay="1000"/>
                            </p:stCondLst>
                            <p:childTnLst>
                              <p:par>
                                <p:cTn id="41" presetID="35" presetClass="emph" presetSubtype="0" repeatCount="4000" fill="hold" nodeType="afterEffect">
                                  <p:stCondLst>
                                    <p:cond delay="0"/>
                                  </p:stCondLst>
                                  <p:childTnLst>
                                    <p:anim calcmode="discrete" valueType="str">
                                      <p:cBhvr>
                                        <p:cTn id="42" dur="1000" fill="hold"/>
                                        <p:tgtEl>
                                          <p:spTgt spid="23"/>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1" nodeType="withEffect">
                                  <p:stCondLst>
                                    <p:cond delay="0"/>
                                  </p:stCondLst>
                                  <p:endCondLst>
                                    <p:cond evt="onNext" delay="0">
                                      <p:tgtEl>
                                        <p:sldTgt/>
                                      </p:tgtEl>
                                    </p:cond>
                                  </p:endCondLst>
                                  <p:childTnLst>
                                    <p:anim calcmode="discrete" valueType="str">
                                      <p:cBhvr>
                                        <p:cTn id="44" dur="10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2" nodeType="clickEffect">
                                  <p:stCondLst>
                                    <p:cond delay="0"/>
                                  </p:stCondLst>
                                  <p:childTnLst>
                                    <p:set>
                                      <p:cBhvr>
                                        <p:cTn id="48" dur="1" fill="hold">
                                          <p:stCondLst>
                                            <p:cond delay="0"/>
                                          </p:stCondLst>
                                        </p:cTn>
                                        <p:tgtEl>
                                          <p:spTgt spid="21"/>
                                        </p:tgtEl>
                                        <p:attrNameLst>
                                          <p:attrName>style.visibility</p:attrName>
                                        </p:attrNameLst>
                                      </p:cBhvr>
                                      <p:to>
                                        <p:strVal val="hidden"/>
                                      </p:to>
                                    </p:set>
                                  </p:childTnLst>
                                </p:cTn>
                              </p:par>
                              <p:par>
                                <p:cTn id="49" presetID="22" presetClass="entr" presetSubtype="2"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1000"/>
                                        <p:tgtEl>
                                          <p:spTgt spid="28"/>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par>
                                <p:cTn id="56" presetID="35" presetClass="emph" presetSubtype="0" repeatCount="indefinite" fill="hold" grpId="1" nodeType="withEffect">
                                  <p:stCondLst>
                                    <p:cond delay="0"/>
                                  </p:stCondLst>
                                  <p:endCondLst>
                                    <p:cond evt="onNext" delay="0">
                                      <p:tgtEl>
                                        <p:sldTgt/>
                                      </p:tgtEl>
                                    </p:cond>
                                  </p:endCondLst>
                                  <p:childTnLst>
                                    <p:anim calcmode="discrete" valueType="str">
                                      <p:cBhvr>
                                        <p:cTn id="57" dur="1000" fill="hold"/>
                                        <p:tgtEl>
                                          <p:spTgt spid="37"/>
                                        </p:tgtEl>
                                        <p:attrNameLst>
                                          <p:attrName>style.visibility</p:attrName>
                                        </p:attrNameLst>
                                      </p:cBhvr>
                                      <p:tavLst>
                                        <p:tav tm="0">
                                          <p:val>
                                            <p:strVal val="hidden"/>
                                          </p:val>
                                        </p:tav>
                                        <p:tav tm="50000">
                                          <p:val>
                                            <p:strVal val="visible"/>
                                          </p:val>
                                        </p:tav>
                                      </p:tavLst>
                                    </p:anim>
                                  </p:childTnLst>
                                </p:cTn>
                              </p:par>
                            </p:childTnLst>
                          </p:cTn>
                        </p:par>
                        <p:par>
                          <p:cTn id="58" fill="hold">
                            <p:stCondLst>
                              <p:cond delay="1000"/>
                            </p:stCondLst>
                            <p:childTnLst>
                              <p:par>
                                <p:cTn id="59" presetID="35" presetClass="emph" presetSubtype="0" repeatCount="4000" fill="hold" nodeType="afterEffect">
                                  <p:stCondLst>
                                    <p:cond delay="0"/>
                                  </p:stCondLst>
                                  <p:childTnLst>
                                    <p:anim calcmode="discrete" valueType="str">
                                      <p:cBhvr>
                                        <p:cTn id="60" dur="1000" fill="hold"/>
                                        <p:tgtEl>
                                          <p:spTgt spid="28"/>
                                        </p:tgtEl>
                                        <p:attrNameLst>
                                          <p:attrName>style.visibility</p:attrName>
                                        </p:attrNameLst>
                                      </p:cBhvr>
                                      <p:tavLst>
                                        <p:tav tm="0">
                                          <p:val>
                                            <p:strVal val="hidden"/>
                                          </p:val>
                                        </p:tav>
                                        <p:tav tm="50000">
                                          <p:val>
                                            <p:strVal val="visible"/>
                                          </p:val>
                                        </p:tav>
                                      </p:tavLst>
                                    </p:anim>
                                  </p:childTnLst>
                                </p:cTn>
                              </p:par>
                              <p:par>
                                <p:cTn id="61" presetID="35" presetClass="emph" presetSubtype="0" repeatCount="indefinite" fill="hold" grpId="1" nodeType="withEffect">
                                  <p:stCondLst>
                                    <p:cond delay="0"/>
                                  </p:stCondLst>
                                  <p:endCondLst>
                                    <p:cond evt="onNext" delay="0">
                                      <p:tgtEl>
                                        <p:sldTgt/>
                                      </p:tgtEl>
                                    </p:cond>
                                  </p:endCondLst>
                                  <p:childTnLst>
                                    <p:anim calcmode="discrete" valueType="str">
                                      <p:cBhvr>
                                        <p:cTn id="62"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2" nodeType="clickEffect">
                                  <p:stCondLst>
                                    <p:cond delay="0"/>
                                  </p:stCondLst>
                                  <p:childTnLst>
                                    <p:set>
                                      <p:cBhvr>
                                        <p:cTn id="66" dur="1" fill="hold">
                                          <p:stCondLst>
                                            <p:cond delay="0"/>
                                          </p:stCondLst>
                                        </p:cTn>
                                        <p:tgtEl>
                                          <p:spTgt spid="31"/>
                                        </p:tgtEl>
                                        <p:attrNameLst>
                                          <p:attrName>style.visibility</p:attrName>
                                        </p:attrNameLst>
                                      </p:cBhvr>
                                      <p:to>
                                        <p:strVal val="hidden"/>
                                      </p:to>
                                    </p:set>
                                  </p:childTnLst>
                                </p:cTn>
                              </p:par>
                              <p:par>
                                <p:cTn id="67" presetID="1" presetClass="exit" presetSubtype="0" fill="hold" grpId="2" nodeType="withEffect">
                                  <p:stCondLst>
                                    <p:cond delay="0"/>
                                  </p:stCondLst>
                                  <p:childTnLst>
                                    <p:set>
                                      <p:cBhvr>
                                        <p:cTn id="68" dur="1" fill="hold">
                                          <p:stCondLst>
                                            <p:cond delay="0"/>
                                          </p:stCondLst>
                                        </p:cTn>
                                        <p:tgtEl>
                                          <p:spTgt spid="3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wipe(down)">
                                      <p:cBhvr>
                                        <p:cTn id="73" dur="1000"/>
                                        <p:tgtEl>
                                          <p:spTgt spid="43"/>
                                        </p:tgtEl>
                                      </p:cBhvr>
                                    </p:animEffect>
                                  </p:childTnLst>
                                </p:cTn>
                              </p:par>
                            </p:childTnLst>
                          </p:cTn>
                        </p:par>
                        <p:par>
                          <p:cTn id="74" fill="hold">
                            <p:stCondLst>
                              <p:cond delay="1000"/>
                            </p:stCondLst>
                            <p:childTnLst>
                              <p:par>
                                <p:cTn id="75" presetID="53" presetClass="entr" presetSubtype="0"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 calcmode="lin" valueType="num">
                                      <p:cBhvr>
                                        <p:cTn id="77" dur="500" fill="hold"/>
                                        <p:tgtEl>
                                          <p:spTgt spid="42"/>
                                        </p:tgtEl>
                                        <p:attrNameLst>
                                          <p:attrName>ppt_w</p:attrName>
                                        </p:attrNameLst>
                                      </p:cBhvr>
                                      <p:tavLst>
                                        <p:tav tm="0">
                                          <p:val>
                                            <p:fltVal val="0"/>
                                          </p:val>
                                        </p:tav>
                                        <p:tav tm="100000">
                                          <p:val>
                                            <p:strVal val="#ppt_w"/>
                                          </p:val>
                                        </p:tav>
                                      </p:tavLst>
                                    </p:anim>
                                    <p:anim calcmode="lin" valueType="num">
                                      <p:cBhvr>
                                        <p:cTn id="78" dur="500" fill="hold"/>
                                        <p:tgtEl>
                                          <p:spTgt spid="42"/>
                                        </p:tgtEl>
                                        <p:attrNameLst>
                                          <p:attrName>ppt_h</p:attrName>
                                        </p:attrNameLst>
                                      </p:cBhvr>
                                      <p:tavLst>
                                        <p:tav tm="0">
                                          <p:val>
                                            <p:fltVal val="0"/>
                                          </p:val>
                                        </p:tav>
                                        <p:tav tm="100000">
                                          <p:val>
                                            <p:strVal val="#ppt_h"/>
                                          </p:val>
                                        </p:tav>
                                      </p:tavLst>
                                    </p:anim>
                                    <p:animEffect transition="in" filter="fade">
                                      <p:cBhvr>
                                        <p:cTn id="79" dur="500"/>
                                        <p:tgtEl>
                                          <p:spTgt spid="42"/>
                                        </p:tgtEl>
                                      </p:cBhvr>
                                    </p:animEffect>
                                  </p:childTnLst>
                                </p:cTn>
                              </p:par>
                              <p:par>
                                <p:cTn id="80" presetID="53" presetClass="entr" presetSubtype="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p:cTn id="82" dur="500" fill="hold"/>
                                        <p:tgtEl>
                                          <p:spTgt spid="38"/>
                                        </p:tgtEl>
                                        <p:attrNameLst>
                                          <p:attrName>ppt_w</p:attrName>
                                        </p:attrNameLst>
                                      </p:cBhvr>
                                      <p:tavLst>
                                        <p:tav tm="0">
                                          <p:val>
                                            <p:fltVal val="0"/>
                                          </p:val>
                                        </p:tav>
                                        <p:tav tm="100000">
                                          <p:val>
                                            <p:strVal val="#ppt_w"/>
                                          </p:val>
                                        </p:tav>
                                      </p:tavLst>
                                    </p:anim>
                                    <p:anim calcmode="lin" valueType="num">
                                      <p:cBhvr>
                                        <p:cTn id="83" dur="500" fill="hold"/>
                                        <p:tgtEl>
                                          <p:spTgt spid="38"/>
                                        </p:tgtEl>
                                        <p:attrNameLst>
                                          <p:attrName>ppt_h</p:attrName>
                                        </p:attrNameLst>
                                      </p:cBhvr>
                                      <p:tavLst>
                                        <p:tav tm="0">
                                          <p:val>
                                            <p:fltVal val="0"/>
                                          </p:val>
                                        </p:tav>
                                        <p:tav tm="100000">
                                          <p:val>
                                            <p:strVal val="#ppt_h"/>
                                          </p:val>
                                        </p:tav>
                                      </p:tavLst>
                                    </p:anim>
                                    <p:animEffect transition="in" filter="fade">
                                      <p:cBhvr>
                                        <p:cTn id="84" dur="500"/>
                                        <p:tgtEl>
                                          <p:spTgt spid="38"/>
                                        </p:tgtEl>
                                      </p:cBhvr>
                                    </p:animEffect>
                                  </p:childTnLst>
                                </p:cTn>
                              </p:par>
                            </p:childTnLst>
                          </p:cTn>
                        </p:par>
                        <p:par>
                          <p:cTn id="85" fill="hold">
                            <p:stCondLst>
                              <p:cond delay="1500"/>
                            </p:stCondLst>
                            <p:childTnLst>
                              <p:par>
                                <p:cTn id="86" presetID="22" presetClass="entr" presetSubtype="2" fill="hold" nodeType="after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ipe(right)">
                                      <p:cBhvr>
                                        <p:cTn id="88" dur="1000"/>
                                        <p:tgtEl>
                                          <p:spTgt spid="39"/>
                                        </p:tgtEl>
                                      </p:cBhvr>
                                    </p:animEffect>
                                  </p:childTnLst>
                                </p:cTn>
                              </p:par>
                            </p:childTnLst>
                          </p:cTn>
                        </p:par>
                        <p:par>
                          <p:cTn id="89" fill="hold">
                            <p:stCondLst>
                              <p:cond delay="2500"/>
                            </p:stCondLst>
                            <p:childTnLst>
                              <p:par>
                                <p:cTn id="90" presetID="35" presetClass="emph" presetSubtype="0" repeatCount="4000" fill="hold" nodeType="afterEffect">
                                  <p:stCondLst>
                                    <p:cond delay="0"/>
                                  </p:stCondLst>
                                  <p:childTnLst>
                                    <p:anim calcmode="discrete" valueType="str">
                                      <p:cBhvr>
                                        <p:cTn id="91" dur="1000" fill="hold"/>
                                        <p:tgtEl>
                                          <p:spTgt spid="39"/>
                                        </p:tgtEl>
                                        <p:attrNameLst>
                                          <p:attrName>style.visibility</p:attrName>
                                        </p:attrNameLst>
                                      </p:cBhvr>
                                      <p:tavLst>
                                        <p:tav tm="0">
                                          <p:val>
                                            <p:strVal val="hidden"/>
                                          </p:val>
                                        </p:tav>
                                        <p:tav tm="50000">
                                          <p:val>
                                            <p:strVal val="visible"/>
                                          </p:val>
                                        </p:tav>
                                      </p:tavLst>
                                    </p:anim>
                                  </p:childTnLst>
                                </p:cTn>
                              </p:par>
                              <p:par>
                                <p:cTn id="92" presetID="1"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childTnLst>
                                </p:cTn>
                              </p:par>
                              <p:par>
                                <p:cTn id="94" presetID="35" presetClass="emph" presetSubtype="0" repeatCount="4000" fill="hold" grpId="1" nodeType="withEffect">
                                  <p:stCondLst>
                                    <p:cond delay="0"/>
                                  </p:stCondLst>
                                  <p:childTnLst>
                                    <p:anim calcmode="discrete" valueType="str">
                                      <p:cBhvr>
                                        <p:cTn id="95" dur="1000" fill="hold"/>
                                        <p:tgtEl>
                                          <p:spTgt spid="32"/>
                                        </p:tgtEl>
                                        <p:attrNameLst>
                                          <p:attrName>style.visibility</p:attrName>
                                        </p:attrNameLst>
                                      </p:cBhvr>
                                      <p:tavLst>
                                        <p:tav tm="0">
                                          <p:val>
                                            <p:strVal val="hidden"/>
                                          </p:val>
                                        </p:tav>
                                        <p:tav tm="50000">
                                          <p:val>
                                            <p:strVal val="visible"/>
                                          </p:val>
                                        </p:tav>
                                      </p:tavLst>
                                    </p:anim>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2" nodeType="clickEffect">
                                  <p:stCondLst>
                                    <p:cond delay="0"/>
                                  </p:stCondLst>
                                  <p:childTnLst>
                                    <p:set>
                                      <p:cBhvr>
                                        <p:cTn id="99" dur="1" fill="hold">
                                          <p:stCondLst>
                                            <p:cond delay="0"/>
                                          </p:stCondLst>
                                        </p:cTn>
                                        <p:tgtEl>
                                          <p:spTgt spid="32"/>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childTnLst>
                                </p:cTn>
                              </p:par>
                              <p:par>
                                <p:cTn id="102" presetID="22" presetClass="entr" presetSubtype="4" fill="hold"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down)">
                                      <p:cBhvr>
                                        <p:cTn id="104" dur="1000"/>
                                        <p:tgtEl>
                                          <p:spTgt spid="34"/>
                                        </p:tgtEl>
                                      </p:cBhvr>
                                    </p:animEffect>
                                  </p:childTnLst>
                                </p:cTn>
                              </p:par>
                              <p:par>
                                <p:cTn id="105" presetID="35" presetClass="emph" presetSubtype="0" repeatCount="4000" fill="hold" grpId="1" nodeType="withEffect">
                                  <p:stCondLst>
                                    <p:cond delay="0"/>
                                  </p:stCondLst>
                                  <p:childTnLst>
                                    <p:anim calcmode="discrete" valueType="str">
                                      <p:cBhvr>
                                        <p:cTn id="106" dur="1000" fill="hold"/>
                                        <p:tgtEl>
                                          <p:spTgt spid="33"/>
                                        </p:tgtEl>
                                        <p:attrNameLst>
                                          <p:attrName>style.visibility</p:attrName>
                                        </p:attrNameLst>
                                      </p:cBhvr>
                                      <p:tavLst>
                                        <p:tav tm="0">
                                          <p:val>
                                            <p:strVal val="hidden"/>
                                          </p:val>
                                        </p:tav>
                                        <p:tav tm="50000">
                                          <p:val>
                                            <p:strVal val="visible"/>
                                          </p:val>
                                        </p:tav>
                                      </p:tavLst>
                                    </p:anim>
                                  </p:childTnLst>
                                </p:cTn>
                              </p:par>
                              <p:par>
                                <p:cTn id="107" presetID="35" presetClass="emph" presetSubtype="0" repeatCount="4000" fill="hold" nodeType="withEffect">
                                  <p:stCondLst>
                                    <p:cond delay="0"/>
                                  </p:stCondLst>
                                  <p:childTnLst>
                                    <p:anim calcmode="discrete" valueType="str">
                                      <p:cBhvr>
                                        <p:cTn id="108" dur="10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2" nodeType="clickEffect">
                                  <p:stCondLst>
                                    <p:cond delay="0"/>
                                  </p:stCondLst>
                                  <p:childTnLst>
                                    <p:set>
                                      <p:cBhvr>
                                        <p:cTn id="112" dur="1" fill="hold">
                                          <p:stCondLst>
                                            <p:cond delay="0"/>
                                          </p:stCondLst>
                                        </p:cTn>
                                        <p:tgtEl>
                                          <p:spTgt spid="3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nodeType="clickEffect">
                                  <p:stCondLst>
                                    <p:cond delay="0"/>
                                  </p:stCondLst>
                                  <p:childTnLst>
                                    <p:set>
                                      <p:cBhvr>
                                        <p:cTn id="116" dur="1" fill="hold">
                                          <p:stCondLst>
                                            <p:cond delay="0"/>
                                          </p:stCondLst>
                                        </p:cTn>
                                        <p:tgtEl>
                                          <p:spTgt spid="44"/>
                                        </p:tgtEl>
                                        <p:attrNameLst>
                                          <p:attrName>style.visibility</p:attrName>
                                        </p:attrNameLst>
                                      </p:cBhvr>
                                      <p:to>
                                        <p:strVal val="visible"/>
                                      </p:to>
                                    </p:set>
                                    <p:anim calcmode="lin" valueType="num">
                                      <p:cBhvr>
                                        <p:cTn id="117" dur="500" fill="hold"/>
                                        <p:tgtEl>
                                          <p:spTgt spid="44"/>
                                        </p:tgtEl>
                                        <p:attrNameLst>
                                          <p:attrName>ppt_w</p:attrName>
                                        </p:attrNameLst>
                                      </p:cBhvr>
                                      <p:tavLst>
                                        <p:tav tm="0">
                                          <p:val>
                                            <p:fltVal val="0"/>
                                          </p:val>
                                        </p:tav>
                                        <p:tav tm="100000">
                                          <p:val>
                                            <p:strVal val="#ppt_w"/>
                                          </p:val>
                                        </p:tav>
                                      </p:tavLst>
                                    </p:anim>
                                    <p:anim calcmode="lin" valueType="num">
                                      <p:cBhvr>
                                        <p:cTn id="118" dur="500" fill="hold"/>
                                        <p:tgtEl>
                                          <p:spTgt spid="44"/>
                                        </p:tgtEl>
                                        <p:attrNameLst>
                                          <p:attrName>ppt_h</p:attrName>
                                        </p:attrNameLst>
                                      </p:cBhvr>
                                      <p:tavLst>
                                        <p:tav tm="0">
                                          <p:val>
                                            <p:fltVal val="0"/>
                                          </p:val>
                                        </p:tav>
                                        <p:tav tm="100000">
                                          <p:val>
                                            <p:strVal val="#ppt_h"/>
                                          </p:val>
                                        </p:tav>
                                      </p:tavLst>
                                    </p:anim>
                                    <p:animEffect transition="in" filter="fade">
                                      <p:cBhvr>
                                        <p:cTn id="119" dur="500"/>
                                        <p:tgtEl>
                                          <p:spTgt spid="4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52"/>
                                        </p:tgtEl>
                                        <p:attrNameLst>
                                          <p:attrName>style.visibility</p:attrName>
                                        </p:attrNameLst>
                                      </p:cBhvr>
                                      <p:to>
                                        <p:strVal val="visible"/>
                                      </p:to>
                                    </p:set>
                                    <p:animEffect transition="in" filter="wipe(left)">
                                      <p:cBhvr>
                                        <p:cTn id="124" dur="500"/>
                                        <p:tgtEl>
                                          <p:spTgt spid="5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wipe(left)">
                                      <p:cBhvr>
                                        <p:cTn id="129" dur="500"/>
                                        <p:tgtEl>
                                          <p:spTgt spid="55"/>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56"/>
                                        </p:tgtEl>
                                        <p:attrNameLst>
                                          <p:attrName>style.visibility</p:attrName>
                                        </p:attrNameLst>
                                      </p:cBhvr>
                                      <p:to>
                                        <p:strVal val="visible"/>
                                      </p:to>
                                    </p:set>
                                    <p:animEffect transition="in" filter="wipe(left)">
                                      <p:cBhvr>
                                        <p:cTn id="134" dur="500"/>
                                        <p:tgtEl>
                                          <p:spTgt spid="56"/>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58"/>
                                        </p:tgtEl>
                                        <p:attrNameLst>
                                          <p:attrName>style.visibility</p:attrName>
                                        </p:attrNameLst>
                                      </p:cBhvr>
                                      <p:to>
                                        <p:strVal val="visible"/>
                                      </p:to>
                                    </p:set>
                                    <p:animEffect transition="in" filter="wipe(left)">
                                      <p:cBhvr>
                                        <p:cTn id="139" dur="500"/>
                                        <p:tgtEl>
                                          <p:spTgt spid="58"/>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59"/>
                                        </p:tgtEl>
                                        <p:attrNameLst>
                                          <p:attrName>style.visibility</p:attrName>
                                        </p:attrNameLst>
                                      </p:cBhvr>
                                      <p:to>
                                        <p:strVal val="visible"/>
                                      </p:to>
                                    </p:set>
                                    <p:animEffect transition="in" filter="wipe(left)">
                                      <p:cBhvr>
                                        <p:cTn id="144" dur="500"/>
                                        <p:tgtEl>
                                          <p:spTgt spid="5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57"/>
                                        </p:tgtEl>
                                        <p:attrNameLst>
                                          <p:attrName>style.visibility</p:attrName>
                                        </p:attrNameLst>
                                      </p:cBhvr>
                                      <p:to>
                                        <p:strVal val="visible"/>
                                      </p:to>
                                    </p:set>
                                    <p:animEffect transition="in" filter="wipe(left)">
                                      <p:cBhvr>
                                        <p:cTn id="149" dur="500"/>
                                        <p:tgtEl>
                                          <p:spTgt spid="57"/>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60"/>
                                        </p:tgtEl>
                                        <p:attrNameLst>
                                          <p:attrName>style.visibility</p:attrName>
                                        </p:attrNameLst>
                                      </p:cBhvr>
                                      <p:to>
                                        <p:strVal val="visible"/>
                                      </p:to>
                                    </p:set>
                                    <p:animEffect transition="in" filter="wipe(left)">
                                      <p:cBhvr>
                                        <p:cTn id="154" dur="500"/>
                                        <p:tgtEl>
                                          <p:spTgt spid="60"/>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61"/>
                                        </p:tgtEl>
                                        <p:attrNameLst>
                                          <p:attrName>style.visibility</p:attrName>
                                        </p:attrNameLst>
                                      </p:cBhvr>
                                      <p:to>
                                        <p:strVal val="visible"/>
                                      </p:to>
                                    </p:set>
                                    <p:animEffect transition="in" filter="wipe(left)">
                                      <p:cBhvr>
                                        <p:cTn id="159" dur="500"/>
                                        <p:tgtEl>
                                          <p:spTgt spid="61"/>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62"/>
                                        </p:tgtEl>
                                        <p:attrNameLst>
                                          <p:attrName>style.visibility</p:attrName>
                                        </p:attrNameLst>
                                      </p:cBhvr>
                                      <p:to>
                                        <p:strVal val="visible"/>
                                      </p:to>
                                    </p:set>
                                    <p:animEffect transition="in" filter="wipe(left)">
                                      <p:cBhvr>
                                        <p:cTn id="164" dur="500"/>
                                        <p:tgtEl>
                                          <p:spTgt spid="62"/>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65"/>
                                        </p:tgtEl>
                                        <p:attrNameLst>
                                          <p:attrName>style.visibility</p:attrName>
                                        </p:attrNameLst>
                                      </p:cBhvr>
                                      <p:to>
                                        <p:strVal val="visible"/>
                                      </p:to>
                                    </p:set>
                                    <p:animEffect transition="in" filter="wipe(left)">
                                      <p:cBhvr>
                                        <p:cTn id="169" dur="500"/>
                                        <p:tgtEl>
                                          <p:spTgt spid="65"/>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66"/>
                                        </p:tgtEl>
                                        <p:attrNameLst>
                                          <p:attrName>style.visibility</p:attrName>
                                        </p:attrNameLst>
                                      </p:cBhvr>
                                      <p:to>
                                        <p:strVal val="visible"/>
                                      </p:to>
                                    </p:set>
                                    <p:animEffect transition="in" filter="wipe(left)">
                                      <p:cBhvr>
                                        <p:cTn id="174" dur="500"/>
                                        <p:tgtEl>
                                          <p:spTgt spid="66"/>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67"/>
                                        </p:tgtEl>
                                        <p:attrNameLst>
                                          <p:attrName>style.visibility</p:attrName>
                                        </p:attrNameLst>
                                      </p:cBhvr>
                                      <p:to>
                                        <p:strVal val="visible"/>
                                      </p:to>
                                    </p:set>
                                    <p:animEffect transition="in" filter="wipe(left)">
                                      <p:cBhvr>
                                        <p:cTn id="179" dur="500"/>
                                        <p:tgtEl>
                                          <p:spTgt spid="67"/>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68"/>
                                        </p:tgtEl>
                                        <p:attrNameLst>
                                          <p:attrName>style.visibility</p:attrName>
                                        </p:attrNameLst>
                                      </p:cBhvr>
                                      <p:to>
                                        <p:strVal val="visible"/>
                                      </p:to>
                                    </p:set>
                                    <p:animEffect transition="in" filter="wipe(left)">
                                      <p:cBhvr>
                                        <p:cTn id="184" dur="500"/>
                                        <p:tgtEl>
                                          <p:spTgt spid="68"/>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nodeType="clickEffect">
                                  <p:stCondLst>
                                    <p:cond delay="0"/>
                                  </p:stCondLst>
                                  <p:childTnLst>
                                    <p:set>
                                      <p:cBhvr>
                                        <p:cTn id="188" dur="1" fill="hold">
                                          <p:stCondLst>
                                            <p:cond delay="0"/>
                                          </p:stCondLst>
                                        </p:cTn>
                                        <p:tgtEl>
                                          <p:spTgt spid="69"/>
                                        </p:tgtEl>
                                        <p:attrNameLst>
                                          <p:attrName>style.visibility</p:attrName>
                                        </p:attrNameLst>
                                      </p:cBhvr>
                                      <p:to>
                                        <p:strVal val="visible"/>
                                      </p:to>
                                    </p:set>
                                    <p:animEffect transition="in" filter="wipe(left)">
                                      <p:cBhvr>
                                        <p:cTn id="189" dur="500"/>
                                        <p:tgtEl>
                                          <p:spTgt spid="69"/>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nodeType="clickEffect">
                                  <p:stCondLst>
                                    <p:cond delay="0"/>
                                  </p:stCondLst>
                                  <p:childTnLst>
                                    <p:set>
                                      <p:cBhvr>
                                        <p:cTn id="193" dur="1" fill="hold">
                                          <p:stCondLst>
                                            <p:cond delay="0"/>
                                          </p:stCondLst>
                                        </p:cTn>
                                        <p:tgtEl>
                                          <p:spTgt spid="72"/>
                                        </p:tgtEl>
                                        <p:attrNameLst>
                                          <p:attrName>style.visibility</p:attrName>
                                        </p:attrNameLst>
                                      </p:cBhvr>
                                      <p:to>
                                        <p:strVal val="visible"/>
                                      </p:to>
                                    </p:set>
                                    <p:animEffect transition="in" filter="wipe(left)">
                                      <p:cBhvr>
                                        <p:cTn id="194" dur="500"/>
                                        <p:tgtEl>
                                          <p:spTgt spid="72"/>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nodeType="clickEffect">
                                  <p:stCondLst>
                                    <p:cond delay="0"/>
                                  </p:stCondLst>
                                  <p:childTnLst>
                                    <p:set>
                                      <p:cBhvr>
                                        <p:cTn id="198" dur="1" fill="hold">
                                          <p:stCondLst>
                                            <p:cond delay="0"/>
                                          </p:stCondLst>
                                        </p:cTn>
                                        <p:tgtEl>
                                          <p:spTgt spid="78"/>
                                        </p:tgtEl>
                                        <p:attrNameLst>
                                          <p:attrName>style.visibility</p:attrName>
                                        </p:attrNameLst>
                                      </p:cBhvr>
                                      <p:to>
                                        <p:strVal val="visible"/>
                                      </p:to>
                                    </p:set>
                                    <p:animEffect transition="in" filter="wipe(left)">
                                      <p:cBhvr>
                                        <p:cTn id="199" dur="500"/>
                                        <p:tgtEl>
                                          <p:spTgt spid="78"/>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nodeType="clickEffect">
                                  <p:stCondLst>
                                    <p:cond delay="0"/>
                                  </p:stCondLst>
                                  <p:childTnLst>
                                    <p:set>
                                      <p:cBhvr>
                                        <p:cTn id="203" dur="1" fill="hold">
                                          <p:stCondLst>
                                            <p:cond delay="0"/>
                                          </p:stCondLst>
                                        </p:cTn>
                                        <p:tgtEl>
                                          <p:spTgt spid="81"/>
                                        </p:tgtEl>
                                        <p:attrNameLst>
                                          <p:attrName>style.visibility</p:attrName>
                                        </p:attrNameLst>
                                      </p:cBhvr>
                                      <p:to>
                                        <p:strVal val="visible"/>
                                      </p:to>
                                    </p:set>
                                    <p:animEffect transition="in" filter="wipe(left)">
                                      <p:cBhvr>
                                        <p:cTn id="204" dur="500"/>
                                        <p:tgtEl>
                                          <p:spTgt spid="81"/>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grpId="0" nodeType="clickEffect">
                                  <p:stCondLst>
                                    <p:cond delay="0"/>
                                  </p:stCondLst>
                                  <p:childTnLst>
                                    <p:set>
                                      <p:cBhvr>
                                        <p:cTn id="208" dur="1" fill="hold">
                                          <p:stCondLst>
                                            <p:cond delay="0"/>
                                          </p:stCondLst>
                                        </p:cTn>
                                        <p:tgtEl>
                                          <p:spTgt spid="85"/>
                                        </p:tgtEl>
                                        <p:attrNameLst>
                                          <p:attrName>style.visibility</p:attrName>
                                        </p:attrNameLst>
                                      </p:cBhvr>
                                      <p:to>
                                        <p:strVal val="visible"/>
                                      </p:to>
                                    </p:set>
                                    <p:animEffect transition="in" filter="wipe(left)">
                                      <p:cBhvr>
                                        <p:cTn id="209" dur="500"/>
                                        <p:tgtEl>
                                          <p:spTgt spid="85"/>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88"/>
                                        </p:tgtEl>
                                        <p:attrNameLst>
                                          <p:attrName>style.visibility</p:attrName>
                                        </p:attrNameLst>
                                      </p:cBhvr>
                                      <p:to>
                                        <p:strVal val="visible"/>
                                      </p:to>
                                    </p:set>
                                    <p:animEffect transition="in" filter="wipe(left)">
                                      <p:cBhvr>
                                        <p:cTn id="214" dur="500"/>
                                        <p:tgtEl>
                                          <p:spTgt spid="88"/>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87"/>
                                        </p:tgtEl>
                                        <p:attrNameLst>
                                          <p:attrName>style.visibility</p:attrName>
                                        </p:attrNameLst>
                                      </p:cBhvr>
                                      <p:to>
                                        <p:strVal val="visible"/>
                                      </p:to>
                                    </p:set>
                                    <p:animEffect transition="in" filter="wipe(left)">
                                      <p:cBhvr>
                                        <p:cTn id="219" dur="500"/>
                                        <p:tgtEl>
                                          <p:spTgt spid="87"/>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8" fill="hold" grpId="0" nodeType="clickEffect">
                                  <p:stCondLst>
                                    <p:cond delay="0"/>
                                  </p:stCondLst>
                                  <p:childTnLst>
                                    <p:set>
                                      <p:cBhvr>
                                        <p:cTn id="223" dur="1" fill="hold">
                                          <p:stCondLst>
                                            <p:cond delay="0"/>
                                          </p:stCondLst>
                                        </p:cTn>
                                        <p:tgtEl>
                                          <p:spTgt spid="86"/>
                                        </p:tgtEl>
                                        <p:attrNameLst>
                                          <p:attrName>style.visibility</p:attrName>
                                        </p:attrNameLst>
                                      </p:cBhvr>
                                      <p:to>
                                        <p:strVal val="visible"/>
                                      </p:to>
                                    </p:set>
                                    <p:animEffect transition="in" filter="wipe(left)">
                                      <p:cBhvr>
                                        <p:cTn id="224" dur="500"/>
                                        <p:tgtEl>
                                          <p:spTgt spid="86"/>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1" fill="hold" nodeType="clickEffect">
                                  <p:stCondLst>
                                    <p:cond delay="0"/>
                                  </p:stCondLst>
                                  <p:childTnLst>
                                    <p:set>
                                      <p:cBhvr>
                                        <p:cTn id="228" dur="1" fill="hold">
                                          <p:stCondLst>
                                            <p:cond delay="0"/>
                                          </p:stCondLst>
                                        </p:cTn>
                                        <p:tgtEl>
                                          <p:spTgt spid="89"/>
                                        </p:tgtEl>
                                        <p:attrNameLst>
                                          <p:attrName>style.visibility</p:attrName>
                                        </p:attrNameLst>
                                      </p:cBhvr>
                                      <p:to>
                                        <p:strVal val="visible"/>
                                      </p:to>
                                    </p:set>
                                    <p:animEffect transition="in" filter="wipe(up)">
                                      <p:cBhvr>
                                        <p:cTn id="229" dur="500"/>
                                        <p:tgtEl>
                                          <p:spTgt spid="89"/>
                                        </p:tgtEl>
                                      </p:cBhvr>
                                    </p:animEffect>
                                  </p:childTnLst>
                                </p:cTn>
                              </p:par>
                              <p:par>
                                <p:cTn id="230" presetID="22" presetClass="entr" presetSubtype="1" fill="hold" nodeType="withEffect">
                                  <p:stCondLst>
                                    <p:cond delay="0"/>
                                  </p:stCondLst>
                                  <p:childTnLst>
                                    <p:set>
                                      <p:cBhvr>
                                        <p:cTn id="231" dur="1" fill="hold">
                                          <p:stCondLst>
                                            <p:cond delay="0"/>
                                          </p:stCondLst>
                                        </p:cTn>
                                        <p:tgtEl>
                                          <p:spTgt spid="90"/>
                                        </p:tgtEl>
                                        <p:attrNameLst>
                                          <p:attrName>style.visibility</p:attrName>
                                        </p:attrNameLst>
                                      </p:cBhvr>
                                      <p:to>
                                        <p:strVal val="visible"/>
                                      </p:to>
                                    </p:set>
                                    <p:animEffect transition="in" filter="wipe(up)">
                                      <p:cBhvr>
                                        <p:cTn id="232" dur="500"/>
                                        <p:tgtEl>
                                          <p:spTgt spid="90"/>
                                        </p:tgtEl>
                                      </p:cBhvr>
                                    </p:animEffect>
                                  </p:childTnLst>
                                </p:cTn>
                              </p:par>
                              <p:par>
                                <p:cTn id="233" presetID="53" presetClass="entr" presetSubtype="0" fill="hold" grpId="0" nodeType="withEffect">
                                  <p:stCondLst>
                                    <p:cond delay="0"/>
                                  </p:stCondLst>
                                  <p:childTnLst>
                                    <p:set>
                                      <p:cBhvr>
                                        <p:cTn id="234" dur="1" fill="hold">
                                          <p:stCondLst>
                                            <p:cond delay="0"/>
                                          </p:stCondLst>
                                        </p:cTn>
                                        <p:tgtEl>
                                          <p:spTgt spid="91"/>
                                        </p:tgtEl>
                                        <p:attrNameLst>
                                          <p:attrName>style.visibility</p:attrName>
                                        </p:attrNameLst>
                                      </p:cBhvr>
                                      <p:to>
                                        <p:strVal val="visible"/>
                                      </p:to>
                                    </p:set>
                                    <p:anim calcmode="lin" valueType="num">
                                      <p:cBhvr>
                                        <p:cTn id="235" dur="500" fill="hold"/>
                                        <p:tgtEl>
                                          <p:spTgt spid="91"/>
                                        </p:tgtEl>
                                        <p:attrNameLst>
                                          <p:attrName>ppt_w</p:attrName>
                                        </p:attrNameLst>
                                      </p:cBhvr>
                                      <p:tavLst>
                                        <p:tav tm="0">
                                          <p:val>
                                            <p:fltVal val="0"/>
                                          </p:val>
                                        </p:tav>
                                        <p:tav tm="100000">
                                          <p:val>
                                            <p:strVal val="#ppt_w"/>
                                          </p:val>
                                        </p:tav>
                                      </p:tavLst>
                                    </p:anim>
                                    <p:anim calcmode="lin" valueType="num">
                                      <p:cBhvr>
                                        <p:cTn id="236" dur="500" fill="hold"/>
                                        <p:tgtEl>
                                          <p:spTgt spid="91"/>
                                        </p:tgtEl>
                                        <p:attrNameLst>
                                          <p:attrName>ppt_h</p:attrName>
                                        </p:attrNameLst>
                                      </p:cBhvr>
                                      <p:tavLst>
                                        <p:tav tm="0">
                                          <p:val>
                                            <p:fltVal val="0"/>
                                          </p:val>
                                        </p:tav>
                                        <p:tav tm="100000">
                                          <p:val>
                                            <p:strVal val="#ppt_h"/>
                                          </p:val>
                                        </p:tav>
                                      </p:tavLst>
                                    </p:anim>
                                    <p:animEffect transition="in" filter="fade">
                                      <p:cBhvr>
                                        <p:cTn id="237" dur="500"/>
                                        <p:tgtEl>
                                          <p:spTgt spid="91"/>
                                        </p:tgtEl>
                                      </p:cBhvr>
                                    </p:animEffect>
                                  </p:childTnLst>
                                </p:cTn>
                              </p:par>
                              <p:par>
                                <p:cTn id="238" presetID="53" presetClass="entr" presetSubtype="0" fill="hold" grpId="0" nodeType="withEffect">
                                  <p:stCondLst>
                                    <p:cond delay="0"/>
                                  </p:stCondLst>
                                  <p:childTnLst>
                                    <p:set>
                                      <p:cBhvr>
                                        <p:cTn id="239" dur="1" fill="hold">
                                          <p:stCondLst>
                                            <p:cond delay="0"/>
                                          </p:stCondLst>
                                        </p:cTn>
                                        <p:tgtEl>
                                          <p:spTgt spid="92"/>
                                        </p:tgtEl>
                                        <p:attrNameLst>
                                          <p:attrName>style.visibility</p:attrName>
                                        </p:attrNameLst>
                                      </p:cBhvr>
                                      <p:to>
                                        <p:strVal val="visible"/>
                                      </p:to>
                                    </p:set>
                                    <p:anim calcmode="lin" valueType="num">
                                      <p:cBhvr>
                                        <p:cTn id="240" dur="500" fill="hold"/>
                                        <p:tgtEl>
                                          <p:spTgt spid="92"/>
                                        </p:tgtEl>
                                        <p:attrNameLst>
                                          <p:attrName>ppt_w</p:attrName>
                                        </p:attrNameLst>
                                      </p:cBhvr>
                                      <p:tavLst>
                                        <p:tav tm="0">
                                          <p:val>
                                            <p:fltVal val="0"/>
                                          </p:val>
                                        </p:tav>
                                        <p:tav tm="100000">
                                          <p:val>
                                            <p:strVal val="#ppt_w"/>
                                          </p:val>
                                        </p:tav>
                                      </p:tavLst>
                                    </p:anim>
                                    <p:anim calcmode="lin" valueType="num">
                                      <p:cBhvr>
                                        <p:cTn id="241" dur="500" fill="hold"/>
                                        <p:tgtEl>
                                          <p:spTgt spid="92"/>
                                        </p:tgtEl>
                                        <p:attrNameLst>
                                          <p:attrName>ppt_h</p:attrName>
                                        </p:attrNameLst>
                                      </p:cBhvr>
                                      <p:tavLst>
                                        <p:tav tm="0">
                                          <p:val>
                                            <p:fltVal val="0"/>
                                          </p:val>
                                        </p:tav>
                                        <p:tav tm="100000">
                                          <p:val>
                                            <p:strVal val="#ppt_h"/>
                                          </p:val>
                                        </p:tav>
                                      </p:tavLst>
                                    </p:anim>
                                    <p:animEffect transition="in" filter="fade">
                                      <p:cBhvr>
                                        <p:cTn id="242" dur="500"/>
                                        <p:tgtEl>
                                          <p:spTgt spid="92"/>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93"/>
                                        </p:tgtEl>
                                        <p:attrNameLst>
                                          <p:attrName>style.visibility</p:attrName>
                                        </p:attrNameLst>
                                      </p:cBhvr>
                                      <p:to>
                                        <p:strVal val="visible"/>
                                      </p:to>
                                    </p:set>
                                    <p:animEffect transition="in" filter="wipe(left)">
                                      <p:cBhvr>
                                        <p:cTn id="247" dur="500"/>
                                        <p:tgtEl>
                                          <p:spTgt spid="93"/>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8" fill="hold" grpId="0" nodeType="clickEffect">
                                  <p:stCondLst>
                                    <p:cond delay="0"/>
                                  </p:stCondLst>
                                  <p:childTnLst>
                                    <p:set>
                                      <p:cBhvr>
                                        <p:cTn id="251" dur="1" fill="hold">
                                          <p:stCondLst>
                                            <p:cond delay="0"/>
                                          </p:stCondLst>
                                        </p:cTn>
                                        <p:tgtEl>
                                          <p:spTgt spid="96"/>
                                        </p:tgtEl>
                                        <p:attrNameLst>
                                          <p:attrName>style.visibility</p:attrName>
                                        </p:attrNameLst>
                                      </p:cBhvr>
                                      <p:to>
                                        <p:strVal val="visible"/>
                                      </p:to>
                                    </p:set>
                                    <p:animEffect transition="in" filter="wipe(left)">
                                      <p:cBhvr>
                                        <p:cTn id="252" dur="500"/>
                                        <p:tgtEl>
                                          <p:spTgt spid="96"/>
                                        </p:tgtEl>
                                      </p:cBhvr>
                                    </p:animEffect>
                                  </p:childTnLst>
                                </p:cTn>
                              </p:par>
                            </p:childTnLst>
                          </p:cTn>
                        </p:par>
                      </p:childTnLst>
                    </p:cTn>
                  </p:par>
                  <p:par>
                    <p:cTn id="253" fill="hold">
                      <p:stCondLst>
                        <p:cond delay="indefinite"/>
                      </p:stCondLst>
                      <p:childTnLst>
                        <p:par>
                          <p:cTn id="254" fill="hold">
                            <p:stCondLst>
                              <p:cond delay="0"/>
                            </p:stCondLst>
                            <p:childTnLst>
                              <p:par>
                                <p:cTn id="255" presetID="22" presetClass="entr" presetSubtype="8" fill="hold" grpId="0" nodeType="clickEffect">
                                  <p:stCondLst>
                                    <p:cond delay="0"/>
                                  </p:stCondLst>
                                  <p:childTnLst>
                                    <p:set>
                                      <p:cBhvr>
                                        <p:cTn id="256" dur="1" fill="hold">
                                          <p:stCondLst>
                                            <p:cond delay="0"/>
                                          </p:stCondLst>
                                        </p:cTn>
                                        <p:tgtEl>
                                          <p:spTgt spid="94"/>
                                        </p:tgtEl>
                                        <p:attrNameLst>
                                          <p:attrName>style.visibility</p:attrName>
                                        </p:attrNameLst>
                                      </p:cBhvr>
                                      <p:to>
                                        <p:strVal val="visible"/>
                                      </p:to>
                                    </p:set>
                                    <p:animEffect transition="in" filter="wipe(left)">
                                      <p:cBhvr>
                                        <p:cTn id="257" dur="500"/>
                                        <p:tgtEl>
                                          <p:spTgt spid="94"/>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8" fill="hold" grpId="0" nodeType="clickEffect">
                                  <p:stCondLst>
                                    <p:cond delay="0"/>
                                  </p:stCondLst>
                                  <p:childTnLst>
                                    <p:set>
                                      <p:cBhvr>
                                        <p:cTn id="261" dur="1" fill="hold">
                                          <p:stCondLst>
                                            <p:cond delay="0"/>
                                          </p:stCondLst>
                                        </p:cTn>
                                        <p:tgtEl>
                                          <p:spTgt spid="95"/>
                                        </p:tgtEl>
                                        <p:attrNameLst>
                                          <p:attrName>style.visibility</p:attrName>
                                        </p:attrNameLst>
                                      </p:cBhvr>
                                      <p:to>
                                        <p:strVal val="visible"/>
                                      </p:to>
                                    </p:set>
                                    <p:animEffect transition="in" filter="wipe(left)">
                                      <p:cBhvr>
                                        <p:cTn id="262" dur="500"/>
                                        <p:tgtEl>
                                          <p:spTgt spid="95"/>
                                        </p:tgtEl>
                                      </p:cBhvr>
                                    </p:animEffect>
                                  </p:childTnLst>
                                </p:cTn>
                              </p:par>
                            </p:childTnLst>
                          </p:cTn>
                        </p:par>
                      </p:childTnLst>
                    </p:cTn>
                  </p:par>
                  <p:par>
                    <p:cTn id="263" fill="hold">
                      <p:stCondLst>
                        <p:cond delay="indefinite"/>
                      </p:stCondLst>
                      <p:childTnLst>
                        <p:par>
                          <p:cTn id="264" fill="hold">
                            <p:stCondLst>
                              <p:cond delay="0"/>
                            </p:stCondLst>
                            <p:childTnLst>
                              <p:par>
                                <p:cTn id="265" presetID="22" presetClass="entr" presetSubtype="8" fill="hold" grpId="0" nodeType="clickEffect">
                                  <p:stCondLst>
                                    <p:cond delay="0"/>
                                  </p:stCondLst>
                                  <p:childTnLst>
                                    <p:set>
                                      <p:cBhvr>
                                        <p:cTn id="266" dur="1" fill="hold">
                                          <p:stCondLst>
                                            <p:cond delay="0"/>
                                          </p:stCondLst>
                                        </p:cTn>
                                        <p:tgtEl>
                                          <p:spTgt spid="111"/>
                                        </p:tgtEl>
                                        <p:attrNameLst>
                                          <p:attrName>style.visibility</p:attrName>
                                        </p:attrNameLst>
                                      </p:cBhvr>
                                      <p:to>
                                        <p:strVal val="visible"/>
                                      </p:to>
                                    </p:set>
                                    <p:animEffect transition="in" filter="wipe(left)">
                                      <p:cBhvr>
                                        <p:cTn id="267" dur="500"/>
                                        <p:tgtEl>
                                          <p:spTgt spid="111"/>
                                        </p:tgtEl>
                                      </p:cBhvr>
                                    </p:animEffect>
                                  </p:childTnLst>
                                </p:cTn>
                              </p:par>
                            </p:childTnLst>
                          </p:cTn>
                        </p:par>
                        <p:par>
                          <p:cTn id="268" fill="hold">
                            <p:stCondLst>
                              <p:cond delay="500"/>
                            </p:stCondLst>
                            <p:childTnLst>
                              <p:par>
                                <p:cTn id="269" presetID="16" presetClass="entr" presetSubtype="21" fill="hold" grpId="0" nodeType="afterEffect">
                                  <p:stCondLst>
                                    <p:cond delay="0"/>
                                  </p:stCondLst>
                                  <p:childTnLst>
                                    <p:set>
                                      <p:cBhvr>
                                        <p:cTn id="270" dur="1" fill="hold">
                                          <p:stCondLst>
                                            <p:cond delay="0"/>
                                          </p:stCondLst>
                                        </p:cTn>
                                        <p:tgtEl>
                                          <p:spTgt spid="112"/>
                                        </p:tgtEl>
                                        <p:attrNameLst>
                                          <p:attrName>style.visibility</p:attrName>
                                        </p:attrNameLst>
                                      </p:cBhvr>
                                      <p:to>
                                        <p:strVal val="visible"/>
                                      </p:to>
                                    </p:set>
                                    <p:animEffect transition="in" filter="barn(inVertical)">
                                      <p:cBhvr>
                                        <p:cTn id="271" dur="500"/>
                                        <p:tgtEl>
                                          <p:spTgt spid="112"/>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8" fill="hold" grpId="0" nodeType="clickEffect">
                                  <p:stCondLst>
                                    <p:cond delay="0"/>
                                  </p:stCondLst>
                                  <p:childTnLst>
                                    <p:set>
                                      <p:cBhvr>
                                        <p:cTn id="275" dur="1" fill="hold">
                                          <p:stCondLst>
                                            <p:cond delay="0"/>
                                          </p:stCondLst>
                                        </p:cTn>
                                        <p:tgtEl>
                                          <p:spTgt spid="110"/>
                                        </p:tgtEl>
                                        <p:attrNameLst>
                                          <p:attrName>style.visibility</p:attrName>
                                        </p:attrNameLst>
                                      </p:cBhvr>
                                      <p:to>
                                        <p:strVal val="visible"/>
                                      </p:to>
                                    </p:set>
                                    <p:animEffect transition="in" filter="wipe(left)">
                                      <p:cBhvr>
                                        <p:cTn id="276"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2" grpId="0"/>
      <p:bldP spid="26" grpId="0"/>
      <p:bldP spid="31" grpId="0" animBg="1"/>
      <p:bldP spid="31" grpId="1" animBg="1"/>
      <p:bldP spid="31" grpId="2" animBg="1"/>
      <p:bldP spid="32" grpId="0" animBg="1"/>
      <p:bldP spid="32" grpId="1" animBg="1"/>
      <p:bldP spid="32" grpId="2" animBg="1"/>
      <p:bldP spid="33" grpId="0" animBg="1"/>
      <p:bldP spid="33" grpId="1" animBg="1"/>
      <p:bldP spid="33" grpId="2" animBg="1"/>
      <p:bldP spid="37" grpId="0" animBg="1"/>
      <p:bldP spid="37" grpId="1" animBg="1"/>
      <p:bldP spid="37" grpId="2" animBg="1"/>
      <p:bldP spid="38" grpId="0"/>
      <p:bldP spid="42" grpId="0"/>
      <p:bldP spid="5" grpId="0"/>
      <p:bldP spid="55" grpId="0"/>
      <p:bldP spid="56" grpId="0"/>
      <p:bldP spid="57" grpId="0"/>
      <p:bldP spid="58" grpId="0"/>
      <p:bldP spid="59" grpId="0"/>
      <p:bldP spid="60" grpId="0"/>
      <p:bldP spid="61" grpId="0"/>
      <p:bldP spid="65" grpId="0"/>
      <p:bldP spid="66" grpId="0"/>
      <p:bldP spid="67" grpId="0"/>
      <p:bldP spid="68" grpId="0"/>
      <p:bldP spid="85" grpId="0"/>
      <p:bldP spid="86" grpId="0"/>
      <p:bldP spid="87" grpId="0"/>
      <p:bldP spid="88" grpId="0"/>
      <p:bldP spid="91" grpId="0"/>
      <p:bldP spid="92" grpId="0"/>
      <p:bldP spid="93" grpId="0"/>
      <p:bldP spid="94" grpId="0"/>
      <p:bldP spid="95" grpId="0"/>
      <p:bldP spid="96" grpId="0"/>
      <p:bldP spid="110" grpId="0" animBg="1"/>
      <p:bldP spid="111" grpId="0"/>
      <p:bldP spid="1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d drive\MJ WORK\Pooja mam (physics)\CBSE (X)\Light - Reflection and Refraction\900_Rizwana-Khan_Blue Blurred Gradient Background.jpg"/>
          <p:cNvPicPr>
            <a:picLocks noChangeAspect="1" noChangeArrowheads="1"/>
          </p:cNvPicPr>
          <p:nvPr/>
        </p:nvPicPr>
        <p:blipFill rotWithShape="1">
          <a:blip r:embed="rId2">
            <a:extLs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33759" y="667463"/>
            <a:ext cx="3076483" cy="1107996"/>
          </a:xfrm>
          <a:prstGeom prst="rect">
            <a:avLst/>
          </a:prstGeom>
        </p:spPr>
        <p:txBody>
          <a:bodyPr wrap="none">
            <a:spAutoFit/>
          </a:bodyPr>
          <a:lstStyle/>
          <a:p>
            <a:pPr algn="ctr"/>
            <a:r>
              <a:rPr lang="en-US" sz="6600" dirty="0" smtClean="0">
                <a:solidFill>
                  <a:schemeClr val="bg1"/>
                </a:solidFill>
                <a:effectLst>
                  <a:outerShdw blurRad="38100" dist="38100" dir="2700000" algn="tl">
                    <a:srgbClr val="000000">
                      <a:alpha val="43137"/>
                    </a:srgbClr>
                  </a:outerShdw>
                </a:effectLst>
                <a:latin typeface="Tw Cen MT" panose="020B0602020104020603" pitchFamily="34" charset="0"/>
              </a:rPr>
              <a:t>TYPE - C</a:t>
            </a:r>
            <a:endParaRPr lang="en-US" sz="6600"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sp>
        <p:nvSpPr>
          <p:cNvPr id="4" name="Rectangle 3"/>
          <p:cNvSpPr/>
          <p:nvPr/>
        </p:nvSpPr>
        <p:spPr>
          <a:xfrm>
            <a:off x="152400" y="1810463"/>
            <a:ext cx="2727221" cy="754053"/>
          </a:xfrm>
          <a:prstGeom prst="rect">
            <a:avLst/>
          </a:prstGeom>
        </p:spPr>
        <p:txBody>
          <a:bodyPr wrap="none">
            <a:spAutoFit/>
          </a:bodyPr>
          <a:lstStyle/>
          <a:p>
            <a:pPr algn="ctr"/>
            <a:r>
              <a:rPr lang="en-US" dirty="0" smtClean="0">
                <a:solidFill>
                  <a:schemeClr val="bg1"/>
                </a:solidFill>
                <a:effectLst>
                  <a:outerShdw blurRad="38100" dist="38100" dir="2700000" algn="tl">
                    <a:srgbClr val="000000">
                      <a:alpha val="43137"/>
                    </a:srgbClr>
                  </a:outerShdw>
                </a:effectLst>
                <a:latin typeface="Tw Cen MT" panose="020B0602020104020603" pitchFamily="34" charset="0"/>
                <a:cs typeface="Times New Roman" pitchFamily="18" charset="0"/>
              </a:rPr>
              <a:t>PROBLEMS BASED ON THE </a:t>
            </a:r>
          </a:p>
          <a:p>
            <a:pPr algn="ctr">
              <a:lnSpc>
                <a:spcPts val="3000"/>
              </a:lnSpc>
            </a:pPr>
            <a:r>
              <a:rPr lang="en-US" sz="3200" dirty="0" smtClean="0">
                <a:solidFill>
                  <a:schemeClr val="bg1"/>
                </a:solidFill>
                <a:effectLst>
                  <a:outerShdw blurRad="38100" dist="38100" dir="2700000" algn="tl">
                    <a:srgbClr val="000000">
                      <a:alpha val="43137"/>
                    </a:srgbClr>
                  </a:outerShdw>
                </a:effectLst>
                <a:latin typeface="Tw Cen MT" panose="020B0602020104020603" pitchFamily="34" charset="0"/>
                <a:cs typeface="Times New Roman" pitchFamily="18" charset="0"/>
              </a:rPr>
              <a:t>FORMULA</a:t>
            </a:r>
            <a:endParaRPr lang="en-US" sz="3200" dirty="0">
              <a:solidFill>
                <a:schemeClr val="bg1"/>
              </a:solidFill>
              <a:effectLst>
                <a:outerShdw blurRad="38100" dist="38100" dir="2700000" algn="tl">
                  <a:srgbClr val="000000">
                    <a:alpha val="43137"/>
                  </a:srgbClr>
                </a:outerShdw>
              </a:effectLst>
              <a:latin typeface="Tw Cen MT" panose="020B0602020104020603" pitchFamily="34" charset="0"/>
              <a:cs typeface="Times New Roman" pitchFamily="18" charset="0"/>
            </a:endParaRPr>
          </a:p>
        </p:txBody>
      </p:sp>
      <p:sp>
        <p:nvSpPr>
          <p:cNvPr id="9" name="TextBox 8"/>
          <p:cNvSpPr txBox="1"/>
          <p:nvPr/>
        </p:nvSpPr>
        <p:spPr>
          <a:xfrm>
            <a:off x="609600" y="3387279"/>
            <a:ext cx="613116" cy="400110"/>
          </a:xfrm>
          <a:prstGeom prst="rect">
            <a:avLst/>
          </a:prstGeom>
          <a:noFill/>
        </p:spPr>
        <p:txBody>
          <a:bodyPr wrap="square" rtlCol="0">
            <a:spAutoFit/>
          </a:bodyPr>
          <a:lstStyle/>
          <a:p>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 =</a:t>
            </a:r>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10" name="Group 28"/>
          <p:cNvGrpSpPr/>
          <p:nvPr/>
        </p:nvGrpSpPr>
        <p:grpSpPr>
          <a:xfrm>
            <a:off x="1193800" y="3201225"/>
            <a:ext cx="457200" cy="742125"/>
            <a:chOff x="5688526" y="1526046"/>
            <a:chExt cx="457200" cy="989486"/>
          </a:xfrm>
        </p:grpSpPr>
        <p:sp>
          <p:nvSpPr>
            <p:cNvPr id="11" name="TextBox 10"/>
            <p:cNvSpPr txBox="1"/>
            <p:nvPr/>
          </p:nvSpPr>
          <p:spPr>
            <a:xfrm>
              <a:off x="5688526" y="1526046"/>
              <a:ext cx="457200" cy="533477"/>
            </a:xfrm>
            <a:prstGeom prst="rect">
              <a:avLst/>
            </a:prstGeom>
            <a:noFill/>
          </p:spPr>
          <p:txBody>
            <a:bodyPr wrap="square" rtlCol="0">
              <a:spAutoFit/>
            </a:bodyPr>
            <a:lstStyle/>
            <a:p>
              <a:pPr algn="ct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a:t>
              </a:r>
              <a:r>
                <a:rPr lang="en-US" sz="2000" b="1" baseline="-25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2000" b="1" baseline="-25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 name="TextBox 11"/>
            <p:cNvSpPr txBox="1"/>
            <p:nvPr/>
          </p:nvSpPr>
          <p:spPr>
            <a:xfrm>
              <a:off x="5688526" y="1982046"/>
              <a:ext cx="457200" cy="533486"/>
            </a:xfrm>
            <a:prstGeom prst="rect">
              <a:avLst/>
            </a:prstGeom>
            <a:noFill/>
          </p:spPr>
          <p:txBody>
            <a:bodyPr wrap="square" rtlCol="0">
              <a:spAutoFit/>
            </a:bodyPr>
            <a:lstStyle/>
            <a:p>
              <a:pPr algn="ct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a:t>
              </a:r>
              <a:r>
                <a:rPr lang="en-US" sz="2000" b="1" baseline="-25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2000" b="1" baseline="-25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13" name="Straight Connector 12"/>
            <p:cNvCxnSpPr/>
            <p:nvPr/>
          </p:nvCxnSpPr>
          <p:spPr>
            <a:xfrm>
              <a:off x="5718435" y="2051029"/>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591749" y="3387279"/>
            <a:ext cx="304800"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a:t>
            </a:r>
            <a:endParaRPr lang="en-US" sz="2000" b="1" dirty="0">
              <a:solidFill>
                <a:schemeClr val="bg1"/>
              </a:solidFill>
              <a:latin typeface="Times New Roman" pitchFamily="18" charset="0"/>
              <a:cs typeface="Times New Roman" pitchFamily="18" charset="0"/>
            </a:endParaRPr>
          </a:p>
        </p:txBody>
      </p:sp>
      <p:grpSp>
        <p:nvGrpSpPr>
          <p:cNvPr id="15" name="Group 29"/>
          <p:cNvGrpSpPr/>
          <p:nvPr/>
        </p:nvGrpSpPr>
        <p:grpSpPr>
          <a:xfrm>
            <a:off x="1905000" y="3244791"/>
            <a:ext cx="381000" cy="685087"/>
            <a:chOff x="6399726" y="1600200"/>
            <a:chExt cx="381000" cy="913448"/>
          </a:xfrm>
        </p:grpSpPr>
        <p:sp>
          <p:nvSpPr>
            <p:cNvPr id="16" name="TextBox 15"/>
            <p:cNvSpPr txBox="1"/>
            <p:nvPr/>
          </p:nvSpPr>
          <p:spPr>
            <a:xfrm>
              <a:off x="6399726" y="1600200"/>
              <a:ext cx="381000" cy="533481"/>
            </a:xfrm>
            <a:prstGeom prst="rect">
              <a:avLst/>
            </a:prstGeom>
            <a:noFill/>
          </p:spPr>
          <p:txBody>
            <a:bodyPr wrap="square" rtlCol="0">
              <a:spAutoFit/>
            </a:bodyPr>
            <a:lstStyle/>
            <a:p>
              <a:pPr algn="ctr"/>
              <a:r>
                <a:rPr lang="en-US" sz="2000" b="1" dirty="0" smtClean="0">
                  <a:solidFill>
                    <a:schemeClr val="bg1"/>
                  </a:solidFill>
                  <a:latin typeface="Times New Roman" pitchFamily="18" charset="0"/>
                  <a:cs typeface="Times New Roman" pitchFamily="18" charset="0"/>
                </a:rPr>
                <a:t>v</a:t>
              </a:r>
              <a:endParaRPr lang="en-US" sz="2000" b="1" dirty="0">
                <a:solidFill>
                  <a:schemeClr val="bg1"/>
                </a:solidFill>
                <a:latin typeface="Times New Roman" pitchFamily="18" charset="0"/>
                <a:cs typeface="Times New Roman" pitchFamily="18" charset="0"/>
              </a:endParaRPr>
            </a:p>
          </p:txBody>
        </p:sp>
        <p:sp>
          <p:nvSpPr>
            <p:cNvPr id="17" name="TextBox 16"/>
            <p:cNvSpPr txBox="1"/>
            <p:nvPr/>
          </p:nvSpPr>
          <p:spPr>
            <a:xfrm>
              <a:off x="6399726" y="1980167"/>
              <a:ext cx="381000" cy="533481"/>
            </a:xfrm>
            <a:prstGeom prst="rect">
              <a:avLst/>
            </a:prstGeom>
            <a:noFill/>
          </p:spPr>
          <p:txBody>
            <a:bodyPr wrap="square" rtlCol="0">
              <a:spAutoFit/>
            </a:bodyPr>
            <a:lstStyle/>
            <a:p>
              <a:pPr algn="ctr"/>
              <a:r>
                <a:rPr lang="en-US" sz="2000" b="1" i="1" dirty="0" smtClean="0">
                  <a:solidFill>
                    <a:schemeClr val="bg1"/>
                  </a:solidFill>
                  <a:latin typeface="Times New Roman" pitchFamily="18" charset="0"/>
                  <a:cs typeface="Times New Roman" pitchFamily="18" charset="0"/>
                </a:rPr>
                <a:t>u</a:t>
              </a:r>
              <a:endParaRPr lang="en-US" sz="2000" b="1" i="1" dirty="0">
                <a:solidFill>
                  <a:schemeClr val="bg1"/>
                </a:solidFill>
                <a:latin typeface="Times New Roman" pitchFamily="18" charset="0"/>
                <a:cs typeface="Times New Roman" pitchFamily="18" charset="0"/>
              </a:endParaRPr>
            </a:p>
          </p:txBody>
        </p:sp>
        <p:cxnSp>
          <p:nvCxnSpPr>
            <p:cNvPr id="18" name="Straight Connector 17"/>
            <p:cNvCxnSpPr/>
            <p:nvPr/>
          </p:nvCxnSpPr>
          <p:spPr>
            <a:xfrm>
              <a:off x="6414966" y="2051029"/>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 name="Group 6"/>
          <p:cNvGrpSpPr/>
          <p:nvPr/>
        </p:nvGrpSpPr>
        <p:grpSpPr>
          <a:xfrm>
            <a:off x="609600" y="2604968"/>
            <a:ext cx="378560" cy="633889"/>
            <a:chOff x="1555661" y="4140160"/>
            <a:chExt cx="378560" cy="633889"/>
          </a:xfrm>
        </p:grpSpPr>
        <p:sp>
          <p:nvSpPr>
            <p:cNvPr id="21" name="Rectangle 20"/>
            <p:cNvSpPr/>
            <p:nvPr/>
          </p:nvSpPr>
          <p:spPr>
            <a:xfrm>
              <a:off x="1580851" y="4140160"/>
              <a:ext cx="328181"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u="none" strike="noStrike" kern="0" cap="none" spc="0" normalizeH="0" baseline="0" noProof="0" dirty="0" smtClean="0">
                  <a:ln>
                    <a:noFill/>
                  </a:ln>
                  <a:solidFill>
                    <a:schemeClr val="bg1"/>
                  </a:solidFill>
                  <a:effectLst/>
                  <a:uLnTx/>
                  <a:uFillTx/>
                  <a:latin typeface="Bookman Old Style" pitchFamily="18" charset="0"/>
                </a:rPr>
                <a:t>1</a:t>
              </a:r>
              <a:endParaRPr kumimoji="0" lang="en-IN" sz="1800" b="1" u="none" strike="noStrike" kern="0" cap="none" spc="0" normalizeH="0" baseline="0" noProof="0" dirty="0">
                <a:ln>
                  <a:noFill/>
                </a:ln>
                <a:solidFill>
                  <a:schemeClr val="bg1"/>
                </a:solidFill>
                <a:effectLst/>
                <a:uLnTx/>
                <a:uFillTx/>
                <a:latin typeface="Bookman Old Style" pitchFamily="18" charset="0"/>
              </a:endParaRPr>
            </a:p>
          </p:txBody>
        </p:sp>
        <p:cxnSp>
          <p:nvCxnSpPr>
            <p:cNvPr id="22" name="Straight Connector 21"/>
            <p:cNvCxnSpPr/>
            <p:nvPr/>
          </p:nvCxnSpPr>
          <p:spPr>
            <a:xfrm>
              <a:off x="1606040" y="4471392"/>
              <a:ext cx="268442" cy="0"/>
            </a:xfrm>
            <a:prstGeom prst="line">
              <a:avLst/>
            </a:prstGeom>
            <a:noFill/>
            <a:ln w="12700" cap="flat" cmpd="sng" algn="ctr">
              <a:solidFill>
                <a:schemeClr val="bg1"/>
              </a:solidFill>
              <a:prstDash val="solid"/>
            </a:ln>
            <a:effectLst/>
          </p:spPr>
        </p:cxnSp>
        <p:sp>
          <p:nvSpPr>
            <p:cNvPr id="23" name="Rectangle 22"/>
            <p:cNvSpPr/>
            <p:nvPr/>
          </p:nvSpPr>
          <p:spPr>
            <a:xfrm>
              <a:off x="1555661" y="4404717"/>
              <a:ext cx="378560"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u="none" strike="noStrike" kern="0" cap="none" spc="0" normalizeH="0" baseline="0" noProof="0" dirty="0" smtClean="0">
                  <a:ln>
                    <a:noFill/>
                  </a:ln>
                  <a:solidFill>
                    <a:schemeClr val="bg1"/>
                  </a:solidFill>
                  <a:effectLst/>
                  <a:uLnTx/>
                  <a:uFillTx/>
                  <a:latin typeface="Bookman Old Style" pitchFamily="18" charset="0"/>
                </a:rPr>
                <a:t>v</a:t>
              </a:r>
              <a:endParaRPr kumimoji="0" lang="en-IN" sz="1800" b="1" u="none" strike="noStrike" kern="0" cap="none" spc="0" normalizeH="0" baseline="0" noProof="0" dirty="0">
                <a:ln>
                  <a:noFill/>
                </a:ln>
                <a:solidFill>
                  <a:schemeClr val="bg1"/>
                </a:solidFill>
                <a:effectLst/>
                <a:uLnTx/>
                <a:uFillTx/>
                <a:latin typeface="Bookman Old Style" pitchFamily="18" charset="0"/>
              </a:endParaRPr>
            </a:p>
          </p:txBody>
        </p:sp>
      </p:grpSp>
      <p:sp>
        <p:nvSpPr>
          <p:cNvPr id="24" name="Rectangle 23"/>
          <p:cNvSpPr/>
          <p:nvPr/>
        </p:nvSpPr>
        <p:spPr>
          <a:xfrm>
            <a:off x="918896" y="2751534"/>
            <a:ext cx="26802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u="none" strike="noStrike" kern="0" cap="none" spc="0" normalizeH="0" baseline="0" noProof="0" dirty="0" smtClean="0">
                <a:ln>
                  <a:noFill/>
                </a:ln>
                <a:solidFill>
                  <a:schemeClr val="bg1"/>
                </a:solidFill>
                <a:effectLst/>
                <a:uLnTx/>
                <a:uFillTx/>
                <a:latin typeface="Bookman Old Style" pitchFamily="18" charset="0"/>
              </a:rPr>
              <a:t>-</a:t>
            </a:r>
            <a:endParaRPr kumimoji="0" lang="en-IN" sz="1800" b="1" u="none" strike="noStrike" kern="0" cap="none" spc="0" normalizeH="0" baseline="0" noProof="0" dirty="0">
              <a:ln>
                <a:noFill/>
              </a:ln>
              <a:solidFill>
                <a:schemeClr val="bg1"/>
              </a:solidFill>
              <a:effectLst/>
              <a:uLnTx/>
              <a:uFillTx/>
            </a:endParaRPr>
          </a:p>
        </p:txBody>
      </p:sp>
      <p:grpSp>
        <p:nvGrpSpPr>
          <p:cNvPr id="25" name="Group 11"/>
          <p:cNvGrpSpPr/>
          <p:nvPr/>
        </p:nvGrpSpPr>
        <p:grpSpPr>
          <a:xfrm>
            <a:off x="1080715" y="2623661"/>
            <a:ext cx="378560" cy="633889"/>
            <a:chOff x="1555661" y="4140160"/>
            <a:chExt cx="378560" cy="633889"/>
          </a:xfrm>
        </p:grpSpPr>
        <p:sp>
          <p:nvSpPr>
            <p:cNvPr id="26" name="Rectangle 25"/>
            <p:cNvSpPr/>
            <p:nvPr/>
          </p:nvSpPr>
          <p:spPr>
            <a:xfrm>
              <a:off x="1580851" y="4140160"/>
              <a:ext cx="328181"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u="none" strike="noStrike" kern="0" cap="none" spc="0" normalizeH="0" baseline="0" noProof="0" dirty="0" smtClean="0">
                  <a:ln>
                    <a:noFill/>
                  </a:ln>
                  <a:solidFill>
                    <a:schemeClr val="bg1"/>
                  </a:solidFill>
                  <a:effectLst/>
                  <a:uLnTx/>
                  <a:uFillTx/>
                  <a:latin typeface="Bookman Old Style" pitchFamily="18" charset="0"/>
                </a:rPr>
                <a:t>1</a:t>
              </a:r>
              <a:endParaRPr kumimoji="0" lang="en-IN" sz="1800" b="1" u="none" strike="noStrike" kern="0" cap="none" spc="0" normalizeH="0" baseline="0" noProof="0" dirty="0">
                <a:ln>
                  <a:noFill/>
                </a:ln>
                <a:solidFill>
                  <a:schemeClr val="bg1"/>
                </a:solidFill>
                <a:effectLst/>
                <a:uLnTx/>
                <a:uFillTx/>
                <a:latin typeface="Bookman Old Style" pitchFamily="18" charset="0"/>
              </a:endParaRPr>
            </a:p>
          </p:txBody>
        </p:sp>
        <p:cxnSp>
          <p:nvCxnSpPr>
            <p:cNvPr id="27" name="Straight Connector 26"/>
            <p:cNvCxnSpPr/>
            <p:nvPr/>
          </p:nvCxnSpPr>
          <p:spPr>
            <a:xfrm>
              <a:off x="1606040" y="4471392"/>
              <a:ext cx="268442" cy="0"/>
            </a:xfrm>
            <a:prstGeom prst="line">
              <a:avLst/>
            </a:prstGeom>
            <a:noFill/>
            <a:ln w="12700" cap="flat" cmpd="sng" algn="ctr">
              <a:solidFill>
                <a:schemeClr val="bg1"/>
              </a:solidFill>
              <a:prstDash val="solid"/>
            </a:ln>
            <a:effectLst/>
          </p:spPr>
        </p:cxnSp>
        <p:sp>
          <p:nvSpPr>
            <p:cNvPr id="28" name="Rectangle 27"/>
            <p:cNvSpPr/>
            <p:nvPr/>
          </p:nvSpPr>
          <p:spPr>
            <a:xfrm>
              <a:off x="1555661" y="4404717"/>
              <a:ext cx="378560"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u="none" strike="noStrike" kern="0" cap="none" spc="0" normalizeH="0" baseline="0" noProof="0" dirty="0">
                  <a:ln>
                    <a:noFill/>
                  </a:ln>
                  <a:solidFill>
                    <a:schemeClr val="bg1"/>
                  </a:solidFill>
                  <a:effectLst/>
                  <a:uLnTx/>
                  <a:uFillTx/>
                  <a:latin typeface="Bookman Old Style" pitchFamily="18" charset="0"/>
                </a:rPr>
                <a:t>u</a:t>
              </a:r>
              <a:endParaRPr kumimoji="0" lang="en-IN" sz="1800" b="1" u="none" strike="noStrike" kern="0" cap="none" spc="0" normalizeH="0" baseline="0" noProof="0" dirty="0">
                <a:ln>
                  <a:noFill/>
                </a:ln>
                <a:solidFill>
                  <a:schemeClr val="bg1"/>
                </a:solidFill>
                <a:effectLst/>
                <a:uLnTx/>
                <a:uFillTx/>
                <a:latin typeface="Bookman Old Style" pitchFamily="18" charset="0"/>
              </a:endParaRPr>
            </a:p>
          </p:txBody>
        </p:sp>
      </p:grpSp>
      <p:sp>
        <p:nvSpPr>
          <p:cNvPr id="29" name="Rectangle 28"/>
          <p:cNvSpPr/>
          <p:nvPr/>
        </p:nvSpPr>
        <p:spPr>
          <a:xfrm>
            <a:off x="1385877" y="2761059"/>
            <a:ext cx="401072" cy="369332"/>
          </a:xfrm>
          <a:prstGeom prst="rect">
            <a:avLst/>
          </a:prstGeom>
        </p:spPr>
        <p:txBody>
          <a:bodyPr wrap="none">
            <a:spAutoFit/>
          </a:bodyPr>
          <a:lstStyle/>
          <a:p>
            <a:r>
              <a:rPr lang="en-US" b="1" dirty="0">
                <a:solidFill>
                  <a:schemeClr val="bg1"/>
                </a:solidFill>
                <a:latin typeface="Bookman Old Style" pitchFamily="18" charset="0"/>
              </a:rPr>
              <a:t>= </a:t>
            </a:r>
            <a:endParaRPr lang="en-IN" b="1" dirty="0">
              <a:solidFill>
                <a:schemeClr val="bg1"/>
              </a:solidFill>
              <a:latin typeface="Bookman Old Style" pitchFamily="18" charset="0"/>
            </a:endParaRPr>
          </a:p>
        </p:txBody>
      </p:sp>
      <p:grpSp>
        <p:nvGrpSpPr>
          <p:cNvPr id="30" name="Group 16"/>
          <p:cNvGrpSpPr/>
          <p:nvPr/>
        </p:nvGrpSpPr>
        <p:grpSpPr>
          <a:xfrm>
            <a:off x="1580948" y="2623661"/>
            <a:ext cx="378560" cy="633889"/>
            <a:chOff x="1600900" y="4140160"/>
            <a:chExt cx="378560" cy="633889"/>
          </a:xfrm>
        </p:grpSpPr>
        <p:sp>
          <p:nvSpPr>
            <p:cNvPr id="31" name="Rectangle 30"/>
            <p:cNvSpPr/>
            <p:nvPr/>
          </p:nvSpPr>
          <p:spPr>
            <a:xfrm>
              <a:off x="1651279" y="4140160"/>
              <a:ext cx="328181"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u="none" strike="noStrike" kern="0" cap="none" spc="0" normalizeH="0" baseline="0" noProof="0" dirty="0" smtClean="0">
                  <a:ln>
                    <a:noFill/>
                  </a:ln>
                  <a:solidFill>
                    <a:schemeClr val="bg1"/>
                  </a:solidFill>
                  <a:effectLst/>
                  <a:uLnTx/>
                  <a:uFillTx/>
                  <a:latin typeface="Bookman Old Style" pitchFamily="18" charset="0"/>
                </a:rPr>
                <a:t>1</a:t>
              </a:r>
              <a:endParaRPr kumimoji="0" lang="en-IN" sz="1800" b="1" u="none" strike="noStrike" kern="0" cap="none" spc="0" normalizeH="0" baseline="0" noProof="0" dirty="0">
                <a:ln>
                  <a:noFill/>
                </a:ln>
                <a:solidFill>
                  <a:schemeClr val="bg1"/>
                </a:solidFill>
                <a:effectLst/>
                <a:uLnTx/>
                <a:uFillTx/>
                <a:latin typeface="Bookman Old Style" pitchFamily="18" charset="0"/>
              </a:endParaRPr>
            </a:p>
          </p:txBody>
        </p:sp>
        <p:cxnSp>
          <p:nvCxnSpPr>
            <p:cNvPr id="32" name="Straight Connector 31"/>
            <p:cNvCxnSpPr/>
            <p:nvPr/>
          </p:nvCxnSpPr>
          <p:spPr>
            <a:xfrm>
              <a:off x="1694482" y="4471392"/>
              <a:ext cx="245710" cy="0"/>
            </a:xfrm>
            <a:prstGeom prst="line">
              <a:avLst/>
            </a:prstGeom>
            <a:noFill/>
            <a:ln w="12700" cap="flat" cmpd="sng" algn="ctr">
              <a:solidFill>
                <a:schemeClr val="bg1"/>
              </a:solidFill>
              <a:prstDash val="solid"/>
            </a:ln>
            <a:effectLst/>
          </p:spPr>
        </p:cxnSp>
        <p:sp>
          <p:nvSpPr>
            <p:cNvPr id="33" name="Rectangle 32"/>
            <p:cNvSpPr/>
            <p:nvPr/>
          </p:nvSpPr>
          <p:spPr>
            <a:xfrm>
              <a:off x="1600900" y="4404717"/>
              <a:ext cx="378560"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u="none" strike="noStrike" kern="0" cap="none" spc="0" normalizeH="0" baseline="0" noProof="0" dirty="0" smtClean="0">
                  <a:ln>
                    <a:noFill/>
                  </a:ln>
                  <a:solidFill>
                    <a:schemeClr val="bg1"/>
                  </a:solidFill>
                  <a:effectLst/>
                  <a:uLnTx/>
                  <a:uFillTx/>
                  <a:latin typeface="Bookman Old Style" pitchFamily="18" charset="0"/>
                </a:rPr>
                <a:t>f</a:t>
              </a:r>
              <a:endParaRPr kumimoji="0" lang="en-IN" sz="1800" b="1" u="none" strike="noStrike" kern="0" cap="none" spc="0" normalizeH="0" baseline="0" noProof="0" dirty="0">
                <a:ln>
                  <a:noFill/>
                </a:ln>
                <a:solidFill>
                  <a:schemeClr val="bg1"/>
                </a:solidFill>
                <a:effectLst/>
                <a:uLnTx/>
                <a:uFillTx/>
                <a:latin typeface="Bookman Old Style" pitchFamily="18" charset="0"/>
              </a:endParaRPr>
            </a:p>
          </p:txBody>
        </p:sp>
      </p:grpSp>
    </p:spTree>
    <p:extLst>
      <p:ext uri="{BB962C8B-B14F-4D97-AF65-F5344CB8AC3E}">
        <p14:creationId xmlns:p14="http://schemas.microsoft.com/office/powerpoint/2010/main" val="243418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4" grpId="0"/>
      <p:bldP spid="24"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190" name="Group 189"/>
          <p:cNvGrpSpPr/>
          <p:nvPr/>
        </p:nvGrpSpPr>
        <p:grpSpPr>
          <a:xfrm>
            <a:off x="190500" y="163830"/>
            <a:ext cx="762000" cy="762000"/>
            <a:chOff x="190500" y="163830"/>
            <a:chExt cx="762000" cy="762000"/>
          </a:xfrm>
        </p:grpSpPr>
        <p:sp>
          <p:nvSpPr>
            <p:cNvPr id="191" name="Oval 190"/>
            <p:cNvSpPr/>
            <p:nvPr/>
          </p:nvSpPr>
          <p:spPr>
            <a:xfrm>
              <a:off x="190500" y="163830"/>
              <a:ext cx="762000" cy="762000"/>
            </a:xfrm>
            <a:prstGeom prst="ellipse">
              <a:avLst/>
            </a:prstGeom>
            <a:solidFill>
              <a:srgbClr val="FFC000"/>
            </a:solidFill>
            <a:ln w="57150">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440616" y="283220"/>
              <a:ext cx="269626" cy="523220"/>
            </a:xfrm>
            <a:prstGeom prst="rect">
              <a:avLst/>
            </a:prstGeom>
            <a:noFill/>
          </p:spPr>
          <p:txBody>
            <a:bodyPr wrap="none" rtlCol="0">
              <a:spAutoFit/>
            </a:bodyPr>
            <a:lstStyle/>
            <a:p>
              <a:r>
                <a:rPr lang="en-US" sz="2800" b="1" dirty="0" smtClean="0">
                  <a:latin typeface="Agency FB" panose="020B0503020202020204" pitchFamily="34" charset="0"/>
                </a:rPr>
                <a:t>1</a:t>
              </a:r>
              <a:endParaRPr lang="en-US" sz="2800" b="1" dirty="0">
                <a:latin typeface="Agency FB" panose="020B0503020202020204" pitchFamily="34" charset="0"/>
              </a:endParaRPr>
            </a:p>
          </p:txBody>
        </p:sp>
      </p:grpSp>
      <p:grpSp>
        <p:nvGrpSpPr>
          <p:cNvPr id="43" name="Group 373"/>
          <p:cNvGrpSpPr/>
          <p:nvPr/>
        </p:nvGrpSpPr>
        <p:grpSpPr>
          <a:xfrm>
            <a:off x="5215152" y="1483434"/>
            <a:ext cx="3279243" cy="1418446"/>
            <a:chOff x="4490228" y="1447801"/>
            <a:chExt cx="3279243" cy="1891261"/>
          </a:xfrm>
        </p:grpSpPr>
        <p:cxnSp>
          <p:nvCxnSpPr>
            <p:cNvPr id="44" name="Straight Connector 43"/>
            <p:cNvCxnSpPr/>
            <p:nvPr/>
          </p:nvCxnSpPr>
          <p:spPr>
            <a:xfrm rot="5400000">
              <a:off x="5139723" y="2404650"/>
              <a:ext cx="1828800" cy="1588"/>
            </a:xfrm>
            <a:prstGeom prst="line">
              <a:avLst/>
            </a:prstGeom>
            <a:ln w="28575">
              <a:solidFill>
                <a:srgbClr val="FF6600"/>
              </a:solidFill>
              <a:prstDash val="sysDash"/>
            </a:ln>
          </p:spPr>
          <p:style>
            <a:lnRef idx="1">
              <a:schemeClr val="accent1"/>
            </a:lnRef>
            <a:fillRef idx="0">
              <a:schemeClr val="accent1"/>
            </a:fillRef>
            <a:effectRef idx="0">
              <a:schemeClr val="accent1"/>
            </a:effectRef>
            <a:fontRef idx="minor">
              <a:schemeClr val="tx1"/>
            </a:fontRef>
          </p:style>
        </p:cxnSp>
        <p:grpSp>
          <p:nvGrpSpPr>
            <p:cNvPr id="45" name="Group 65"/>
            <p:cNvGrpSpPr/>
            <p:nvPr/>
          </p:nvGrpSpPr>
          <p:grpSpPr>
            <a:xfrm>
              <a:off x="4490228" y="1447801"/>
              <a:ext cx="3279243" cy="1891261"/>
              <a:chOff x="2928598" y="1219200"/>
              <a:chExt cx="4492174" cy="2590801"/>
            </a:xfrm>
          </p:grpSpPr>
          <p:sp>
            <p:nvSpPr>
              <p:cNvPr id="46" name="TextBox 45"/>
              <p:cNvSpPr txBox="1"/>
              <p:nvPr/>
            </p:nvSpPr>
            <p:spPr>
              <a:xfrm>
                <a:off x="2928598" y="2525006"/>
                <a:ext cx="553657" cy="505941"/>
              </a:xfrm>
              <a:prstGeom prst="rect">
                <a:avLst/>
              </a:prstGeom>
              <a:noFill/>
            </p:spPr>
            <p:txBody>
              <a:bodyPr wrap="square" rtlCol="0">
                <a:spAutoFit/>
              </a:bodyPr>
              <a:lstStyle/>
              <a:p>
                <a:pPr algn="ctr"/>
                <a:r>
                  <a:rPr lang="en-US" sz="1200" b="1" dirty="0" smtClean="0">
                    <a:solidFill>
                      <a:schemeClr val="bg1"/>
                    </a:solidFill>
                  </a:rPr>
                  <a:t>2F</a:t>
                </a:r>
                <a:r>
                  <a:rPr lang="en-US" sz="1200" b="1" baseline="-25000" dirty="0" smtClean="0">
                    <a:solidFill>
                      <a:schemeClr val="bg1"/>
                    </a:solidFill>
                  </a:rPr>
                  <a:t>1</a:t>
                </a:r>
                <a:endParaRPr lang="en-US" sz="1200" b="1" baseline="-25000" dirty="0">
                  <a:solidFill>
                    <a:schemeClr val="bg1"/>
                  </a:solidFill>
                </a:endParaRPr>
              </a:p>
            </p:txBody>
          </p:sp>
          <p:sp>
            <p:nvSpPr>
              <p:cNvPr id="47" name="TextBox 46"/>
              <p:cNvSpPr txBox="1"/>
              <p:nvPr/>
            </p:nvSpPr>
            <p:spPr>
              <a:xfrm>
                <a:off x="6666590" y="2533702"/>
                <a:ext cx="527221" cy="505941"/>
              </a:xfrm>
              <a:prstGeom prst="rect">
                <a:avLst/>
              </a:prstGeom>
              <a:noFill/>
            </p:spPr>
            <p:txBody>
              <a:bodyPr wrap="square" rtlCol="0">
                <a:spAutoFit/>
              </a:bodyPr>
              <a:lstStyle/>
              <a:p>
                <a:r>
                  <a:rPr lang="en-US" sz="1200" b="1" dirty="0" smtClean="0">
                    <a:solidFill>
                      <a:schemeClr val="bg1"/>
                    </a:solidFill>
                  </a:rPr>
                  <a:t>2F</a:t>
                </a:r>
                <a:r>
                  <a:rPr lang="en-US" sz="1200" b="1" baseline="-25000" dirty="0" smtClean="0">
                    <a:solidFill>
                      <a:schemeClr val="bg1"/>
                    </a:solidFill>
                  </a:rPr>
                  <a:t>2</a:t>
                </a:r>
                <a:endParaRPr lang="en-US" sz="1200" b="1" baseline="-25000" dirty="0">
                  <a:solidFill>
                    <a:schemeClr val="bg1"/>
                  </a:solidFill>
                </a:endParaRPr>
              </a:p>
            </p:txBody>
          </p:sp>
          <p:sp>
            <p:nvSpPr>
              <p:cNvPr id="48" name="TextBox 47"/>
              <p:cNvSpPr txBox="1"/>
              <p:nvPr/>
            </p:nvSpPr>
            <p:spPr>
              <a:xfrm>
                <a:off x="4994365" y="2420265"/>
                <a:ext cx="393509" cy="505941"/>
              </a:xfrm>
              <a:prstGeom prst="rect">
                <a:avLst/>
              </a:prstGeom>
              <a:noFill/>
            </p:spPr>
            <p:txBody>
              <a:bodyPr wrap="none" rtlCol="0">
                <a:spAutoFit/>
              </a:bodyPr>
              <a:lstStyle/>
              <a:p>
                <a:r>
                  <a:rPr lang="en-US" sz="1200" b="1" dirty="0" smtClean="0">
                    <a:solidFill>
                      <a:schemeClr val="bg1"/>
                    </a:solidFill>
                  </a:rPr>
                  <a:t>O</a:t>
                </a:r>
                <a:endParaRPr lang="en-US" sz="1200" b="1" dirty="0">
                  <a:solidFill>
                    <a:schemeClr val="bg1"/>
                  </a:solidFill>
                </a:endParaRPr>
              </a:p>
            </p:txBody>
          </p:sp>
          <p:sp>
            <p:nvSpPr>
              <p:cNvPr id="49" name="TextBox 48"/>
              <p:cNvSpPr txBox="1"/>
              <p:nvPr/>
            </p:nvSpPr>
            <p:spPr>
              <a:xfrm>
                <a:off x="5740171" y="2522033"/>
                <a:ext cx="696942" cy="505941"/>
              </a:xfrm>
              <a:prstGeom prst="rect">
                <a:avLst/>
              </a:prstGeom>
              <a:noFill/>
            </p:spPr>
            <p:txBody>
              <a:bodyPr wrap="square" rtlCol="0">
                <a:spAutoFit/>
              </a:bodyPr>
              <a:lstStyle/>
              <a:p>
                <a:r>
                  <a:rPr lang="en-US" sz="1200" b="1" dirty="0" smtClean="0">
                    <a:solidFill>
                      <a:schemeClr val="bg1"/>
                    </a:solidFill>
                  </a:rPr>
                  <a:t>F</a:t>
                </a:r>
                <a:r>
                  <a:rPr lang="en-US" sz="1200" b="1" baseline="-25000" dirty="0" smtClean="0">
                    <a:solidFill>
                      <a:schemeClr val="bg1"/>
                    </a:solidFill>
                  </a:rPr>
                  <a:t>2</a:t>
                </a:r>
                <a:endParaRPr lang="en-US" sz="1200" b="1" baseline="-25000" dirty="0">
                  <a:solidFill>
                    <a:schemeClr val="bg1"/>
                  </a:solidFill>
                </a:endParaRPr>
              </a:p>
            </p:txBody>
          </p:sp>
          <p:cxnSp>
            <p:nvCxnSpPr>
              <p:cNvPr id="50" name="Straight Arrow Connector 49"/>
              <p:cNvCxnSpPr/>
              <p:nvPr/>
            </p:nvCxnSpPr>
            <p:spPr>
              <a:xfrm>
                <a:off x="2971882" y="2514601"/>
                <a:ext cx="4448890" cy="0"/>
              </a:xfrm>
              <a:prstGeom prst="straightConnector1">
                <a:avLst/>
              </a:prstGeom>
              <a:ln>
                <a:solidFill>
                  <a:srgbClr val="FF6600"/>
                </a:solidFill>
                <a:headEnd type="none" w="lg" len="lg"/>
                <a:tailEnd type="none" w="lg" len="lg"/>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3937423" y="2495678"/>
                <a:ext cx="550131" cy="505941"/>
              </a:xfrm>
              <a:prstGeom prst="rect">
                <a:avLst/>
              </a:prstGeom>
              <a:noFill/>
            </p:spPr>
            <p:txBody>
              <a:bodyPr wrap="square" rtlCol="0">
                <a:spAutoFit/>
              </a:bodyPr>
              <a:lstStyle/>
              <a:p>
                <a:pPr algn="ctr"/>
                <a:r>
                  <a:rPr lang="en-US" sz="1200" b="1" dirty="0" smtClean="0">
                    <a:solidFill>
                      <a:schemeClr val="bg1"/>
                    </a:solidFill>
                  </a:rPr>
                  <a:t>F</a:t>
                </a:r>
                <a:r>
                  <a:rPr lang="en-US" sz="1200" b="1" baseline="-25000" dirty="0" smtClean="0">
                    <a:solidFill>
                      <a:schemeClr val="bg1"/>
                    </a:solidFill>
                  </a:rPr>
                  <a:t>1</a:t>
                </a:r>
                <a:endParaRPr lang="en-US" sz="1200" b="1" baseline="-25000" dirty="0">
                  <a:solidFill>
                    <a:schemeClr val="bg1"/>
                  </a:solidFill>
                </a:endParaRPr>
              </a:p>
            </p:txBody>
          </p:sp>
          <p:sp>
            <p:nvSpPr>
              <p:cNvPr id="52" name="Flowchart: Connector 51"/>
              <p:cNvSpPr/>
              <p:nvPr/>
            </p:nvSpPr>
            <p:spPr>
              <a:xfrm>
                <a:off x="3156155" y="2470558"/>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sp>
            <p:nvSpPr>
              <p:cNvPr id="53" name="Flowchart: Connector 52"/>
              <p:cNvSpPr/>
              <p:nvPr/>
            </p:nvSpPr>
            <p:spPr>
              <a:xfrm>
                <a:off x="4151440" y="2474936"/>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prstClr val="black"/>
                  </a:solidFill>
                </a:endParaRPr>
              </a:p>
            </p:txBody>
          </p:sp>
          <p:sp>
            <p:nvSpPr>
              <p:cNvPr id="54" name="Flowchart: Connector 53"/>
              <p:cNvSpPr/>
              <p:nvPr/>
            </p:nvSpPr>
            <p:spPr>
              <a:xfrm>
                <a:off x="5031997" y="2471935"/>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sp>
            <p:nvSpPr>
              <p:cNvPr id="55" name="Flowchart: Connector 54"/>
              <p:cNvSpPr/>
              <p:nvPr/>
            </p:nvSpPr>
            <p:spPr>
              <a:xfrm>
                <a:off x="5893804" y="2474907"/>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sp>
            <p:nvSpPr>
              <p:cNvPr id="56" name="Flowchart: Connector 55"/>
              <p:cNvSpPr/>
              <p:nvPr/>
            </p:nvSpPr>
            <p:spPr>
              <a:xfrm>
                <a:off x="6888849" y="2472006"/>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sp>
            <p:nvSpPr>
              <p:cNvPr id="57" name="Freeform 56"/>
              <p:cNvSpPr/>
              <p:nvPr/>
            </p:nvSpPr>
            <p:spPr>
              <a:xfrm>
                <a:off x="4657726" y="1219200"/>
                <a:ext cx="834113" cy="2590801"/>
              </a:xfrm>
              <a:custGeom>
                <a:avLst/>
                <a:gdLst>
                  <a:gd name="connsiteX0" fmla="*/ 0 w 533400"/>
                  <a:gd name="connsiteY0" fmla="*/ 1295400 h 2590800"/>
                  <a:gd name="connsiteX1" fmla="*/ 5479 w 533400"/>
                  <a:gd name="connsiteY1" fmla="*/ 1034178 h 2590800"/>
                  <a:gd name="connsiteX2" fmla="*/ 266702 w 533400"/>
                  <a:gd name="connsiteY2" fmla="*/ 0 h 2590800"/>
                  <a:gd name="connsiteX3" fmla="*/ 527922 w 533400"/>
                  <a:gd name="connsiteY3" fmla="*/ 1034180 h 2590800"/>
                  <a:gd name="connsiteX4" fmla="*/ 533401 w 533400"/>
                  <a:gd name="connsiteY4" fmla="*/ 1295401 h 2590800"/>
                  <a:gd name="connsiteX5" fmla="*/ 527922 w 533400"/>
                  <a:gd name="connsiteY5" fmla="*/ 1556622 h 2590800"/>
                  <a:gd name="connsiteX6" fmla="*/ 266700 w 533400"/>
                  <a:gd name="connsiteY6" fmla="*/ 2590801 h 2590800"/>
                  <a:gd name="connsiteX7" fmla="*/ 5480 w 533400"/>
                  <a:gd name="connsiteY7" fmla="*/ 1556622 h 2590800"/>
                  <a:gd name="connsiteX8" fmla="*/ 1 w 533400"/>
                  <a:gd name="connsiteY8" fmla="*/ 1295401 h 2590800"/>
                  <a:gd name="connsiteX9" fmla="*/ 0 w 533400"/>
                  <a:gd name="connsiteY9" fmla="*/ 1295400 h 2590800"/>
                  <a:gd name="connsiteX0" fmla="*/ 0 w 576938"/>
                  <a:gd name="connsiteY0" fmla="*/ 1295405 h 2590806"/>
                  <a:gd name="connsiteX1" fmla="*/ 5479 w 576938"/>
                  <a:gd name="connsiteY1" fmla="*/ 1034183 h 2590806"/>
                  <a:gd name="connsiteX2" fmla="*/ 266702 w 576938"/>
                  <a:gd name="connsiteY2" fmla="*/ 5 h 2590806"/>
                  <a:gd name="connsiteX3" fmla="*/ 527922 w 576938"/>
                  <a:gd name="connsiteY3" fmla="*/ 1034185 h 2590806"/>
                  <a:gd name="connsiteX4" fmla="*/ 533401 w 576938"/>
                  <a:gd name="connsiteY4" fmla="*/ 1295406 h 2590806"/>
                  <a:gd name="connsiteX5" fmla="*/ 266700 w 576938"/>
                  <a:gd name="connsiteY5" fmla="*/ 2590806 h 2590806"/>
                  <a:gd name="connsiteX6" fmla="*/ 5480 w 576938"/>
                  <a:gd name="connsiteY6" fmla="*/ 1556627 h 2590806"/>
                  <a:gd name="connsiteX7" fmla="*/ 1 w 576938"/>
                  <a:gd name="connsiteY7" fmla="*/ 1295406 h 2590806"/>
                  <a:gd name="connsiteX8" fmla="*/ 0 w 576938"/>
                  <a:gd name="connsiteY8" fmla="*/ 1295405 h 2590806"/>
                  <a:gd name="connsiteX0" fmla="*/ 0 w 527922"/>
                  <a:gd name="connsiteY0" fmla="*/ 1295405 h 2590806"/>
                  <a:gd name="connsiteX1" fmla="*/ 5479 w 527922"/>
                  <a:gd name="connsiteY1" fmla="*/ 1034183 h 2590806"/>
                  <a:gd name="connsiteX2" fmla="*/ 266702 w 527922"/>
                  <a:gd name="connsiteY2" fmla="*/ 5 h 2590806"/>
                  <a:gd name="connsiteX3" fmla="*/ 527922 w 527922"/>
                  <a:gd name="connsiteY3" fmla="*/ 1034185 h 2590806"/>
                  <a:gd name="connsiteX4" fmla="*/ 266700 w 527922"/>
                  <a:gd name="connsiteY4" fmla="*/ 2590806 h 2590806"/>
                  <a:gd name="connsiteX5" fmla="*/ 5480 w 527922"/>
                  <a:gd name="connsiteY5" fmla="*/ 1556627 h 2590806"/>
                  <a:gd name="connsiteX6" fmla="*/ 1 w 527922"/>
                  <a:gd name="connsiteY6" fmla="*/ 1295406 h 2590806"/>
                  <a:gd name="connsiteX7" fmla="*/ 0 w 527922"/>
                  <a:gd name="connsiteY7" fmla="*/ 1295405 h 2590806"/>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5480 w 310239"/>
                  <a:gd name="connsiteY4" fmla="*/ 1816059 h 2850238"/>
                  <a:gd name="connsiteX5" fmla="*/ 1 w 310239"/>
                  <a:gd name="connsiteY5" fmla="*/ 1554838 h 2850238"/>
                  <a:gd name="connsiteX6" fmla="*/ 0 w 310239"/>
                  <a:gd name="connsiteY6" fmla="*/ 1554837 h 2850238"/>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1 w 310239"/>
                  <a:gd name="connsiteY4" fmla="*/ 1554838 h 2850238"/>
                  <a:gd name="connsiteX5" fmla="*/ 0 w 310239"/>
                  <a:gd name="connsiteY5" fmla="*/ 1554837 h 2850238"/>
                  <a:gd name="connsiteX0" fmla="*/ 0 w 310238"/>
                  <a:gd name="connsiteY0" fmla="*/ 1554838 h 2850238"/>
                  <a:gd name="connsiteX1" fmla="*/ 5478 w 310238"/>
                  <a:gd name="connsiteY1" fmla="*/ 1293615 h 2850238"/>
                  <a:gd name="connsiteX2" fmla="*/ 266701 w 310238"/>
                  <a:gd name="connsiteY2" fmla="*/ 259437 h 2850238"/>
                  <a:gd name="connsiteX3" fmla="*/ 266699 w 310238"/>
                  <a:gd name="connsiteY3" fmla="*/ 2850238 h 2850238"/>
                  <a:gd name="connsiteX4" fmla="*/ 0 w 310238"/>
                  <a:gd name="connsiteY4" fmla="*/ 1554838 h 2850238"/>
                  <a:gd name="connsiteX0" fmla="*/ 0 w 310238"/>
                  <a:gd name="connsiteY0" fmla="*/ 1295401 h 2590801"/>
                  <a:gd name="connsiteX1" fmla="*/ 266701 w 310238"/>
                  <a:gd name="connsiteY1" fmla="*/ 0 h 2590801"/>
                  <a:gd name="connsiteX2" fmla="*/ 266699 w 310238"/>
                  <a:gd name="connsiteY2" fmla="*/ 2590801 h 2590801"/>
                  <a:gd name="connsiteX3" fmla="*/ 0 w 310238"/>
                  <a:gd name="connsiteY3" fmla="*/ 1295401 h 2590801"/>
                  <a:gd name="connsiteX0" fmla="*/ 0 w 43539"/>
                  <a:gd name="connsiteY0" fmla="*/ 2590801 h 2590801"/>
                  <a:gd name="connsiteX1" fmla="*/ 2 w 43539"/>
                  <a:gd name="connsiteY1" fmla="*/ 0 h 2590801"/>
                  <a:gd name="connsiteX2" fmla="*/ 0 w 43539"/>
                  <a:gd name="connsiteY2" fmla="*/ 2590801 h 2590801"/>
                  <a:gd name="connsiteX0" fmla="*/ 0 w 357864"/>
                  <a:gd name="connsiteY0" fmla="*/ 2590801 h 2590801"/>
                  <a:gd name="connsiteX1" fmla="*/ 2 w 357864"/>
                  <a:gd name="connsiteY1" fmla="*/ 0 h 2590801"/>
                  <a:gd name="connsiteX2" fmla="*/ 0 w 357864"/>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9549 w 567413"/>
                  <a:gd name="connsiteY0" fmla="*/ 2590801 h 2590801"/>
                  <a:gd name="connsiteX1" fmla="*/ 209551 w 567413"/>
                  <a:gd name="connsiteY1" fmla="*/ 0 h 2590801"/>
                  <a:gd name="connsiteX2" fmla="*/ 209549 w 567413"/>
                  <a:gd name="connsiteY2" fmla="*/ 2590801 h 2590801"/>
                  <a:gd name="connsiteX0" fmla="*/ 342899 w 700763"/>
                  <a:gd name="connsiteY0" fmla="*/ 2590801 h 2590801"/>
                  <a:gd name="connsiteX1" fmla="*/ 342901 w 700763"/>
                  <a:gd name="connsiteY1" fmla="*/ 0 h 2590801"/>
                  <a:gd name="connsiteX2" fmla="*/ 342899 w 700763"/>
                  <a:gd name="connsiteY2" fmla="*/ 2590801 h 2590801"/>
                  <a:gd name="connsiteX0" fmla="*/ 342899 w 653138"/>
                  <a:gd name="connsiteY0" fmla="*/ 2590801 h 2590801"/>
                  <a:gd name="connsiteX1" fmla="*/ 342901 w 653138"/>
                  <a:gd name="connsiteY1" fmla="*/ 0 h 2590801"/>
                  <a:gd name="connsiteX2" fmla="*/ 342899 w 653138"/>
                  <a:gd name="connsiteY2" fmla="*/ 2590801 h 2590801"/>
                  <a:gd name="connsiteX0" fmla="*/ 276224 w 586463"/>
                  <a:gd name="connsiteY0" fmla="*/ 2590801 h 2590801"/>
                  <a:gd name="connsiteX1" fmla="*/ 276226 w 586463"/>
                  <a:gd name="connsiteY1" fmla="*/ 0 h 2590801"/>
                  <a:gd name="connsiteX2" fmla="*/ 276224 w 586463"/>
                  <a:gd name="connsiteY2" fmla="*/ 2590801 h 2590801"/>
                  <a:gd name="connsiteX0" fmla="*/ 409574 w 719813"/>
                  <a:gd name="connsiteY0" fmla="*/ 2590801 h 2590801"/>
                  <a:gd name="connsiteX1" fmla="*/ 409576 w 719813"/>
                  <a:gd name="connsiteY1" fmla="*/ 0 h 2590801"/>
                  <a:gd name="connsiteX2" fmla="*/ 409574 w 7198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Lst>
                <a:ahLst/>
                <a:cxnLst>
                  <a:cxn ang="0">
                    <a:pos x="connsiteX0" y="connsiteY0"/>
                  </a:cxn>
                  <a:cxn ang="0">
                    <a:pos x="connsiteX1" y="connsiteY1"/>
                  </a:cxn>
                  <a:cxn ang="0">
                    <a:pos x="connsiteX2" y="connsiteY2"/>
                  </a:cxn>
                </a:cxnLst>
                <a:rect l="l" t="t" r="r" b="b"/>
                <a:pathLst>
                  <a:path w="834113" h="2590801">
                    <a:moveTo>
                      <a:pt x="409574" y="2590801"/>
                    </a:moveTo>
                    <a:cubicBezTo>
                      <a:pt x="154305" y="2012951"/>
                      <a:pt x="0" y="987425"/>
                      <a:pt x="409576" y="0"/>
                    </a:cubicBezTo>
                    <a:cubicBezTo>
                      <a:pt x="834113" y="888087"/>
                      <a:pt x="637896" y="1999894"/>
                      <a:pt x="409574" y="2590801"/>
                    </a:cubicBezTo>
                    <a:close/>
                  </a:path>
                </a:pathLst>
              </a:cu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grpSp>
      </p:grpSp>
      <p:sp>
        <p:nvSpPr>
          <p:cNvPr id="58" name="TextBox 57"/>
          <p:cNvSpPr txBox="1"/>
          <p:nvPr/>
        </p:nvSpPr>
        <p:spPr>
          <a:xfrm>
            <a:off x="6139674" y="2161401"/>
            <a:ext cx="298480" cy="276999"/>
          </a:xfrm>
          <a:prstGeom prst="rect">
            <a:avLst/>
          </a:prstGeom>
          <a:noFill/>
        </p:spPr>
        <p:txBody>
          <a:bodyPr wrap="none" rtlCol="0">
            <a:spAutoFit/>
          </a:bodyPr>
          <a:lstStyle/>
          <a:p>
            <a:r>
              <a:rPr lang="en-US" sz="1200" b="1" dirty="0" smtClean="0">
                <a:solidFill>
                  <a:schemeClr val="bg1"/>
                </a:solidFill>
                <a:cs typeface="Times New Roman" pitchFamily="18" charset="0"/>
              </a:rPr>
              <a:t>B</a:t>
            </a:r>
            <a:r>
              <a:rPr lang="en-US" sz="1200" b="1" baseline="30000" dirty="0" smtClean="0">
                <a:solidFill>
                  <a:schemeClr val="bg1"/>
                </a:solidFill>
                <a:cs typeface="Times New Roman" pitchFamily="18" charset="0"/>
              </a:rPr>
              <a:t>I</a:t>
            </a:r>
            <a:endParaRPr lang="en-US" sz="1200" b="1" baseline="30000" dirty="0">
              <a:solidFill>
                <a:schemeClr val="bg1"/>
              </a:solidFill>
              <a:cs typeface="Times New Roman" pitchFamily="18" charset="0"/>
            </a:endParaRPr>
          </a:p>
        </p:txBody>
      </p:sp>
      <p:grpSp>
        <p:nvGrpSpPr>
          <p:cNvPr id="59" name="Group 249"/>
          <p:cNvGrpSpPr/>
          <p:nvPr/>
        </p:nvGrpSpPr>
        <p:grpSpPr>
          <a:xfrm>
            <a:off x="5867400" y="1633657"/>
            <a:ext cx="267013" cy="548640"/>
            <a:chOff x="3491712" y="3443382"/>
            <a:chExt cx="267013" cy="731520"/>
          </a:xfrm>
        </p:grpSpPr>
        <p:cxnSp>
          <p:nvCxnSpPr>
            <p:cNvPr id="60" name="Straight Arrow Connector 59"/>
            <p:cNvCxnSpPr/>
            <p:nvPr/>
          </p:nvCxnSpPr>
          <p:spPr>
            <a:xfrm rot="10800000">
              <a:off x="3758725" y="3443382"/>
              <a:ext cx="0" cy="731520"/>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491712" y="3641502"/>
              <a:ext cx="260985" cy="369332"/>
            </a:xfrm>
            <a:prstGeom prst="rect">
              <a:avLst/>
            </a:prstGeom>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sz="1200" b="1" dirty="0" smtClean="0">
                  <a:solidFill>
                    <a:schemeClr val="bg1"/>
                  </a:solidFill>
                  <a:latin typeface="Book Antiqua" pitchFamily="18" charset="0"/>
                </a:rPr>
                <a:t>?</a:t>
              </a:r>
              <a:endParaRPr lang="en-US" sz="1200" b="1" dirty="0">
                <a:solidFill>
                  <a:schemeClr val="bg1"/>
                </a:solidFill>
                <a:latin typeface="Book Antiqua" pitchFamily="18" charset="0"/>
              </a:endParaRPr>
            </a:p>
          </p:txBody>
        </p:sp>
      </p:grpSp>
      <p:sp>
        <p:nvSpPr>
          <p:cNvPr id="62" name="TextBox 61"/>
          <p:cNvSpPr txBox="1"/>
          <p:nvPr/>
        </p:nvSpPr>
        <p:spPr>
          <a:xfrm>
            <a:off x="6120063" y="1386982"/>
            <a:ext cx="304892" cy="276999"/>
          </a:xfrm>
          <a:prstGeom prst="rect">
            <a:avLst/>
          </a:prstGeom>
          <a:noFill/>
        </p:spPr>
        <p:txBody>
          <a:bodyPr wrap="none" rtlCol="0">
            <a:spAutoFit/>
          </a:bodyPr>
          <a:lstStyle/>
          <a:p>
            <a:r>
              <a:rPr lang="en-US" sz="1200" b="1" dirty="0" smtClean="0">
                <a:solidFill>
                  <a:schemeClr val="bg1"/>
                </a:solidFill>
                <a:cs typeface="Times New Roman" pitchFamily="18" charset="0"/>
              </a:rPr>
              <a:t>A</a:t>
            </a:r>
            <a:r>
              <a:rPr lang="en-US" sz="1200" b="1" baseline="30000" dirty="0" smtClean="0">
                <a:solidFill>
                  <a:schemeClr val="bg1"/>
                </a:solidFill>
                <a:cs typeface="Times New Roman" pitchFamily="18" charset="0"/>
              </a:rPr>
              <a:t>I</a:t>
            </a:r>
            <a:endParaRPr lang="en-US" sz="1200" b="1" baseline="30000" dirty="0">
              <a:solidFill>
                <a:schemeClr val="bg1"/>
              </a:solidFill>
              <a:cs typeface="Times New Roman" pitchFamily="18" charset="0"/>
            </a:endParaRPr>
          </a:p>
        </p:txBody>
      </p:sp>
      <p:cxnSp>
        <p:nvCxnSpPr>
          <p:cNvPr id="63" name="Straight Arrow Connector 62"/>
          <p:cNvCxnSpPr/>
          <p:nvPr/>
        </p:nvCxnSpPr>
        <p:spPr>
          <a:xfrm rot="16200000" flipV="1">
            <a:off x="6279515" y="2033618"/>
            <a:ext cx="310896" cy="0"/>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293070" y="1655721"/>
            <a:ext cx="277640" cy="276999"/>
          </a:xfrm>
          <a:prstGeom prst="rect">
            <a:avLst/>
          </a:prstGeom>
          <a:noFill/>
        </p:spPr>
        <p:txBody>
          <a:bodyPr wrap="none" rtlCol="0">
            <a:spAutoFit/>
          </a:bodyPr>
          <a:lstStyle/>
          <a:p>
            <a:pPr algn="ctr"/>
            <a:r>
              <a:rPr lang="en-US" sz="1200" b="1" dirty="0" smtClean="0">
                <a:solidFill>
                  <a:schemeClr val="bg1"/>
                </a:solidFill>
                <a:cs typeface="Times New Roman" pitchFamily="18" charset="0"/>
              </a:rPr>
              <a:t>A</a:t>
            </a:r>
            <a:endParaRPr lang="en-US" sz="1200" b="1" baseline="30000" dirty="0">
              <a:solidFill>
                <a:schemeClr val="bg1"/>
              </a:solidFill>
              <a:cs typeface="Times New Roman" pitchFamily="18" charset="0"/>
            </a:endParaRPr>
          </a:p>
        </p:txBody>
      </p:sp>
      <p:sp>
        <p:nvSpPr>
          <p:cNvPr id="65" name="TextBox 64"/>
          <p:cNvSpPr txBox="1"/>
          <p:nvPr/>
        </p:nvSpPr>
        <p:spPr>
          <a:xfrm>
            <a:off x="6313722" y="2161406"/>
            <a:ext cx="271228" cy="276999"/>
          </a:xfrm>
          <a:prstGeom prst="rect">
            <a:avLst/>
          </a:prstGeom>
          <a:noFill/>
        </p:spPr>
        <p:txBody>
          <a:bodyPr wrap="none" rtlCol="0">
            <a:spAutoFit/>
          </a:bodyPr>
          <a:lstStyle/>
          <a:p>
            <a:r>
              <a:rPr lang="en-US" sz="1200" b="1" dirty="0" smtClean="0">
                <a:solidFill>
                  <a:schemeClr val="bg1"/>
                </a:solidFill>
                <a:cs typeface="Times New Roman" pitchFamily="18" charset="0"/>
              </a:rPr>
              <a:t>B</a:t>
            </a:r>
            <a:endParaRPr lang="en-US" sz="1200" b="1" baseline="30000" dirty="0">
              <a:solidFill>
                <a:schemeClr val="bg1"/>
              </a:solidFill>
              <a:cs typeface="Times New Roman" pitchFamily="18" charset="0"/>
            </a:endParaRPr>
          </a:p>
        </p:txBody>
      </p:sp>
      <p:cxnSp>
        <p:nvCxnSpPr>
          <p:cNvPr id="66" name="Straight Arrow Connector 65"/>
          <p:cNvCxnSpPr/>
          <p:nvPr/>
        </p:nvCxnSpPr>
        <p:spPr>
          <a:xfrm rot="5400000" flipH="1" flipV="1">
            <a:off x="5989612" y="1897820"/>
            <a:ext cx="548640" cy="1588"/>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7" name="Group 249"/>
          <p:cNvGrpSpPr/>
          <p:nvPr/>
        </p:nvGrpSpPr>
        <p:grpSpPr>
          <a:xfrm>
            <a:off x="6581775" y="1893512"/>
            <a:ext cx="509587" cy="309151"/>
            <a:chOff x="3983642" y="4192954"/>
            <a:chExt cx="509587" cy="412201"/>
          </a:xfrm>
        </p:grpSpPr>
        <p:cxnSp>
          <p:nvCxnSpPr>
            <p:cNvPr id="68" name="Straight Arrow Connector 67"/>
            <p:cNvCxnSpPr/>
            <p:nvPr/>
          </p:nvCxnSpPr>
          <p:spPr>
            <a:xfrm rot="10800000">
              <a:off x="4012217" y="4192954"/>
              <a:ext cx="0" cy="412201"/>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983642" y="4204066"/>
              <a:ext cx="509587" cy="369332"/>
            </a:xfrm>
            <a:prstGeom prst="rect">
              <a:avLst/>
            </a:prstGeom>
            <a:noFill/>
          </p:spPr>
          <p:txBody>
            <a:bodyPr wrap="square" rtlCol="0">
              <a:spAutoFit/>
            </a:bodyPr>
            <a:lstStyle/>
            <a:p>
              <a:r>
                <a:rPr lang="en-US" sz="1200" b="1" dirty="0" smtClean="0">
                  <a:solidFill>
                    <a:schemeClr val="bg1"/>
                  </a:solidFill>
                </a:rPr>
                <a:t>5 cm</a:t>
              </a:r>
              <a:endParaRPr lang="en-US" sz="1200" b="1" dirty="0">
                <a:solidFill>
                  <a:schemeClr val="bg1"/>
                </a:solidFill>
              </a:endParaRPr>
            </a:p>
          </p:txBody>
        </p:sp>
      </p:grpSp>
      <p:sp>
        <p:nvSpPr>
          <p:cNvPr id="70" name="Rectangle 69"/>
          <p:cNvSpPr/>
          <p:nvPr/>
        </p:nvSpPr>
        <p:spPr>
          <a:xfrm>
            <a:off x="1039814" y="114299"/>
            <a:ext cx="1165510"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71" name="Rectangle 70"/>
          <p:cNvSpPr/>
          <p:nvPr/>
        </p:nvSpPr>
        <p:spPr>
          <a:xfrm>
            <a:off x="1039814" y="327425"/>
            <a:ext cx="3279777"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72" name="Rectangle 71"/>
          <p:cNvSpPr/>
          <p:nvPr/>
        </p:nvSpPr>
        <p:spPr>
          <a:xfrm>
            <a:off x="4305300" y="317500"/>
            <a:ext cx="3076575"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grpSp>
        <p:nvGrpSpPr>
          <p:cNvPr id="73" name="Group 249"/>
          <p:cNvGrpSpPr/>
          <p:nvPr/>
        </p:nvGrpSpPr>
        <p:grpSpPr>
          <a:xfrm>
            <a:off x="6248402" y="1352550"/>
            <a:ext cx="571500" cy="276999"/>
            <a:chOff x="1733694" y="4223479"/>
            <a:chExt cx="803312" cy="369332"/>
          </a:xfrm>
          <a:noFill/>
        </p:grpSpPr>
        <p:cxnSp>
          <p:nvCxnSpPr>
            <p:cNvPr id="74" name="Straight Arrow Connector 73"/>
            <p:cNvCxnSpPr/>
            <p:nvPr/>
          </p:nvCxnSpPr>
          <p:spPr>
            <a:xfrm flipH="1" flipV="1">
              <a:off x="1733694" y="4575873"/>
              <a:ext cx="803312" cy="0"/>
            </a:xfrm>
            <a:prstGeom prst="straightConnector1">
              <a:avLst/>
            </a:prstGeom>
            <a:grpFill/>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947908" y="4223479"/>
              <a:ext cx="307936" cy="369332"/>
            </a:xfrm>
            <a:prstGeom prst="rect">
              <a:avLst/>
            </a:prstGeom>
            <a:grpFill/>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sz="1200" b="1" dirty="0" smtClean="0">
                  <a:solidFill>
                    <a:schemeClr val="bg1"/>
                  </a:solidFill>
                  <a:latin typeface="Book Antiqua" pitchFamily="18" charset="0"/>
                </a:rPr>
                <a:t>?</a:t>
              </a:r>
              <a:endParaRPr lang="en-US" sz="1200" b="1" dirty="0">
                <a:solidFill>
                  <a:schemeClr val="bg1"/>
                </a:solidFill>
                <a:latin typeface="Book Antiqua" pitchFamily="18" charset="0"/>
              </a:endParaRPr>
            </a:p>
          </p:txBody>
        </p:sp>
      </p:grpSp>
      <p:sp>
        <p:nvSpPr>
          <p:cNvPr id="76" name="Rectangle 75"/>
          <p:cNvSpPr/>
          <p:nvPr/>
        </p:nvSpPr>
        <p:spPr>
          <a:xfrm>
            <a:off x="1039814" y="582722"/>
            <a:ext cx="1714500"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77" name="Rectangle 76"/>
          <p:cNvSpPr/>
          <p:nvPr/>
        </p:nvSpPr>
        <p:spPr>
          <a:xfrm>
            <a:off x="2724151" y="582722"/>
            <a:ext cx="4646885"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78" name="Rectangle 77"/>
          <p:cNvSpPr/>
          <p:nvPr/>
        </p:nvSpPr>
        <p:spPr>
          <a:xfrm>
            <a:off x="1039814" y="850899"/>
            <a:ext cx="2697480"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grpSp>
        <p:nvGrpSpPr>
          <p:cNvPr id="79" name="Group 249"/>
          <p:cNvGrpSpPr/>
          <p:nvPr/>
        </p:nvGrpSpPr>
        <p:grpSpPr>
          <a:xfrm>
            <a:off x="6781799" y="2613591"/>
            <a:ext cx="687695" cy="276999"/>
            <a:chOff x="3213124" y="4552152"/>
            <a:chExt cx="740592" cy="369331"/>
          </a:xfrm>
        </p:grpSpPr>
        <p:cxnSp>
          <p:nvCxnSpPr>
            <p:cNvPr id="80" name="Straight Arrow Connector 79"/>
            <p:cNvCxnSpPr/>
            <p:nvPr/>
          </p:nvCxnSpPr>
          <p:spPr>
            <a:xfrm flipH="1">
              <a:off x="3213124" y="4585269"/>
              <a:ext cx="704325" cy="0"/>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271250" y="4552152"/>
              <a:ext cx="682466" cy="369331"/>
            </a:xfrm>
            <a:prstGeom prst="rect">
              <a:avLst/>
            </a:prstGeom>
            <a:noFill/>
          </p:spPr>
          <p:txBody>
            <a:bodyPr wrap="square" rtlCol="0">
              <a:spAutoFit/>
            </a:bodyPr>
            <a:lstStyle/>
            <a:p>
              <a:r>
                <a:rPr lang="en-US" sz="1200" b="1" dirty="0" smtClean="0">
                  <a:solidFill>
                    <a:schemeClr val="bg1"/>
                  </a:solidFill>
                </a:rPr>
                <a:t>50 cm</a:t>
              </a:r>
              <a:endParaRPr lang="en-US" sz="1200" b="1" dirty="0">
                <a:solidFill>
                  <a:schemeClr val="bg1"/>
                </a:solidFill>
              </a:endParaRPr>
            </a:p>
          </p:txBody>
        </p:sp>
      </p:grpSp>
      <p:grpSp>
        <p:nvGrpSpPr>
          <p:cNvPr id="82" name="Group 249"/>
          <p:cNvGrpSpPr/>
          <p:nvPr/>
        </p:nvGrpSpPr>
        <p:grpSpPr>
          <a:xfrm>
            <a:off x="6353174" y="2388168"/>
            <a:ext cx="531327" cy="276999"/>
            <a:chOff x="3490477" y="4599138"/>
            <a:chExt cx="572197" cy="369330"/>
          </a:xfrm>
        </p:grpSpPr>
        <p:cxnSp>
          <p:nvCxnSpPr>
            <p:cNvPr id="83" name="Straight Arrow Connector 82"/>
            <p:cNvCxnSpPr/>
            <p:nvPr/>
          </p:nvCxnSpPr>
          <p:spPr>
            <a:xfrm flipH="1">
              <a:off x="3572537" y="4601326"/>
              <a:ext cx="393894" cy="0"/>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490477" y="4599138"/>
              <a:ext cx="572197" cy="369330"/>
            </a:xfrm>
            <a:prstGeom prst="rect">
              <a:avLst/>
            </a:prstGeom>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sz="1200" b="1" dirty="0" smtClean="0">
                  <a:solidFill>
                    <a:schemeClr val="bg1"/>
                  </a:solidFill>
                </a:rPr>
                <a:t>10cm</a:t>
              </a:r>
              <a:endParaRPr lang="en-US" sz="1200" b="1" dirty="0">
                <a:solidFill>
                  <a:schemeClr val="bg1"/>
                </a:solidFill>
              </a:endParaRPr>
            </a:p>
          </p:txBody>
        </p:sp>
      </p:grpSp>
      <p:sp>
        <p:nvSpPr>
          <p:cNvPr id="5" name="Rectangle 4"/>
          <p:cNvSpPr/>
          <p:nvPr/>
        </p:nvSpPr>
        <p:spPr>
          <a:xfrm>
            <a:off x="990600" y="57150"/>
            <a:ext cx="6419850" cy="1077218"/>
          </a:xfrm>
          <a:prstGeom prst="rect">
            <a:avLst/>
          </a:prstGeom>
        </p:spPr>
        <p:txBody>
          <a:bodyPr wrap="square">
            <a:spAutoFit/>
          </a:bodyPr>
          <a:lstStyle/>
          <a:p>
            <a:pPr algn="just"/>
            <a:r>
              <a:rPr lang="en-US" sz="1600" b="1" dirty="0">
                <a:solidFill>
                  <a:schemeClr val="bg1"/>
                </a:solidFill>
                <a:latin typeface="Book Antiqua" pitchFamily="18" charset="0"/>
              </a:rPr>
              <a:t>A 5 cm tall object is placed perpendicular to principal axis of a convex lens of focal length 50 cm. The distance of the object from the axis is 10 cm. Find the nature, position and size of the image. Also find its magnification</a:t>
            </a:r>
            <a:r>
              <a:rPr lang="en-US" sz="1600" b="1" dirty="0" smtClean="0">
                <a:solidFill>
                  <a:schemeClr val="bg1"/>
                </a:solidFill>
                <a:latin typeface="Book Antiqua" pitchFamily="18" charset="0"/>
              </a:rPr>
              <a:t>.	</a:t>
            </a:r>
            <a:endParaRPr lang="en-US" sz="1600" b="1" dirty="0">
              <a:solidFill>
                <a:schemeClr val="bg1"/>
              </a:solidFill>
              <a:latin typeface="Book Antiqua" pitchFamily="18" charset="0"/>
            </a:endParaRPr>
          </a:p>
        </p:txBody>
      </p:sp>
      <p:grpSp>
        <p:nvGrpSpPr>
          <p:cNvPr id="87" name="Group 86"/>
          <p:cNvGrpSpPr/>
          <p:nvPr/>
        </p:nvGrpSpPr>
        <p:grpSpPr>
          <a:xfrm>
            <a:off x="7427522" y="1422332"/>
            <a:ext cx="1335478" cy="616018"/>
            <a:chOff x="7133587" y="1032945"/>
            <a:chExt cx="1335478" cy="616018"/>
          </a:xfrm>
        </p:grpSpPr>
        <p:pic>
          <p:nvPicPr>
            <p:cNvPr id="88" name="Picture 4" descr="https://encrypted-tbn3.gstatic.com/images?q=tbn:ANd9GcSvX_17slyVYucEyf4TyHGpWRa0fvLd-WWQ5YvgXXNJ5DN78ISAN9BjVA"/>
            <p:cNvPicPr>
              <a:picLocks noChangeAspect="1" noChangeArrowheads="1"/>
            </p:cNvPicPr>
            <p:nvPr/>
          </p:nvPicPr>
          <p:blipFill rotWithShape="1">
            <a:blip r:embed="rId4">
              <a:extLst>
                <a:ext uri="{28A0092B-C50C-407E-A947-70E740481C1C}">
                  <a14:useLocalDpi xmlns:a14="http://schemas.microsoft.com/office/drawing/2010/main" val="0"/>
                </a:ext>
              </a:extLst>
            </a:blip>
            <a:srcRect t="12639" b="11557"/>
            <a:stretch/>
          </p:blipFill>
          <p:spPr bwMode="auto">
            <a:xfrm>
              <a:off x="7133587" y="1032945"/>
              <a:ext cx="1335478" cy="616018"/>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 88"/>
            <p:cNvGrpSpPr/>
            <p:nvPr/>
          </p:nvGrpSpPr>
          <p:grpSpPr>
            <a:xfrm>
              <a:off x="7180170" y="1033910"/>
              <a:ext cx="1260462" cy="562077"/>
              <a:chOff x="1595464" y="2821122"/>
              <a:chExt cx="1260462" cy="562077"/>
            </a:xfrm>
          </p:grpSpPr>
          <p:sp>
            <p:nvSpPr>
              <p:cNvPr id="90" name="TextBox 89"/>
              <p:cNvSpPr txBox="1"/>
              <p:nvPr/>
            </p:nvSpPr>
            <p:spPr>
              <a:xfrm>
                <a:off x="1892139" y="2948176"/>
                <a:ext cx="240368" cy="338554"/>
              </a:xfrm>
              <a:prstGeom prst="rect">
                <a:avLst/>
              </a:prstGeom>
              <a:noFill/>
            </p:spPr>
            <p:txBody>
              <a:bodyPr wrap="square" rtlCol="0">
                <a:spAutoFit/>
              </a:bodyPr>
              <a:lstStyle/>
              <a:p>
                <a:pPr algn="ctr"/>
                <a:r>
                  <a:rPr lang="en-US" sz="1600" b="1" dirty="0" smtClean="0">
                    <a:solidFill>
                      <a:prstClr val="black"/>
                    </a:solidFill>
                    <a:latin typeface="Bookman Old Style" pitchFamily="18" charset="0"/>
                    <a:cs typeface="Times New Roman" pitchFamily="18" charset="0"/>
                  </a:rPr>
                  <a:t>=</a:t>
                </a:r>
                <a:endParaRPr lang="en-US" sz="1600" b="1" dirty="0">
                  <a:solidFill>
                    <a:prstClr val="black"/>
                  </a:solidFill>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91" name="TextBox 90"/>
                  <p:cNvSpPr txBox="1"/>
                  <p:nvPr/>
                </p:nvSpPr>
                <p:spPr>
                  <a:xfrm>
                    <a:off x="1595464" y="2951350"/>
                    <a:ext cx="417370" cy="33291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m:rPr>
                              <m:nor/>
                            </m:rPr>
                            <a:rPr lang="en-US" sz="1600" b="1" dirty="0" smtClean="0">
                              <a:solidFill>
                                <a:prstClr val="black"/>
                              </a:solidFill>
                              <a:latin typeface="Bookman Old Style" pitchFamily="18" charset="0"/>
                            </a:rPr>
                            <m:t>M</m:t>
                          </m:r>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1595464" y="2951350"/>
                    <a:ext cx="417370" cy="33291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2030052" y="2821122"/>
                    <a:ext cx="435427" cy="5620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smtClean="0">
                                  <a:solidFill>
                                    <a:prstClr val="black"/>
                                  </a:solidFill>
                                  <a:latin typeface="Bookman Old Style" pitchFamily="18" charset="0"/>
                                  <a:cs typeface="Times New Roman" pitchFamily="18" charset="0"/>
                                </a:rPr>
                                <m:t>h</m:t>
                              </m:r>
                              <m:r>
                                <m:rPr>
                                  <m:nor/>
                                </m:rPr>
                                <a:rPr lang="en-US" sz="1600" b="1" baseline="-25000" dirty="0" smtClean="0">
                                  <a:solidFill>
                                    <a:prstClr val="black"/>
                                  </a:solidFill>
                                  <a:latin typeface="Bookman Old Style" pitchFamily="18" charset="0"/>
                                  <a:cs typeface="Times New Roman" pitchFamily="18" charset="0"/>
                                </a:rPr>
                                <m:t>2</m:t>
                              </m:r>
                            </m:num>
                            <m:den>
                              <m:r>
                                <m:rPr>
                                  <m:nor/>
                                </m:rPr>
                                <a:rPr lang="en-US" sz="1600" b="1" dirty="0" smtClean="0">
                                  <a:solidFill>
                                    <a:prstClr val="black"/>
                                  </a:solidFill>
                                  <a:latin typeface="Bookman Old Style" pitchFamily="18" charset="0"/>
                                  <a:cs typeface="Times New Roman" pitchFamily="18" charset="0"/>
                                </a:rPr>
                                <m:t>h</m:t>
                              </m:r>
                              <m:r>
                                <m:rPr>
                                  <m:nor/>
                                </m:rPr>
                                <a:rPr lang="en-US" sz="1600" b="1" baseline="-25000" dirty="0" smtClean="0">
                                  <a:solidFill>
                                    <a:prstClr val="black"/>
                                  </a:solidFill>
                                  <a:latin typeface="Bookman Old Style" pitchFamily="18" charset="0"/>
                                  <a:cs typeface="Times New Roman" pitchFamily="18" charset="0"/>
                                </a:rPr>
                                <m:t>1</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92" name="TextBox 91"/>
                  <p:cNvSpPr txBox="1">
                    <a:spLocks noRot="1" noChangeAspect="1" noMove="1" noResize="1" noEditPoints="1" noAdjustHandles="1" noChangeArrowheads="1" noChangeShapeType="1" noTextEdit="1"/>
                  </p:cNvSpPr>
                  <p:nvPr/>
                </p:nvSpPr>
                <p:spPr>
                  <a:xfrm>
                    <a:off x="2030052" y="2821122"/>
                    <a:ext cx="435427" cy="562077"/>
                  </a:xfrm>
                  <a:prstGeom prst="rect">
                    <a:avLst/>
                  </a:prstGeom>
                  <a:blipFill rotWithShape="1">
                    <a:blip r:embed="rId6"/>
                    <a:stretch>
                      <a:fillRect/>
                    </a:stretch>
                  </a:blipFill>
                </p:spPr>
                <p:txBody>
                  <a:bodyPr/>
                  <a:lstStyle/>
                  <a:p>
                    <a:r>
                      <a:rPr lang="en-US">
                        <a:noFill/>
                      </a:rPr>
                      <a:t> </a:t>
                    </a:r>
                  </a:p>
                </p:txBody>
              </p:sp>
            </mc:Fallback>
          </mc:AlternateContent>
          <p:sp>
            <p:nvSpPr>
              <p:cNvPr id="93" name="TextBox 92"/>
              <p:cNvSpPr txBox="1"/>
              <p:nvPr/>
            </p:nvSpPr>
            <p:spPr>
              <a:xfrm>
                <a:off x="2344279" y="2948176"/>
                <a:ext cx="240368" cy="338554"/>
              </a:xfrm>
              <a:prstGeom prst="rect">
                <a:avLst/>
              </a:prstGeom>
              <a:noFill/>
            </p:spPr>
            <p:txBody>
              <a:bodyPr wrap="square" rtlCol="0">
                <a:spAutoFit/>
              </a:bodyPr>
              <a:lstStyle/>
              <a:p>
                <a:pPr algn="ctr"/>
                <a:r>
                  <a:rPr lang="en-US" sz="1600" b="1" dirty="0" smtClean="0">
                    <a:solidFill>
                      <a:prstClr val="black"/>
                    </a:solidFill>
                    <a:latin typeface="Bookman Old Style" pitchFamily="18" charset="0"/>
                    <a:cs typeface="Times New Roman" pitchFamily="18" charset="0"/>
                  </a:rPr>
                  <a:t>=</a:t>
                </a:r>
                <a:endParaRPr lang="en-US" sz="1600" b="1" dirty="0">
                  <a:solidFill>
                    <a:prstClr val="black"/>
                  </a:solidFill>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94" name="TextBox 93"/>
                  <p:cNvSpPr txBox="1"/>
                  <p:nvPr/>
                </p:nvSpPr>
                <p:spPr>
                  <a:xfrm>
                    <a:off x="2558523" y="2847604"/>
                    <a:ext cx="297403" cy="51738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smtClean="0">
                                  <a:solidFill>
                                    <a:prstClr val="black"/>
                                  </a:solidFill>
                                  <a:latin typeface="Bookman Old Style" pitchFamily="18" charset="0"/>
                                  <a:cs typeface="Times New Roman" pitchFamily="18" charset="0"/>
                                </a:rPr>
                                <m:t>v</m:t>
                              </m:r>
                            </m:num>
                            <m:den>
                              <m:r>
                                <m:rPr>
                                  <m:nor/>
                                </m:rPr>
                                <a:rPr lang="en-US" sz="1600" b="1" dirty="0" smtClean="0">
                                  <a:solidFill>
                                    <a:prstClr val="black"/>
                                  </a:solidFill>
                                  <a:latin typeface="Bookman Old Style" pitchFamily="18" charset="0"/>
                                  <a:cs typeface="Times New Roman" pitchFamily="18" charset="0"/>
                                </a:rPr>
                                <m:t>u</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2558523" y="2847604"/>
                    <a:ext cx="297403" cy="517386"/>
                  </a:xfrm>
                  <a:prstGeom prst="rect">
                    <a:avLst/>
                  </a:prstGeom>
                  <a:blipFill rotWithShape="1">
                    <a:blip r:embed="rId7"/>
                    <a:stretch>
                      <a:fillRect/>
                    </a:stretch>
                  </a:blipFill>
                </p:spPr>
                <p:txBody>
                  <a:bodyPr/>
                  <a:lstStyle/>
                  <a:p>
                    <a:r>
                      <a:rPr lang="en-US">
                        <a:noFill/>
                      </a:rPr>
                      <a:t> </a:t>
                    </a:r>
                  </a:p>
                </p:txBody>
              </p:sp>
            </mc:Fallback>
          </mc:AlternateContent>
        </p:grpSp>
      </p:grpSp>
      <p:grpSp>
        <p:nvGrpSpPr>
          <p:cNvPr id="95" name="Group 94"/>
          <p:cNvGrpSpPr/>
          <p:nvPr/>
        </p:nvGrpSpPr>
        <p:grpSpPr>
          <a:xfrm>
            <a:off x="7423083" y="779890"/>
            <a:ext cx="1337117" cy="656680"/>
            <a:chOff x="7133586" y="1013138"/>
            <a:chExt cx="1337117" cy="656680"/>
          </a:xfrm>
        </p:grpSpPr>
        <p:pic>
          <p:nvPicPr>
            <p:cNvPr id="96" name="Picture 4" descr="https://encrypted-tbn3.gstatic.com/images?q=tbn:ANd9GcSvX_17slyVYucEyf4TyHGpWRa0fvLd-WWQ5YvgXXNJ5DN78ISAN9BjVA"/>
            <p:cNvPicPr>
              <a:picLocks noChangeAspect="1" noChangeArrowheads="1"/>
            </p:cNvPicPr>
            <p:nvPr/>
          </p:nvPicPr>
          <p:blipFill rotWithShape="1">
            <a:blip r:embed="rId4">
              <a:extLst>
                <a:ext uri="{28A0092B-C50C-407E-A947-70E740481C1C}">
                  <a14:useLocalDpi xmlns:a14="http://schemas.microsoft.com/office/drawing/2010/main" val="0"/>
                </a:ext>
              </a:extLst>
            </a:blip>
            <a:srcRect t="12639" b="11557"/>
            <a:stretch/>
          </p:blipFill>
          <p:spPr bwMode="auto">
            <a:xfrm>
              <a:off x="7133586" y="1015300"/>
              <a:ext cx="1337117" cy="654518"/>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oup 96"/>
            <p:cNvGrpSpPr/>
            <p:nvPr/>
          </p:nvGrpSpPr>
          <p:grpSpPr>
            <a:xfrm>
              <a:off x="7184906" y="1013138"/>
              <a:ext cx="1208775" cy="586796"/>
              <a:chOff x="1600200" y="2800350"/>
              <a:chExt cx="1208775" cy="586796"/>
            </a:xfrm>
          </p:grpSpPr>
          <p:sp>
            <p:nvSpPr>
              <p:cNvPr id="98" name="TextBox 97"/>
              <p:cNvSpPr txBox="1"/>
              <p:nvPr/>
            </p:nvSpPr>
            <p:spPr>
              <a:xfrm>
                <a:off x="1839717" y="2937375"/>
                <a:ext cx="240368" cy="338554"/>
              </a:xfrm>
              <a:prstGeom prst="rect">
                <a:avLst/>
              </a:prstGeom>
              <a:noFill/>
            </p:spPr>
            <p:txBody>
              <a:bodyPr wrap="square" rtlCol="0">
                <a:spAutoFit/>
              </a:bodyPr>
              <a:lstStyle/>
              <a:p>
                <a:pPr algn="ctr"/>
                <a:r>
                  <a:rPr lang="en-US" sz="1600" b="1" dirty="0" smtClean="0">
                    <a:solidFill>
                      <a:prstClr val="black"/>
                    </a:solidFill>
                    <a:latin typeface="Bookman Old Style" pitchFamily="18" charset="0"/>
                    <a:cs typeface="Times New Roman" pitchFamily="18" charset="0"/>
                  </a:rPr>
                  <a:t>–</a:t>
                </a:r>
                <a:endParaRPr lang="en-US" sz="1600" b="1" dirty="0">
                  <a:solidFill>
                    <a:prstClr val="black"/>
                  </a:solidFill>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99" name="TextBox 98"/>
                  <p:cNvSpPr txBox="1"/>
                  <p:nvPr/>
                </p:nvSpPr>
                <p:spPr>
                  <a:xfrm>
                    <a:off x="1600200" y="2827569"/>
                    <a:ext cx="297403" cy="5595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a:solidFill>
                                    <a:prstClr val="black"/>
                                  </a:solidFill>
                                  <a:latin typeface="Bookman Old Style" pitchFamily="18" charset="0"/>
                                  <a:cs typeface="Times New Roman" pitchFamily="18" charset="0"/>
                                </a:rPr>
                                <m:t>1</m:t>
                              </m:r>
                            </m:num>
                            <m:den>
                              <m:r>
                                <m:rPr>
                                  <m:nor/>
                                </m:rPr>
                                <a:rPr lang="en-US" sz="1600" b="1" dirty="0" smtClean="0">
                                  <a:solidFill>
                                    <a:prstClr val="black"/>
                                  </a:solidFill>
                                  <a:latin typeface="Bookman Old Style" pitchFamily="18" charset="0"/>
                                  <a:cs typeface="Times New Roman" pitchFamily="18" charset="0"/>
                                </a:rPr>
                                <m:t>v</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207" name="TextBox 206"/>
                  <p:cNvSpPr txBox="1">
                    <a:spLocks noRot="1" noChangeAspect="1" noMove="1" noResize="1" noEditPoints="1" noAdjustHandles="1" noChangeArrowheads="1" noChangeShapeType="1" noTextEdit="1"/>
                  </p:cNvSpPr>
                  <p:nvPr/>
                </p:nvSpPr>
                <p:spPr>
                  <a:xfrm>
                    <a:off x="1600200" y="2827569"/>
                    <a:ext cx="297403" cy="616323"/>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2041449" y="2827569"/>
                    <a:ext cx="297403" cy="55951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a:solidFill>
                                    <a:prstClr val="black"/>
                                  </a:solidFill>
                                  <a:latin typeface="Bookman Old Style" pitchFamily="18" charset="0"/>
                                  <a:cs typeface="Times New Roman" pitchFamily="18" charset="0"/>
                                </a:rPr>
                                <m:t>1</m:t>
                              </m:r>
                            </m:num>
                            <m:den>
                              <m:r>
                                <m:rPr>
                                  <m:nor/>
                                </m:rPr>
                                <a:rPr lang="en-US" sz="1600" b="1" dirty="0" smtClean="0">
                                  <a:solidFill>
                                    <a:prstClr val="black"/>
                                  </a:solidFill>
                                  <a:latin typeface="Bookman Old Style" pitchFamily="18" charset="0"/>
                                  <a:cs typeface="Times New Roman" pitchFamily="18" charset="0"/>
                                </a:rPr>
                                <m:t>u</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100" name="TextBox 99"/>
                  <p:cNvSpPr txBox="1">
                    <a:spLocks noRot="1" noChangeAspect="1" noMove="1" noResize="1" noEditPoints="1" noAdjustHandles="1" noChangeArrowheads="1" noChangeShapeType="1" noTextEdit="1"/>
                  </p:cNvSpPr>
                  <p:nvPr/>
                </p:nvSpPr>
                <p:spPr>
                  <a:xfrm>
                    <a:off x="2041449" y="2827569"/>
                    <a:ext cx="297403" cy="559512"/>
                  </a:xfrm>
                  <a:prstGeom prst="rect">
                    <a:avLst/>
                  </a:prstGeom>
                  <a:blipFill rotWithShape="1">
                    <a:blip r:embed="rId9"/>
                    <a:stretch>
                      <a:fillRect/>
                    </a:stretch>
                  </a:blipFill>
                </p:spPr>
                <p:txBody>
                  <a:bodyPr/>
                  <a:lstStyle/>
                  <a:p>
                    <a:r>
                      <a:rPr lang="en-US">
                        <a:noFill/>
                      </a:rPr>
                      <a:t> </a:t>
                    </a:r>
                  </a:p>
                </p:txBody>
              </p:sp>
            </mc:Fallback>
          </mc:AlternateContent>
          <p:sp>
            <p:nvSpPr>
              <p:cNvPr id="101" name="TextBox 100"/>
              <p:cNvSpPr txBox="1"/>
              <p:nvPr/>
            </p:nvSpPr>
            <p:spPr>
              <a:xfrm>
                <a:off x="2319466" y="2937375"/>
                <a:ext cx="240368" cy="338554"/>
              </a:xfrm>
              <a:prstGeom prst="rect">
                <a:avLst/>
              </a:prstGeom>
              <a:noFill/>
            </p:spPr>
            <p:txBody>
              <a:bodyPr wrap="square" rtlCol="0">
                <a:spAutoFit/>
              </a:bodyPr>
              <a:lstStyle/>
              <a:p>
                <a:pPr algn="ctr"/>
                <a:r>
                  <a:rPr lang="en-US" sz="1600" b="1" dirty="0" smtClean="0">
                    <a:solidFill>
                      <a:prstClr val="black"/>
                    </a:solidFill>
                    <a:latin typeface="Bookman Old Style" pitchFamily="18" charset="0"/>
                    <a:cs typeface="Times New Roman" pitchFamily="18" charset="0"/>
                  </a:rPr>
                  <a:t>=</a:t>
                </a:r>
                <a:endParaRPr lang="en-US" sz="1600" b="1" dirty="0">
                  <a:solidFill>
                    <a:prstClr val="black"/>
                  </a:solidFill>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102" name="TextBox 101"/>
                  <p:cNvSpPr txBox="1"/>
                  <p:nvPr/>
                </p:nvSpPr>
                <p:spPr>
                  <a:xfrm>
                    <a:off x="2511572" y="2800350"/>
                    <a:ext cx="297403" cy="55476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a:solidFill>
                                    <a:prstClr val="black"/>
                                  </a:solidFill>
                                  <a:latin typeface="Bookman Old Style" pitchFamily="18" charset="0"/>
                                  <a:cs typeface="Times New Roman" pitchFamily="18" charset="0"/>
                                </a:rPr>
                                <m:t>1</m:t>
                              </m:r>
                            </m:num>
                            <m:den>
                              <m:r>
                                <m:rPr>
                                  <m:nor/>
                                </m:rPr>
                                <a:rPr lang="en-US" sz="1600" b="1" dirty="0" smtClean="0">
                                  <a:solidFill>
                                    <a:prstClr val="black"/>
                                  </a:solidFill>
                                  <a:latin typeface="Bookman Old Style" pitchFamily="18" charset="0"/>
                                  <a:cs typeface="Times New Roman" pitchFamily="18" charset="0"/>
                                </a:rPr>
                                <m:t>f</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2511572" y="2800350"/>
                    <a:ext cx="297403" cy="602922"/>
                  </a:xfrm>
                  <a:prstGeom prst="rect">
                    <a:avLst/>
                  </a:prstGeom>
                  <a:blipFill rotWithShape="1">
                    <a:blip r:embed="rId10"/>
                    <a:stretch>
                      <a:fillRect/>
                    </a:stretch>
                  </a:blipFill>
                </p:spPr>
                <p:txBody>
                  <a:bodyPr/>
                  <a:lstStyle/>
                  <a:p>
                    <a:r>
                      <a:rPr lang="en-US">
                        <a:noFill/>
                      </a:rPr>
                      <a:t> </a:t>
                    </a:r>
                  </a:p>
                </p:txBody>
              </p:sp>
            </mc:Fallback>
          </mc:AlternateContent>
        </p:grpSp>
      </p:grpSp>
      <p:grpSp>
        <p:nvGrpSpPr>
          <p:cNvPr id="103" name="Group 102"/>
          <p:cNvGrpSpPr/>
          <p:nvPr/>
        </p:nvGrpSpPr>
        <p:grpSpPr>
          <a:xfrm>
            <a:off x="502054" y="1344235"/>
            <a:ext cx="900113" cy="338554"/>
            <a:chOff x="502054" y="1442669"/>
            <a:chExt cx="900113" cy="338554"/>
          </a:xfrm>
        </p:grpSpPr>
        <p:pic>
          <p:nvPicPr>
            <p:cNvPr id="104" name="Picture 103"/>
            <p:cNvPicPr>
              <a:picLocks noChangeAspect="1"/>
            </p:cNvPicPr>
            <p:nvPr/>
          </p:nvPicPr>
          <p:blipFill rotWithShape="1">
            <a:blip r:embed="rId11" cstate="print">
              <a:clrChange>
                <a:clrFrom>
                  <a:srgbClr val="FCFFFD"/>
                </a:clrFrom>
                <a:clrTo>
                  <a:srgbClr val="FCFFFD">
                    <a:alpha val="0"/>
                  </a:srgbClr>
                </a:clrTo>
              </a:clrChange>
              <a:extLst>
                <a:ext uri="{BEBA8EAE-BF5A-486C-A8C5-ECC9F3942E4B}">
                  <a14:imgProps xmlns:a14="http://schemas.microsoft.com/office/drawing/2010/main">
                    <a14:imgLayer r:embed="rId12">
                      <a14:imgEffect>
                        <a14:backgroundRemoval t="5900" b="15100" l="15044" r="84366"/>
                      </a14:imgEffect>
                    </a14:imgLayer>
                  </a14:imgProps>
                </a:ext>
                <a:ext uri="{28A0092B-C50C-407E-A947-70E740481C1C}">
                  <a14:useLocalDpi xmlns:a14="http://schemas.microsoft.com/office/drawing/2010/main" val="0"/>
                </a:ext>
              </a:extLst>
            </a:blip>
            <a:srcRect l="15904" t="6974" r="15904" b="84650"/>
            <a:stretch/>
          </p:blipFill>
          <p:spPr>
            <a:xfrm>
              <a:off x="515691" y="1453918"/>
              <a:ext cx="872838" cy="316056"/>
            </a:xfrm>
            <a:prstGeom prst="rect">
              <a:avLst/>
            </a:prstGeom>
          </p:spPr>
        </p:pic>
        <p:sp>
          <p:nvSpPr>
            <p:cNvPr id="105" name="Rectangle 104"/>
            <p:cNvSpPr>
              <a:spLocks noChangeArrowheads="1"/>
            </p:cNvSpPr>
            <p:nvPr/>
          </p:nvSpPr>
          <p:spPr bwMode="auto">
            <a:xfrm>
              <a:off x="502054" y="1442669"/>
              <a:ext cx="900113"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Given :</a:t>
              </a:r>
            </a:p>
          </p:txBody>
        </p:sp>
      </p:grpSp>
      <p:sp>
        <p:nvSpPr>
          <p:cNvPr id="106" name="Rectangle 105"/>
          <p:cNvSpPr>
            <a:spLocks noChangeArrowheads="1"/>
          </p:cNvSpPr>
          <p:nvPr/>
        </p:nvSpPr>
        <p:spPr bwMode="auto">
          <a:xfrm>
            <a:off x="456151" y="1649218"/>
            <a:ext cx="1908959"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Object height (h</a:t>
            </a:r>
            <a:r>
              <a:rPr lang="en-US" sz="1600" b="1" baseline="-25000" dirty="0">
                <a:solidFill>
                  <a:schemeClr val="bg1"/>
                </a:solidFill>
                <a:latin typeface="Book Antiqua" pitchFamily="18" charset="0"/>
              </a:rPr>
              <a:t>1</a:t>
            </a:r>
            <a:r>
              <a:rPr lang="en-US" sz="1600" b="1" dirty="0">
                <a:solidFill>
                  <a:schemeClr val="bg1"/>
                </a:solidFill>
                <a:latin typeface="Book Antiqua" pitchFamily="18" charset="0"/>
              </a:rPr>
              <a:t>)</a:t>
            </a:r>
          </a:p>
        </p:txBody>
      </p:sp>
      <p:sp>
        <p:nvSpPr>
          <p:cNvPr id="107" name="Rectangle 106"/>
          <p:cNvSpPr>
            <a:spLocks noChangeArrowheads="1"/>
          </p:cNvSpPr>
          <p:nvPr/>
        </p:nvSpPr>
        <p:spPr bwMode="auto">
          <a:xfrm>
            <a:off x="2265323" y="1649218"/>
            <a:ext cx="840295"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5 </a:t>
            </a:r>
            <a:r>
              <a:rPr lang="en-US" sz="1600" b="1" dirty="0">
                <a:solidFill>
                  <a:schemeClr val="bg1"/>
                </a:solidFill>
                <a:latin typeface="Book Antiqua" pitchFamily="18" charset="0"/>
              </a:rPr>
              <a:t>cm</a:t>
            </a:r>
          </a:p>
        </p:txBody>
      </p:sp>
      <p:sp>
        <p:nvSpPr>
          <p:cNvPr id="108" name="Rectangle 107"/>
          <p:cNvSpPr>
            <a:spLocks noChangeArrowheads="1"/>
          </p:cNvSpPr>
          <p:nvPr/>
        </p:nvSpPr>
        <p:spPr bwMode="auto">
          <a:xfrm>
            <a:off x="456151" y="1900678"/>
            <a:ext cx="1908959"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Focal length (f)</a:t>
            </a:r>
          </a:p>
        </p:txBody>
      </p:sp>
      <p:sp>
        <p:nvSpPr>
          <p:cNvPr id="109" name="Rectangle 108"/>
          <p:cNvSpPr>
            <a:spLocks noChangeArrowheads="1"/>
          </p:cNvSpPr>
          <p:nvPr/>
        </p:nvSpPr>
        <p:spPr bwMode="auto">
          <a:xfrm>
            <a:off x="2262635" y="1900678"/>
            <a:ext cx="942887"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50 cm</a:t>
            </a:r>
            <a:endParaRPr lang="en-US" sz="1600" b="1" dirty="0">
              <a:solidFill>
                <a:schemeClr val="bg1"/>
              </a:solidFill>
              <a:latin typeface="Book Antiqua" pitchFamily="18" charset="0"/>
            </a:endParaRPr>
          </a:p>
        </p:txBody>
      </p:sp>
      <p:sp>
        <p:nvSpPr>
          <p:cNvPr id="110" name="Rectangle 109"/>
          <p:cNvSpPr/>
          <p:nvPr/>
        </p:nvSpPr>
        <p:spPr>
          <a:xfrm>
            <a:off x="2437203" y="2132552"/>
            <a:ext cx="253596" cy="338554"/>
          </a:xfrm>
          <a:prstGeom prst="rect">
            <a:avLst/>
          </a:prstGeom>
        </p:spPr>
        <p:txBody>
          <a:bodyPr wrap="none">
            <a:spAutoFit/>
          </a:bodyPr>
          <a:lstStyle/>
          <a:p>
            <a:r>
              <a:rPr lang="en-US" sz="1600" b="1" dirty="0">
                <a:solidFill>
                  <a:schemeClr val="bg1"/>
                </a:solidFill>
                <a:latin typeface="Book Antiqua" pitchFamily="18" charset="0"/>
              </a:rPr>
              <a:t>-</a:t>
            </a:r>
            <a:endParaRPr lang="en-US" b="1" dirty="0">
              <a:solidFill>
                <a:schemeClr val="bg1"/>
              </a:solidFill>
            </a:endParaRPr>
          </a:p>
        </p:txBody>
      </p:sp>
      <p:sp>
        <p:nvSpPr>
          <p:cNvPr id="111" name="Rectangle 110"/>
          <p:cNvSpPr>
            <a:spLocks noChangeArrowheads="1"/>
          </p:cNvSpPr>
          <p:nvPr/>
        </p:nvSpPr>
        <p:spPr bwMode="auto">
          <a:xfrm>
            <a:off x="425820" y="2148328"/>
            <a:ext cx="1939290"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Object distance (u)</a:t>
            </a:r>
          </a:p>
        </p:txBody>
      </p:sp>
      <p:sp>
        <p:nvSpPr>
          <p:cNvPr id="112" name="Rectangle 111"/>
          <p:cNvSpPr>
            <a:spLocks noChangeArrowheads="1"/>
          </p:cNvSpPr>
          <p:nvPr/>
        </p:nvSpPr>
        <p:spPr bwMode="auto">
          <a:xfrm>
            <a:off x="2257703" y="2148328"/>
            <a:ext cx="994183"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10 </a:t>
            </a:r>
            <a:r>
              <a:rPr lang="en-US" sz="1600" b="1" dirty="0">
                <a:solidFill>
                  <a:schemeClr val="bg1"/>
                </a:solidFill>
                <a:latin typeface="Book Antiqua" pitchFamily="18" charset="0"/>
              </a:rPr>
              <a:t>cm</a:t>
            </a:r>
          </a:p>
        </p:txBody>
      </p:sp>
      <p:grpSp>
        <p:nvGrpSpPr>
          <p:cNvPr id="113" name="Group 112"/>
          <p:cNvGrpSpPr/>
          <p:nvPr/>
        </p:nvGrpSpPr>
        <p:grpSpPr>
          <a:xfrm>
            <a:off x="457200" y="2474034"/>
            <a:ext cx="990600" cy="357044"/>
            <a:chOff x="457200" y="1943637"/>
            <a:chExt cx="990600" cy="357044"/>
          </a:xfrm>
        </p:grpSpPr>
        <p:pic>
          <p:nvPicPr>
            <p:cNvPr id="114" name="Picture 113"/>
            <p:cNvPicPr>
              <a:picLocks noChangeAspect="1"/>
            </p:cNvPicPr>
            <p:nvPr/>
          </p:nvPicPr>
          <p:blipFill rotWithShape="1">
            <a:blip r:embed="rId1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14">
                      <a14:imgEffect>
                        <a14:backgroundRemoval t="77462" b="87817" l="14114" r="84985"/>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5332" t="77915" r="15332" b="12498"/>
            <a:stretch/>
          </p:blipFill>
          <p:spPr>
            <a:xfrm>
              <a:off x="486814" y="1943637"/>
              <a:ext cx="960986" cy="347662"/>
            </a:xfrm>
            <a:prstGeom prst="rect">
              <a:avLst/>
            </a:prstGeom>
          </p:spPr>
        </p:pic>
        <p:sp>
          <p:nvSpPr>
            <p:cNvPr id="115" name="Rectangle 114"/>
            <p:cNvSpPr>
              <a:spLocks noChangeArrowheads="1"/>
            </p:cNvSpPr>
            <p:nvPr/>
          </p:nvSpPr>
          <p:spPr bwMode="auto">
            <a:xfrm>
              <a:off x="457200" y="1962127"/>
              <a:ext cx="9906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To find :</a:t>
              </a:r>
            </a:p>
          </p:txBody>
        </p:sp>
      </p:grpSp>
      <p:sp>
        <p:nvSpPr>
          <p:cNvPr id="116" name="Rectangle 115"/>
          <p:cNvSpPr>
            <a:spLocks noChangeArrowheads="1"/>
          </p:cNvSpPr>
          <p:nvPr/>
        </p:nvSpPr>
        <p:spPr bwMode="auto">
          <a:xfrm>
            <a:off x="424537" y="2786598"/>
            <a:ext cx="2076450"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Image Position (v)</a:t>
            </a:r>
          </a:p>
        </p:txBody>
      </p:sp>
      <p:sp>
        <p:nvSpPr>
          <p:cNvPr id="117" name="Rectangle 116"/>
          <p:cNvSpPr>
            <a:spLocks noChangeArrowheads="1"/>
          </p:cNvSpPr>
          <p:nvPr/>
        </p:nvSpPr>
        <p:spPr bwMode="auto">
          <a:xfrm>
            <a:off x="2384560" y="2786598"/>
            <a:ext cx="514885"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a:t>
            </a:r>
            <a:endParaRPr lang="en-US" sz="1600" b="1" dirty="0">
              <a:solidFill>
                <a:schemeClr val="bg1"/>
              </a:solidFill>
              <a:latin typeface="Book Antiqua" pitchFamily="18" charset="0"/>
            </a:endParaRPr>
          </a:p>
        </p:txBody>
      </p:sp>
      <p:sp>
        <p:nvSpPr>
          <p:cNvPr id="118" name="Rectangle 117"/>
          <p:cNvSpPr>
            <a:spLocks noChangeArrowheads="1"/>
          </p:cNvSpPr>
          <p:nvPr/>
        </p:nvSpPr>
        <p:spPr bwMode="auto">
          <a:xfrm>
            <a:off x="336180" y="3024443"/>
            <a:ext cx="2164807"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Height of Image (h</a:t>
            </a:r>
            <a:r>
              <a:rPr lang="en-US" sz="1600" b="1" baseline="-25000" dirty="0">
                <a:solidFill>
                  <a:schemeClr val="bg1"/>
                </a:solidFill>
                <a:latin typeface="Book Antiqua" pitchFamily="18" charset="0"/>
              </a:rPr>
              <a:t>2</a:t>
            </a:r>
            <a:r>
              <a:rPr lang="en-US" sz="1600" b="1" dirty="0">
                <a:solidFill>
                  <a:schemeClr val="bg1"/>
                </a:solidFill>
                <a:latin typeface="Book Antiqua" pitchFamily="18" charset="0"/>
              </a:rPr>
              <a:t>)</a:t>
            </a:r>
          </a:p>
        </p:txBody>
      </p:sp>
      <p:sp>
        <p:nvSpPr>
          <p:cNvPr id="119" name="Rectangle 118"/>
          <p:cNvSpPr>
            <a:spLocks noChangeArrowheads="1"/>
          </p:cNvSpPr>
          <p:nvPr/>
        </p:nvSpPr>
        <p:spPr bwMode="auto">
          <a:xfrm>
            <a:off x="2384560" y="3024443"/>
            <a:ext cx="514885"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a:t>
            </a:r>
            <a:endParaRPr lang="en-US" sz="1600" b="1" dirty="0">
              <a:solidFill>
                <a:schemeClr val="bg1"/>
              </a:solidFill>
              <a:latin typeface="Book Antiqua" pitchFamily="18" charset="0"/>
            </a:endParaRPr>
          </a:p>
        </p:txBody>
      </p:sp>
      <p:sp>
        <p:nvSpPr>
          <p:cNvPr id="120" name="Rectangle 119"/>
          <p:cNvSpPr>
            <a:spLocks noChangeArrowheads="1"/>
          </p:cNvSpPr>
          <p:nvPr/>
        </p:nvSpPr>
        <p:spPr bwMode="auto">
          <a:xfrm>
            <a:off x="424537" y="3260943"/>
            <a:ext cx="2076450"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Nature of Image</a:t>
            </a:r>
          </a:p>
        </p:txBody>
      </p:sp>
      <p:sp>
        <p:nvSpPr>
          <p:cNvPr id="121" name="Rectangle 120"/>
          <p:cNvSpPr>
            <a:spLocks noChangeArrowheads="1"/>
          </p:cNvSpPr>
          <p:nvPr/>
        </p:nvSpPr>
        <p:spPr bwMode="auto">
          <a:xfrm>
            <a:off x="2384560" y="3260943"/>
            <a:ext cx="514885"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a:t>
            </a:r>
            <a:endParaRPr lang="en-US" sz="1600" b="1" dirty="0">
              <a:solidFill>
                <a:schemeClr val="bg1"/>
              </a:solidFill>
              <a:latin typeface="Book Antiqua" pitchFamily="18" charset="0"/>
            </a:endParaRPr>
          </a:p>
        </p:txBody>
      </p:sp>
      <p:sp>
        <p:nvSpPr>
          <p:cNvPr id="122" name="Rectangle 121"/>
          <p:cNvSpPr>
            <a:spLocks noChangeArrowheads="1"/>
          </p:cNvSpPr>
          <p:nvPr/>
        </p:nvSpPr>
        <p:spPr bwMode="auto">
          <a:xfrm>
            <a:off x="336180" y="3517838"/>
            <a:ext cx="2164807"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Magnification</a:t>
            </a:r>
          </a:p>
        </p:txBody>
      </p:sp>
      <p:sp>
        <p:nvSpPr>
          <p:cNvPr id="123" name="Rectangle 122"/>
          <p:cNvSpPr>
            <a:spLocks noChangeArrowheads="1"/>
          </p:cNvSpPr>
          <p:nvPr/>
        </p:nvSpPr>
        <p:spPr bwMode="auto">
          <a:xfrm>
            <a:off x="2384560" y="3517838"/>
            <a:ext cx="514885"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a:t>
            </a:r>
            <a:endParaRPr lang="en-US" sz="1600" b="1" dirty="0">
              <a:solidFill>
                <a:schemeClr val="bg1"/>
              </a:solidFill>
              <a:latin typeface="Book Antiqua" pitchFamily="18" charset="0"/>
            </a:endParaRPr>
          </a:p>
        </p:txBody>
      </p:sp>
      <p:grpSp>
        <p:nvGrpSpPr>
          <p:cNvPr id="124" name="Group 123"/>
          <p:cNvGrpSpPr/>
          <p:nvPr/>
        </p:nvGrpSpPr>
        <p:grpSpPr>
          <a:xfrm>
            <a:off x="412380" y="3859549"/>
            <a:ext cx="1264020" cy="584775"/>
            <a:chOff x="668654" y="2138704"/>
            <a:chExt cx="1112521" cy="584775"/>
          </a:xfrm>
        </p:grpSpPr>
        <p:pic>
          <p:nvPicPr>
            <p:cNvPr id="125" name="Picture 124"/>
            <p:cNvPicPr>
              <a:picLocks noChangeAspect="1"/>
            </p:cNvPicPr>
            <p:nvPr/>
          </p:nvPicPr>
          <p:blipFill rotWithShape="1">
            <a:blip r:embed="rId15" cstate="print">
              <a:extLst>
                <a:ext uri="{BEBA8EAE-BF5A-486C-A8C5-ECC9F3942E4B}">
                  <a14:imgProps xmlns:a14="http://schemas.microsoft.com/office/drawing/2010/main">
                    <a14:imgLayer r:embed="rId16">
                      <a14:imgEffect>
                        <a14:backgroundRemoval t="56871" b="66901" l="11168" r="88579"/>
                      </a14:imgEffect>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l="15561" t="57499" r="14892" b="33779"/>
            <a:stretch/>
          </p:blipFill>
          <p:spPr>
            <a:xfrm>
              <a:off x="668654" y="2267785"/>
              <a:ext cx="1072040" cy="332583"/>
            </a:xfrm>
            <a:prstGeom prst="rect">
              <a:avLst/>
            </a:prstGeom>
          </p:spPr>
        </p:pic>
        <p:sp>
          <p:nvSpPr>
            <p:cNvPr id="126" name="Rectangle 125"/>
            <p:cNvSpPr>
              <a:spLocks noChangeArrowheads="1"/>
            </p:cNvSpPr>
            <p:nvPr/>
          </p:nvSpPr>
          <p:spPr bwMode="auto">
            <a:xfrm>
              <a:off x="676275" y="2138704"/>
              <a:ext cx="1104900" cy="584775"/>
            </a:xfrm>
            <a:prstGeom prst="rect">
              <a:avLst/>
            </a:prstGeom>
            <a:noFill/>
            <a:ln w="9525" cap="flat" cmpd="sng" algn="ctr">
              <a:noFill/>
              <a:prstDash val="solid"/>
            </a:ln>
            <a:effectLst/>
          </p:spPr>
          <p:txBody>
            <a:bodyPr wrap="square" rtlCol="0" anchor="ctr">
              <a:spAutoFit/>
            </a:bodyPr>
            <a:lstStyle/>
            <a:p>
              <a:pPr marL="457200" indent="-457200"/>
              <a:r>
                <a:rPr lang="en-US" sz="1600" b="1" kern="0" dirty="0" smtClean="0">
                  <a:solidFill>
                    <a:prstClr val="black"/>
                  </a:solidFill>
                  <a:effectLst>
                    <a:glow rad="101600">
                      <a:prstClr val="white">
                        <a:alpha val="60000"/>
                      </a:prstClr>
                    </a:glow>
                  </a:effectLst>
                  <a:latin typeface="Book Antiqua" pitchFamily="18" charset="0"/>
                </a:rPr>
                <a:t>Formulae </a:t>
              </a:r>
              <a:r>
                <a:rPr lang="en-US" sz="1600" b="1" kern="0" dirty="0">
                  <a:solidFill>
                    <a:prstClr val="black"/>
                  </a:solidFill>
                  <a:effectLst>
                    <a:glow rad="101600">
                      <a:prstClr val="white">
                        <a:alpha val="60000"/>
                      </a:prstClr>
                    </a:glow>
                  </a:effectLst>
                  <a:latin typeface="Book Antiqua" pitchFamily="18" charset="0"/>
                </a:rPr>
                <a:t>: </a:t>
              </a:r>
            </a:p>
          </p:txBody>
        </p:sp>
      </p:grpSp>
      <p:grpSp>
        <p:nvGrpSpPr>
          <p:cNvPr id="127" name="Group 126"/>
          <p:cNvGrpSpPr/>
          <p:nvPr/>
        </p:nvGrpSpPr>
        <p:grpSpPr>
          <a:xfrm>
            <a:off x="1741842" y="3845634"/>
            <a:ext cx="1295400" cy="585385"/>
            <a:chOff x="1600200" y="2082971"/>
            <a:chExt cx="1295400" cy="585385"/>
          </a:xfrm>
        </p:grpSpPr>
        <p:sp>
          <p:nvSpPr>
            <p:cNvPr id="128" name="TextBox 127"/>
            <p:cNvSpPr txBox="1"/>
            <p:nvPr/>
          </p:nvSpPr>
          <p:spPr>
            <a:xfrm>
              <a:off x="1878217" y="2219996"/>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29" name="TextBox 128"/>
                <p:cNvSpPr txBox="1"/>
                <p:nvPr/>
              </p:nvSpPr>
              <p:spPr>
                <a:xfrm>
                  <a:off x="1600200" y="2110190"/>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a:solidFill>
                                  <a:schemeClr val="bg1"/>
                                </a:solidFill>
                                <a:latin typeface="Book Antiqua" pitchFamily="18" charset="0"/>
                                <a:cs typeface="Times New Roman" pitchFamily="18" charset="0"/>
                              </a:rPr>
                              <m:t>1</m:t>
                            </m:r>
                          </m:num>
                          <m:den>
                            <m:r>
                              <m:rPr>
                                <m:nor/>
                              </m:rPr>
                              <a:rPr lang="en-US" sz="1600" b="1" dirty="0" smtClean="0">
                                <a:solidFill>
                                  <a:schemeClr val="bg1"/>
                                </a:solidFill>
                                <a:latin typeface="Book Antiqua" pitchFamily="18" charset="0"/>
                                <a:cs typeface="Times New Roman" pitchFamily="18" charset="0"/>
                              </a:rPr>
                              <m:t>v</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230" name="TextBox 229"/>
                <p:cNvSpPr txBox="1">
                  <a:spLocks noRot="1" noChangeAspect="1" noMove="1" noResize="1" noEditPoints="1" noAdjustHandles="1" noChangeArrowheads="1" noChangeShapeType="1" noTextEdit="1"/>
                </p:cNvSpPr>
                <p:nvPr/>
              </p:nvSpPr>
              <p:spPr>
                <a:xfrm>
                  <a:off x="1600200" y="2110190"/>
                  <a:ext cx="297403" cy="558166"/>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a:off x="2099199" y="2110190"/>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a:solidFill>
                                  <a:schemeClr val="bg1"/>
                                </a:solidFill>
                                <a:latin typeface="Book Antiqua" pitchFamily="18" charset="0"/>
                                <a:cs typeface="Times New Roman" pitchFamily="18" charset="0"/>
                              </a:rPr>
                              <m:t>1</m:t>
                            </m:r>
                          </m:num>
                          <m:den>
                            <m:r>
                              <m:rPr>
                                <m:nor/>
                              </m:rPr>
                              <a:rPr lang="en-US" sz="1600" b="1" dirty="0" smtClean="0">
                                <a:solidFill>
                                  <a:schemeClr val="bg1"/>
                                </a:solidFill>
                                <a:latin typeface="Book Antiqua" pitchFamily="18" charset="0"/>
                                <a:cs typeface="Times New Roman" pitchFamily="18" charset="0"/>
                              </a:rPr>
                              <m:t>u</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231" name="TextBox 230"/>
                <p:cNvSpPr txBox="1">
                  <a:spLocks noRot="1" noChangeAspect="1" noMove="1" noResize="1" noEditPoints="1" noAdjustHandles="1" noChangeArrowheads="1" noChangeShapeType="1" noTextEdit="1"/>
                </p:cNvSpPr>
                <p:nvPr/>
              </p:nvSpPr>
              <p:spPr>
                <a:xfrm>
                  <a:off x="2099199" y="2110190"/>
                  <a:ext cx="297403" cy="558166"/>
                </a:xfrm>
                <a:prstGeom prst="rect">
                  <a:avLst/>
                </a:prstGeom>
                <a:blipFill rotWithShape="1">
                  <a:blip r:embed="rId18"/>
                  <a:stretch>
                    <a:fillRect/>
                  </a:stretch>
                </a:blipFill>
              </p:spPr>
              <p:txBody>
                <a:bodyPr/>
                <a:lstStyle/>
                <a:p>
                  <a:r>
                    <a:rPr lang="en-US">
                      <a:noFill/>
                    </a:rPr>
                    <a:t> </a:t>
                  </a:r>
                </a:p>
              </p:txBody>
            </p:sp>
          </mc:Fallback>
        </mc:AlternateContent>
        <p:sp>
          <p:nvSpPr>
            <p:cNvPr id="131" name="TextBox 130"/>
            <p:cNvSpPr txBox="1"/>
            <p:nvPr/>
          </p:nvSpPr>
          <p:spPr>
            <a:xfrm>
              <a:off x="2377216" y="2219996"/>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32" name="TextBox 131"/>
                <p:cNvSpPr txBox="1"/>
                <p:nvPr/>
              </p:nvSpPr>
              <p:spPr>
                <a:xfrm>
                  <a:off x="2598197" y="2082971"/>
                  <a:ext cx="297403" cy="55848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a:solidFill>
                                  <a:schemeClr val="bg1"/>
                                </a:solidFill>
                                <a:latin typeface="Book Antiqua" pitchFamily="18" charset="0"/>
                                <a:cs typeface="Times New Roman" pitchFamily="18" charset="0"/>
                              </a:rPr>
                              <m:t>1</m:t>
                            </m:r>
                          </m:num>
                          <m:den>
                            <m:r>
                              <m:rPr>
                                <m:nor/>
                              </m:rPr>
                              <a:rPr lang="en-US" sz="1600" b="1" dirty="0" smtClean="0">
                                <a:solidFill>
                                  <a:schemeClr val="bg1"/>
                                </a:solidFill>
                                <a:latin typeface="Book Antiqua" pitchFamily="18" charset="0"/>
                                <a:cs typeface="Times New Roman" pitchFamily="18" charset="0"/>
                              </a:rPr>
                              <m:t>f</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233" name="TextBox 232"/>
                <p:cNvSpPr txBox="1">
                  <a:spLocks noRot="1" noChangeAspect="1" noMove="1" noResize="1" noEditPoints="1" noAdjustHandles="1" noChangeArrowheads="1" noChangeShapeType="1" noTextEdit="1"/>
                </p:cNvSpPr>
                <p:nvPr/>
              </p:nvSpPr>
              <p:spPr>
                <a:xfrm>
                  <a:off x="2598197" y="2082971"/>
                  <a:ext cx="297403" cy="612604"/>
                </a:xfrm>
                <a:prstGeom prst="rect">
                  <a:avLst/>
                </a:prstGeom>
                <a:blipFill rotWithShape="1">
                  <a:blip r:embed="rId19"/>
                  <a:stretch>
                    <a:fillRect/>
                  </a:stretch>
                </a:blipFill>
              </p:spPr>
              <p:txBody>
                <a:bodyPr/>
                <a:lstStyle/>
                <a:p>
                  <a:r>
                    <a:rPr lang="en-US">
                      <a:noFill/>
                    </a:rPr>
                    <a:t> </a:t>
                  </a:r>
                </a:p>
              </p:txBody>
            </p:sp>
          </mc:Fallback>
        </mc:AlternateContent>
      </p:grpSp>
      <p:grpSp>
        <p:nvGrpSpPr>
          <p:cNvPr id="133" name="Group 132"/>
          <p:cNvGrpSpPr/>
          <p:nvPr/>
        </p:nvGrpSpPr>
        <p:grpSpPr>
          <a:xfrm>
            <a:off x="1710577" y="4380718"/>
            <a:ext cx="1337423" cy="566117"/>
            <a:chOff x="1535317" y="2096581"/>
            <a:chExt cx="1337423" cy="566117"/>
          </a:xfrm>
        </p:grpSpPr>
        <p:sp>
          <p:nvSpPr>
            <p:cNvPr id="134" name="TextBox 133"/>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35" name="TextBox 134"/>
                <p:cNvSpPr txBox="1"/>
                <p:nvPr/>
              </p:nvSpPr>
              <p:spPr>
                <a:xfrm>
                  <a:off x="2026809" y="2096581"/>
                  <a:ext cx="297403" cy="56611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smtClean="0">
                                <a:solidFill>
                                  <a:schemeClr val="bg1"/>
                                </a:solidFill>
                                <a:latin typeface="Book Antiqua" pitchFamily="18" charset="0"/>
                                <a:cs typeface="Times New Roman" pitchFamily="18" charset="0"/>
                              </a:rPr>
                              <m:t>h</m:t>
                            </m:r>
                            <m:r>
                              <m:rPr>
                                <m:nor/>
                              </m:rPr>
                              <a:rPr lang="en-US" sz="1600" b="1" baseline="-25000" dirty="0" smtClean="0">
                                <a:solidFill>
                                  <a:schemeClr val="bg1"/>
                                </a:solidFill>
                                <a:latin typeface="Book Antiqua" pitchFamily="18" charset="0"/>
                                <a:cs typeface="Times New Roman" pitchFamily="18" charset="0"/>
                              </a:rPr>
                              <m:t>1</m:t>
                            </m:r>
                          </m:num>
                          <m:den>
                            <m:r>
                              <m:rPr>
                                <m:nor/>
                              </m:rPr>
                              <a:rPr lang="en-US" sz="1600" b="1" dirty="0" smtClean="0">
                                <a:solidFill>
                                  <a:schemeClr val="bg1"/>
                                </a:solidFill>
                                <a:latin typeface="Book Antiqua" pitchFamily="18" charset="0"/>
                                <a:cs typeface="Times New Roman" pitchFamily="18" charset="0"/>
                              </a:rPr>
                              <m:t>h</m:t>
                            </m:r>
                            <m:r>
                              <m:rPr>
                                <m:nor/>
                              </m:rPr>
                              <a:rPr lang="en-US" sz="1600" b="1" baseline="-25000" dirty="0" smtClean="0">
                                <a:solidFill>
                                  <a:schemeClr val="bg1"/>
                                </a:solidFill>
                                <a:latin typeface="Book Antiqua" pitchFamily="18" charset="0"/>
                                <a:cs typeface="Times New Roman" pitchFamily="18" charset="0"/>
                              </a:rPr>
                              <m:t>2</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133" name="TextBox 132"/>
                <p:cNvSpPr txBox="1">
                  <a:spLocks noRot="1" noChangeAspect="1" noMove="1" noResize="1" noEditPoints="1" noAdjustHandles="1" noChangeArrowheads="1" noChangeShapeType="1" noTextEdit="1"/>
                </p:cNvSpPr>
                <p:nvPr/>
              </p:nvSpPr>
              <p:spPr>
                <a:xfrm>
                  <a:off x="2026809" y="2096581"/>
                  <a:ext cx="297403" cy="566117"/>
                </a:xfrm>
                <a:prstGeom prst="rect">
                  <a:avLst/>
                </a:prstGeom>
                <a:blipFill rotWithShape="1">
                  <a:blip r:embed="rId20"/>
                  <a:stretch>
                    <a:fillRect/>
                  </a:stretch>
                </a:blipFill>
              </p:spPr>
              <p:txBody>
                <a:bodyPr/>
                <a:lstStyle/>
                <a:p>
                  <a:r>
                    <a:rPr lang="en-US">
                      <a:noFill/>
                    </a:rPr>
                    <a:t> </a:t>
                  </a:r>
                </a:p>
              </p:txBody>
            </p:sp>
          </mc:Fallback>
        </mc:AlternateContent>
        <p:sp>
          <p:nvSpPr>
            <p:cNvPr id="136" name="TextBox 135"/>
            <p:cNvSpPr txBox="1"/>
            <p:nvPr/>
          </p:nvSpPr>
          <p:spPr>
            <a:xfrm>
              <a:off x="2361190"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37" name="TextBox 136"/>
                <p:cNvSpPr txBox="1"/>
                <p:nvPr/>
              </p:nvSpPr>
              <p:spPr>
                <a:xfrm>
                  <a:off x="2575337" y="2123479"/>
                  <a:ext cx="297403" cy="51232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smtClean="0">
                                <a:solidFill>
                                  <a:schemeClr val="bg1"/>
                                </a:solidFill>
                                <a:latin typeface="Book Antiqua" pitchFamily="18" charset="0"/>
                                <a:cs typeface="Times New Roman" pitchFamily="18" charset="0"/>
                              </a:rPr>
                              <m:t>v</m:t>
                            </m:r>
                          </m:num>
                          <m:den>
                            <m:r>
                              <m:rPr>
                                <m:nor/>
                              </m:rPr>
                              <a:rPr lang="en-US" sz="1600" b="1" dirty="0" smtClean="0">
                                <a:solidFill>
                                  <a:schemeClr val="bg1"/>
                                </a:solidFill>
                                <a:latin typeface="Book Antiqua" pitchFamily="18" charset="0"/>
                                <a:cs typeface="Times New Roman" pitchFamily="18" charset="0"/>
                              </a:rPr>
                              <m:t>u</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135" name="TextBox 134"/>
                <p:cNvSpPr txBox="1">
                  <a:spLocks noRot="1" noChangeAspect="1" noMove="1" noResize="1" noEditPoints="1" noAdjustHandles="1" noChangeArrowheads="1" noChangeShapeType="1" noTextEdit="1"/>
                </p:cNvSpPr>
                <p:nvPr/>
              </p:nvSpPr>
              <p:spPr>
                <a:xfrm>
                  <a:off x="2575337" y="2123479"/>
                  <a:ext cx="297403" cy="512320"/>
                </a:xfrm>
                <a:prstGeom prst="rect">
                  <a:avLst/>
                </a:prstGeom>
                <a:blipFill rotWithShape="1">
                  <a:blip r:embed="rId21"/>
                  <a:stretch>
                    <a:fillRect/>
                  </a:stretch>
                </a:blipFill>
              </p:spPr>
              <p:txBody>
                <a:bodyPr/>
                <a:lstStyle/>
                <a:p>
                  <a:r>
                    <a:rPr lang="en-US">
                      <a:noFill/>
                    </a:rPr>
                    <a:t> </a:t>
                  </a:r>
                </a:p>
              </p:txBody>
            </p:sp>
          </mc:Fallback>
        </mc:AlternateContent>
        <p:sp>
          <p:nvSpPr>
            <p:cNvPr id="138" name="TextBox 137"/>
            <p:cNvSpPr txBox="1"/>
            <p:nvPr/>
          </p:nvSpPr>
          <p:spPr>
            <a:xfrm>
              <a:off x="1535317"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M</a:t>
              </a:r>
              <a:endParaRPr lang="en-US" sz="1600" b="1" dirty="0">
                <a:solidFill>
                  <a:schemeClr val="bg1"/>
                </a:solidFill>
                <a:latin typeface="Book Antiqua" pitchFamily="18" charset="0"/>
                <a:cs typeface="Times New Roman" pitchFamily="18" charset="0"/>
              </a:endParaRPr>
            </a:p>
          </p:txBody>
        </p:sp>
      </p:grpSp>
      <p:grpSp>
        <p:nvGrpSpPr>
          <p:cNvPr id="139" name="Group 138"/>
          <p:cNvGrpSpPr/>
          <p:nvPr/>
        </p:nvGrpSpPr>
        <p:grpSpPr>
          <a:xfrm>
            <a:off x="3227070" y="1352550"/>
            <a:ext cx="1133476" cy="359963"/>
            <a:chOff x="666750" y="2711225"/>
            <a:chExt cx="1133476" cy="359963"/>
          </a:xfrm>
        </p:grpSpPr>
        <p:pic>
          <p:nvPicPr>
            <p:cNvPr id="140" name="Picture 139"/>
            <p:cNvPicPr>
              <a:picLocks noChangeAspect="1"/>
            </p:cNvPicPr>
            <p:nvPr/>
          </p:nvPicPr>
          <p:blipFill rotWithShape="1">
            <a:blip r:embed="rId22" cstate="print">
              <a:extLst>
                <a:ext uri="{BEBA8EAE-BF5A-486C-A8C5-ECC9F3942E4B}">
                  <a14:imgProps xmlns:a14="http://schemas.microsoft.com/office/drawing/2010/main">
                    <a14:imgLayer r:embed="rId23">
                      <a14:imgEffect>
                        <a14:backgroundRemoval t="36869" b="46447" l="12468" r="86494"/>
                      </a14:imgEffect>
                    </a14:imgLayer>
                  </a14:imgProps>
                </a:ext>
                <a:ext uri="{28A0092B-C50C-407E-A947-70E740481C1C}">
                  <a14:useLocalDpi xmlns:a14="http://schemas.microsoft.com/office/drawing/2010/main" val="0"/>
                </a:ext>
              </a:extLst>
            </a:blip>
            <a:srcRect l="15693" t="37327" r="14620" b="53752"/>
            <a:stretch/>
          </p:blipFill>
          <p:spPr>
            <a:xfrm>
              <a:off x="685800" y="2711225"/>
              <a:ext cx="1114426" cy="359963"/>
            </a:xfrm>
            <a:prstGeom prst="rect">
              <a:avLst/>
            </a:prstGeom>
          </p:spPr>
        </p:pic>
        <p:sp>
          <p:nvSpPr>
            <p:cNvPr id="141" name="Rectangle 140"/>
            <p:cNvSpPr>
              <a:spLocks noChangeArrowheads="1"/>
            </p:cNvSpPr>
            <p:nvPr/>
          </p:nvSpPr>
          <p:spPr bwMode="auto">
            <a:xfrm>
              <a:off x="666750" y="2721929"/>
              <a:ext cx="1114425"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Solution : </a:t>
              </a:r>
            </a:p>
          </p:txBody>
        </p:sp>
      </p:grpSp>
      <p:grpSp>
        <p:nvGrpSpPr>
          <p:cNvPr id="142" name="Group 141"/>
          <p:cNvGrpSpPr/>
          <p:nvPr/>
        </p:nvGrpSpPr>
        <p:grpSpPr>
          <a:xfrm>
            <a:off x="3770313" y="1695000"/>
            <a:ext cx="1295400" cy="585385"/>
            <a:chOff x="1600200" y="2628900"/>
            <a:chExt cx="1295400" cy="585385"/>
          </a:xfrm>
        </p:grpSpPr>
        <p:sp>
          <p:nvSpPr>
            <p:cNvPr id="143" name="TextBox 142"/>
            <p:cNvSpPr txBox="1"/>
            <p:nvPr/>
          </p:nvSpPr>
          <p:spPr>
            <a:xfrm>
              <a:off x="1843815" y="2765925"/>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44" name="TextBox 143"/>
                <p:cNvSpPr txBox="1"/>
                <p:nvPr/>
              </p:nvSpPr>
              <p:spPr>
                <a:xfrm>
                  <a:off x="1600200" y="2656119"/>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38" name="TextBox 237"/>
                <p:cNvSpPr txBox="1">
                  <a:spLocks noRot="1" noChangeAspect="1" noMove="1" noResize="1" noEditPoints="1" noAdjustHandles="1" noChangeArrowheads="1" noChangeShapeType="1" noTextEdit="1"/>
                </p:cNvSpPr>
                <p:nvPr/>
              </p:nvSpPr>
              <p:spPr>
                <a:xfrm>
                  <a:off x="1600200" y="2656119"/>
                  <a:ext cx="297403" cy="558166"/>
                </a:xfrm>
                <a:prstGeom prst="rect">
                  <a:avLst/>
                </a:prstGeom>
                <a:blipFill rotWithShape="1">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Box 144"/>
                <p:cNvSpPr txBox="1"/>
                <p:nvPr/>
              </p:nvSpPr>
              <p:spPr>
                <a:xfrm>
                  <a:off x="2099199" y="2656119"/>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u</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39" name="TextBox 238"/>
                <p:cNvSpPr txBox="1">
                  <a:spLocks noRot="1" noChangeAspect="1" noMove="1" noResize="1" noEditPoints="1" noAdjustHandles="1" noChangeArrowheads="1" noChangeShapeType="1" noTextEdit="1"/>
                </p:cNvSpPr>
                <p:nvPr/>
              </p:nvSpPr>
              <p:spPr>
                <a:xfrm>
                  <a:off x="2099199" y="2656119"/>
                  <a:ext cx="297403" cy="558166"/>
                </a:xfrm>
                <a:prstGeom prst="rect">
                  <a:avLst/>
                </a:prstGeom>
                <a:blipFill rotWithShape="1">
                  <a:blip r:embed="rId25"/>
                  <a:stretch>
                    <a:fillRect/>
                  </a:stretch>
                </a:blipFill>
              </p:spPr>
              <p:txBody>
                <a:bodyPr/>
                <a:lstStyle/>
                <a:p>
                  <a:r>
                    <a:rPr lang="en-US">
                      <a:noFill/>
                    </a:rPr>
                    <a:t> </a:t>
                  </a:r>
                </a:p>
              </p:txBody>
            </p:sp>
          </mc:Fallback>
        </mc:AlternateContent>
        <p:sp>
          <p:nvSpPr>
            <p:cNvPr id="146" name="TextBox 145"/>
            <p:cNvSpPr txBox="1"/>
            <p:nvPr/>
          </p:nvSpPr>
          <p:spPr>
            <a:xfrm>
              <a:off x="2377216" y="2765925"/>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47" name="TextBox 146"/>
                <p:cNvSpPr txBox="1"/>
                <p:nvPr/>
              </p:nvSpPr>
              <p:spPr>
                <a:xfrm>
                  <a:off x="2598197" y="2628900"/>
                  <a:ext cx="297403" cy="55848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41" name="TextBox 240"/>
                <p:cNvSpPr txBox="1">
                  <a:spLocks noRot="1" noChangeAspect="1" noMove="1" noResize="1" noEditPoints="1" noAdjustHandles="1" noChangeArrowheads="1" noChangeShapeType="1" noTextEdit="1"/>
                </p:cNvSpPr>
                <p:nvPr/>
              </p:nvSpPr>
              <p:spPr>
                <a:xfrm>
                  <a:off x="2598197" y="2628900"/>
                  <a:ext cx="297403" cy="612604"/>
                </a:xfrm>
                <a:prstGeom prst="rect">
                  <a:avLst/>
                </a:prstGeom>
                <a:blipFill rotWithShape="1">
                  <a:blip r:embed="rId26"/>
                  <a:stretch>
                    <a:fillRect/>
                  </a:stretch>
                </a:blipFill>
              </p:spPr>
              <p:txBody>
                <a:bodyPr/>
                <a:lstStyle/>
                <a:p>
                  <a:r>
                    <a:rPr lang="en-US">
                      <a:noFill/>
                    </a:rPr>
                    <a:t> </a:t>
                  </a:r>
                </a:p>
              </p:txBody>
            </p:sp>
          </mc:Fallback>
        </mc:AlternateContent>
      </p:grpSp>
      <p:cxnSp>
        <p:nvCxnSpPr>
          <p:cNvPr id="148" name="Straight Connector 147"/>
          <p:cNvCxnSpPr/>
          <p:nvPr/>
        </p:nvCxnSpPr>
        <p:spPr>
          <a:xfrm>
            <a:off x="3200400" y="1397000"/>
            <a:ext cx="0" cy="3436053"/>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sp>
        <p:nvSpPr>
          <p:cNvPr id="149" name="TextBox 148"/>
          <p:cNvSpPr txBox="1"/>
          <p:nvPr/>
        </p:nvSpPr>
        <p:spPr>
          <a:xfrm>
            <a:off x="3221916" y="2337042"/>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150" name="TextBox 149"/>
          <p:cNvSpPr txBox="1"/>
          <p:nvPr/>
        </p:nvSpPr>
        <p:spPr>
          <a:xfrm>
            <a:off x="4033333" y="2323448"/>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51" name="TextBox 150"/>
              <p:cNvSpPr txBox="1"/>
              <p:nvPr/>
            </p:nvSpPr>
            <p:spPr>
              <a:xfrm>
                <a:off x="3755316" y="2213642"/>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51" name="TextBox 150"/>
              <p:cNvSpPr txBox="1">
                <a:spLocks noRot="1" noChangeAspect="1" noMove="1" noResize="1" noEditPoints="1" noAdjustHandles="1" noChangeArrowheads="1" noChangeShapeType="1" noTextEdit="1"/>
              </p:cNvSpPr>
              <p:nvPr/>
            </p:nvSpPr>
            <p:spPr>
              <a:xfrm>
                <a:off x="3755316" y="2213642"/>
                <a:ext cx="297403" cy="558166"/>
              </a:xfrm>
              <a:prstGeom prst="rect">
                <a:avLst/>
              </a:prstGeom>
              <a:blipFill rotWithShape="1">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p:cNvSpPr txBox="1"/>
              <p:nvPr/>
            </p:nvSpPr>
            <p:spPr>
              <a:xfrm>
                <a:off x="4254315" y="2213642"/>
                <a:ext cx="297403" cy="55848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4254315" y="2213642"/>
                <a:ext cx="297403" cy="558486"/>
              </a:xfrm>
              <a:prstGeom prst="rect">
                <a:avLst/>
              </a:prstGeom>
              <a:blipFill rotWithShape="1">
                <a:blip r:embed="rId28"/>
                <a:stretch>
                  <a:fillRect/>
                </a:stretch>
              </a:blipFill>
            </p:spPr>
            <p:txBody>
              <a:bodyPr/>
              <a:lstStyle/>
              <a:p>
                <a:r>
                  <a:rPr lang="en-US">
                    <a:noFill/>
                  </a:rPr>
                  <a:t> </a:t>
                </a:r>
              </a:p>
            </p:txBody>
          </p:sp>
        </mc:Fallback>
      </mc:AlternateContent>
      <p:sp>
        <p:nvSpPr>
          <p:cNvPr id="153" name="TextBox 152"/>
          <p:cNvSpPr txBox="1"/>
          <p:nvPr/>
        </p:nvSpPr>
        <p:spPr>
          <a:xfrm>
            <a:off x="4581748" y="2323448"/>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54" name="TextBox 153"/>
              <p:cNvSpPr txBox="1"/>
              <p:nvPr/>
            </p:nvSpPr>
            <p:spPr>
              <a:xfrm>
                <a:off x="4753313" y="2213610"/>
                <a:ext cx="278353" cy="55823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u</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54" name="TextBox 153"/>
              <p:cNvSpPr txBox="1">
                <a:spLocks noRot="1" noChangeAspect="1" noMove="1" noResize="1" noEditPoints="1" noAdjustHandles="1" noChangeArrowheads="1" noChangeShapeType="1" noTextEdit="1"/>
              </p:cNvSpPr>
              <p:nvPr/>
            </p:nvSpPr>
            <p:spPr>
              <a:xfrm>
                <a:off x="4753313" y="2213610"/>
                <a:ext cx="278353" cy="558230"/>
              </a:xfrm>
              <a:prstGeom prst="rect">
                <a:avLst/>
              </a:prstGeom>
              <a:blipFill rotWithShape="1">
                <a:blip r:embed="rId29"/>
                <a:stretch>
                  <a:fillRect/>
                </a:stretch>
              </a:blipFill>
            </p:spPr>
            <p:txBody>
              <a:bodyPr/>
              <a:lstStyle/>
              <a:p>
                <a:r>
                  <a:rPr lang="en-US">
                    <a:noFill/>
                  </a:rPr>
                  <a:t> </a:t>
                </a:r>
              </a:p>
            </p:txBody>
          </p:sp>
        </mc:Fallback>
      </mc:AlternateContent>
      <p:sp>
        <p:nvSpPr>
          <p:cNvPr id="155" name="TextBox 154"/>
          <p:cNvSpPr txBox="1"/>
          <p:nvPr/>
        </p:nvSpPr>
        <p:spPr>
          <a:xfrm>
            <a:off x="3212475" y="2859500"/>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156" name="TextBox 155"/>
          <p:cNvSpPr txBox="1"/>
          <p:nvPr/>
        </p:nvSpPr>
        <p:spPr>
          <a:xfrm>
            <a:off x="4023892" y="2815426"/>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57" name="TextBox 156"/>
              <p:cNvSpPr txBox="1"/>
              <p:nvPr/>
            </p:nvSpPr>
            <p:spPr>
              <a:xfrm>
                <a:off x="3745875" y="2705620"/>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57" name="TextBox 156"/>
              <p:cNvSpPr txBox="1">
                <a:spLocks noRot="1" noChangeAspect="1" noMove="1" noResize="1" noEditPoints="1" noAdjustHandles="1" noChangeArrowheads="1" noChangeShapeType="1" noTextEdit="1"/>
              </p:cNvSpPr>
              <p:nvPr/>
            </p:nvSpPr>
            <p:spPr>
              <a:xfrm>
                <a:off x="3745875" y="2705620"/>
                <a:ext cx="297403" cy="558166"/>
              </a:xfrm>
              <a:prstGeom prst="rect">
                <a:avLst/>
              </a:prstGeom>
              <a:blipFill rotWithShape="1">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TextBox 157"/>
              <p:cNvSpPr txBox="1"/>
              <p:nvPr/>
            </p:nvSpPr>
            <p:spPr>
              <a:xfrm>
                <a:off x="4244874" y="2705620"/>
                <a:ext cx="297403" cy="55617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50</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58" name="TextBox 157"/>
              <p:cNvSpPr txBox="1">
                <a:spLocks noRot="1" noChangeAspect="1" noMove="1" noResize="1" noEditPoints="1" noAdjustHandles="1" noChangeArrowheads="1" noChangeShapeType="1" noTextEdit="1"/>
              </p:cNvSpPr>
              <p:nvPr/>
            </p:nvSpPr>
            <p:spPr>
              <a:xfrm>
                <a:off x="4244874" y="2705620"/>
                <a:ext cx="297403" cy="556178"/>
              </a:xfrm>
              <a:prstGeom prst="rect">
                <a:avLst/>
              </a:prstGeom>
              <a:blipFill rotWithShape="1">
                <a:blip r:embed="rId31"/>
                <a:stretch>
                  <a:fillRect r="-14286"/>
                </a:stretch>
              </a:blipFill>
            </p:spPr>
            <p:txBody>
              <a:bodyPr/>
              <a:lstStyle/>
              <a:p>
                <a:r>
                  <a:rPr lang="en-US">
                    <a:noFill/>
                  </a:rPr>
                  <a:t> </a:t>
                </a:r>
              </a:p>
            </p:txBody>
          </p:sp>
        </mc:Fallback>
      </mc:AlternateContent>
      <p:sp>
        <p:nvSpPr>
          <p:cNvPr id="159" name="TextBox 158"/>
          <p:cNvSpPr txBox="1"/>
          <p:nvPr/>
        </p:nvSpPr>
        <p:spPr>
          <a:xfrm>
            <a:off x="4572307" y="2815426"/>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60" name="TextBox 159"/>
              <p:cNvSpPr txBox="1"/>
              <p:nvPr/>
            </p:nvSpPr>
            <p:spPr>
              <a:xfrm>
                <a:off x="4743872" y="2705588"/>
                <a:ext cx="659353" cy="61298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10)</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60" name="TextBox 159"/>
              <p:cNvSpPr txBox="1">
                <a:spLocks noRot="1" noChangeAspect="1" noMove="1" noResize="1" noEditPoints="1" noAdjustHandles="1" noChangeArrowheads="1" noChangeShapeType="1" noTextEdit="1"/>
              </p:cNvSpPr>
              <p:nvPr/>
            </p:nvSpPr>
            <p:spPr>
              <a:xfrm>
                <a:off x="4743872" y="2705588"/>
                <a:ext cx="659353" cy="612988"/>
              </a:xfrm>
              <a:prstGeom prst="rect">
                <a:avLst/>
              </a:prstGeom>
              <a:blipFill rotWithShape="1">
                <a:blip r:embed="rId32"/>
                <a:stretch>
                  <a:fillRect/>
                </a:stretch>
              </a:blipFill>
            </p:spPr>
            <p:txBody>
              <a:bodyPr/>
              <a:lstStyle/>
              <a:p>
                <a:r>
                  <a:rPr lang="en-US">
                    <a:noFill/>
                  </a:rPr>
                  <a:t> </a:t>
                </a:r>
              </a:p>
            </p:txBody>
          </p:sp>
        </mc:Fallback>
      </mc:AlternateContent>
      <p:sp>
        <p:nvSpPr>
          <p:cNvPr id="161" name="TextBox 160"/>
          <p:cNvSpPr txBox="1"/>
          <p:nvPr/>
        </p:nvSpPr>
        <p:spPr>
          <a:xfrm>
            <a:off x="3212475" y="3371457"/>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162" name="TextBox 161"/>
          <p:cNvSpPr txBox="1"/>
          <p:nvPr/>
        </p:nvSpPr>
        <p:spPr>
          <a:xfrm>
            <a:off x="4023892" y="3327383"/>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63" name="TextBox 162"/>
              <p:cNvSpPr txBox="1"/>
              <p:nvPr/>
            </p:nvSpPr>
            <p:spPr>
              <a:xfrm>
                <a:off x="3745875" y="3217577"/>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63" name="TextBox 162"/>
              <p:cNvSpPr txBox="1">
                <a:spLocks noRot="1" noChangeAspect="1" noMove="1" noResize="1" noEditPoints="1" noAdjustHandles="1" noChangeArrowheads="1" noChangeShapeType="1" noTextEdit="1"/>
              </p:cNvSpPr>
              <p:nvPr/>
            </p:nvSpPr>
            <p:spPr>
              <a:xfrm>
                <a:off x="3745875" y="3217577"/>
                <a:ext cx="297403" cy="558166"/>
              </a:xfrm>
              <a:prstGeom prst="rect">
                <a:avLst/>
              </a:prstGeom>
              <a:blipFill rotWithShape="1">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Box 163"/>
              <p:cNvSpPr txBox="1"/>
              <p:nvPr/>
            </p:nvSpPr>
            <p:spPr>
              <a:xfrm>
                <a:off x="4244874" y="3217577"/>
                <a:ext cx="297403" cy="55617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50</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64" name="TextBox 163"/>
              <p:cNvSpPr txBox="1">
                <a:spLocks noRot="1" noChangeAspect="1" noMove="1" noResize="1" noEditPoints="1" noAdjustHandles="1" noChangeArrowheads="1" noChangeShapeType="1" noTextEdit="1"/>
              </p:cNvSpPr>
              <p:nvPr/>
            </p:nvSpPr>
            <p:spPr>
              <a:xfrm>
                <a:off x="4244874" y="3217577"/>
                <a:ext cx="297403" cy="556178"/>
              </a:xfrm>
              <a:prstGeom prst="rect">
                <a:avLst/>
              </a:prstGeom>
              <a:blipFill rotWithShape="1">
                <a:blip r:embed="rId34"/>
                <a:stretch>
                  <a:fillRect r="-14286"/>
                </a:stretch>
              </a:blipFill>
            </p:spPr>
            <p:txBody>
              <a:bodyPr/>
              <a:lstStyle/>
              <a:p>
                <a:r>
                  <a:rPr lang="en-US">
                    <a:noFill/>
                  </a:rPr>
                  <a:t> </a:t>
                </a:r>
              </a:p>
            </p:txBody>
          </p:sp>
        </mc:Fallback>
      </mc:AlternateContent>
      <p:sp>
        <p:nvSpPr>
          <p:cNvPr id="165" name="TextBox 164"/>
          <p:cNvSpPr txBox="1"/>
          <p:nvPr/>
        </p:nvSpPr>
        <p:spPr>
          <a:xfrm>
            <a:off x="4572307" y="3327383"/>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66" name="TextBox 165"/>
              <p:cNvSpPr txBox="1"/>
              <p:nvPr/>
            </p:nvSpPr>
            <p:spPr>
              <a:xfrm>
                <a:off x="4743872" y="3217545"/>
                <a:ext cx="349791"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10</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743872" y="3217545"/>
                <a:ext cx="349791" cy="558166"/>
              </a:xfrm>
              <a:prstGeom prst="rect">
                <a:avLst/>
              </a:prstGeom>
              <a:blipFill rotWithShape="1">
                <a:blip r:embed="rId35"/>
                <a:stretch>
                  <a:fillRect/>
                </a:stretch>
              </a:blipFill>
            </p:spPr>
            <p:txBody>
              <a:bodyPr/>
              <a:lstStyle/>
              <a:p>
                <a:r>
                  <a:rPr lang="en-US">
                    <a:noFill/>
                  </a:rPr>
                  <a:t> </a:t>
                </a:r>
              </a:p>
            </p:txBody>
          </p:sp>
        </mc:Fallback>
      </mc:AlternateContent>
      <p:sp>
        <p:nvSpPr>
          <p:cNvPr id="167" name="TextBox 166"/>
          <p:cNvSpPr txBox="1"/>
          <p:nvPr/>
        </p:nvSpPr>
        <p:spPr>
          <a:xfrm>
            <a:off x="3217471" y="3881965"/>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168" name="TextBox 167"/>
          <p:cNvSpPr txBox="1"/>
          <p:nvPr/>
        </p:nvSpPr>
        <p:spPr>
          <a:xfrm>
            <a:off x="4026385" y="3837891"/>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69" name="TextBox 168"/>
              <p:cNvSpPr txBox="1"/>
              <p:nvPr/>
            </p:nvSpPr>
            <p:spPr>
              <a:xfrm>
                <a:off x="3748368" y="3728085"/>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69" name="TextBox 168"/>
              <p:cNvSpPr txBox="1">
                <a:spLocks noRot="1" noChangeAspect="1" noMove="1" noResize="1" noEditPoints="1" noAdjustHandles="1" noChangeArrowheads="1" noChangeShapeType="1" noTextEdit="1"/>
              </p:cNvSpPr>
              <p:nvPr/>
            </p:nvSpPr>
            <p:spPr>
              <a:xfrm>
                <a:off x="3748368" y="3728085"/>
                <a:ext cx="297403" cy="558166"/>
              </a:xfrm>
              <a:prstGeom prst="rect">
                <a:avLst/>
              </a:prstGeom>
              <a:blipFill rotWithShape="1">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Box 169"/>
              <p:cNvSpPr txBox="1"/>
              <p:nvPr/>
            </p:nvSpPr>
            <p:spPr>
              <a:xfrm>
                <a:off x="4247367" y="3728085"/>
                <a:ext cx="574749" cy="56162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 – 5</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50 </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70" name="TextBox 169"/>
              <p:cNvSpPr txBox="1">
                <a:spLocks noRot="1" noChangeAspect="1" noMove="1" noResize="1" noEditPoints="1" noAdjustHandles="1" noChangeArrowheads="1" noChangeShapeType="1" noTextEdit="1"/>
              </p:cNvSpPr>
              <p:nvPr/>
            </p:nvSpPr>
            <p:spPr>
              <a:xfrm>
                <a:off x="4247367" y="3728085"/>
                <a:ext cx="574749" cy="561629"/>
              </a:xfrm>
              <a:prstGeom prst="rect">
                <a:avLst/>
              </a:prstGeom>
              <a:blipFill rotWithShape="1">
                <a:blip r:embed="rId37"/>
                <a:stretch>
                  <a:fillRect/>
                </a:stretch>
              </a:blipFill>
            </p:spPr>
            <p:txBody>
              <a:bodyPr/>
              <a:lstStyle/>
              <a:p>
                <a:r>
                  <a:rPr lang="en-US">
                    <a:noFill/>
                  </a:rPr>
                  <a:t> </a:t>
                </a:r>
              </a:p>
            </p:txBody>
          </p:sp>
        </mc:Fallback>
      </mc:AlternateContent>
      <p:sp>
        <p:nvSpPr>
          <p:cNvPr id="171" name="TextBox 170"/>
          <p:cNvSpPr txBox="1"/>
          <p:nvPr/>
        </p:nvSpPr>
        <p:spPr>
          <a:xfrm>
            <a:off x="3217471" y="4457274"/>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172" name="TextBox 171"/>
          <p:cNvSpPr txBox="1"/>
          <p:nvPr/>
        </p:nvSpPr>
        <p:spPr>
          <a:xfrm>
            <a:off x="4032100" y="4405580"/>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73" name="TextBox 172"/>
              <p:cNvSpPr txBox="1"/>
              <p:nvPr/>
            </p:nvSpPr>
            <p:spPr>
              <a:xfrm>
                <a:off x="3754083" y="4295774"/>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73" name="TextBox 172"/>
              <p:cNvSpPr txBox="1">
                <a:spLocks noRot="1" noChangeAspect="1" noMove="1" noResize="1" noEditPoints="1" noAdjustHandles="1" noChangeArrowheads="1" noChangeShapeType="1" noTextEdit="1"/>
              </p:cNvSpPr>
              <p:nvPr/>
            </p:nvSpPr>
            <p:spPr>
              <a:xfrm>
                <a:off x="3754083" y="4295774"/>
                <a:ext cx="297403" cy="558166"/>
              </a:xfrm>
              <a:prstGeom prst="rect">
                <a:avLst/>
              </a:prstGeom>
              <a:blipFill rotWithShape="1">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TextBox 173"/>
              <p:cNvSpPr txBox="1"/>
              <p:nvPr/>
            </p:nvSpPr>
            <p:spPr>
              <a:xfrm>
                <a:off x="4253083" y="4295774"/>
                <a:ext cx="501126"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4</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50</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74" name="TextBox 173"/>
              <p:cNvSpPr txBox="1">
                <a:spLocks noRot="1" noChangeAspect="1" noMove="1" noResize="1" noEditPoints="1" noAdjustHandles="1" noChangeArrowheads="1" noChangeShapeType="1" noTextEdit="1"/>
              </p:cNvSpPr>
              <p:nvPr/>
            </p:nvSpPr>
            <p:spPr>
              <a:xfrm>
                <a:off x="4253083" y="4295774"/>
                <a:ext cx="501126" cy="558166"/>
              </a:xfrm>
              <a:prstGeom prst="rect">
                <a:avLst/>
              </a:prstGeom>
              <a:blipFill rotWithShape="1">
                <a:blip r:embed="rId39"/>
                <a:stretch>
                  <a:fillRect/>
                </a:stretch>
              </a:blipFill>
            </p:spPr>
            <p:txBody>
              <a:bodyPr/>
              <a:lstStyle/>
              <a:p>
                <a:r>
                  <a:rPr lang="en-US">
                    <a:noFill/>
                  </a:rPr>
                  <a:t> </a:t>
                </a:r>
              </a:p>
            </p:txBody>
          </p:sp>
        </mc:Fallback>
      </mc:AlternateContent>
      <p:cxnSp>
        <p:nvCxnSpPr>
          <p:cNvPr id="177" name="Straight Connector 176"/>
          <p:cNvCxnSpPr/>
          <p:nvPr/>
        </p:nvCxnSpPr>
        <p:spPr>
          <a:xfrm>
            <a:off x="5486400" y="2918187"/>
            <a:ext cx="0" cy="1939563"/>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sp>
        <p:nvSpPr>
          <p:cNvPr id="178" name="TextBox 177"/>
          <p:cNvSpPr txBox="1"/>
          <p:nvPr/>
        </p:nvSpPr>
        <p:spPr>
          <a:xfrm>
            <a:off x="5540074" y="3188046"/>
            <a:ext cx="38100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sym typeface="Symbol"/>
              </a:rPr>
              <a:t></a:t>
            </a:r>
            <a:endParaRPr lang="en-US" sz="1600" b="1" dirty="0">
              <a:solidFill>
                <a:schemeClr val="bg1"/>
              </a:solidFill>
              <a:latin typeface="Book Antiqua" pitchFamily="18" charset="0"/>
              <a:cs typeface="Times New Roman" pitchFamily="18" charset="0"/>
            </a:endParaRPr>
          </a:p>
        </p:txBody>
      </p:sp>
      <p:sp>
        <p:nvSpPr>
          <p:cNvPr id="179" name="TextBox 178"/>
          <p:cNvSpPr txBox="1"/>
          <p:nvPr/>
        </p:nvSpPr>
        <p:spPr>
          <a:xfrm>
            <a:off x="6364228" y="3174452"/>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80" name="TextBox 179"/>
              <p:cNvSpPr txBox="1"/>
              <p:nvPr/>
            </p:nvSpPr>
            <p:spPr>
              <a:xfrm>
                <a:off x="6086211" y="3153238"/>
                <a:ext cx="297403" cy="33291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80" name="TextBox 179"/>
              <p:cNvSpPr txBox="1">
                <a:spLocks noRot="1" noChangeAspect="1" noMove="1" noResize="1" noEditPoints="1" noAdjustHandles="1" noChangeArrowheads="1" noChangeShapeType="1" noTextEdit="1"/>
              </p:cNvSpPr>
              <p:nvPr/>
            </p:nvSpPr>
            <p:spPr>
              <a:xfrm>
                <a:off x="6086211" y="3153238"/>
                <a:ext cx="297403" cy="332912"/>
              </a:xfrm>
              <a:prstGeom prst="rect">
                <a:avLst/>
              </a:prstGeom>
              <a:blipFill rotWithShape="1">
                <a:blip r:embed="rId4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1" name="TextBox 180"/>
              <p:cNvSpPr txBox="1"/>
              <p:nvPr/>
            </p:nvSpPr>
            <p:spPr>
              <a:xfrm>
                <a:off x="6585211" y="3041837"/>
                <a:ext cx="501126" cy="560603"/>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m:t>
                          </m:r>
                          <m:r>
                            <m:rPr>
                              <m:nor/>
                            </m:rPr>
                            <a:rPr lang="en-US" sz="1600" b="1" i="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50</m:t>
                          </m:r>
                        </m:num>
                        <m:den>
                          <m:r>
                            <m:rPr>
                              <m:nor/>
                            </m:rPr>
                            <a:rPr lang="en-US" sz="1600" b="1" i="0" dirty="0" smtClean="0">
                              <a:solidFill>
                                <a:schemeClr val="bg1"/>
                              </a:solidFill>
                              <a:effectLst>
                                <a:outerShdw blurRad="38100" dist="38100" dir="2700000" algn="tl">
                                  <a:srgbClr val="000000">
                                    <a:alpha val="43137"/>
                                  </a:srgbClr>
                                </a:outerShdw>
                              </a:effectLst>
                              <a:latin typeface="Cambria Math"/>
                              <a:cs typeface="Times New Roman" pitchFamily="18" charset="0"/>
                            </a:rPr>
                            <m:t>4</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81" name="TextBox 180"/>
              <p:cNvSpPr txBox="1">
                <a:spLocks noRot="1" noChangeAspect="1" noMove="1" noResize="1" noEditPoints="1" noAdjustHandles="1" noChangeArrowheads="1" noChangeShapeType="1" noTextEdit="1"/>
              </p:cNvSpPr>
              <p:nvPr/>
            </p:nvSpPr>
            <p:spPr>
              <a:xfrm>
                <a:off x="6585211" y="3041837"/>
                <a:ext cx="501126" cy="560603"/>
              </a:xfrm>
              <a:prstGeom prst="rect">
                <a:avLst/>
              </a:prstGeom>
              <a:blipFill rotWithShape="1">
                <a:blip r:embed="rId41"/>
                <a:stretch>
                  <a:fillRect/>
                </a:stretch>
              </a:blipFill>
            </p:spPr>
            <p:txBody>
              <a:bodyPr/>
              <a:lstStyle/>
              <a:p>
                <a:r>
                  <a:rPr lang="en-US">
                    <a:noFill/>
                  </a:rPr>
                  <a:t> </a:t>
                </a:r>
              </a:p>
            </p:txBody>
          </p:sp>
        </mc:Fallback>
      </mc:AlternateContent>
      <p:sp>
        <p:nvSpPr>
          <p:cNvPr id="193" name="Rectangle 192"/>
          <p:cNvSpPr/>
          <p:nvPr/>
        </p:nvSpPr>
        <p:spPr>
          <a:xfrm>
            <a:off x="5540486" y="4134108"/>
            <a:ext cx="3154794" cy="646331"/>
          </a:xfrm>
          <a:prstGeom prst="rect">
            <a:avLst/>
          </a:prstGeom>
          <a:solidFill>
            <a:srgbClr val="002060"/>
          </a:solidFill>
          <a:ln w="19050">
            <a:solidFill>
              <a:schemeClr val="bg1"/>
            </a:solidFill>
          </a:ln>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rPr>
              <a:t>The image is formed at 12.5 cm </a:t>
            </a:r>
          </a:p>
          <a:p>
            <a:r>
              <a:rPr lang="en-US" dirty="0">
                <a:solidFill>
                  <a:schemeClr val="bg1"/>
                </a:solidFill>
                <a:effectLst>
                  <a:outerShdw blurRad="38100" dist="38100" dir="2700000" algn="tl">
                    <a:srgbClr val="000000">
                      <a:alpha val="43137"/>
                    </a:srgbClr>
                  </a:outerShdw>
                </a:effectLst>
                <a:latin typeface="Tw Cen MT" panose="020B0602020104020603" pitchFamily="34" charset="0"/>
              </a:rPr>
              <a:t>on the same side of the lens.</a:t>
            </a:r>
          </a:p>
        </p:txBody>
      </p:sp>
      <p:sp>
        <p:nvSpPr>
          <p:cNvPr id="194" name="TextBox 193"/>
          <p:cNvSpPr txBox="1"/>
          <p:nvPr/>
        </p:nvSpPr>
        <p:spPr>
          <a:xfrm>
            <a:off x="5562602" y="3666465"/>
            <a:ext cx="1700996" cy="346247"/>
          </a:xfrm>
          <a:prstGeom prst="rect">
            <a:avLst/>
          </a:prstGeom>
          <a:noFill/>
          <a:ln w="9525">
            <a:noFill/>
            <a:miter lim="800000"/>
            <a:headEnd/>
            <a:tailEnd/>
          </a:ln>
        </p:spPr>
        <p:txBody>
          <a:bodyPr wrap="square" lIns="68550" tIns="34289" rIns="68550" bIns="34289">
            <a:spAutoFit/>
          </a:bodyPr>
          <a:lstStyle>
            <a:defPPr>
              <a:defRPr lang="en-US"/>
            </a:defPPr>
            <a:lvl1pPr>
              <a:defRPr sz="1600" b="1">
                <a:solidFill>
                  <a:srgbClr val="0000CC"/>
                </a:solidFill>
                <a:latin typeface="Book Antiqua" pitchFamily="18" charset="0"/>
              </a:defRPr>
            </a:lvl1pPr>
          </a:lstStyle>
          <a:p>
            <a:r>
              <a:rPr lang="en-US" sz="1800" dirty="0" smtClean="0">
                <a:solidFill>
                  <a:schemeClr val="bg1"/>
                </a:solidFill>
                <a:effectLst>
                  <a:outerShdw blurRad="38100" dist="38100" dir="2700000" algn="tl">
                    <a:srgbClr val="000000">
                      <a:alpha val="43137"/>
                    </a:srgbClr>
                  </a:outerShdw>
                </a:effectLst>
                <a:sym typeface="Symbol"/>
              </a:rPr>
              <a:t> </a:t>
            </a:r>
            <a:r>
              <a:rPr lang="en-US" sz="1800" dirty="0" smtClean="0">
                <a:solidFill>
                  <a:schemeClr val="bg1"/>
                </a:solidFill>
                <a:effectLst>
                  <a:outerShdw blurRad="38100" dist="38100" dir="2700000" algn="tl">
                    <a:srgbClr val="000000">
                      <a:alpha val="43137"/>
                    </a:srgbClr>
                  </a:outerShdw>
                </a:effectLst>
                <a:cs typeface="Times New Roman" pitchFamily="18" charset="0"/>
              </a:rPr>
              <a:t>v</a:t>
            </a:r>
            <a:r>
              <a:rPr lang="en-US" sz="1800" dirty="0" smtClean="0">
                <a:solidFill>
                  <a:srgbClr val="002060"/>
                </a:solidFill>
                <a:effectLst>
                  <a:outerShdw blurRad="38100" dist="38100" dir="2700000" algn="tl">
                    <a:srgbClr val="000000">
                      <a:alpha val="43137"/>
                    </a:srgbClr>
                  </a:outerShdw>
                </a:effectLst>
                <a:cs typeface="Times New Roman" pitchFamily="18" charset="0"/>
              </a:rPr>
              <a:t> </a:t>
            </a:r>
            <a:r>
              <a:rPr lang="en-US" sz="1800" dirty="0" smtClean="0">
                <a:solidFill>
                  <a:schemeClr val="bg1"/>
                </a:solidFill>
                <a:effectLst>
                  <a:outerShdw blurRad="38100" dist="38100" dir="2700000" algn="tl">
                    <a:srgbClr val="000000">
                      <a:alpha val="43137"/>
                    </a:srgbClr>
                  </a:outerShdw>
                </a:effectLst>
              </a:rPr>
              <a:t>= -12.5 </a:t>
            </a:r>
            <a:r>
              <a:rPr lang="en-US" sz="1800" dirty="0">
                <a:solidFill>
                  <a:schemeClr val="bg1"/>
                </a:solidFill>
                <a:effectLst>
                  <a:outerShdw blurRad="38100" dist="38100" dir="2700000" algn="tl">
                    <a:srgbClr val="000000">
                      <a:alpha val="43137"/>
                    </a:srgbClr>
                  </a:outerShdw>
                </a:effectLst>
              </a:rPr>
              <a:t>cm</a:t>
            </a:r>
          </a:p>
        </p:txBody>
      </p:sp>
      <p:sp>
        <p:nvSpPr>
          <p:cNvPr id="195" name="Rectangle 194"/>
          <p:cNvSpPr/>
          <p:nvPr/>
        </p:nvSpPr>
        <p:spPr>
          <a:xfrm>
            <a:off x="5562600" y="3638550"/>
            <a:ext cx="1665193" cy="371294"/>
          </a:xfrm>
          <a:prstGeom prst="rect">
            <a:avLst/>
          </a:prstGeom>
          <a:ln w="12700">
            <a:solidFill>
              <a:srgbClr val="FFFF00"/>
            </a:solidFill>
            <a:headEnd type="triangle" w="med" len="med"/>
            <a:tailEnd type="none" w="med" len="med"/>
          </a:ln>
          <a:effectLst>
            <a:glow rad="50800">
              <a:srgbClr val="FF0000">
                <a:alpha val="7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latin typeface="Tw Cen MT" panose="020B0602020104020603" pitchFamily="34" charset="0"/>
            </a:endParaRPr>
          </a:p>
        </p:txBody>
      </p:sp>
    </p:spTree>
    <p:extLst>
      <p:ext uri="{BB962C8B-B14F-4D97-AF65-F5344CB8AC3E}">
        <p14:creationId xmlns:p14="http://schemas.microsoft.com/office/powerpoint/2010/main" val="727277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500" fill="hold"/>
                                        <p:tgtEl>
                                          <p:spTgt spid="190"/>
                                        </p:tgtEl>
                                        <p:attrNameLst>
                                          <p:attrName>ppt_x</p:attrName>
                                        </p:attrNameLst>
                                      </p:cBhvr>
                                      <p:tavLst>
                                        <p:tav tm="0">
                                          <p:val>
                                            <p:strVal val="#ppt_x"/>
                                          </p:val>
                                        </p:tav>
                                        <p:tav tm="100000">
                                          <p:val>
                                            <p:strVal val="#ppt_x"/>
                                          </p:val>
                                        </p:tav>
                                      </p:tavLst>
                                    </p:anim>
                                    <p:anim calcmode="lin" valueType="num">
                                      <p:cBhvr additive="base">
                                        <p:cTn id="8" dur="500" fill="hold"/>
                                        <p:tgtEl>
                                          <p:spTgt spid="190"/>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10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wipe(down)">
                                      <p:cBhvr>
                                        <p:cTn id="21" dur="500"/>
                                        <p:tgtEl>
                                          <p:spTgt spid="63"/>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500"/>
                                        <p:tgtEl>
                                          <p:spTgt spid="6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wipe(right)">
                                      <p:cBhvr>
                                        <p:cTn id="33" dur="1000"/>
                                        <p:tgtEl>
                                          <p:spTgt spid="67"/>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childTnLst>
                                </p:cTn>
                              </p:par>
                              <p:par>
                                <p:cTn id="36" presetID="35" presetClass="emph" presetSubtype="0" repeatCount="indefinite" fill="hold" grpId="1" nodeType="withEffect">
                                  <p:stCondLst>
                                    <p:cond delay="0"/>
                                  </p:stCondLst>
                                  <p:endCondLst>
                                    <p:cond evt="onNext" delay="0">
                                      <p:tgtEl>
                                        <p:sldTgt/>
                                      </p:tgtEl>
                                    </p:cond>
                                  </p:endCondLst>
                                  <p:childTnLst>
                                    <p:anim calcmode="discrete" valueType="str">
                                      <p:cBhvr>
                                        <p:cTn id="37" dur="1000" fill="hold"/>
                                        <p:tgtEl>
                                          <p:spTgt spid="70"/>
                                        </p:tgtEl>
                                        <p:attrNameLst>
                                          <p:attrName>style.visibility</p:attrName>
                                        </p:attrNameLst>
                                      </p:cBhvr>
                                      <p:tavLst>
                                        <p:tav tm="0">
                                          <p:val>
                                            <p:strVal val="hidden"/>
                                          </p:val>
                                        </p:tav>
                                        <p:tav tm="50000">
                                          <p:val>
                                            <p:strVal val="visible"/>
                                          </p:val>
                                        </p:tav>
                                      </p:tavLst>
                                    </p:anim>
                                  </p:childTnLst>
                                </p:cTn>
                              </p:par>
                              <p:par>
                                <p:cTn id="38" presetID="35" presetClass="emph" presetSubtype="0" repeatCount="4000" fill="hold" nodeType="withEffect">
                                  <p:stCondLst>
                                    <p:cond delay="0"/>
                                  </p:stCondLst>
                                  <p:childTnLst>
                                    <p:anim calcmode="discrete" valueType="str">
                                      <p:cBhvr>
                                        <p:cTn id="39" dur="1000" fill="hold"/>
                                        <p:tgtEl>
                                          <p:spTgt spid="67"/>
                                        </p:tgtEl>
                                        <p:attrNameLst>
                                          <p:attrName>style.visibility</p:attrName>
                                        </p:attrNameLst>
                                      </p:cBhvr>
                                      <p:tavLst>
                                        <p:tav tm="0">
                                          <p:val>
                                            <p:strVal val="hidden"/>
                                          </p:val>
                                        </p:tav>
                                        <p:tav tm="50000">
                                          <p:val>
                                            <p:strVal val="visible"/>
                                          </p:val>
                                        </p:tav>
                                      </p:tavLst>
                                    </p:anim>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2" nodeType="clickEffect">
                                  <p:stCondLst>
                                    <p:cond delay="0"/>
                                  </p:stCondLst>
                                  <p:childTnLst>
                                    <p:set>
                                      <p:cBhvr>
                                        <p:cTn id="43" dur="1" fill="hold">
                                          <p:stCondLst>
                                            <p:cond delay="0"/>
                                          </p:stCondLst>
                                        </p:cTn>
                                        <p:tgtEl>
                                          <p:spTgt spid="70"/>
                                        </p:tgtEl>
                                        <p:attrNameLst>
                                          <p:attrName>style.visibility</p:attrName>
                                        </p:attrNameLst>
                                      </p:cBhvr>
                                      <p:to>
                                        <p:strVal val="hidden"/>
                                      </p:to>
                                    </p:set>
                                  </p:childTnLst>
                                </p:cTn>
                              </p:par>
                            </p:childTnLst>
                          </p:cTn>
                        </p:par>
                        <p:par>
                          <p:cTn id="44" fill="hold">
                            <p:stCondLst>
                              <p:cond delay="0"/>
                            </p:stCondLst>
                            <p:childTnLst>
                              <p:par>
                                <p:cTn id="45" presetID="22" presetClass="entr" presetSubtype="2" fill="hold"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right)">
                                      <p:cBhvr>
                                        <p:cTn id="47" dur="1000"/>
                                        <p:tgtEl>
                                          <p:spTgt spid="79"/>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71"/>
                                        </p:tgtEl>
                                        <p:attrNameLst>
                                          <p:attrName>style.visibility</p:attrName>
                                        </p:attrNameLst>
                                      </p:cBhvr>
                                      <p:to>
                                        <p:strVal val="visible"/>
                                      </p:to>
                                    </p:set>
                                  </p:childTnLst>
                                </p:cTn>
                              </p:par>
                              <p:par>
                                <p:cTn id="50" presetID="35" presetClass="emph" presetSubtype="0" repeatCount="indefinite" fill="hold" grpId="1" nodeType="withEffect">
                                  <p:stCondLst>
                                    <p:cond delay="0"/>
                                  </p:stCondLst>
                                  <p:endCondLst>
                                    <p:cond evt="onNext" delay="0">
                                      <p:tgtEl>
                                        <p:sldTgt/>
                                      </p:tgtEl>
                                    </p:cond>
                                  </p:endCondLst>
                                  <p:childTnLst>
                                    <p:anim calcmode="discrete" valueType="str">
                                      <p:cBhvr>
                                        <p:cTn id="51" dur="1000" fill="hold"/>
                                        <p:tgtEl>
                                          <p:spTgt spid="71"/>
                                        </p:tgtEl>
                                        <p:attrNameLst>
                                          <p:attrName>style.visibility</p:attrName>
                                        </p:attrNameLst>
                                      </p:cBhvr>
                                      <p:tavLst>
                                        <p:tav tm="0">
                                          <p:val>
                                            <p:strVal val="hidden"/>
                                          </p:val>
                                        </p:tav>
                                        <p:tav tm="50000">
                                          <p:val>
                                            <p:strVal val="visible"/>
                                          </p:val>
                                        </p:tav>
                                      </p:tavLst>
                                    </p:anim>
                                  </p:childTnLst>
                                </p:cTn>
                              </p:par>
                              <p:par>
                                <p:cTn id="52" presetID="35" presetClass="emph" presetSubtype="0" repeatCount="4000" fill="hold" nodeType="withEffect">
                                  <p:stCondLst>
                                    <p:cond delay="0"/>
                                  </p:stCondLst>
                                  <p:childTnLst>
                                    <p:anim calcmode="discrete" valueType="str">
                                      <p:cBhvr>
                                        <p:cTn id="53" dur="1000" fill="hold"/>
                                        <p:tgtEl>
                                          <p:spTgt spid="79"/>
                                        </p:tgtEl>
                                        <p:attrNameLst>
                                          <p:attrName>style.visibility</p:attrName>
                                        </p:attrNameLst>
                                      </p:cBhvr>
                                      <p:tavLst>
                                        <p:tav tm="0">
                                          <p:val>
                                            <p:strVal val="hidden"/>
                                          </p:val>
                                        </p:tav>
                                        <p:tav tm="50000">
                                          <p:val>
                                            <p:strVal val="visible"/>
                                          </p:val>
                                        </p:tav>
                                      </p:tavLst>
                                    </p:anim>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2" nodeType="clickEffect">
                                  <p:stCondLst>
                                    <p:cond delay="0"/>
                                  </p:stCondLst>
                                  <p:childTnLst>
                                    <p:set>
                                      <p:cBhvr>
                                        <p:cTn id="57" dur="1" fill="hold">
                                          <p:stCondLst>
                                            <p:cond delay="0"/>
                                          </p:stCondLst>
                                        </p:cTn>
                                        <p:tgtEl>
                                          <p:spTgt spid="7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wipe(right)">
                                      <p:cBhvr>
                                        <p:cTn id="62" dur="1000"/>
                                        <p:tgtEl>
                                          <p:spTgt spid="82"/>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par>
                                <p:cTn id="67" presetID="35" presetClass="emph" presetSubtype="0" repeatCount="4000" fill="hold" grpId="1" nodeType="withEffect">
                                  <p:stCondLst>
                                    <p:cond delay="0"/>
                                  </p:stCondLst>
                                  <p:childTnLst>
                                    <p:anim calcmode="discrete" valueType="str">
                                      <p:cBhvr>
                                        <p:cTn id="68" dur="1000" fill="hold"/>
                                        <p:tgtEl>
                                          <p:spTgt spid="72"/>
                                        </p:tgtEl>
                                        <p:attrNameLst>
                                          <p:attrName>style.visibility</p:attrName>
                                        </p:attrNameLst>
                                      </p:cBhvr>
                                      <p:tavLst>
                                        <p:tav tm="0">
                                          <p:val>
                                            <p:strVal val="hidden"/>
                                          </p:val>
                                        </p:tav>
                                        <p:tav tm="50000">
                                          <p:val>
                                            <p:strVal val="visible"/>
                                          </p:val>
                                        </p:tav>
                                      </p:tavLst>
                                    </p:anim>
                                  </p:childTnLst>
                                </p:cTn>
                              </p:par>
                              <p:par>
                                <p:cTn id="69" presetID="35" presetClass="emph" presetSubtype="0" repeatCount="4000" fill="hold" grpId="1" nodeType="withEffect">
                                  <p:stCondLst>
                                    <p:cond delay="0"/>
                                  </p:stCondLst>
                                  <p:childTnLst>
                                    <p:anim calcmode="discrete" valueType="str">
                                      <p:cBhvr>
                                        <p:cTn id="70" dur="1000" fill="hold"/>
                                        <p:tgtEl>
                                          <p:spTgt spid="76"/>
                                        </p:tgtEl>
                                        <p:attrNameLst>
                                          <p:attrName>style.visibility</p:attrName>
                                        </p:attrNameLst>
                                      </p:cBhvr>
                                      <p:tavLst>
                                        <p:tav tm="0">
                                          <p:val>
                                            <p:strVal val="hidden"/>
                                          </p:val>
                                        </p:tav>
                                        <p:tav tm="50000">
                                          <p:val>
                                            <p:strVal val="visible"/>
                                          </p:val>
                                        </p:tav>
                                      </p:tavLst>
                                    </p:anim>
                                  </p:childTnLst>
                                </p:cTn>
                              </p:par>
                              <p:par>
                                <p:cTn id="71" presetID="35" presetClass="emph" presetSubtype="0" repeatCount="4000" fill="hold" nodeType="withEffect">
                                  <p:stCondLst>
                                    <p:cond delay="0"/>
                                  </p:stCondLst>
                                  <p:childTnLst>
                                    <p:anim calcmode="discrete" valueType="str">
                                      <p:cBhvr>
                                        <p:cTn id="72"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2" nodeType="clickEffect">
                                  <p:stCondLst>
                                    <p:cond delay="0"/>
                                  </p:stCondLst>
                                  <p:childTnLst>
                                    <p:set>
                                      <p:cBhvr>
                                        <p:cTn id="76" dur="1" fill="hold">
                                          <p:stCondLst>
                                            <p:cond delay="0"/>
                                          </p:stCondLst>
                                        </p:cTn>
                                        <p:tgtEl>
                                          <p:spTgt spid="76"/>
                                        </p:tgtEl>
                                        <p:attrNameLst>
                                          <p:attrName>style.visibility</p:attrName>
                                        </p:attrNameLst>
                                      </p:cBhvr>
                                      <p:to>
                                        <p:strVal val="hidden"/>
                                      </p:to>
                                    </p:set>
                                  </p:childTnLst>
                                </p:cTn>
                              </p:par>
                              <p:par>
                                <p:cTn id="77" presetID="1" presetClass="exit" presetSubtype="0" fill="hold" grpId="2" nodeType="withEffect">
                                  <p:stCondLst>
                                    <p:cond delay="0"/>
                                  </p:stCondLst>
                                  <p:childTnLst>
                                    <p:set>
                                      <p:cBhvr>
                                        <p:cTn id="78" dur="1" fill="hold">
                                          <p:stCondLst>
                                            <p:cond delay="0"/>
                                          </p:stCondLst>
                                        </p:cTn>
                                        <p:tgtEl>
                                          <p:spTgt spid="7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up)">
                                      <p:cBhvr>
                                        <p:cTn id="83" dur="1000"/>
                                        <p:tgtEl>
                                          <p:spTgt spid="66"/>
                                        </p:tgtEl>
                                      </p:cBhvr>
                                    </p:animEffect>
                                  </p:childTnLst>
                                </p:cTn>
                              </p:par>
                            </p:childTnLst>
                          </p:cTn>
                        </p:par>
                        <p:par>
                          <p:cTn id="84" fill="hold">
                            <p:stCondLst>
                              <p:cond delay="1000"/>
                            </p:stCondLst>
                            <p:childTnLst>
                              <p:par>
                                <p:cTn id="85" presetID="53" presetClass="entr" presetSubtype="0" fill="hold" grpId="0" nodeType="afterEffect">
                                  <p:stCondLst>
                                    <p:cond delay="0"/>
                                  </p:stCondLst>
                                  <p:childTnLst>
                                    <p:set>
                                      <p:cBhvr>
                                        <p:cTn id="86" dur="1" fill="hold">
                                          <p:stCondLst>
                                            <p:cond delay="0"/>
                                          </p:stCondLst>
                                        </p:cTn>
                                        <p:tgtEl>
                                          <p:spTgt spid="62"/>
                                        </p:tgtEl>
                                        <p:attrNameLst>
                                          <p:attrName>style.visibility</p:attrName>
                                        </p:attrNameLst>
                                      </p:cBhvr>
                                      <p:to>
                                        <p:strVal val="visible"/>
                                      </p:to>
                                    </p:set>
                                    <p:anim calcmode="lin" valueType="num">
                                      <p:cBhvr>
                                        <p:cTn id="87" dur="500" fill="hold"/>
                                        <p:tgtEl>
                                          <p:spTgt spid="62"/>
                                        </p:tgtEl>
                                        <p:attrNameLst>
                                          <p:attrName>ppt_w</p:attrName>
                                        </p:attrNameLst>
                                      </p:cBhvr>
                                      <p:tavLst>
                                        <p:tav tm="0">
                                          <p:val>
                                            <p:fltVal val="0"/>
                                          </p:val>
                                        </p:tav>
                                        <p:tav tm="100000">
                                          <p:val>
                                            <p:strVal val="#ppt_w"/>
                                          </p:val>
                                        </p:tav>
                                      </p:tavLst>
                                    </p:anim>
                                    <p:anim calcmode="lin" valueType="num">
                                      <p:cBhvr>
                                        <p:cTn id="88" dur="500" fill="hold"/>
                                        <p:tgtEl>
                                          <p:spTgt spid="62"/>
                                        </p:tgtEl>
                                        <p:attrNameLst>
                                          <p:attrName>ppt_h</p:attrName>
                                        </p:attrNameLst>
                                      </p:cBhvr>
                                      <p:tavLst>
                                        <p:tav tm="0">
                                          <p:val>
                                            <p:fltVal val="0"/>
                                          </p:val>
                                        </p:tav>
                                        <p:tav tm="100000">
                                          <p:val>
                                            <p:strVal val="#ppt_h"/>
                                          </p:val>
                                        </p:tav>
                                      </p:tavLst>
                                    </p:anim>
                                    <p:animEffect transition="in" filter="fade">
                                      <p:cBhvr>
                                        <p:cTn id="89" dur="500"/>
                                        <p:tgtEl>
                                          <p:spTgt spid="62"/>
                                        </p:tgtEl>
                                      </p:cBhvr>
                                    </p:animEffect>
                                  </p:childTnLst>
                                </p:cTn>
                              </p:par>
                              <p:par>
                                <p:cTn id="90" presetID="53" presetClass="entr" presetSubtype="0" fill="hold" grpId="0" nodeType="withEffect">
                                  <p:stCondLst>
                                    <p:cond delay="0"/>
                                  </p:stCondLst>
                                  <p:childTnLst>
                                    <p:set>
                                      <p:cBhvr>
                                        <p:cTn id="91" dur="1" fill="hold">
                                          <p:stCondLst>
                                            <p:cond delay="0"/>
                                          </p:stCondLst>
                                        </p:cTn>
                                        <p:tgtEl>
                                          <p:spTgt spid="58"/>
                                        </p:tgtEl>
                                        <p:attrNameLst>
                                          <p:attrName>style.visibility</p:attrName>
                                        </p:attrNameLst>
                                      </p:cBhvr>
                                      <p:to>
                                        <p:strVal val="visible"/>
                                      </p:to>
                                    </p:set>
                                    <p:anim calcmode="lin" valueType="num">
                                      <p:cBhvr>
                                        <p:cTn id="92" dur="500" fill="hold"/>
                                        <p:tgtEl>
                                          <p:spTgt spid="58"/>
                                        </p:tgtEl>
                                        <p:attrNameLst>
                                          <p:attrName>ppt_w</p:attrName>
                                        </p:attrNameLst>
                                      </p:cBhvr>
                                      <p:tavLst>
                                        <p:tav tm="0">
                                          <p:val>
                                            <p:fltVal val="0"/>
                                          </p:val>
                                        </p:tav>
                                        <p:tav tm="100000">
                                          <p:val>
                                            <p:strVal val="#ppt_w"/>
                                          </p:val>
                                        </p:tav>
                                      </p:tavLst>
                                    </p:anim>
                                    <p:anim calcmode="lin" valueType="num">
                                      <p:cBhvr>
                                        <p:cTn id="93" dur="500" fill="hold"/>
                                        <p:tgtEl>
                                          <p:spTgt spid="58"/>
                                        </p:tgtEl>
                                        <p:attrNameLst>
                                          <p:attrName>ppt_h</p:attrName>
                                        </p:attrNameLst>
                                      </p:cBhvr>
                                      <p:tavLst>
                                        <p:tav tm="0">
                                          <p:val>
                                            <p:fltVal val="0"/>
                                          </p:val>
                                        </p:tav>
                                        <p:tav tm="100000">
                                          <p:val>
                                            <p:strVal val="#ppt_h"/>
                                          </p:val>
                                        </p:tav>
                                      </p:tavLst>
                                    </p:anim>
                                    <p:animEffect transition="in" filter="fade">
                                      <p:cBhvr>
                                        <p:cTn id="94" dur="500"/>
                                        <p:tgtEl>
                                          <p:spTgt spid="5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73"/>
                                        </p:tgtEl>
                                        <p:attrNameLst>
                                          <p:attrName>style.visibility</p:attrName>
                                        </p:attrNameLst>
                                      </p:cBhvr>
                                      <p:to>
                                        <p:strVal val="visible"/>
                                      </p:to>
                                    </p:set>
                                    <p:animEffect transition="in" filter="wipe(left)">
                                      <p:cBhvr>
                                        <p:cTn id="99" dur="1000"/>
                                        <p:tgtEl>
                                          <p:spTgt spid="73"/>
                                        </p:tgtEl>
                                      </p:cBhvr>
                                    </p:animEffect>
                                  </p:childTnLst>
                                </p:cTn>
                              </p:par>
                              <p:par>
                                <p:cTn id="100" presetID="22" presetClass="entr" presetSubtype="1" fill="hold" nodeType="withEffect">
                                  <p:stCondLst>
                                    <p:cond delay="0"/>
                                  </p:stCondLst>
                                  <p:childTnLst>
                                    <p:set>
                                      <p:cBhvr>
                                        <p:cTn id="101" dur="1" fill="hold">
                                          <p:stCondLst>
                                            <p:cond delay="0"/>
                                          </p:stCondLst>
                                        </p:cTn>
                                        <p:tgtEl>
                                          <p:spTgt spid="59"/>
                                        </p:tgtEl>
                                        <p:attrNameLst>
                                          <p:attrName>style.visibility</p:attrName>
                                        </p:attrNameLst>
                                      </p:cBhvr>
                                      <p:to>
                                        <p:strVal val="visible"/>
                                      </p:to>
                                    </p:set>
                                    <p:animEffect transition="in" filter="wipe(up)">
                                      <p:cBhvr>
                                        <p:cTn id="102" dur="1000"/>
                                        <p:tgtEl>
                                          <p:spTgt spid="59"/>
                                        </p:tgtEl>
                                      </p:cBhvr>
                                    </p:animEffect>
                                  </p:childTnLst>
                                </p:cTn>
                              </p:par>
                              <p:par>
                                <p:cTn id="103" presetID="1" presetClass="entr" presetSubtype="0" fill="hold" grpId="0" nodeType="withEffect">
                                  <p:stCondLst>
                                    <p:cond delay="0"/>
                                  </p:stCondLst>
                                  <p:childTnLst>
                                    <p:set>
                                      <p:cBhvr>
                                        <p:cTn id="104" dur="1" fill="hold">
                                          <p:stCondLst>
                                            <p:cond delay="0"/>
                                          </p:stCondLst>
                                        </p:cTn>
                                        <p:tgtEl>
                                          <p:spTgt spid="7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childTnLst>
                                </p:cTn>
                              </p:par>
                              <p:par>
                                <p:cTn id="107" presetID="35" presetClass="emph" presetSubtype="0" repeatCount="4000" fill="hold" grpId="1" nodeType="withEffect">
                                  <p:stCondLst>
                                    <p:cond delay="0"/>
                                  </p:stCondLst>
                                  <p:childTnLst>
                                    <p:anim calcmode="discrete" valueType="str">
                                      <p:cBhvr>
                                        <p:cTn id="108" dur="1000" fill="hold"/>
                                        <p:tgtEl>
                                          <p:spTgt spid="77"/>
                                        </p:tgtEl>
                                        <p:attrNameLst>
                                          <p:attrName>style.visibility</p:attrName>
                                        </p:attrNameLst>
                                      </p:cBhvr>
                                      <p:tavLst>
                                        <p:tav tm="0">
                                          <p:val>
                                            <p:strVal val="hidden"/>
                                          </p:val>
                                        </p:tav>
                                        <p:tav tm="50000">
                                          <p:val>
                                            <p:strVal val="visible"/>
                                          </p:val>
                                        </p:tav>
                                      </p:tavLst>
                                    </p:anim>
                                  </p:childTnLst>
                                </p:cTn>
                              </p:par>
                              <p:par>
                                <p:cTn id="109" presetID="35" presetClass="emph" presetSubtype="0" repeatCount="4000" fill="hold" grpId="1" nodeType="withEffect">
                                  <p:stCondLst>
                                    <p:cond delay="0"/>
                                  </p:stCondLst>
                                  <p:childTnLst>
                                    <p:anim calcmode="discrete" valueType="str">
                                      <p:cBhvr>
                                        <p:cTn id="110" dur="1000" fill="hold"/>
                                        <p:tgtEl>
                                          <p:spTgt spid="78"/>
                                        </p:tgtEl>
                                        <p:attrNameLst>
                                          <p:attrName>style.visibility</p:attrName>
                                        </p:attrNameLst>
                                      </p:cBhvr>
                                      <p:tavLst>
                                        <p:tav tm="0">
                                          <p:val>
                                            <p:strVal val="hidden"/>
                                          </p:val>
                                        </p:tav>
                                        <p:tav tm="50000">
                                          <p:val>
                                            <p:strVal val="visible"/>
                                          </p:val>
                                        </p:tav>
                                      </p:tavLst>
                                    </p:anim>
                                  </p:childTnLst>
                                </p:cTn>
                              </p:par>
                              <p:par>
                                <p:cTn id="111" presetID="35" presetClass="emph" presetSubtype="0" repeatCount="4000" fill="hold" nodeType="withEffect">
                                  <p:stCondLst>
                                    <p:cond delay="0"/>
                                  </p:stCondLst>
                                  <p:childTnLst>
                                    <p:anim calcmode="discrete" valueType="str">
                                      <p:cBhvr>
                                        <p:cTn id="112" dur="1000" fill="hold"/>
                                        <p:tgtEl>
                                          <p:spTgt spid="73"/>
                                        </p:tgtEl>
                                        <p:attrNameLst>
                                          <p:attrName>style.visibility</p:attrName>
                                        </p:attrNameLst>
                                      </p:cBhvr>
                                      <p:tavLst>
                                        <p:tav tm="0">
                                          <p:val>
                                            <p:strVal val="hidden"/>
                                          </p:val>
                                        </p:tav>
                                        <p:tav tm="50000">
                                          <p:val>
                                            <p:strVal val="visible"/>
                                          </p:val>
                                        </p:tav>
                                      </p:tavLst>
                                    </p:anim>
                                  </p:childTnLst>
                                </p:cTn>
                              </p:par>
                              <p:par>
                                <p:cTn id="113" presetID="35" presetClass="emph" presetSubtype="0" repeatCount="4000" fill="hold" nodeType="withEffect">
                                  <p:stCondLst>
                                    <p:cond delay="0"/>
                                  </p:stCondLst>
                                  <p:childTnLst>
                                    <p:anim calcmode="discrete" valueType="str">
                                      <p:cBhvr>
                                        <p:cTn id="114"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2" nodeType="clickEffect">
                                  <p:stCondLst>
                                    <p:cond delay="0"/>
                                  </p:stCondLst>
                                  <p:childTnLst>
                                    <p:set>
                                      <p:cBhvr>
                                        <p:cTn id="118" dur="1" fill="hold">
                                          <p:stCondLst>
                                            <p:cond delay="0"/>
                                          </p:stCondLst>
                                        </p:cTn>
                                        <p:tgtEl>
                                          <p:spTgt spid="78"/>
                                        </p:tgtEl>
                                        <p:attrNameLst>
                                          <p:attrName>style.visibility</p:attrName>
                                        </p:attrNameLst>
                                      </p:cBhvr>
                                      <p:to>
                                        <p:strVal val="hidden"/>
                                      </p:to>
                                    </p:set>
                                  </p:childTnLst>
                                </p:cTn>
                              </p:par>
                              <p:par>
                                <p:cTn id="119" presetID="1" presetClass="exit" presetSubtype="0" fill="hold" grpId="2" nodeType="withEffect">
                                  <p:stCondLst>
                                    <p:cond delay="0"/>
                                  </p:stCondLst>
                                  <p:childTnLst>
                                    <p:set>
                                      <p:cBhvr>
                                        <p:cTn id="120" dur="1" fill="hold">
                                          <p:stCondLst>
                                            <p:cond delay="0"/>
                                          </p:stCondLst>
                                        </p:cTn>
                                        <p:tgtEl>
                                          <p:spTgt spid="77"/>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53" presetClass="entr" presetSubtype="16" fill="hold" nodeType="clickEffect">
                                  <p:stCondLst>
                                    <p:cond delay="0"/>
                                  </p:stCondLst>
                                  <p:childTnLst>
                                    <p:set>
                                      <p:cBhvr>
                                        <p:cTn id="124" dur="1" fill="hold">
                                          <p:stCondLst>
                                            <p:cond delay="0"/>
                                          </p:stCondLst>
                                        </p:cTn>
                                        <p:tgtEl>
                                          <p:spTgt spid="95"/>
                                        </p:tgtEl>
                                        <p:attrNameLst>
                                          <p:attrName>style.visibility</p:attrName>
                                        </p:attrNameLst>
                                      </p:cBhvr>
                                      <p:to>
                                        <p:strVal val="visible"/>
                                      </p:to>
                                    </p:set>
                                    <p:anim calcmode="lin" valueType="num">
                                      <p:cBhvr>
                                        <p:cTn id="125" dur="500" fill="hold"/>
                                        <p:tgtEl>
                                          <p:spTgt spid="95"/>
                                        </p:tgtEl>
                                        <p:attrNameLst>
                                          <p:attrName>ppt_w</p:attrName>
                                        </p:attrNameLst>
                                      </p:cBhvr>
                                      <p:tavLst>
                                        <p:tav tm="0">
                                          <p:val>
                                            <p:fltVal val="0"/>
                                          </p:val>
                                        </p:tav>
                                        <p:tav tm="100000">
                                          <p:val>
                                            <p:strVal val="#ppt_w"/>
                                          </p:val>
                                        </p:tav>
                                      </p:tavLst>
                                    </p:anim>
                                    <p:anim calcmode="lin" valueType="num">
                                      <p:cBhvr>
                                        <p:cTn id="126" dur="500" fill="hold"/>
                                        <p:tgtEl>
                                          <p:spTgt spid="95"/>
                                        </p:tgtEl>
                                        <p:attrNameLst>
                                          <p:attrName>ppt_h</p:attrName>
                                        </p:attrNameLst>
                                      </p:cBhvr>
                                      <p:tavLst>
                                        <p:tav tm="0">
                                          <p:val>
                                            <p:fltVal val="0"/>
                                          </p:val>
                                        </p:tav>
                                        <p:tav tm="100000">
                                          <p:val>
                                            <p:strVal val="#ppt_h"/>
                                          </p:val>
                                        </p:tav>
                                      </p:tavLst>
                                    </p:anim>
                                    <p:animEffect transition="in" filter="fade">
                                      <p:cBhvr>
                                        <p:cTn id="127" dur="500"/>
                                        <p:tgtEl>
                                          <p:spTgt spid="95"/>
                                        </p:tgtEl>
                                      </p:cBhvr>
                                    </p:animEffect>
                                  </p:childTnLst>
                                </p:cTn>
                              </p:par>
                            </p:childTnLst>
                          </p:cTn>
                        </p:par>
                      </p:childTnLst>
                    </p:cTn>
                  </p:par>
                  <p:par>
                    <p:cTn id="128" fill="hold">
                      <p:stCondLst>
                        <p:cond delay="indefinite"/>
                      </p:stCondLst>
                      <p:childTnLst>
                        <p:par>
                          <p:cTn id="129" fill="hold">
                            <p:stCondLst>
                              <p:cond delay="0"/>
                            </p:stCondLst>
                            <p:childTnLst>
                              <p:par>
                                <p:cTn id="130" presetID="53" presetClass="entr" presetSubtype="16" fill="hold" nodeType="clickEffect">
                                  <p:stCondLst>
                                    <p:cond delay="0"/>
                                  </p:stCondLst>
                                  <p:childTnLst>
                                    <p:set>
                                      <p:cBhvr>
                                        <p:cTn id="131" dur="1" fill="hold">
                                          <p:stCondLst>
                                            <p:cond delay="0"/>
                                          </p:stCondLst>
                                        </p:cTn>
                                        <p:tgtEl>
                                          <p:spTgt spid="87"/>
                                        </p:tgtEl>
                                        <p:attrNameLst>
                                          <p:attrName>style.visibility</p:attrName>
                                        </p:attrNameLst>
                                      </p:cBhvr>
                                      <p:to>
                                        <p:strVal val="visible"/>
                                      </p:to>
                                    </p:set>
                                    <p:anim calcmode="lin" valueType="num">
                                      <p:cBhvr>
                                        <p:cTn id="132" dur="500" fill="hold"/>
                                        <p:tgtEl>
                                          <p:spTgt spid="87"/>
                                        </p:tgtEl>
                                        <p:attrNameLst>
                                          <p:attrName>ppt_w</p:attrName>
                                        </p:attrNameLst>
                                      </p:cBhvr>
                                      <p:tavLst>
                                        <p:tav tm="0">
                                          <p:val>
                                            <p:fltVal val="0"/>
                                          </p:val>
                                        </p:tav>
                                        <p:tav tm="100000">
                                          <p:val>
                                            <p:strVal val="#ppt_w"/>
                                          </p:val>
                                        </p:tav>
                                      </p:tavLst>
                                    </p:anim>
                                    <p:anim calcmode="lin" valueType="num">
                                      <p:cBhvr>
                                        <p:cTn id="133" dur="500" fill="hold"/>
                                        <p:tgtEl>
                                          <p:spTgt spid="87"/>
                                        </p:tgtEl>
                                        <p:attrNameLst>
                                          <p:attrName>ppt_h</p:attrName>
                                        </p:attrNameLst>
                                      </p:cBhvr>
                                      <p:tavLst>
                                        <p:tav tm="0">
                                          <p:val>
                                            <p:fltVal val="0"/>
                                          </p:val>
                                        </p:tav>
                                        <p:tav tm="100000">
                                          <p:val>
                                            <p:strVal val="#ppt_h"/>
                                          </p:val>
                                        </p:tav>
                                      </p:tavLst>
                                    </p:anim>
                                    <p:animEffect transition="in" filter="fade">
                                      <p:cBhvr>
                                        <p:cTn id="134" dur="500"/>
                                        <p:tgtEl>
                                          <p:spTgt spid="87"/>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103"/>
                                        </p:tgtEl>
                                        <p:attrNameLst>
                                          <p:attrName>style.visibility</p:attrName>
                                        </p:attrNameLst>
                                      </p:cBhvr>
                                      <p:to>
                                        <p:strVal val="visible"/>
                                      </p:to>
                                    </p:set>
                                    <p:animEffect transition="in" filter="wipe(left)">
                                      <p:cBhvr>
                                        <p:cTn id="139" dur="500"/>
                                        <p:tgtEl>
                                          <p:spTgt spid="103"/>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106"/>
                                        </p:tgtEl>
                                        <p:attrNameLst>
                                          <p:attrName>style.visibility</p:attrName>
                                        </p:attrNameLst>
                                      </p:cBhvr>
                                      <p:to>
                                        <p:strVal val="visible"/>
                                      </p:to>
                                    </p:set>
                                    <p:animEffect transition="in" filter="wipe(left)">
                                      <p:cBhvr>
                                        <p:cTn id="144" dur="500"/>
                                        <p:tgtEl>
                                          <p:spTgt spid="106"/>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107"/>
                                        </p:tgtEl>
                                        <p:attrNameLst>
                                          <p:attrName>style.visibility</p:attrName>
                                        </p:attrNameLst>
                                      </p:cBhvr>
                                      <p:to>
                                        <p:strVal val="visible"/>
                                      </p:to>
                                    </p:set>
                                    <p:animEffect transition="in" filter="wipe(left)">
                                      <p:cBhvr>
                                        <p:cTn id="149" dur="500"/>
                                        <p:tgtEl>
                                          <p:spTgt spid="107"/>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108"/>
                                        </p:tgtEl>
                                        <p:attrNameLst>
                                          <p:attrName>style.visibility</p:attrName>
                                        </p:attrNameLst>
                                      </p:cBhvr>
                                      <p:to>
                                        <p:strVal val="visible"/>
                                      </p:to>
                                    </p:set>
                                    <p:animEffect transition="in" filter="wipe(left)">
                                      <p:cBhvr>
                                        <p:cTn id="154" dur="500"/>
                                        <p:tgtEl>
                                          <p:spTgt spid="108"/>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109"/>
                                        </p:tgtEl>
                                        <p:attrNameLst>
                                          <p:attrName>style.visibility</p:attrName>
                                        </p:attrNameLst>
                                      </p:cBhvr>
                                      <p:to>
                                        <p:strVal val="visible"/>
                                      </p:to>
                                    </p:set>
                                    <p:animEffect transition="in" filter="wipe(left)">
                                      <p:cBhvr>
                                        <p:cTn id="159" dur="500"/>
                                        <p:tgtEl>
                                          <p:spTgt spid="109"/>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111"/>
                                        </p:tgtEl>
                                        <p:attrNameLst>
                                          <p:attrName>style.visibility</p:attrName>
                                        </p:attrNameLst>
                                      </p:cBhvr>
                                      <p:to>
                                        <p:strVal val="visible"/>
                                      </p:to>
                                    </p:set>
                                    <p:animEffect transition="in" filter="wipe(left)">
                                      <p:cBhvr>
                                        <p:cTn id="164" dur="500"/>
                                        <p:tgtEl>
                                          <p:spTgt spid="111"/>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112"/>
                                        </p:tgtEl>
                                        <p:attrNameLst>
                                          <p:attrName>style.visibility</p:attrName>
                                        </p:attrNameLst>
                                      </p:cBhvr>
                                      <p:to>
                                        <p:strVal val="visible"/>
                                      </p:to>
                                    </p:set>
                                    <p:animEffect transition="in" filter="wipe(left)">
                                      <p:cBhvr>
                                        <p:cTn id="169" dur="500"/>
                                        <p:tgtEl>
                                          <p:spTgt spid="112"/>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110"/>
                                        </p:tgtEl>
                                        <p:attrNameLst>
                                          <p:attrName>style.visibility</p:attrName>
                                        </p:attrNameLst>
                                      </p:cBhvr>
                                      <p:to>
                                        <p:strVal val="visible"/>
                                      </p:to>
                                    </p:set>
                                    <p:animEffect transition="in" filter="wipe(left)">
                                      <p:cBhvr>
                                        <p:cTn id="174" dur="500"/>
                                        <p:tgtEl>
                                          <p:spTgt spid="110"/>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nodeType="clickEffect">
                                  <p:stCondLst>
                                    <p:cond delay="0"/>
                                  </p:stCondLst>
                                  <p:childTnLst>
                                    <p:set>
                                      <p:cBhvr>
                                        <p:cTn id="178" dur="1" fill="hold">
                                          <p:stCondLst>
                                            <p:cond delay="0"/>
                                          </p:stCondLst>
                                        </p:cTn>
                                        <p:tgtEl>
                                          <p:spTgt spid="113"/>
                                        </p:tgtEl>
                                        <p:attrNameLst>
                                          <p:attrName>style.visibility</p:attrName>
                                        </p:attrNameLst>
                                      </p:cBhvr>
                                      <p:to>
                                        <p:strVal val="visible"/>
                                      </p:to>
                                    </p:set>
                                    <p:animEffect transition="in" filter="wipe(left)">
                                      <p:cBhvr>
                                        <p:cTn id="179" dur="500"/>
                                        <p:tgtEl>
                                          <p:spTgt spid="113"/>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116"/>
                                        </p:tgtEl>
                                        <p:attrNameLst>
                                          <p:attrName>style.visibility</p:attrName>
                                        </p:attrNameLst>
                                      </p:cBhvr>
                                      <p:to>
                                        <p:strVal val="visible"/>
                                      </p:to>
                                    </p:set>
                                    <p:animEffect transition="in" filter="wipe(left)">
                                      <p:cBhvr>
                                        <p:cTn id="184" dur="500"/>
                                        <p:tgtEl>
                                          <p:spTgt spid="116"/>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117"/>
                                        </p:tgtEl>
                                        <p:attrNameLst>
                                          <p:attrName>style.visibility</p:attrName>
                                        </p:attrNameLst>
                                      </p:cBhvr>
                                      <p:to>
                                        <p:strVal val="visible"/>
                                      </p:to>
                                    </p:set>
                                    <p:animEffect transition="in" filter="wipe(left)">
                                      <p:cBhvr>
                                        <p:cTn id="189" dur="500"/>
                                        <p:tgtEl>
                                          <p:spTgt spid="117"/>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grpId="0" nodeType="clickEffect">
                                  <p:stCondLst>
                                    <p:cond delay="0"/>
                                  </p:stCondLst>
                                  <p:childTnLst>
                                    <p:set>
                                      <p:cBhvr>
                                        <p:cTn id="193" dur="1" fill="hold">
                                          <p:stCondLst>
                                            <p:cond delay="0"/>
                                          </p:stCondLst>
                                        </p:cTn>
                                        <p:tgtEl>
                                          <p:spTgt spid="118"/>
                                        </p:tgtEl>
                                        <p:attrNameLst>
                                          <p:attrName>style.visibility</p:attrName>
                                        </p:attrNameLst>
                                      </p:cBhvr>
                                      <p:to>
                                        <p:strVal val="visible"/>
                                      </p:to>
                                    </p:set>
                                    <p:animEffect transition="in" filter="wipe(left)">
                                      <p:cBhvr>
                                        <p:cTn id="194" dur="500"/>
                                        <p:tgtEl>
                                          <p:spTgt spid="118"/>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119"/>
                                        </p:tgtEl>
                                        <p:attrNameLst>
                                          <p:attrName>style.visibility</p:attrName>
                                        </p:attrNameLst>
                                      </p:cBhvr>
                                      <p:to>
                                        <p:strVal val="visible"/>
                                      </p:to>
                                    </p:set>
                                    <p:animEffect transition="in" filter="wipe(left)">
                                      <p:cBhvr>
                                        <p:cTn id="199" dur="500"/>
                                        <p:tgtEl>
                                          <p:spTgt spid="119"/>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120"/>
                                        </p:tgtEl>
                                        <p:attrNameLst>
                                          <p:attrName>style.visibility</p:attrName>
                                        </p:attrNameLst>
                                      </p:cBhvr>
                                      <p:to>
                                        <p:strVal val="visible"/>
                                      </p:to>
                                    </p:set>
                                    <p:animEffect transition="in" filter="wipe(left)">
                                      <p:cBhvr>
                                        <p:cTn id="204" dur="500"/>
                                        <p:tgtEl>
                                          <p:spTgt spid="120"/>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grpId="0" nodeType="clickEffect">
                                  <p:stCondLst>
                                    <p:cond delay="0"/>
                                  </p:stCondLst>
                                  <p:childTnLst>
                                    <p:set>
                                      <p:cBhvr>
                                        <p:cTn id="208" dur="1" fill="hold">
                                          <p:stCondLst>
                                            <p:cond delay="0"/>
                                          </p:stCondLst>
                                        </p:cTn>
                                        <p:tgtEl>
                                          <p:spTgt spid="121"/>
                                        </p:tgtEl>
                                        <p:attrNameLst>
                                          <p:attrName>style.visibility</p:attrName>
                                        </p:attrNameLst>
                                      </p:cBhvr>
                                      <p:to>
                                        <p:strVal val="visible"/>
                                      </p:to>
                                    </p:set>
                                    <p:animEffect transition="in" filter="wipe(left)">
                                      <p:cBhvr>
                                        <p:cTn id="209" dur="500"/>
                                        <p:tgtEl>
                                          <p:spTgt spid="121"/>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122"/>
                                        </p:tgtEl>
                                        <p:attrNameLst>
                                          <p:attrName>style.visibility</p:attrName>
                                        </p:attrNameLst>
                                      </p:cBhvr>
                                      <p:to>
                                        <p:strVal val="visible"/>
                                      </p:to>
                                    </p:set>
                                    <p:animEffect transition="in" filter="wipe(left)">
                                      <p:cBhvr>
                                        <p:cTn id="214" dur="500"/>
                                        <p:tgtEl>
                                          <p:spTgt spid="122"/>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123"/>
                                        </p:tgtEl>
                                        <p:attrNameLst>
                                          <p:attrName>style.visibility</p:attrName>
                                        </p:attrNameLst>
                                      </p:cBhvr>
                                      <p:to>
                                        <p:strVal val="visible"/>
                                      </p:to>
                                    </p:set>
                                    <p:animEffect transition="in" filter="wipe(left)">
                                      <p:cBhvr>
                                        <p:cTn id="219" dur="500"/>
                                        <p:tgtEl>
                                          <p:spTgt spid="123"/>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8" fill="hold" nodeType="clickEffect">
                                  <p:stCondLst>
                                    <p:cond delay="0"/>
                                  </p:stCondLst>
                                  <p:childTnLst>
                                    <p:set>
                                      <p:cBhvr>
                                        <p:cTn id="223" dur="1" fill="hold">
                                          <p:stCondLst>
                                            <p:cond delay="0"/>
                                          </p:stCondLst>
                                        </p:cTn>
                                        <p:tgtEl>
                                          <p:spTgt spid="124"/>
                                        </p:tgtEl>
                                        <p:attrNameLst>
                                          <p:attrName>style.visibility</p:attrName>
                                        </p:attrNameLst>
                                      </p:cBhvr>
                                      <p:to>
                                        <p:strVal val="visible"/>
                                      </p:to>
                                    </p:set>
                                    <p:animEffect transition="in" filter="wipe(left)">
                                      <p:cBhvr>
                                        <p:cTn id="224" dur="500"/>
                                        <p:tgtEl>
                                          <p:spTgt spid="124"/>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8" fill="hold" nodeType="clickEffect">
                                  <p:stCondLst>
                                    <p:cond delay="0"/>
                                  </p:stCondLst>
                                  <p:childTnLst>
                                    <p:set>
                                      <p:cBhvr>
                                        <p:cTn id="228" dur="1" fill="hold">
                                          <p:stCondLst>
                                            <p:cond delay="0"/>
                                          </p:stCondLst>
                                        </p:cTn>
                                        <p:tgtEl>
                                          <p:spTgt spid="127"/>
                                        </p:tgtEl>
                                        <p:attrNameLst>
                                          <p:attrName>style.visibility</p:attrName>
                                        </p:attrNameLst>
                                      </p:cBhvr>
                                      <p:to>
                                        <p:strVal val="visible"/>
                                      </p:to>
                                    </p:set>
                                    <p:animEffect transition="in" filter="wipe(left)">
                                      <p:cBhvr>
                                        <p:cTn id="229" dur="500"/>
                                        <p:tgtEl>
                                          <p:spTgt spid="127"/>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8" fill="hold" nodeType="clickEffect">
                                  <p:stCondLst>
                                    <p:cond delay="0"/>
                                  </p:stCondLst>
                                  <p:childTnLst>
                                    <p:set>
                                      <p:cBhvr>
                                        <p:cTn id="233" dur="1" fill="hold">
                                          <p:stCondLst>
                                            <p:cond delay="0"/>
                                          </p:stCondLst>
                                        </p:cTn>
                                        <p:tgtEl>
                                          <p:spTgt spid="133"/>
                                        </p:tgtEl>
                                        <p:attrNameLst>
                                          <p:attrName>style.visibility</p:attrName>
                                        </p:attrNameLst>
                                      </p:cBhvr>
                                      <p:to>
                                        <p:strVal val="visible"/>
                                      </p:to>
                                    </p:set>
                                    <p:animEffect transition="in" filter="wipe(left)">
                                      <p:cBhvr>
                                        <p:cTn id="234" dur="500"/>
                                        <p:tgtEl>
                                          <p:spTgt spid="133"/>
                                        </p:tgtEl>
                                      </p:cBhvr>
                                    </p:animEffect>
                                  </p:childTnLst>
                                </p:cTn>
                              </p:par>
                            </p:childTnLst>
                          </p:cTn>
                        </p:par>
                        <p:par>
                          <p:cTn id="235" fill="hold">
                            <p:stCondLst>
                              <p:cond delay="500"/>
                            </p:stCondLst>
                            <p:childTnLst>
                              <p:par>
                                <p:cTn id="236" presetID="22" presetClass="entr" presetSubtype="1" fill="hold" nodeType="afterEffect">
                                  <p:stCondLst>
                                    <p:cond delay="0"/>
                                  </p:stCondLst>
                                  <p:childTnLst>
                                    <p:set>
                                      <p:cBhvr>
                                        <p:cTn id="237" dur="1" fill="hold">
                                          <p:stCondLst>
                                            <p:cond delay="0"/>
                                          </p:stCondLst>
                                        </p:cTn>
                                        <p:tgtEl>
                                          <p:spTgt spid="148"/>
                                        </p:tgtEl>
                                        <p:attrNameLst>
                                          <p:attrName>style.visibility</p:attrName>
                                        </p:attrNameLst>
                                      </p:cBhvr>
                                      <p:to>
                                        <p:strVal val="visible"/>
                                      </p:to>
                                    </p:set>
                                    <p:animEffect transition="in" filter="wipe(up)">
                                      <p:cBhvr>
                                        <p:cTn id="238" dur="500"/>
                                        <p:tgtEl>
                                          <p:spTgt spid="148"/>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nodeType="clickEffect">
                                  <p:stCondLst>
                                    <p:cond delay="0"/>
                                  </p:stCondLst>
                                  <p:childTnLst>
                                    <p:set>
                                      <p:cBhvr>
                                        <p:cTn id="242" dur="1" fill="hold">
                                          <p:stCondLst>
                                            <p:cond delay="0"/>
                                          </p:stCondLst>
                                        </p:cTn>
                                        <p:tgtEl>
                                          <p:spTgt spid="139"/>
                                        </p:tgtEl>
                                        <p:attrNameLst>
                                          <p:attrName>style.visibility</p:attrName>
                                        </p:attrNameLst>
                                      </p:cBhvr>
                                      <p:to>
                                        <p:strVal val="visible"/>
                                      </p:to>
                                    </p:set>
                                    <p:animEffect transition="in" filter="wipe(left)">
                                      <p:cBhvr>
                                        <p:cTn id="243" dur="500"/>
                                        <p:tgtEl>
                                          <p:spTgt spid="139"/>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nodeType="clickEffect">
                                  <p:stCondLst>
                                    <p:cond delay="0"/>
                                  </p:stCondLst>
                                  <p:childTnLst>
                                    <p:set>
                                      <p:cBhvr>
                                        <p:cTn id="247" dur="1" fill="hold">
                                          <p:stCondLst>
                                            <p:cond delay="0"/>
                                          </p:stCondLst>
                                        </p:cTn>
                                        <p:tgtEl>
                                          <p:spTgt spid="142"/>
                                        </p:tgtEl>
                                        <p:attrNameLst>
                                          <p:attrName>style.visibility</p:attrName>
                                        </p:attrNameLst>
                                      </p:cBhvr>
                                      <p:to>
                                        <p:strVal val="visible"/>
                                      </p:to>
                                    </p:set>
                                    <p:animEffect transition="in" filter="wipe(left)">
                                      <p:cBhvr>
                                        <p:cTn id="248" dur="500"/>
                                        <p:tgtEl>
                                          <p:spTgt spid="142"/>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149"/>
                                        </p:tgtEl>
                                        <p:attrNameLst>
                                          <p:attrName>style.visibility</p:attrName>
                                        </p:attrNameLst>
                                      </p:cBhvr>
                                      <p:to>
                                        <p:strVal val="visible"/>
                                      </p:to>
                                    </p:set>
                                    <p:animEffect transition="in" filter="wipe(left)">
                                      <p:cBhvr>
                                        <p:cTn id="253" dur="500"/>
                                        <p:tgtEl>
                                          <p:spTgt spid="149"/>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151"/>
                                        </p:tgtEl>
                                        <p:attrNameLst>
                                          <p:attrName>style.visibility</p:attrName>
                                        </p:attrNameLst>
                                      </p:cBhvr>
                                      <p:to>
                                        <p:strVal val="visible"/>
                                      </p:to>
                                    </p:set>
                                    <p:animEffect transition="in" filter="wipe(left)">
                                      <p:cBhvr>
                                        <p:cTn id="258" dur="500"/>
                                        <p:tgtEl>
                                          <p:spTgt spid="151"/>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150"/>
                                        </p:tgtEl>
                                        <p:attrNameLst>
                                          <p:attrName>style.visibility</p:attrName>
                                        </p:attrNameLst>
                                      </p:cBhvr>
                                      <p:to>
                                        <p:strVal val="visible"/>
                                      </p:to>
                                    </p:set>
                                    <p:animEffect transition="in" filter="wipe(left)">
                                      <p:cBhvr>
                                        <p:cTn id="263" dur="500"/>
                                        <p:tgtEl>
                                          <p:spTgt spid="150"/>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8" fill="hold" grpId="0" nodeType="clickEffect">
                                  <p:stCondLst>
                                    <p:cond delay="0"/>
                                  </p:stCondLst>
                                  <p:childTnLst>
                                    <p:set>
                                      <p:cBhvr>
                                        <p:cTn id="267" dur="1" fill="hold">
                                          <p:stCondLst>
                                            <p:cond delay="0"/>
                                          </p:stCondLst>
                                        </p:cTn>
                                        <p:tgtEl>
                                          <p:spTgt spid="152"/>
                                        </p:tgtEl>
                                        <p:attrNameLst>
                                          <p:attrName>style.visibility</p:attrName>
                                        </p:attrNameLst>
                                      </p:cBhvr>
                                      <p:to>
                                        <p:strVal val="visible"/>
                                      </p:to>
                                    </p:set>
                                    <p:animEffect transition="in" filter="wipe(left)">
                                      <p:cBhvr>
                                        <p:cTn id="268" dur="500"/>
                                        <p:tgtEl>
                                          <p:spTgt spid="152"/>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8" fill="hold" grpId="0" nodeType="clickEffect">
                                  <p:stCondLst>
                                    <p:cond delay="0"/>
                                  </p:stCondLst>
                                  <p:childTnLst>
                                    <p:set>
                                      <p:cBhvr>
                                        <p:cTn id="272" dur="1" fill="hold">
                                          <p:stCondLst>
                                            <p:cond delay="0"/>
                                          </p:stCondLst>
                                        </p:cTn>
                                        <p:tgtEl>
                                          <p:spTgt spid="153"/>
                                        </p:tgtEl>
                                        <p:attrNameLst>
                                          <p:attrName>style.visibility</p:attrName>
                                        </p:attrNameLst>
                                      </p:cBhvr>
                                      <p:to>
                                        <p:strVal val="visible"/>
                                      </p:to>
                                    </p:set>
                                    <p:animEffect transition="in" filter="wipe(left)">
                                      <p:cBhvr>
                                        <p:cTn id="273" dur="500"/>
                                        <p:tgtEl>
                                          <p:spTgt spid="153"/>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ntr" presetSubtype="8" fill="hold" grpId="0" nodeType="clickEffect">
                                  <p:stCondLst>
                                    <p:cond delay="0"/>
                                  </p:stCondLst>
                                  <p:childTnLst>
                                    <p:set>
                                      <p:cBhvr>
                                        <p:cTn id="277" dur="1" fill="hold">
                                          <p:stCondLst>
                                            <p:cond delay="0"/>
                                          </p:stCondLst>
                                        </p:cTn>
                                        <p:tgtEl>
                                          <p:spTgt spid="154"/>
                                        </p:tgtEl>
                                        <p:attrNameLst>
                                          <p:attrName>style.visibility</p:attrName>
                                        </p:attrNameLst>
                                      </p:cBhvr>
                                      <p:to>
                                        <p:strVal val="visible"/>
                                      </p:to>
                                    </p:set>
                                    <p:animEffect transition="in" filter="wipe(left)">
                                      <p:cBhvr>
                                        <p:cTn id="278" dur="500"/>
                                        <p:tgtEl>
                                          <p:spTgt spid="154"/>
                                        </p:tgtEl>
                                      </p:cBhvr>
                                    </p:animEffect>
                                  </p:childTnLst>
                                </p:cTn>
                              </p:par>
                            </p:childTnLst>
                          </p:cTn>
                        </p:par>
                      </p:childTnLst>
                    </p:cTn>
                  </p:par>
                  <p:par>
                    <p:cTn id="279" fill="hold">
                      <p:stCondLst>
                        <p:cond delay="indefinite"/>
                      </p:stCondLst>
                      <p:childTnLst>
                        <p:par>
                          <p:cTn id="280" fill="hold">
                            <p:stCondLst>
                              <p:cond delay="0"/>
                            </p:stCondLst>
                            <p:childTnLst>
                              <p:par>
                                <p:cTn id="281" presetID="22" presetClass="entr" presetSubtype="8" fill="hold" grpId="0" nodeType="clickEffect">
                                  <p:stCondLst>
                                    <p:cond delay="0"/>
                                  </p:stCondLst>
                                  <p:childTnLst>
                                    <p:set>
                                      <p:cBhvr>
                                        <p:cTn id="282" dur="1" fill="hold">
                                          <p:stCondLst>
                                            <p:cond delay="0"/>
                                          </p:stCondLst>
                                        </p:cTn>
                                        <p:tgtEl>
                                          <p:spTgt spid="155"/>
                                        </p:tgtEl>
                                        <p:attrNameLst>
                                          <p:attrName>style.visibility</p:attrName>
                                        </p:attrNameLst>
                                      </p:cBhvr>
                                      <p:to>
                                        <p:strVal val="visible"/>
                                      </p:to>
                                    </p:set>
                                    <p:animEffect transition="in" filter="wipe(left)">
                                      <p:cBhvr>
                                        <p:cTn id="283" dur="500"/>
                                        <p:tgtEl>
                                          <p:spTgt spid="155"/>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8" fill="hold" grpId="0" nodeType="clickEffect">
                                  <p:stCondLst>
                                    <p:cond delay="0"/>
                                  </p:stCondLst>
                                  <p:childTnLst>
                                    <p:set>
                                      <p:cBhvr>
                                        <p:cTn id="287" dur="1" fill="hold">
                                          <p:stCondLst>
                                            <p:cond delay="0"/>
                                          </p:stCondLst>
                                        </p:cTn>
                                        <p:tgtEl>
                                          <p:spTgt spid="157"/>
                                        </p:tgtEl>
                                        <p:attrNameLst>
                                          <p:attrName>style.visibility</p:attrName>
                                        </p:attrNameLst>
                                      </p:cBhvr>
                                      <p:to>
                                        <p:strVal val="visible"/>
                                      </p:to>
                                    </p:set>
                                    <p:animEffect transition="in" filter="wipe(left)">
                                      <p:cBhvr>
                                        <p:cTn id="288" dur="500"/>
                                        <p:tgtEl>
                                          <p:spTgt spid="157"/>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ntr" presetSubtype="8" fill="hold" grpId="0" nodeType="clickEffect">
                                  <p:stCondLst>
                                    <p:cond delay="0"/>
                                  </p:stCondLst>
                                  <p:childTnLst>
                                    <p:set>
                                      <p:cBhvr>
                                        <p:cTn id="292" dur="1" fill="hold">
                                          <p:stCondLst>
                                            <p:cond delay="0"/>
                                          </p:stCondLst>
                                        </p:cTn>
                                        <p:tgtEl>
                                          <p:spTgt spid="156"/>
                                        </p:tgtEl>
                                        <p:attrNameLst>
                                          <p:attrName>style.visibility</p:attrName>
                                        </p:attrNameLst>
                                      </p:cBhvr>
                                      <p:to>
                                        <p:strVal val="visible"/>
                                      </p:to>
                                    </p:set>
                                    <p:animEffect transition="in" filter="wipe(left)">
                                      <p:cBhvr>
                                        <p:cTn id="293" dur="500"/>
                                        <p:tgtEl>
                                          <p:spTgt spid="156"/>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8" fill="hold" grpId="0" nodeType="clickEffect">
                                  <p:stCondLst>
                                    <p:cond delay="0"/>
                                  </p:stCondLst>
                                  <p:childTnLst>
                                    <p:set>
                                      <p:cBhvr>
                                        <p:cTn id="297" dur="1" fill="hold">
                                          <p:stCondLst>
                                            <p:cond delay="0"/>
                                          </p:stCondLst>
                                        </p:cTn>
                                        <p:tgtEl>
                                          <p:spTgt spid="158"/>
                                        </p:tgtEl>
                                        <p:attrNameLst>
                                          <p:attrName>style.visibility</p:attrName>
                                        </p:attrNameLst>
                                      </p:cBhvr>
                                      <p:to>
                                        <p:strVal val="visible"/>
                                      </p:to>
                                    </p:set>
                                    <p:animEffect transition="in" filter="wipe(left)">
                                      <p:cBhvr>
                                        <p:cTn id="298" dur="500"/>
                                        <p:tgtEl>
                                          <p:spTgt spid="158"/>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8" fill="hold" grpId="0" nodeType="clickEffect">
                                  <p:stCondLst>
                                    <p:cond delay="0"/>
                                  </p:stCondLst>
                                  <p:childTnLst>
                                    <p:set>
                                      <p:cBhvr>
                                        <p:cTn id="302" dur="1" fill="hold">
                                          <p:stCondLst>
                                            <p:cond delay="0"/>
                                          </p:stCondLst>
                                        </p:cTn>
                                        <p:tgtEl>
                                          <p:spTgt spid="159"/>
                                        </p:tgtEl>
                                        <p:attrNameLst>
                                          <p:attrName>style.visibility</p:attrName>
                                        </p:attrNameLst>
                                      </p:cBhvr>
                                      <p:to>
                                        <p:strVal val="visible"/>
                                      </p:to>
                                    </p:set>
                                    <p:animEffect transition="in" filter="wipe(left)">
                                      <p:cBhvr>
                                        <p:cTn id="303" dur="500"/>
                                        <p:tgtEl>
                                          <p:spTgt spid="159"/>
                                        </p:tgtEl>
                                      </p:cBhvr>
                                    </p:animEffect>
                                  </p:childTnLst>
                                </p:cTn>
                              </p:par>
                            </p:childTnLst>
                          </p:cTn>
                        </p:par>
                      </p:childTnLst>
                    </p:cTn>
                  </p:par>
                  <p:par>
                    <p:cTn id="304" fill="hold">
                      <p:stCondLst>
                        <p:cond delay="indefinite"/>
                      </p:stCondLst>
                      <p:childTnLst>
                        <p:par>
                          <p:cTn id="305" fill="hold">
                            <p:stCondLst>
                              <p:cond delay="0"/>
                            </p:stCondLst>
                            <p:childTnLst>
                              <p:par>
                                <p:cTn id="306" presetID="22" presetClass="entr" presetSubtype="8" fill="hold" grpId="0" nodeType="clickEffect">
                                  <p:stCondLst>
                                    <p:cond delay="0"/>
                                  </p:stCondLst>
                                  <p:childTnLst>
                                    <p:set>
                                      <p:cBhvr>
                                        <p:cTn id="307" dur="1" fill="hold">
                                          <p:stCondLst>
                                            <p:cond delay="0"/>
                                          </p:stCondLst>
                                        </p:cTn>
                                        <p:tgtEl>
                                          <p:spTgt spid="160"/>
                                        </p:tgtEl>
                                        <p:attrNameLst>
                                          <p:attrName>style.visibility</p:attrName>
                                        </p:attrNameLst>
                                      </p:cBhvr>
                                      <p:to>
                                        <p:strVal val="visible"/>
                                      </p:to>
                                    </p:set>
                                    <p:animEffect transition="in" filter="wipe(left)">
                                      <p:cBhvr>
                                        <p:cTn id="308" dur="500"/>
                                        <p:tgtEl>
                                          <p:spTgt spid="160"/>
                                        </p:tgtEl>
                                      </p:cBhvr>
                                    </p:animEffect>
                                  </p:childTnLst>
                                </p:cTn>
                              </p:par>
                            </p:childTnLst>
                          </p:cTn>
                        </p:par>
                      </p:childTnLst>
                    </p:cTn>
                  </p:par>
                  <p:par>
                    <p:cTn id="309" fill="hold">
                      <p:stCondLst>
                        <p:cond delay="indefinite"/>
                      </p:stCondLst>
                      <p:childTnLst>
                        <p:par>
                          <p:cTn id="310" fill="hold">
                            <p:stCondLst>
                              <p:cond delay="0"/>
                            </p:stCondLst>
                            <p:childTnLst>
                              <p:par>
                                <p:cTn id="311" presetID="22" presetClass="entr" presetSubtype="8" fill="hold" grpId="0" nodeType="clickEffect">
                                  <p:stCondLst>
                                    <p:cond delay="0"/>
                                  </p:stCondLst>
                                  <p:childTnLst>
                                    <p:set>
                                      <p:cBhvr>
                                        <p:cTn id="312" dur="1" fill="hold">
                                          <p:stCondLst>
                                            <p:cond delay="0"/>
                                          </p:stCondLst>
                                        </p:cTn>
                                        <p:tgtEl>
                                          <p:spTgt spid="161"/>
                                        </p:tgtEl>
                                        <p:attrNameLst>
                                          <p:attrName>style.visibility</p:attrName>
                                        </p:attrNameLst>
                                      </p:cBhvr>
                                      <p:to>
                                        <p:strVal val="visible"/>
                                      </p:to>
                                    </p:set>
                                    <p:animEffect transition="in" filter="wipe(left)">
                                      <p:cBhvr>
                                        <p:cTn id="313" dur="500"/>
                                        <p:tgtEl>
                                          <p:spTgt spid="161"/>
                                        </p:tgtEl>
                                      </p:cBhvr>
                                    </p:animEffect>
                                  </p:childTnLst>
                                </p:cTn>
                              </p:par>
                            </p:childTnLst>
                          </p:cTn>
                        </p:par>
                      </p:childTnLst>
                    </p:cTn>
                  </p:par>
                  <p:par>
                    <p:cTn id="314" fill="hold">
                      <p:stCondLst>
                        <p:cond delay="indefinite"/>
                      </p:stCondLst>
                      <p:childTnLst>
                        <p:par>
                          <p:cTn id="315" fill="hold">
                            <p:stCondLst>
                              <p:cond delay="0"/>
                            </p:stCondLst>
                            <p:childTnLst>
                              <p:par>
                                <p:cTn id="316" presetID="22" presetClass="entr" presetSubtype="8" fill="hold" grpId="0" nodeType="clickEffect">
                                  <p:stCondLst>
                                    <p:cond delay="0"/>
                                  </p:stCondLst>
                                  <p:childTnLst>
                                    <p:set>
                                      <p:cBhvr>
                                        <p:cTn id="317" dur="1" fill="hold">
                                          <p:stCondLst>
                                            <p:cond delay="0"/>
                                          </p:stCondLst>
                                        </p:cTn>
                                        <p:tgtEl>
                                          <p:spTgt spid="163"/>
                                        </p:tgtEl>
                                        <p:attrNameLst>
                                          <p:attrName>style.visibility</p:attrName>
                                        </p:attrNameLst>
                                      </p:cBhvr>
                                      <p:to>
                                        <p:strVal val="visible"/>
                                      </p:to>
                                    </p:set>
                                    <p:animEffect transition="in" filter="wipe(left)">
                                      <p:cBhvr>
                                        <p:cTn id="318" dur="500"/>
                                        <p:tgtEl>
                                          <p:spTgt spid="163"/>
                                        </p:tgtEl>
                                      </p:cBhvr>
                                    </p:animEffect>
                                  </p:childTnLst>
                                </p:cTn>
                              </p:par>
                            </p:childTnLst>
                          </p:cTn>
                        </p:par>
                      </p:childTnLst>
                    </p:cTn>
                  </p:par>
                  <p:par>
                    <p:cTn id="319" fill="hold">
                      <p:stCondLst>
                        <p:cond delay="indefinite"/>
                      </p:stCondLst>
                      <p:childTnLst>
                        <p:par>
                          <p:cTn id="320" fill="hold">
                            <p:stCondLst>
                              <p:cond delay="0"/>
                            </p:stCondLst>
                            <p:childTnLst>
                              <p:par>
                                <p:cTn id="321" presetID="22" presetClass="entr" presetSubtype="8" fill="hold" grpId="0" nodeType="clickEffect">
                                  <p:stCondLst>
                                    <p:cond delay="0"/>
                                  </p:stCondLst>
                                  <p:childTnLst>
                                    <p:set>
                                      <p:cBhvr>
                                        <p:cTn id="322" dur="1" fill="hold">
                                          <p:stCondLst>
                                            <p:cond delay="0"/>
                                          </p:stCondLst>
                                        </p:cTn>
                                        <p:tgtEl>
                                          <p:spTgt spid="162"/>
                                        </p:tgtEl>
                                        <p:attrNameLst>
                                          <p:attrName>style.visibility</p:attrName>
                                        </p:attrNameLst>
                                      </p:cBhvr>
                                      <p:to>
                                        <p:strVal val="visible"/>
                                      </p:to>
                                    </p:set>
                                    <p:animEffect transition="in" filter="wipe(left)">
                                      <p:cBhvr>
                                        <p:cTn id="323" dur="500"/>
                                        <p:tgtEl>
                                          <p:spTgt spid="162"/>
                                        </p:tgtEl>
                                      </p:cBhvr>
                                    </p:animEffect>
                                  </p:childTnLst>
                                </p:cTn>
                              </p:par>
                            </p:childTnLst>
                          </p:cTn>
                        </p:par>
                      </p:childTnLst>
                    </p:cTn>
                  </p:par>
                  <p:par>
                    <p:cTn id="324" fill="hold">
                      <p:stCondLst>
                        <p:cond delay="indefinite"/>
                      </p:stCondLst>
                      <p:childTnLst>
                        <p:par>
                          <p:cTn id="325" fill="hold">
                            <p:stCondLst>
                              <p:cond delay="0"/>
                            </p:stCondLst>
                            <p:childTnLst>
                              <p:par>
                                <p:cTn id="326" presetID="22" presetClass="entr" presetSubtype="8" fill="hold" grpId="0" nodeType="clickEffect">
                                  <p:stCondLst>
                                    <p:cond delay="0"/>
                                  </p:stCondLst>
                                  <p:childTnLst>
                                    <p:set>
                                      <p:cBhvr>
                                        <p:cTn id="327" dur="1" fill="hold">
                                          <p:stCondLst>
                                            <p:cond delay="0"/>
                                          </p:stCondLst>
                                        </p:cTn>
                                        <p:tgtEl>
                                          <p:spTgt spid="164"/>
                                        </p:tgtEl>
                                        <p:attrNameLst>
                                          <p:attrName>style.visibility</p:attrName>
                                        </p:attrNameLst>
                                      </p:cBhvr>
                                      <p:to>
                                        <p:strVal val="visible"/>
                                      </p:to>
                                    </p:set>
                                    <p:animEffect transition="in" filter="wipe(left)">
                                      <p:cBhvr>
                                        <p:cTn id="328" dur="500"/>
                                        <p:tgtEl>
                                          <p:spTgt spid="164"/>
                                        </p:tgtEl>
                                      </p:cBhvr>
                                    </p:animEffect>
                                  </p:childTnLst>
                                </p:cTn>
                              </p:par>
                            </p:childTnLst>
                          </p:cTn>
                        </p:par>
                      </p:childTnLst>
                    </p:cTn>
                  </p:par>
                  <p:par>
                    <p:cTn id="329" fill="hold">
                      <p:stCondLst>
                        <p:cond delay="indefinite"/>
                      </p:stCondLst>
                      <p:childTnLst>
                        <p:par>
                          <p:cTn id="330" fill="hold">
                            <p:stCondLst>
                              <p:cond delay="0"/>
                            </p:stCondLst>
                            <p:childTnLst>
                              <p:par>
                                <p:cTn id="331" presetID="22" presetClass="entr" presetSubtype="8" fill="hold" grpId="0" nodeType="clickEffect">
                                  <p:stCondLst>
                                    <p:cond delay="0"/>
                                  </p:stCondLst>
                                  <p:childTnLst>
                                    <p:set>
                                      <p:cBhvr>
                                        <p:cTn id="332" dur="1" fill="hold">
                                          <p:stCondLst>
                                            <p:cond delay="0"/>
                                          </p:stCondLst>
                                        </p:cTn>
                                        <p:tgtEl>
                                          <p:spTgt spid="165"/>
                                        </p:tgtEl>
                                        <p:attrNameLst>
                                          <p:attrName>style.visibility</p:attrName>
                                        </p:attrNameLst>
                                      </p:cBhvr>
                                      <p:to>
                                        <p:strVal val="visible"/>
                                      </p:to>
                                    </p:set>
                                    <p:animEffect transition="in" filter="wipe(left)">
                                      <p:cBhvr>
                                        <p:cTn id="333" dur="500"/>
                                        <p:tgtEl>
                                          <p:spTgt spid="165"/>
                                        </p:tgtEl>
                                      </p:cBhvr>
                                    </p:animEffect>
                                  </p:childTnLst>
                                </p:cTn>
                              </p:par>
                            </p:childTnLst>
                          </p:cTn>
                        </p:par>
                      </p:childTnLst>
                    </p:cTn>
                  </p:par>
                  <p:par>
                    <p:cTn id="334" fill="hold">
                      <p:stCondLst>
                        <p:cond delay="indefinite"/>
                      </p:stCondLst>
                      <p:childTnLst>
                        <p:par>
                          <p:cTn id="335" fill="hold">
                            <p:stCondLst>
                              <p:cond delay="0"/>
                            </p:stCondLst>
                            <p:childTnLst>
                              <p:par>
                                <p:cTn id="336" presetID="22" presetClass="entr" presetSubtype="8" fill="hold" grpId="0" nodeType="clickEffect">
                                  <p:stCondLst>
                                    <p:cond delay="0"/>
                                  </p:stCondLst>
                                  <p:childTnLst>
                                    <p:set>
                                      <p:cBhvr>
                                        <p:cTn id="337" dur="1" fill="hold">
                                          <p:stCondLst>
                                            <p:cond delay="0"/>
                                          </p:stCondLst>
                                        </p:cTn>
                                        <p:tgtEl>
                                          <p:spTgt spid="166"/>
                                        </p:tgtEl>
                                        <p:attrNameLst>
                                          <p:attrName>style.visibility</p:attrName>
                                        </p:attrNameLst>
                                      </p:cBhvr>
                                      <p:to>
                                        <p:strVal val="visible"/>
                                      </p:to>
                                    </p:set>
                                    <p:animEffect transition="in" filter="wipe(left)">
                                      <p:cBhvr>
                                        <p:cTn id="338" dur="500"/>
                                        <p:tgtEl>
                                          <p:spTgt spid="166"/>
                                        </p:tgtEl>
                                      </p:cBhvr>
                                    </p:animEffect>
                                  </p:childTnLst>
                                </p:cTn>
                              </p:par>
                            </p:childTnLst>
                          </p:cTn>
                        </p:par>
                      </p:childTnLst>
                    </p:cTn>
                  </p:par>
                  <p:par>
                    <p:cTn id="339" fill="hold">
                      <p:stCondLst>
                        <p:cond delay="indefinite"/>
                      </p:stCondLst>
                      <p:childTnLst>
                        <p:par>
                          <p:cTn id="340" fill="hold">
                            <p:stCondLst>
                              <p:cond delay="0"/>
                            </p:stCondLst>
                            <p:childTnLst>
                              <p:par>
                                <p:cTn id="341" presetID="22" presetClass="entr" presetSubtype="8" fill="hold" grpId="0" nodeType="clickEffect">
                                  <p:stCondLst>
                                    <p:cond delay="0"/>
                                  </p:stCondLst>
                                  <p:childTnLst>
                                    <p:set>
                                      <p:cBhvr>
                                        <p:cTn id="342" dur="1" fill="hold">
                                          <p:stCondLst>
                                            <p:cond delay="0"/>
                                          </p:stCondLst>
                                        </p:cTn>
                                        <p:tgtEl>
                                          <p:spTgt spid="167"/>
                                        </p:tgtEl>
                                        <p:attrNameLst>
                                          <p:attrName>style.visibility</p:attrName>
                                        </p:attrNameLst>
                                      </p:cBhvr>
                                      <p:to>
                                        <p:strVal val="visible"/>
                                      </p:to>
                                    </p:set>
                                    <p:animEffect transition="in" filter="wipe(left)">
                                      <p:cBhvr>
                                        <p:cTn id="343" dur="500"/>
                                        <p:tgtEl>
                                          <p:spTgt spid="167"/>
                                        </p:tgtEl>
                                      </p:cBhvr>
                                    </p:animEffect>
                                  </p:childTnLst>
                                </p:cTn>
                              </p:par>
                            </p:childTnLst>
                          </p:cTn>
                        </p:par>
                      </p:childTnLst>
                    </p:cTn>
                  </p:par>
                  <p:par>
                    <p:cTn id="344" fill="hold">
                      <p:stCondLst>
                        <p:cond delay="indefinite"/>
                      </p:stCondLst>
                      <p:childTnLst>
                        <p:par>
                          <p:cTn id="345" fill="hold">
                            <p:stCondLst>
                              <p:cond delay="0"/>
                            </p:stCondLst>
                            <p:childTnLst>
                              <p:par>
                                <p:cTn id="346" presetID="22" presetClass="entr" presetSubtype="8" fill="hold" grpId="0" nodeType="clickEffect">
                                  <p:stCondLst>
                                    <p:cond delay="0"/>
                                  </p:stCondLst>
                                  <p:childTnLst>
                                    <p:set>
                                      <p:cBhvr>
                                        <p:cTn id="347" dur="1" fill="hold">
                                          <p:stCondLst>
                                            <p:cond delay="0"/>
                                          </p:stCondLst>
                                        </p:cTn>
                                        <p:tgtEl>
                                          <p:spTgt spid="169"/>
                                        </p:tgtEl>
                                        <p:attrNameLst>
                                          <p:attrName>style.visibility</p:attrName>
                                        </p:attrNameLst>
                                      </p:cBhvr>
                                      <p:to>
                                        <p:strVal val="visible"/>
                                      </p:to>
                                    </p:set>
                                    <p:animEffect transition="in" filter="wipe(left)">
                                      <p:cBhvr>
                                        <p:cTn id="348" dur="500"/>
                                        <p:tgtEl>
                                          <p:spTgt spid="169"/>
                                        </p:tgtEl>
                                      </p:cBhvr>
                                    </p:animEffect>
                                  </p:childTnLst>
                                </p:cTn>
                              </p:par>
                            </p:childTnLst>
                          </p:cTn>
                        </p:par>
                      </p:childTnLst>
                    </p:cTn>
                  </p:par>
                  <p:par>
                    <p:cTn id="349" fill="hold">
                      <p:stCondLst>
                        <p:cond delay="indefinite"/>
                      </p:stCondLst>
                      <p:childTnLst>
                        <p:par>
                          <p:cTn id="350" fill="hold">
                            <p:stCondLst>
                              <p:cond delay="0"/>
                            </p:stCondLst>
                            <p:childTnLst>
                              <p:par>
                                <p:cTn id="351" presetID="22" presetClass="entr" presetSubtype="8" fill="hold" grpId="0" nodeType="clickEffect">
                                  <p:stCondLst>
                                    <p:cond delay="0"/>
                                  </p:stCondLst>
                                  <p:childTnLst>
                                    <p:set>
                                      <p:cBhvr>
                                        <p:cTn id="352" dur="1" fill="hold">
                                          <p:stCondLst>
                                            <p:cond delay="0"/>
                                          </p:stCondLst>
                                        </p:cTn>
                                        <p:tgtEl>
                                          <p:spTgt spid="168"/>
                                        </p:tgtEl>
                                        <p:attrNameLst>
                                          <p:attrName>style.visibility</p:attrName>
                                        </p:attrNameLst>
                                      </p:cBhvr>
                                      <p:to>
                                        <p:strVal val="visible"/>
                                      </p:to>
                                    </p:set>
                                    <p:animEffect transition="in" filter="wipe(left)">
                                      <p:cBhvr>
                                        <p:cTn id="353" dur="500"/>
                                        <p:tgtEl>
                                          <p:spTgt spid="168"/>
                                        </p:tgtEl>
                                      </p:cBhvr>
                                    </p:animEffect>
                                  </p:childTnLst>
                                </p:cTn>
                              </p:par>
                            </p:childTnLst>
                          </p:cTn>
                        </p:par>
                      </p:childTnLst>
                    </p:cTn>
                  </p:par>
                  <p:par>
                    <p:cTn id="354" fill="hold">
                      <p:stCondLst>
                        <p:cond delay="indefinite"/>
                      </p:stCondLst>
                      <p:childTnLst>
                        <p:par>
                          <p:cTn id="355" fill="hold">
                            <p:stCondLst>
                              <p:cond delay="0"/>
                            </p:stCondLst>
                            <p:childTnLst>
                              <p:par>
                                <p:cTn id="356" presetID="22" presetClass="entr" presetSubtype="8" fill="hold" grpId="0" nodeType="clickEffect">
                                  <p:stCondLst>
                                    <p:cond delay="0"/>
                                  </p:stCondLst>
                                  <p:childTnLst>
                                    <p:set>
                                      <p:cBhvr>
                                        <p:cTn id="357" dur="1" fill="hold">
                                          <p:stCondLst>
                                            <p:cond delay="0"/>
                                          </p:stCondLst>
                                        </p:cTn>
                                        <p:tgtEl>
                                          <p:spTgt spid="170"/>
                                        </p:tgtEl>
                                        <p:attrNameLst>
                                          <p:attrName>style.visibility</p:attrName>
                                        </p:attrNameLst>
                                      </p:cBhvr>
                                      <p:to>
                                        <p:strVal val="visible"/>
                                      </p:to>
                                    </p:set>
                                    <p:animEffect transition="in" filter="wipe(left)">
                                      <p:cBhvr>
                                        <p:cTn id="358" dur="500"/>
                                        <p:tgtEl>
                                          <p:spTgt spid="170"/>
                                        </p:tgtEl>
                                      </p:cBhvr>
                                    </p:animEffect>
                                  </p:childTnLst>
                                </p:cTn>
                              </p:par>
                            </p:childTnLst>
                          </p:cTn>
                        </p:par>
                      </p:childTnLst>
                    </p:cTn>
                  </p:par>
                  <p:par>
                    <p:cTn id="359" fill="hold">
                      <p:stCondLst>
                        <p:cond delay="indefinite"/>
                      </p:stCondLst>
                      <p:childTnLst>
                        <p:par>
                          <p:cTn id="360" fill="hold">
                            <p:stCondLst>
                              <p:cond delay="0"/>
                            </p:stCondLst>
                            <p:childTnLst>
                              <p:par>
                                <p:cTn id="361" presetID="22" presetClass="entr" presetSubtype="8" fill="hold" grpId="0" nodeType="clickEffect">
                                  <p:stCondLst>
                                    <p:cond delay="0"/>
                                  </p:stCondLst>
                                  <p:childTnLst>
                                    <p:set>
                                      <p:cBhvr>
                                        <p:cTn id="362" dur="1" fill="hold">
                                          <p:stCondLst>
                                            <p:cond delay="0"/>
                                          </p:stCondLst>
                                        </p:cTn>
                                        <p:tgtEl>
                                          <p:spTgt spid="171"/>
                                        </p:tgtEl>
                                        <p:attrNameLst>
                                          <p:attrName>style.visibility</p:attrName>
                                        </p:attrNameLst>
                                      </p:cBhvr>
                                      <p:to>
                                        <p:strVal val="visible"/>
                                      </p:to>
                                    </p:set>
                                    <p:animEffect transition="in" filter="wipe(left)">
                                      <p:cBhvr>
                                        <p:cTn id="363" dur="500"/>
                                        <p:tgtEl>
                                          <p:spTgt spid="171"/>
                                        </p:tgtEl>
                                      </p:cBhvr>
                                    </p:animEffect>
                                  </p:childTnLst>
                                </p:cTn>
                              </p:par>
                            </p:childTnLst>
                          </p:cTn>
                        </p:par>
                      </p:childTnLst>
                    </p:cTn>
                  </p:par>
                  <p:par>
                    <p:cTn id="364" fill="hold">
                      <p:stCondLst>
                        <p:cond delay="indefinite"/>
                      </p:stCondLst>
                      <p:childTnLst>
                        <p:par>
                          <p:cTn id="365" fill="hold">
                            <p:stCondLst>
                              <p:cond delay="0"/>
                            </p:stCondLst>
                            <p:childTnLst>
                              <p:par>
                                <p:cTn id="366" presetID="22" presetClass="entr" presetSubtype="8" fill="hold" grpId="0" nodeType="clickEffect">
                                  <p:stCondLst>
                                    <p:cond delay="0"/>
                                  </p:stCondLst>
                                  <p:childTnLst>
                                    <p:set>
                                      <p:cBhvr>
                                        <p:cTn id="367" dur="1" fill="hold">
                                          <p:stCondLst>
                                            <p:cond delay="0"/>
                                          </p:stCondLst>
                                        </p:cTn>
                                        <p:tgtEl>
                                          <p:spTgt spid="173"/>
                                        </p:tgtEl>
                                        <p:attrNameLst>
                                          <p:attrName>style.visibility</p:attrName>
                                        </p:attrNameLst>
                                      </p:cBhvr>
                                      <p:to>
                                        <p:strVal val="visible"/>
                                      </p:to>
                                    </p:set>
                                    <p:animEffect transition="in" filter="wipe(left)">
                                      <p:cBhvr>
                                        <p:cTn id="368" dur="500"/>
                                        <p:tgtEl>
                                          <p:spTgt spid="173"/>
                                        </p:tgtEl>
                                      </p:cBhvr>
                                    </p:animEffect>
                                  </p:childTnLst>
                                </p:cTn>
                              </p:par>
                            </p:childTnLst>
                          </p:cTn>
                        </p:par>
                      </p:childTnLst>
                    </p:cTn>
                  </p:par>
                  <p:par>
                    <p:cTn id="369" fill="hold">
                      <p:stCondLst>
                        <p:cond delay="indefinite"/>
                      </p:stCondLst>
                      <p:childTnLst>
                        <p:par>
                          <p:cTn id="370" fill="hold">
                            <p:stCondLst>
                              <p:cond delay="0"/>
                            </p:stCondLst>
                            <p:childTnLst>
                              <p:par>
                                <p:cTn id="371" presetID="22" presetClass="entr" presetSubtype="8" fill="hold" grpId="0" nodeType="clickEffect">
                                  <p:stCondLst>
                                    <p:cond delay="0"/>
                                  </p:stCondLst>
                                  <p:childTnLst>
                                    <p:set>
                                      <p:cBhvr>
                                        <p:cTn id="372" dur="1" fill="hold">
                                          <p:stCondLst>
                                            <p:cond delay="0"/>
                                          </p:stCondLst>
                                        </p:cTn>
                                        <p:tgtEl>
                                          <p:spTgt spid="172"/>
                                        </p:tgtEl>
                                        <p:attrNameLst>
                                          <p:attrName>style.visibility</p:attrName>
                                        </p:attrNameLst>
                                      </p:cBhvr>
                                      <p:to>
                                        <p:strVal val="visible"/>
                                      </p:to>
                                    </p:set>
                                    <p:animEffect transition="in" filter="wipe(left)">
                                      <p:cBhvr>
                                        <p:cTn id="373" dur="500"/>
                                        <p:tgtEl>
                                          <p:spTgt spid="172"/>
                                        </p:tgtEl>
                                      </p:cBhvr>
                                    </p:animEffect>
                                  </p:childTnLst>
                                </p:cTn>
                              </p:par>
                            </p:childTnLst>
                          </p:cTn>
                        </p:par>
                      </p:childTnLst>
                    </p:cTn>
                  </p:par>
                  <p:par>
                    <p:cTn id="374" fill="hold">
                      <p:stCondLst>
                        <p:cond delay="indefinite"/>
                      </p:stCondLst>
                      <p:childTnLst>
                        <p:par>
                          <p:cTn id="375" fill="hold">
                            <p:stCondLst>
                              <p:cond delay="0"/>
                            </p:stCondLst>
                            <p:childTnLst>
                              <p:par>
                                <p:cTn id="376" presetID="22" presetClass="entr" presetSubtype="8" fill="hold" grpId="0" nodeType="clickEffect">
                                  <p:stCondLst>
                                    <p:cond delay="0"/>
                                  </p:stCondLst>
                                  <p:childTnLst>
                                    <p:set>
                                      <p:cBhvr>
                                        <p:cTn id="377" dur="1" fill="hold">
                                          <p:stCondLst>
                                            <p:cond delay="0"/>
                                          </p:stCondLst>
                                        </p:cTn>
                                        <p:tgtEl>
                                          <p:spTgt spid="174"/>
                                        </p:tgtEl>
                                        <p:attrNameLst>
                                          <p:attrName>style.visibility</p:attrName>
                                        </p:attrNameLst>
                                      </p:cBhvr>
                                      <p:to>
                                        <p:strVal val="visible"/>
                                      </p:to>
                                    </p:set>
                                    <p:animEffect transition="in" filter="wipe(left)">
                                      <p:cBhvr>
                                        <p:cTn id="378" dur="500"/>
                                        <p:tgtEl>
                                          <p:spTgt spid="174"/>
                                        </p:tgtEl>
                                      </p:cBhvr>
                                    </p:animEffect>
                                  </p:childTnLst>
                                </p:cTn>
                              </p:par>
                            </p:childTnLst>
                          </p:cTn>
                        </p:par>
                        <p:par>
                          <p:cTn id="379" fill="hold">
                            <p:stCondLst>
                              <p:cond delay="500"/>
                            </p:stCondLst>
                            <p:childTnLst>
                              <p:par>
                                <p:cTn id="380" presetID="22" presetClass="entr" presetSubtype="1" fill="hold" nodeType="afterEffect">
                                  <p:stCondLst>
                                    <p:cond delay="0"/>
                                  </p:stCondLst>
                                  <p:childTnLst>
                                    <p:set>
                                      <p:cBhvr>
                                        <p:cTn id="381" dur="1" fill="hold">
                                          <p:stCondLst>
                                            <p:cond delay="0"/>
                                          </p:stCondLst>
                                        </p:cTn>
                                        <p:tgtEl>
                                          <p:spTgt spid="177"/>
                                        </p:tgtEl>
                                        <p:attrNameLst>
                                          <p:attrName>style.visibility</p:attrName>
                                        </p:attrNameLst>
                                      </p:cBhvr>
                                      <p:to>
                                        <p:strVal val="visible"/>
                                      </p:to>
                                    </p:set>
                                    <p:animEffect transition="in" filter="wipe(up)">
                                      <p:cBhvr>
                                        <p:cTn id="382" dur="500"/>
                                        <p:tgtEl>
                                          <p:spTgt spid="177"/>
                                        </p:tgtEl>
                                      </p:cBhvr>
                                    </p:animEffect>
                                  </p:childTnLst>
                                </p:cTn>
                              </p:par>
                            </p:childTnLst>
                          </p:cTn>
                        </p:par>
                      </p:childTnLst>
                    </p:cTn>
                  </p:par>
                  <p:par>
                    <p:cTn id="383" fill="hold">
                      <p:stCondLst>
                        <p:cond delay="indefinite"/>
                      </p:stCondLst>
                      <p:childTnLst>
                        <p:par>
                          <p:cTn id="384" fill="hold">
                            <p:stCondLst>
                              <p:cond delay="0"/>
                            </p:stCondLst>
                            <p:childTnLst>
                              <p:par>
                                <p:cTn id="385" presetID="22" presetClass="entr" presetSubtype="8" fill="hold" grpId="0" nodeType="clickEffect">
                                  <p:stCondLst>
                                    <p:cond delay="0"/>
                                  </p:stCondLst>
                                  <p:childTnLst>
                                    <p:set>
                                      <p:cBhvr>
                                        <p:cTn id="386" dur="1" fill="hold">
                                          <p:stCondLst>
                                            <p:cond delay="0"/>
                                          </p:stCondLst>
                                        </p:cTn>
                                        <p:tgtEl>
                                          <p:spTgt spid="178"/>
                                        </p:tgtEl>
                                        <p:attrNameLst>
                                          <p:attrName>style.visibility</p:attrName>
                                        </p:attrNameLst>
                                      </p:cBhvr>
                                      <p:to>
                                        <p:strVal val="visible"/>
                                      </p:to>
                                    </p:set>
                                    <p:animEffect transition="in" filter="wipe(left)">
                                      <p:cBhvr>
                                        <p:cTn id="387" dur="500"/>
                                        <p:tgtEl>
                                          <p:spTgt spid="178"/>
                                        </p:tgtEl>
                                      </p:cBhvr>
                                    </p:animEffect>
                                  </p:childTnLst>
                                </p:cTn>
                              </p:par>
                            </p:childTnLst>
                          </p:cTn>
                        </p:par>
                      </p:childTnLst>
                    </p:cTn>
                  </p:par>
                  <p:par>
                    <p:cTn id="388" fill="hold">
                      <p:stCondLst>
                        <p:cond delay="indefinite"/>
                      </p:stCondLst>
                      <p:childTnLst>
                        <p:par>
                          <p:cTn id="389" fill="hold">
                            <p:stCondLst>
                              <p:cond delay="0"/>
                            </p:stCondLst>
                            <p:childTnLst>
                              <p:par>
                                <p:cTn id="390" presetID="22" presetClass="entr" presetSubtype="8" fill="hold" grpId="0" nodeType="clickEffect">
                                  <p:stCondLst>
                                    <p:cond delay="0"/>
                                  </p:stCondLst>
                                  <p:childTnLst>
                                    <p:set>
                                      <p:cBhvr>
                                        <p:cTn id="391" dur="1" fill="hold">
                                          <p:stCondLst>
                                            <p:cond delay="0"/>
                                          </p:stCondLst>
                                        </p:cTn>
                                        <p:tgtEl>
                                          <p:spTgt spid="180"/>
                                        </p:tgtEl>
                                        <p:attrNameLst>
                                          <p:attrName>style.visibility</p:attrName>
                                        </p:attrNameLst>
                                      </p:cBhvr>
                                      <p:to>
                                        <p:strVal val="visible"/>
                                      </p:to>
                                    </p:set>
                                    <p:animEffect transition="in" filter="wipe(left)">
                                      <p:cBhvr>
                                        <p:cTn id="392" dur="500"/>
                                        <p:tgtEl>
                                          <p:spTgt spid="180"/>
                                        </p:tgtEl>
                                      </p:cBhvr>
                                    </p:animEffect>
                                  </p:childTnLst>
                                </p:cTn>
                              </p:par>
                            </p:childTnLst>
                          </p:cTn>
                        </p:par>
                      </p:childTnLst>
                    </p:cTn>
                  </p:par>
                  <p:par>
                    <p:cTn id="393" fill="hold">
                      <p:stCondLst>
                        <p:cond delay="indefinite"/>
                      </p:stCondLst>
                      <p:childTnLst>
                        <p:par>
                          <p:cTn id="394" fill="hold">
                            <p:stCondLst>
                              <p:cond delay="0"/>
                            </p:stCondLst>
                            <p:childTnLst>
                              <p:par>
                                <p:cTn id="395" presetID="22" presetClass="entr" presetSubtype="8" fill="hold" grpId="0" nodeType="clickEffect">
                                  <p:stCondLst>
                                    <p:cond delay="0"/>
                                  </p:stCondLst>
                                  <p:childTnLst>
                                    <p:set>
                                      <p:cBhvr>
                                        <p:cTn id="396" dur="1" fill="hold">
                                          <p:stCondLst>
                                            <p:cond delay="0"/>
                                          </p:stCondLst>
                                        </p:cTn>
                                        <p:tgtEl>
                                          <p:spTgt spid="179"/>
                                        </p:tgtEl>
                                        <p:attrNameLst>
                                          <p:attrName>style.visibility</p:attrName>
                                        </p:attrNameLst>
                                      </p:cBhvr>
                                      <p:to>
                                        <p:strVal val="visible"/>
                                      </p:to>
                                    </p:set>
                                    <p:animEffect transition="in" filter="wipe(left)">
                                      <p:cBhvr>
                                        <p:cTn id="397" dur="500"/>
                                        <p:tgtEl>
                                          <p:spTgt spid="179"/>
                                        </p:tgtEl>
                                      </p:cBhvr>
                                    </p:animEffect>
                                  </p:childTnLst>
                                </p:cTn>
                              </p:par>
                            </p:childTnLst>
                          </p:cTn>
                        </p:par>
                      </p:childTnLst>
                    </p:cTn>
                  </p:par>
                  <p:par>
                    <p:cTn id="398" fill="hold">
                      <p:stCondLst>
                        <p:cond delay="indefinite"/>
                      </p:stCondLst>
                      <p:childTnLst>
                        <p:par>
                          <p:cTn id="399" fill="hold">
                            <p:stCondLst>
                              <p:cond delay="0"/>
                            </p:stCondLst>
                            <p:childTnLst>
                              <p:par>
                                <p:cTn id="400" presetID="22" presetClass="entr" presetSubtype="8" fill="hold" grpId="0" nodeType="clickEffect">
                                  <p:stCondLst>
                                    <p:cond delay="0"/>
                                  </p:stCondLst>
                                  <p:childTnLst>
                                    <p:set>
                                      <p:cBhvr>
                                        <p:cTn id="401" dur="1" fill="hold">
                                          <p:stCondLst>
                                            <p:cond delay="0"/>
                                          </p:stCondLst>
                                        </p:cTn>
                                        <p:tgtEl>
                                          <p:spTgt spid="181"/>
                                        </p:tgtEl>
                                        <p:attrNameLst>
                                          <p:attrName>style.visibility</p:attrName>
                                        </p:attrNameLst>
                                      </p:cBhvr>
                                      <p:to>
                                        <p:strVal val="visible"/>
                                      </p:to>
                                    </p:set>
                                    <p:animEffect transition="in" filter="wipe(left)">
                                      <p:cBhvr>
                                        <p:cTn id="402" dur="500"/>
                                        <p:tgtEl>
                                          <p:spTgt spid="181"/>
                                        </p:tgtEl>
                                      </p:cBhvr>
                                    </p:animEffect>
                                  </p:childTnLst>
                                </p:cTn>
                              </p:par>
                            </p:childTnLst>
                          </p:cTn>
                        </p:par>
                      </p:childTnLst>
                    </p:cTn>
                  </p:par>
                  <p:par>
                    <p:cTn id="403" fill="hold">
                      <p:stCondLst>
                        <p:cond delay="indefinite"/>
                      </p:stCondLst>
                      <p:childTnLst>
                        <p:par>
                          <p:cTn id="404" fill="hold">
                            <p:stCondLst>
                              <p:cond delay="0"/>
                            </p:stCondLst>
                            <p:childTnLst>
                              <p:par>
                                <p:cTn id="405" presetID="22" presetClass="entr" presetSubtype="8" fill="hold" grpId="0" nodeType="clickEffect">
                                  <p:stCondLst>
                                    <p:cond delay="0"/>
                                  </p:stCondLst>
                                  <p:childTnLst>
                                    <p:set>
                                      <p:cBhvr>
                                        <p:cTn id="406" dur="1" fill="hold">
                                          <p:stCondLst>
                                            <p:cond delay="0"/>
                                          </p:stCondLst>
                                        </p:cTn>
                                        <p:tgtEl>
                                          <p:spTgt spid="194"/>
                                        </p:tgtEl>
                                        <p:attrNameLst>
                                          <p:attrName>style.visibility</p:attrName>
                                        </p:attrNameLst>
                                      </p:cBhvr>
                                      <p:to>
                                        <p:strVal val="visible"/>
                                      </p:to>
                                    </p:set>
                                    <p:animEffect transition="in" filter="wipe(left)">
                                      <p:cBhvr>
                                        <p:cTn id="407" dur="500"/>
                                        <p:tgtEl>
                                          <p:spTgt spid="194"/>
                                        </p:tgtEl>
                                      </p:cBhvr>
                                    </p:animEffect>
                                  </p:childTnLst>
                                </p:cTn>
                              </p:par>
                            </p:childTnLst>
                          </p:cTn>
                        </p:par>
                        <p:par>
                          <p:cTn id="408" fill="hold">
                            <p:stCondLst>
                              <p:cond delay="500"/>
                            </p:stCondLst>
                            <p:childTnLst>
                              <p:par>
                                <p:cTn id="409" presetID="16" presetClass="entr" presetSubtype="21" fill="hold" grpId="0" nodeType="afterEffect">
                                  <p:stCondLst>
                                    <p:cond delay="0"/>
                                  </p:stCondLst>
                                  <p:childTnLst>
                                    <p:set>
                                      <p:cBhvr>
                                        <p:cTn id="410" dur="1" fill="hold">
                                          <p:stCondLst>
                                            <p:cond delay="0"/>
                                          </p:stCondLst>
                                        </p:cTn>
                                        <p:tgtEl>
                                          <p:spTgt spid="195"/>
                                        </p:tgtEl>
                                        <p:attrNameLst>
                                          <p:attrName>style.visibility</p:attrName>
                                        </p:attrNameLst>
                                      </p:cBhvr>
                                      <p:to>
                                        <p:strVal val="visible"/>
                                      </p:to>
                                    </p:set>
                                    <p:animEffect transition="in" filter="barn(inVertical)">
                                      <p:cBhvr>
                                        <p:cTn id="411" dur="500"/>
                                        <p:tgtEl>
                                          <p:spTgt spid="195"/>
                                        </p:tgtEl>
                                      </p:cBhvr>
                                    </p:animEffect>
                                  </p:childTnLst>
                                </p:cTn>
                              </p:par>
                            </p:childTnLst>
                          </p:cTn>
                        </p:par>
                      </p:childTnLst>
                    </p:cTn>
                  </p:par>
                  <p:par>
                    <p:cTn id="412" fill="hold">
                      <p:stCondLst>
                        <p:cond delay="indefinite"/>
                      </p:stCondLst>
                      <p:childTnLst>
                        <p:par>
                          <p:cTn id="413" fill="hold">
                            <p:stCondLst>
                              <p:cond delay="0"/>
                            </p:stCondLst>
                            <p:childTnLst>
                              <p:par>
                                <p:cTn id="414" presetID="22" presetClass="entr" presetSubtype="8" fill="hold" grpId="0" nodeType="clickEffect">
                                  <p:stCondLst>
                                    <p:cond delay="0"/>
                                  </p:stCondLst>
                                  <p:childTnLst>
                                    <p:set>
                                      <p:cBhvr>
                                        <p:cTn id="415" dur="1" fill="hold">
                                          <p:stCondLst>
                                            <p:cond delay="0"/>
                                          </p:stCondLst>
                                        </p:cTn>
                                        <p:tgtEl>
                                          <p:spTgt spid="193"/>
                                        </p:tgtEl>
                                        <p:attrNameLst>
                                          <p:attrName>style.visibility</p:attrName>
                                        </p:attrNameLst>
                                      </p:cBhvr>
                                      <p:to>
                                        <p:strVal val="visible"/>
                                      </p:to>
                                    </p:set>
                                    <p:animEffect transition="in" filter="wipe(left)">
                                      <p:cBhvr>
                                        <p:cTn id="416"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2" grpId="0"/>
      <p:bldP spid="64" grpId="0"/>
      <p:bldP spid="65" grpId="0"/>
      <p:bldP spid="70" grpId="0" animBg="1"/>
      <p:bldP spid="70" grpId="1" animBg="1"/>
      <p:bldP spid="70" grpId="2" animBg="1"/>
      <p:bldP spid="71" grpId="0" animBg="1"/>
      <p:bldP spid="71" grpId="1" animBg="1"/>
      <p:bldP spid="71" grpId="2" animBg="1"/>
      <p:bldP spid="72" grpId="0" animBg="1"/>
      <p:bldP spid="72" grpId="1" animBg="1"/>
      <p:bldP spid="72" grpId="2" animBg="1"/>
      <p:bldP spid="76" grpId="0" animBg="1"/>
      <p:bldP spid="76" grpId="1" animBg="1"/>
      <p:bldP spid="76" grpId="2" animBg="1"/>
      <p:bldP spid="77" grpId="0" animBg="1"/>
      <p:bldP spid="77" grpId="1" animBg="1"/>
      <p:bldP spid="77" grpId="2" animBg="1"/>
      <p:bldP spid="78" grpId="0" animBg="1"/>
      <p:bldP spid="78" grpId="1" animBg="1"/>
      <p:bldP spid="78" grpId="2" animBg="1"/>
      <p:bldP spid="5" grpId="0"/>
      <p:bldP spid="106" grpId="0"/>
      <p:bldP spid="107" grpId="0"/>
      <p:bldP spid="108" grpId="0"/>
      <p:bldP spid="109" grpId="0"/>
      <p:bldP spid="110" grpId="0"/>
      <p:bldP spid="111" grpId="0"/>
      <p:bldP spid="112" grpId="0"/>
      <p:bldP spid="116" grpId="0"/>
      <p:bldP spid="117" grpId="0"/>
      <p:bldP spid="118" grpId="0"/>
      <p:bldP spid="119" grpId="0"/>
      <p:bldP spid="120" grpId="0"/>
      <p:bldP spid="121" grpId="0"/>
      <p:bldP spid="122" grpId="0"/>
      <p:bldP spid="123" grpId="0"/>
      <p:bldP spid="149" grpId="0"/>
      <p:bldP spid="150" grpId="0"/>
      <p:bldP spid="151" grpId="0"/>
      <p:bldP spid="152" grpId="0"/>
      <p:bldP spid="153" grpId="0"/>
      <p:bldP spid="154" grpId="0"/>
      <p:bldP spid="155" grpId="0"/>
      <p:bldP spid="156" grpId="0"/>
      <p:bldP spid="157" grpId="0"/>
      <p:bldP spid="158" grpId="0"/>
      <p:bldP spid="159" grpId="0"/>
      <p:bldP spid="160" grpId="0"/>
      <p:bldP spid="161" grpId="0"/>
      <p:bldP spid="162" grpId="0"/>
      <p:bldP spid="163" grpId="0"/>
      <p:bldP spid="164" grpId="0"/>
      <p:bldP spid="165" grpId="0"/>
      <p:bldP spid="166" grpId="0"/>
      <p:bldP spid="167" grpId="0"/>
      <p:bldP spid="168" grpId="0"/>
      <p:bldP spid="169" grpId="0"/>
      <p:bldP spid="170" grpId="0"/>
      <p:bldP spid="171" grpId="0"/>
      <p:bldP spid="172" grpId="0"/>
      <p:bldP spid="173" grpId="0"/>
      <p:bldP spid="174" grpId="0"/>
      <p:bldP spid="178" grpId="0"/>
      <p:bldP spid="179" grpId="0"/>
      <p:bldP spid="180" grpId="0"/>
      <p:bldP spid="181" grpId="0"/>
      <p:bldP spid="193" grpId="0" animBg="1"/>
      <p:bldP spid="194" grpId="0"/>
      <p:bldP spid="19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190" name="Group 189"/>
          <p:cNvGrpSpPr/>
          <p:nvPr/>
        </p:nvGrpSpPr>
        <p:grpSpPr>
          <a:xfrm>
            <a:off x="190500" y="163830"/>
            <a:ext cx="762000" cy="762000"/>
            <a:chOff x="190500" y="163830"/>
            <a:chExt cx="762000" cy="762000"/>
          </a:xfrm>
        </p:grpSpPr>
        <p:sp>
          <p:nvSpPr>
            <p:cNvPr id="191" name="Oval 190"/>
            <p:cNvSpPr/>
            <p:nvPr/>
          </p:nvSpPr>
          <p:spPr>
            <a:xfrm>
              <a:off x="190500" y="163830"/>
              <a:ext cx="762000" cy="762000"/>
            </a:xfrm>
            <a:prstGeom prst="ellipse">
              <a:avLst/>
            </a:prstGeom>
            <a:solidFill>
              <a:srgbClr val="FFC000"/>
            </a:solidFill>
            <a:ln w="57150">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440616" y="283220"/>
              <a:ext cx="269626" cy="523220"/>
            </a:xfrm>
            <a:prstGeom prst="rect">
              <a:avLst/>
            </a:prstGeom>
            <a:noFill/>
          </p:spPr>
          <p:txBody>
            <a:bodyPr wrap="none" rtlCol="0">
              <a:spAutoFit/>
            </a:bodyPr>
            <a:lstStyle/>
            <a:p>
              <a:r>
                <a:rPr lang="en-US" sz="2800" b="1" dirty="0" smtClean="0">
                  <a:latin typeface="Agency FB" panose="020B0503020202020204" pitchFamily="34" charset="0"/>
                </a:rPr>
                <a:t>1</a:t>
              </a:r>
              <a:endParaRPr lang="en-US" sz="2800" b="1" dirty="0">
                <a:latin typeface="Agency FB" panose="020B0503020202020204" pitchFamily="34" charset="0"/>
              </a:endParaRPr>
            </a:p>
          </p:txBody>
        </p:sp>
      </p:grpSp>
      <p:grpSp>
        <p:nvGrpSpPr>
          <p:cNvPr id="43" name="Group 373"/>
          <p:cNvGrpSpPr/>
          <p:nvPr/>
        </p:nvGrpSpPr>
        <p:grpSpPr>
          <a:xfrm>
            <a:off x="5215152" y="1483434"/>
            <a:ext cx="3279243" cy="1418446"/>
            <a:chOff x="4490228" y="1447801"/>
            <a:chExt cx="3279243" cy="1891261"/>
          </a:xfrm>
        </p:grpSpPr>
        <p:cxnSp>
          <p:nvCxnSpPr>
            <p:cNvPr id="44" name="Straight Connector 43"/>
            <p:cNvCxnSpPr/>
            <p:nvPr/>
          </p:nvCxnSpPr>
          <p:spPr>
            <a:xfrm rot="5400000">
              <a:off x="5139723" y="2404650"/>
              <a:ext cx="1828800" cy="1588"/>
            </a:xfrm>
            <a:prstGeom prst="line">
              <a:avLst/>
            </a:prstGeom>
            <a:ln w="28575">
              <a:solidFill>
                <a:srgbClr val="FF6600"/>
              </a:solidFill>
              <a:prstDash val="sysDash"/>
            </a:ln>
          </p:spPr>
          <p:style>
            <a:lnRef idx="1">
              <a:schemeClr val="accent1"/>
            </a:lnRef>
            <a:fillRef idx="0">
              <a:schemeClr val="accent1"/>
            </a:fillRef>
            <a:effectRef idx="0">
              <a:schemeClr val="accent1"/>
            </a:effectRef>
            <a:fontRef idx="minor">
              <a:schemeClr val="tx1"/>
            </a:fontRef>
          </p:style>
        </p:cxnSp>
        <p:grpSp>
          <p:nvGrpSpPr>
            <p:cNvPr id="45" name="Group 65"/>
            <p:cNvGrpSpPr/>
            <p:nvPr/>
          </p:nvGrpSpPr>
          <p:grpSpPr>
            <a:xfrm>
              <a:off x="4490228" y="1447801"/>
              <a:ext cx="3279243" cy="1891261"/>
              <a:chOff x="2928598" y="1219200"/>
              <a:chExt cx="4492174" cy="2590801"/>
            </a:xfrm>
          </p:grpSpPr>
          <p:sp>
            <p:nvSpPr>
              <p:cNvPr id="46" name="TextBox 45"/>
              <p:cNvSpPr txBox="1"/>
              <p:nvPr/>
            </p:nvSpPr>
            <p:spPr>
              <a:xfrm>
                <a:off x="2928598" y="2525006"/>
                <a:ext cx="553657" cy="505941"/>
              </a:xfrm>
              <a:prstGeom prst="rect">
                <a:avLst/>
              </a:prstGeom>
              <a:noFill/>
            </p:spPr>
            <p:txBody>
              <a:bodyPr wrap="square" rtlCol="0">
                <a:spAutoFit/>
              </a:bodyPr>
              <a:lstStyle/>
              <a:p>
                <a:pPr algn="ctr"/>
                <a:r>
                  <a:rPr lang="en-US" sz="1200" b="1" dirty="0" smtClean="0">
                    <a:solidFill>
                      <a:schemeClr val="bg1"/>
                    </a:solidFill>
                  </a:rPr>
                  <a:t>2F</a:t>
                </a:r>
                <a:r>
                  <a:rPr lang="en-US" sz="1200" b="1" baseline="-25000" dirty="0" smtClean="0">
                    <a:solidFill>
                      <a:schemeClr val="bg1"/>
                    </a:solidFill>
                  </a:rPr>
                  <a:t>1</a:t>
                </a:r>
                <a:endParaRPr lang="en-US" sz="1200" b="1" baseline="-25000" dirty="0">
                  <a:solidFill>
                    <a:schemeClr val="bg1"/>
                  </a:solidFill>
                </a:endParaRPr>
              </a:p>
            </p:txBody>
          </p:sp>
          <p:sp>
            <p:nvSpPr>
              <p:cNvPr id="47" name="TextBox 46"/>
              <p:cNvSpPr txBox="1"/>
              <p:nvPr/>
            </p:nvSpPr>
            <p:spPr>
              <a:xfrm>
                <a:off x="6666590" y="2533702"/>
                <a:ext cx="527221" cy="505941"/>
              </a:xfrm>
              <a:prstGeom prst="rect">
                <a:avLst/>
              </a:prstGeom>
              <a:noFill/>
            </p:spPr>
            <p:txBody>
              <a:bodyPr wrap="square" rtlCol="0">
                <a:spAutoFit/>
              </a:bodyPr>
              <a:lstStyle/>
              <a:p>
                <a:r>
                  <a:rPr lang="en-US" sz="1200" b="1" dirty="0" smtClean="0">
                    <a:solidFill>
                      <a:schemeClr val="bg1"/>
                    </a:solidFill>
                  </a:rPr>
                  <a:t>2F</a:t>
                </a:r>
                <a:r>
                  <a:rPr lang="en-US" sz="1200" b="1" baseline="-25000" dirty="0" smtClean="0">
                    <a:solidFill>
                      <a:schemeClr val="bg1"/>
                    </a:solidFill>
                  </a:rPr>
                  <a:t>2</a:t>
                </a:r>
                <a:endParaRPr lang="en-US" sz="1200" b="1" baseline="-25000" dirty="0">
                  <a:solidFill>
                    <a:schemeClr val="bg1"/>
                  </a:solidFill>
                </a:endParaRPr>
              </a:p>
            </p:txBody>
          </p:sp>
          <p:sp>
            <p:nvSpPr>
              <p:cNvPr id="48" name="TextBox 47"/>
              <p:cNvSpPr txBox="1"/>
              <p:nvPr/>
            </p:nvSpPr>
            <p:spPr>
              <a:xfrm>
                <a:off x="4994365" y="2420265"/>
                <a:ext cx="393509" cy="505941"/>
              </a:xfrm>
              <a:prstGeom prst="rect">
                <a:avLst/>
              </a:prstGeom>
              <a:noFill/>
            </p:spPr>
            <p:txBody>
              <a:bodyPr wrap="none" rtlCol="0">
                <a:spAutoFit/>
              </a:bodyPr>
              <a:lstStyle/>
              <a:p>
                <a:r>
                  <a:rPr lang="en-US" sz="1200" b="1" dirty="0" smtClean="0">
                    <a:solidFill>
                      <a:schemeClr val="bg1"/>
                    </a:solidFill>
                  </a:rPr>
                  <a:t>O</a:t>
                </a:r>
                <a:endParaRPr lang="en-US" sz="1200" b="1" dirty="0">
                  <a:solidFill>
                    <a:schemeClr val="bg1"/>
                  </a:solidFill>
                </a:endParaRPr>
              </a:p>
            </p:txBody>
          </p:sp>
          <p:sp>
            <p:nvSpPr>
              <p:cNvPr id="49" name="TextBox 48"/>
              <p:cNvSpPr txBox="1"/>
              <p:nvPr/>
            </p:nvSpPr>
            <p:spPr>
              <a:xfrm>
                <a:off x="5740171" y="2522033"/>
                <a:ext cx="696942" cy="505941"/>
              </a:xfrm>
              <a:prstGeom prst="rect">
                <a:avLst/>
              </a:prstGeom>
              <a:noFill/>
            </p:spPr>
            <p:txBody>
              <a:bodyPr wrap="square" rtlCol="0">
                <a:spAutoFit/>
              </a:bodyPr>
              <a:lstStyle/>
              <a:p>
                <a:r>
                  <a:rPr lang="en-US" sz="1200" b="1" dirty="0" smtClean="0">
                    <a:solidFill>
                      <a:schemeClr val="bg1"/>
                    </a:solidFill>
                  </a:rPr>
                  <a:t>F</a:t>
                </a:r>
                <a:r>
                  <a:rPr lang="en-US" sz="1200" b="1" baseline="-25000" dirty="0" smtClean="0">
                    <a:solidFill>
                      <a:schemeClr val="bg1"/>
                    </a:solidFill>
                  </a:rPr>
                  <a:t>2</a:t>
                </a:r>
                <a:endParaRPr lang="en-US" sz="1200" b="1" baseline="-25000" dirty="0">
                  <a:solidFill>
                    <a:schemeClr val="bg1"/>
                  </a:solidFill>
                </a:endParaRPr>
              </a:p>
            </p:txBody>
          </p:sp>
          <p:cxnSp>
            <p:nvCxnSpPr>
              <p:cNvPr id="50" name="Straight Arrow Connector 49"/>
              <p:cNvCxnSpPr/>
              <p:nvPr/>
            </p:nvCxnSpPr>
            <p:spPr>
              <a:xfrm>
                <a:off x="2971882" y="2514601"/>
                <a:ext cx="4448890" cy="0"/>
              </a:xfrm>
              <a:prstGeom prst="straightConnector1">
                <a:avLst/>
              </a:prstGeom>
              <a:ln>
                <a:solidFill>
                  <a:srgbClr val="FF6600"/>
                </a:solidFill>
                <a:headEnd type="none" w="lg" len="lg"/>
                <a:tailEnd type="none" w="lg" len="lg"/>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3937423" y="2495678"/>
                <a:ext cx="550131" cy="505941"/>
              </a:xfrm>
              <a:prstGeom prst="rect">
                <a:avLst/>
              </a:prstGeom>
              <a:noFill/>
            </p:spPr>
            <p:txBody>
              <a:bodyPr wrap="square" rtlCol="0">
                <a:spAutoFit/>
              </a:bodyPr>
              <a:lstStyle/>
              <a:p>
                <a:pPr algn="ctr"/>
                <a:r>
                  <a:rPr lang="en-US" sz="1200" b="1" dirty="0" smtClean="0">
                    <a:solidFill>
                      <a:schemeClr val="bg1"/>
                    </a:solidFill>
                  </a:rPr>
                  <a:t>F</a:t>
                </a:r>
                <a:r>
                  <a:rPr lang="en-US" sz="1200" b="1" baseline="-25000" dirty="0" smtClean="0">
                    <a:solidFill>
                      <a:schemeClr val="bg1"/>
                    </a:solidFill>
                  </a:rPr>
                  <a:t>1</a:t>
                </a:r>
                <a:endParaRPr lang="en-US" sz="1200" b="1" baseline="-25000" dirty="0">
                  <a:solidFill>
                    <a:schemeClr val="bg1"/>
                  </a:solidFill>
                </a:endParaRPr>
              </a:p>
            </p:txBody>
          </p:sp>
          <p:sp>
            <p:nvSpPr>
              <p:cNvPr id="52" name="Flowchart: Connector 51"/>
              <p:cNvSpPr/>
              <p:nvPr/>
            </p:nvSpPr>
            <p:spPr>
              <a:xfrm>
                <a:off x="3156155" y="2470558"/>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sp>
            <p:nvSpPr>
              <p:cNvPr id="53" name="Flowchart: Connector 52"/>
              <p:cNvSpPr/>
              <p:nvPr/>
            </p:nvSpPr>
            <p:spPr>
              <a:xfrm>
                <a:off x="4151440" y="2474936"/>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prstClr val="black"/>
                  </a:solidFill>
                </a:endParaRPr>
              </a:p>
            </p:txBody>
          </p:sp>
          <p:sp>
            <p:nvSpPr>
              <p:cNvPr id="54" name="Flowchart: Connector 53"/>
              <p:cNvSpPr/>
              <p:nvPr/>
            </p:nvSpPr>
            <p:spPr>
              <a:xfrm>
                <a:off x="5031997" y="2471935"/>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sp>
            <p:nvSpPr>
              <p:cNvPr id="55" name="Flowchart: Connector 54"/>
              <p:cNvSpPr/>
              <p:nvPr/>
            </p:nvSpPr>
            <p:spPr>
              <a:xfrm>
                <a:off x="5893804" y="2474907"/>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sp>
            <p:nvSpPr>
              <p:cNvPr id="56" name="Flowchart: Connector 55"/>
              <p:cNvSpPr/>
              <p:nvPr/>
            </p:nvSpPr>
            <p:spPr>
              <a:xfrm>
                <a:off x="6888849" y="2472006"/>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sp>
            <p:nvSpPr>
              <p:cNvPr id="57" name="Freeform 56"/>
              <p:cNvSpPr/>
              <p:nvPr/>
            </p:nvSpPr>
            <p:spPr>
              <a:xfrm>
                <a:off x="4657726" y="1219200"/>
                <a:ext cx="834113" cy="2590801"/>
              </a:xfrm>
              <a:custGeom>
                <a:avLst/>
                <a:gdLst>
                  <a:gd name="connsiteX0" fmla="*/ 0 w 533400"/>
                  <a:gd name="connsiteY0" fmla="*/ 1295400 h 2590800"/>
                  <a:gd name="connsiteX1" fmla="*/ 5479 w 533400"/>
                  <a:gd name="connsiteY1" fmla="*/ 1034178 h 2590800"/>
                  <a:gd name="connsiteX2" fmla="*/ 266702 w 533400"/>
                  <a:gd name="connsiteY2" fmla="*/ 0 h 2590800"/>
                  <a:gd name="connsiteX3" fmla="*/ 527922 w 533400"/>
                  <a:gd name="connsiteY3" fmla="*/ 1034180 h 2590800"/>
                  <a:gd name="connsiteX4" fmla="*/ 533401 w 533400"/>
                  <a:gd name="connsiteY4" fmla="*/ 1295401 h 2590800"/>
                  <a:gd name="connsiteX5" fmla="*/ 527922 w 533400"/>
                  <a:gd name="connsiteY5" fmla="*/ 1556622 h 2590800"/>
                  <a:gd name="connsiteX6" fmla="*/ 266700 w 533400"/>
                  <a:gd name="connsiteY6" fmla="*/ 2590801 h 2590800"/>
                  <a:gd name="connsiteX7" fmla="*/ 5480 w 533400"/>
                  <a:gd name="connsiteY7" fmla="*/ 1556622 h 2590800"/>
                  <a:gd name="connsiteX8" fmla="*/ 1 w 533400"/>
                  <a:gd name="connsiteY8" fmla="*/ 1295401 h 2590800"/>
                  <a:gd name="connsiteX9" fmla="*/ 0 w 533400"/>
                  <a:gd name="connsiteY9" fmla="*/ 1295400 h 2590800"/>
                  <a:gd name="connsiteX0" fmla="*/ 0 w 576938"/>
                  <a:gd name="connsiteY0" fmla="*/ 1295405 h 2590806"/>
                  <a:gd name="connsiteX1" fmla="*/ 5479 w 576938"/>
                  <a:gd name="connsiteY1" fmla="*/ 1034183 h 2590806"/>
                  <a:gd name="connsiteX2" fmla="*/ 266702 w 576938"/>
                  <a:gd name="connsiteY2" fmla="*/ 5 h 2590806"/>
                  <a:gd name="connsiteX3" fmla="*/ 527922 w 576938"/>
                  <a:gd name="connsiteY3" fmla="*/ 1034185 h 2590806"/>
                  <a:gd name="connsiteX4" fmla="*/ 533401 w 576938"/>
                  <a:gd name="connsiteY4" fmla="*/ 1295406 h 2590806"/>
                  <a:gd name="connsiteX5" fmla="*/ 266700 w 576938"/>
                  <a:gd name="connsiteY5" fmla="*/ 2590806 h 2590806"/>
                  <a:gd name="connsiteX6" fmla="*/ 5480 w 576938"/>
                  <a:gd name="connsiteY6" fmla="*/ 1556627 h 2590806"/>
                  <a:gd name="connsiteX7" fmla="*/ 1 w 576938"/>
                  <a:gd name="connsiteY7" fmla="*/ 1295406 h 2590806"/>
                  <a:gd name="connsiteX8" fmla="*/ 0 w 576938"/>
                  <a:gd name="connsiteY8" fmla="*/ 1295405 h 2590806"/>
                  <a:gd name="connsiteX0" fmla="*/ 0 w 527922"/>
                  <a:gd name="connsiteY0" fmla="*/ 1295405 h 2590806"/>
                  <a:gd name="connsiteX1" fmla="*/ 5479 w 527922"/>
                  <a:gd name="connsiteY1" fmla="*/ 1034183 h 2590806"/>
                  <a:gd name="connsiteX2" fmla="*/ 266702 w 527922"/>
                  <a:gd name="connsiteY2" fmla="*/ 5 h 2590806"/>
                  <a:gd name="connsiteX3" fmla="*/ 527922 w 527922"/>
                  <a:gd name="connsiteY3" fmla="*/ 1034185 h 2590806"/>
                  <a:gd name="connsiteX4" fmla="*/ 266700 w 527922"/>
                  <a:gd name="connsiteY4" fmla="*/ 2590806 h 2590806"/>
                  <a:gd name="connsiteX5" fmla="*/ 5480 w 527922"/>
                  <a:gd name="connsiteY5" fmla="*/ 1556627 h 2590806"/>
                  <a:gd name="connsiteX6" fmla="*/ 1 w 527922"/>
                  <a:gd name="connsiteY6" fmla="*/ 1295406 h 2590806"/>
                  <a:gd name="connsiteX7" fmla="*/ 0 w 527922"/>
                  <a:gd name="connsiteY7" fmla="*/ 1295405 h 2590806"/>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5480 w 310239"/>
                  <a:gd name="connsiteY4" fmla="*/ 1816059 h 2850238"/>
                  <a:gd name="connsiteX5" fmla="*/ 1 w 310239"/>
                  <a:gd name="connsiteY5" fmla="*/ 1554838 h 2850238"/>
                  <a:gd name="connsiteX6" fmla="*/ 0 w 310239"/>
                  <a:gd name="connsiteY6" fmla="*/ 1554837 h 2850238"/>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1 w 310239"/>
                  <a:gd name="connsiteY4" fmla="*/ 1554838 h 2850238"/>
                  <a:gd name="connsiteX5" fmla="*/ 0 w 310239"/>
                  <a:gd name="connsiteY5" fmla="*/ 1554837 h 2850238"/>
                  <a:gd name="connsiteX0" fmla="*/ 0 w 310238"/>
                  <a:gd name="connsiteY0" fmla="*/ 1554838 h 2850238"/>
                  <a:gd name="connsiteX1" fmla="*/ 5478 w 310238"/>
                  <a:gd name="connsiteY1" fmla="*/ 1293615 h 2850238"/>
                  <a:gd name="connsiteX2" fmla="*/ 266701 w 310238"/>
                  <a:gd name="connsiteY2" fmla="*/ 259437 h 2850238"/>
                  <a:gd name="connsiteX3" fmla="*/ 266699 w 310238"/>
                  <a:gd name="connsiteY3" fmla="*/ 2850238 h 2850238"/>
                  <a:gd name="connsiteX4" fmla="*/ 0 w 310238"/>
                  <a:gd name="connsiteY4" fmla="*/ 1554838 h 2850238"/>
                  <a:gd name="connsiteX0" fmla="*/ 0 w 310238"/>
                  <a:gd name="connsiteY0" fmla="*/ 1295401 h 2590801"/>
                  <a:gd name="connsiteX1" fmla="*/ 266701 w 310238"/>
                  <a:gd name="connsiteY1" fmla="*/ 0 h 2590801"/>
                  <a:gd name="connsiteX2" fmla="*/ 266699 w 310238"/>
                  <a:gd name="connsiteY2" fmla="*/ 2590801 h 2590801"/>
                  <a:gd name="connsiteX3" fmla="*/ 0 w 310238"/>
                  <a:gd name="connsiteY3" fmla="*/ 1295401 h 2590801"/>
                  <a:gd name="connsiteX0" fmla="*/ 0 w 43539"/>
                  <a:gd name="connsiteY0" fmla="*/ 2590801 h 2590801"/>
                  <a:gd name="connsiteX1" fmla="*/ 2 w 43539"/>
                  <a:gd name="connsiteY1" fmla="*/ 0 h 2590801"/>
                  <a:gd name="connsiteX2" fmla="*/ 0 w 43539"/>
                  <a:gd name="connsiteY2" fmla="*/ 2590801 h 2590801"/>
                  <a:gd name="connsiteX0" fmla="*/ 0 w 357864"/>
                  <a:gd name="connsiteY0" fmla="*/ 2590801 h 2590801"/>
                  <a:gd name="connsiteX1" fmla="*/ 2 w 357864"/>
                  <a:gd name="connsiteY1" fmla="*/ 0 h 2590801"/>
                  <a:gd name="connsiteX2" fmla="*/ 0 w 357864"/>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9549 w 567413"/>
                  <a:gd name="connsiteY0" fmla="*/ 2590801 h 2590801"/>
                  <a:gd name="connsiteX1" fmla="*/ 209551 w 567413"/>
                  <a:gd name="connsiteY1" fmla="*/ 0 h 2590801"/>
                  <a:gd name="connsiteX2" fmla="*/ 209549 w 567413"/>
                  <a:gd name="connsiteY2" fmla="*/ 2590801 h 2590801"/>
                  <a:gd name="connsiteX0" fmla="*/ 342899 w 700763"/>
                  <a:gd name="connsiteY0" fmla="*/ 2590801 h 2590801"/>
                  <a:gd name="connsiteX1" fmla="*/ 342901 w 700763"/>
                  <a:gd name="connsiteY1" fmla="*/ 0 h 2590801"/>
                  <a:gd name="connsiteX2" fmla="*/ 342899 w 700763"/>
                  <a:gd name="connsiteY2" fmla="*/ 2590801 h 2590801"/>
                  <a:gd name="connsiteX0" fmla="*/ 342899 w 653138"/>
                  <a:gd name="connsiteY0" fmla="*/ 2590801 h 2590801"/>
                  <a:gd name="connsiteX1" fmla="*/ 342901 w 653138"/>
                  <a:gd name="connsiteY1" fmla="*/ 0 h 2590801"/>
                  <a:gd name="connsiteX2" fmla="*/ 342899 w 653138"/>
                  <a:gd name="connsiteY2" fmla="*/ 2590801 h 2590801"/>
                  <a:gd name="connsiteX0" fmla="*/ 276224 w 586463"/>
                  <a:gd name="connsiteY0" fmla="*/ 2590801 h 2590801"/>
                  <a:gd name="connsiteX1" fmla="*/ 276226 w 586463"/>
                  <a:gd name="connsiteY1" fmla="*/ 0 h 2590801"/>
                  <a:gd name="connsiteX2" fmla="*/ 276224 w 586463"/>
                  <a:gd name="connsiteY2" fmla="*/ 2590801 h 2590801"/>
                  <a:gd name="connsiteX0" fmla="*/ 409574 w 719813"/>
                  <a:gd name="connsiteY0" fmla="*/ 2590801 h 2590801"/>
                  <a:gd name="connsiteX1" fmla="*/ 409576 w 719813"/>
                  <a:gd name="connsiteY1" fmla="*/ 0 h 2590801"/>
                  <a:gd name="connsiteX2" fmla="*/ 409574 w 7198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Lst>
                <a:ahLst/>
                <a:cxnLst>
                  <a:cxn ang="0">
                    <a:pos x="connsiteX0" y="connsiteY0"/>
                  </a:cxn>
                  <a:cxn ang="0">
                    <a:pos x="connsiteX1" y="connsiteY1"/>
                  </a:cxn>
                  <a:cxn ang="0">
                    <a:pos x="connsiteX2" y="connsiteY2"/>
                  </a:cxn>
                </a:cxnLst>
                <a:rect l="l" t="t" r="r" b="b"/>
                <a:pathLst>
                  <a:path w="834113" h="2590801">
                    <a:moveTo>
                      <a:pt x="409574" y="2590801"/>
                    </a:moveTo>
                    <a:cubicBezTo>
                      <a:pt x="154305" y="2012951"/>
                      <a:pt x="0" y="987425"/>
                      <a:pt x="409576" y="0"/>
                    </a:cubicBezTo>
                    <a:cubicBezTo>
                      <a:pt x="834113" y="888087"/>
                      <a:pt x="637896" y="1999894"/>
                      <a:pt x="409574" y="2590801"/>
                    </a:cubicBezTo>
                    <a:close/>
                  </a:path>
                </a:pathLst>
              </a:cu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grpSp>
      </p:grpSp>
      <p:sp>
        <p:nvSpPr>
          <p:cNvPr id="58" name="TextBox 57"/>
          <p:cNvSpPr txBox="1"/>
          <p:nvPr/>
        </p:nvSpPr>
        <p:spPr>
          <a:xfrm>
            <a:off x="6139674" y="2161401"/>
            <a:ext cx="298480" cy="276999"/>
          </a:xfrm>
          <a:prstGeom prst="rect">
            <a:avLst/>
          </a:prstGeom>
          <a:noFill/>
        </p:spPr>
        <p:txBody>
          <a:bodyPr wrap="none" rtlCol="0">
            <a:spAutoFit/>
          </a:bodyPr>
          <a:lstStyle/>
          <a:p>
            <a:r>
              <a:rPr lang="en-US" sz="1200" b="1" dirty="0" smtClean="0">
                <a:solidFill>
                  <a:schemeClr val="bg1"/>
                </a:solidFill>
                <a:cs typeface="Times New Roman" pitchFamily="18" charset="0"/>
              </a:rPr>
              <a:t>B</a:t>
            </a:r>
            <a:r>
              <a:rPr lang="en-US" sz="1200" b="1" baseline="30000" dirty="0" smtClean="0">
                <a:solidFill>
                  <a:schemeClr val="bg1"/>
                </a:solidFill>
                <a:cs typeface="Times New Roman" pitchFamily="18" charset="0"/>
              </a:rPr>
              <a:t>I</a:t>
            </a:r>
            <a:endParaRPr lang="en-US" sz="1200" b="1" baseline="30000" dirty="0">
              <a:solidFill>
                <a:schemeClr val="bg1"/>
              </a:solidFill>
              <a:cs typeface="Times New Roman" pitchFamily="18" charset="0"/>
            </a:endParaRPr>
          </a:p>
        </p:txBody>
      </p:sp>
      <p:grpSp>
        <p:nvGrpSpPr>
          <p:cNvPr id="59" name="Group 249"/>
          <p:cNvGrpSpPr/>
          <p:nvPr/>
        </p:nvGrpSpPr>
        <p:grpSpPr>
          <a:xfrm>
            <a:off x="5867400" y="1633657"/>
            <a:ext cx="267013" cy="548640"/>
            <a:chOff x="3491712" y="3443382"/>
            <a:chExt cx="267013" cy="731520"/>
          </a:xfrm>
        </p:grpSpPr>
        <p:cxnSp>
          <p:nvCxnSpPr>
            <p:cNvPr id="60" name="Straight Arrow Connector 59"/>
            <p:cNvCxnSpPr/>
            <p:nvPr/>
          </p:nvCxnSpPr>
          <p:spPr>
            <a:xfrm rot="10800000">
              <a:off x="3758725" y="3443382"/>
              <a:ext cx="0" cy="731520"/>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491712" y="3641502"/>
              <a:ext cx="260985" cy="369332"/>
            </a:xfrm>
            <a:prstGeom prst="rect">
              <a:avLst/>
            </a:prstGeom>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sz="1200" b="1" dirty="0" smtClean="0">
                  <a:solidFill>
                    <a:schemeClr val="bg1"/>
                  </a:solidFill>
                  <a:latin typeface="Book Antiqua" pitchFamily="18" charset="0"/>
                </a:rPr>
                <a:t>?</a:t>
              </a:r>
              <a:endParaRPr lang="en-US" sz="1200" b="1" dirty="0">
                <a:solidFill>
                  <a:schemeClr val="bg1"/>
                </a:solidFill>
                <a:latin typeface="Book Antiqua" pitchFamily="18" charset="0"/>
              </a:endParaRPr>
            </a:p>
          </p:txBody>
        </p:sp>
      </p:grpSp>
      <p:sp>
        <p:nvSpPr>
          <p:cNvPr id="62" name="TextBox 61"/>
          <p:cNvSpPr txBox="1"/>
          <p:nvPr/>
        </p:nvSpPr>
        <p:spPr>
          <a:xfrm>
            <a:off x="6120063" y="1386982"/>
            <a:ext cx="304892" cy="276999"/>
          </a:xfrm>
          <a:prstGeom prst="rect">
            <a:avLst/>
          </a:prstGeom>
          <a:noFill/>
        </p:spPr>
        <p:txBody>
          <a:bodyPr wrap="none" rtlCol="0">
            <a:spAutoFit/>
          </a:bodyPr>
          <a:lstStyle/>
          <a:p>
            <a:r>
              <a:rPr lang="en-US" sz="1200" b="1" dirty="0" smtClean="0">
                <a:solidFill>
                  <a:schemeClr val="bg1"/>
                </a:solidFill>
                <a:cs typeface="Times New Roman" pitchFamily="18" charset="0"/>
              </a:rPr>
              <a:t>A</a:t>
            </a:r>
            <a:r>
              <a:rPr lang="en-US" sz="1200" b="1" baseline="30000" dirty="0" smtClean="0">
                <a:solidFill>
                  <a:schemeClr val="bg1"/>
                </a:solidFill>
                <a:cs typeface="Times New Roman" pitchFamily="18" charset="0"/>
              </a:rPr>
              <a:t>I</a:t>
            </a:r>
            <a:endParaRPr lang="en-US" sz="1200" b="1" baseline="30000" dirty="0">
              <a:solidFill>
                <a:schemeClr val="bg1"/>
              </a:solidFill>
              <a:cs typeface="Times New Roman" pitchFamily="18" charset="0"/>
            </a:endParaRPr>
          </a:p>
        </p:txBody>
      </p:sp>
      <p:cxnSp>
        <p:nvCxnSpPr>
          <p:cNvPr id="63" name="Straight Arrow Connector 62"/>
          <p:cNvCxnSpPr/>
          <p:nvPr/>
        </p:nvCxnSpPr>
        <p:spPr>
          <a:xfrm rot="16200000" flipV="1">
            <a:off x="6279515" y="2033618"/>
            <a:ext cx="310896" cy="0"/>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293070" y="1655721"/>
            <a:ext cx="277640" cy="276999"/>
          </a:xfrm>
          <a:prstGeom prst="rect">
            <a:avLst/>
          </a:prstGeom>
          <a:noFill/>
        </p:spPr>
        <p:txBody>
          <a:bodyPr wrap="none" rtlCol="0">
            <a:spAutoFit/>
          </a:bodyPr>
          <a:lstStyle/>
          <a:p>
            <a:pPr algn="ctr"/>
            <a:r>
              <a:rPr lang="en-US" sz="1200" b="1" dirty="0" smtClean="0">
                <a:solidFill>
                  <a:schemeClr val="bg1"/>
                </a:solidFill>
                <a:cs typeface="Times New Roman" pitchFamily="18" charset="0"/>
              </a:rPr>
              <a:t>A</a:t>
            </a:r>
            <a:endParaRPr lang="en-US" sz="1200" b="1" baseline="30000" dirty="0">
              <a:solidFill>
                <a:schemeClr val="bg1"/>
              </a:solidFill>
              <a:cs typeface="Times New Roman" pitchFamily="18" charset="0"/>
            </a:endParaRPr>
          </a:p>
        </p:txBody>
      </p:sp>
      <p:sp>
        <p:nvSpPr>
          <p:cNvPr id="65" name="TextBox 64"/>
          <p:cNvSpPr txBox="1"/>
          <p:nvPr/>
        </p:nvSpPr>
        <p:spPr>
          <a:xfrm>
            <a:off x="6313722" y="2161406"/>
            <a:ext cx="271228" cy="276999"/>
          </a:xfrm>
          <a:prstGeom prst="rect">
            <a:avLst/>
          </a:prstGeom>
          <a:noFill/>
        </p:spPr>
        <p:txBody>
          <a:bodyPr wrap="none" rtlCol="0">
            <a:spAutoFit/>
          </a:bodyPr>
          <a:lstStyle/>
          <a:p>
            <a:r>
              <a:rPr lang="en-US" sz="1200" b="1" dirty="0" smtClean="0">
                <a:solidFill>
                  <a:schemeClr val="bg1"/>
                </a:solidFill>
                <a:cs typeface="Times New Roman" pitchFamily="18" charset="0"/>
              </a:rPr>
              <a:t>B</a:t>
            </a:r>
            <a:endParaRPr lang="en-US" sz="1200" b="1" baseline="30000" dirty="0">
              <a:solidFill>
                <a:schemeClr val="bg1"/>
              </a:solidFill>
              <a:cs typeface="Times New Roman" pitchFamily="18" charset="0"/>
            </a:endParaRPr>
          </a:p>
        </p:txBody>
      </p:sp>
      <p:cxnSp>
        <p:nvCxnSpPr>
          <p:cNvPr id="66" name="Straight Arrow Connector 65"/>
          <p:cNvCxnSpPr/>
          <p:nvPr/>
        </p:nvCxnSpPr>
        <p:spPr>
          <a:xfrm rot="5400000" flipH="1" flipV="1">
            <a:off x="5989612" y="1897820"/>
            <a:ext cx="548640" cy="1588"/>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7" name="Group 249"/>
          <p:cNvGrpSpPr/>
          <p:nvPr/>
        </p:nvGrpSpPr>
        <p:grpSpPr>
          <a:xfrm>
            <a:off x="6581775" y="1893512"/>
            <a:ext cx="509587" cy="309151"/>
            <a:chOff x="3983642" y="4192954"/>
            <a:chExt cx="509587" cy="412201"/>
          </a:xfrm>
        </p:grpSpPr>
        <p:cxnSp>
          <p:nvCxnSpPr>
            <p:cNvPr id="68" name="Straight Arrow Connector 67"/>
            <p:cNvCxnSpPr/>
            <p:nvPr/>
          </p:nvCxnSpPr>
          <p:spPr>
            <a:xfrm rot="10800000">
              <a:off x="4012217" y="4192954"/>
              <a:ext cx="0" cy="412201"/>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983642" y="4204066"/>
              <a:ext cx="509587" cy="369332"/>
            </a:xfrm>
            <a:prstGeom prst="rect">
              <a:avLst/>
            </a:prstGeom>
            <a:noFill/>
          </p:spPr>
          <p:txBody>
            <a:bodyPr wrap="square" rtlCol="0">
              <a:spAutoFit/>
            </a:bodyPr>
            <a:lstStyle/>
            <a:p>
              <a:r>
                <a:rPr lang="en-US" sz="1200" b="1" dirty="0" smtClean="0">
                  <a:solidFill>
                    <a:schemeClr val="bg1"/>
                  </a:solidFill>
                </a:rPr>
                <a:t>5 cm</a:t>
              </a:r>
              <a:endParaRPr lang="en-US" sz="1200" b="1" dirty="0">
                <a:solidFill>
                  <a:schemeClr val="bg1"/>
                </a:solidFill>
              </a:endParaRPr>
            </a:p>
          </p:txBody>
        </p:sp>
      </p:grpSp>
      <p:grpSp>
        <p:nvGrpSpPr>
          <p:cNvPr id="73" name="Group 249"/>
          <p:cNvGrpSpPr/>
          <p:nvPr/>
        </p:nvGrpSpPr>
        <p:grpSpPr>
          <a:xfrm>
            <a:off x="6248402" y="1352550"/>
            <a:ext cx="571500" cy="276999"/>
            <a:chOff x="1733694" y="4223479"/>
            <a:chExt cx="803312" cy="369332"/>
          </a:xfrm>
          <a:noFill/>
        </p:grpSpPr>
        <p:cxnSp>
          <p:nvCxnSpPr>
            <p:cNvPr id="74" name="Straight Arrow Connector 73"/>
            <p:cNvCxnSpPr/>
            <p:nvPr/>
          </p:nvCxnSpPr>
          <p:spPr>
            <a:xfrm flipH="1" flipV="1">
              <a:off x="1733694" y="4575873"/>
              <a:ext cx="803312" cy="0"/>
            </a:xfrm>
            <a:prstGeom prst="straightConnector1">
              <a:avLst/>
            </a:prstGeom>
            <a:grpFill/>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947908" y="4223479"/>
              <a:ext cx="307936" cy="369332"/>
            </a:xfrm>
            <a:prstGeom prst="rect">
              <a:avLst/>
            </a:prstGeom>
            <a:grpFill/>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sz="1200" b="1" dirty="0" smtClean="0">
                  <a:solidFill>
                    <a:schemeClr val="bg1"/>
                  </a:solidFill>
                  <a:latin typeface="Book Antiqua" pitchFamily="18" charset="0"/>
                </a:rPr>
                <a:t>?</a:t>
              </a:r>
              <a:endParaRPr lang="en-US" sz="1200" b="1" dirty="0">
                <a:solidFill>
                  <a:schemeClr val="bg1"/>
                </a:solidFill>
                <a:latin typeface="Book Antiqua" pitchFamily="18" charset="0"/>
              </a:endParaRPr>
            </a:p>
          </p:txBody>
        </p:sp>
      </p:grpSp>
      <p:grpSp>
        <p:nvGrpSpPr>
          <p:cNvPr id="79" name="Group 249"/>
          <p:cNvGrpSpPr/>
          <p:nvPr/>
        </p:nvGrpSpPr>
        <p:grpSpPr>
          <a:xfrm>
            <a:off x="6781799" y="2613591"/>
            <a:ext cx="687695" cy="276999"/>
            <a:chOff x="3213124" y="4552152"/>
            <a:chExt cx="740592" cy="369331"/>
          </a:xfrm>
        </p:grpSpPr>
        <p:cxnSp>
          <p:nvCxnSpPr>
            <p:cNvPr id="80" name="Straight Arrow Connector 79"/>
            <p:cNvCxnSpPr/>
            <p:nvPr/>
          </p:nvCxnSpPr>
          <p:spPr>
            <a:xfrm flipH="1">
              <a:off x="3213124" y="4585269"/>
              <a:ext cx="704325" cy="0"/>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271250" y="4552152"/>
              <a:ext cx="682466" cy="369331"/>
            </a:xfrm>
            <a:prstGeom prst="rect">
              <a:avLst/>
            </a:prstGeom>
            <a:noFill/>
          </p:spPr>
          <p:txBody>
            <a:bodyPr wrap="square" rtlCol="0">
              <a:spAutoFit/>
            </a:bodyPr>
            <a:lstStyle/>
            <a:p>
              <a:r>
                <a:rPr lang="en-US" sz="1200" b="1" dirty="0" smtClean="0">
                  <a:solidFill>
                    <a:schemeClr val="bg1"/>
                  </a:solidFill>
                </a:rPr>
                <a:t>50 cm</a:t>
              </a:r>
              <a:endParaRPr lang="en-US" sz="1200" b="1" dirty="0">
                <a:solidFill>
                  <a:schemeClr val="bg1"/>
                </a:solidFill>
              </a:endParaRPr>
            </a:p>
          </p:txBody>
        </p:sp>
      </p:grpSp>
      <p:grpSp>
        <p:nvGrpSpPr>
          <p:cNvPr id="82" name="Group 249"/>
          <p:cNvGrpSpPr/>
          <p:nvPr/>
        </p:nvGrpSpPr>
        <p:grpSpPr>
          <a:xfrm>
            <a:off x="6353174" y="2388168"/>
            <a:ext cx="531327" cy="276999"/>
            <a:chOff x="3490477" y="4599138"/>
            <a:chExt cx="572197" cy="369330"/>
          </a:xfrm>
        </p:grpSpPr>
        <p:cxnSp>
          <p:nvCxnSpPr>
            <p:cNvPr id="83" name="Straight Arrow Connector 82"/>
            <p:cNvCxnSpPr/>
            <p:nvPr/>
          </p:nvCxnSpPr>
          <p:spPr>
            <a:xfrm flipH="1">
              <a:off x="3572537" y="4601326"/>
              <a:ext cx="393894" cy="0"/>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490477" y="4599138"/>
              <a:ext cx="572197" cy="369330"/>
            </a:xfrm>
            <a:prstGeom prst="rect">
              <a:avLst/>
            </a:prstGeom>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sz="1200" b="1" dirty="0" smtClean="0">
                  <a:solidFill>
                    <a:schemeClr val="bg1"/>
                  </a:solidFill>
                </a:rPr>
                <a:t>10cm</a:t>
              </a:r>
              <a:endParaRPr lang="en-US" sz="1200" b="1" dirty="0">
                <a:solidFill>
                  <a:schemeClr val="bg1"/>
                </a:solidFill>
              </a:endParaRPr>
            </a:p>
          </p:txBody>
        </p:sp>
      </p:grpSp>
      <p:sp>
        <p:nvSpPr>
          <p:cNvPr id="5" name="Rectangle 4"/>
          <p:cNvSpPr/>
          <p:nvPr/>
        </p:nvSpPr>
        <p:spPr>
          <a:xfrm>
            <a:off x="990600" y="57150"/>
            <a:ext cx="6419850" cy="1077218"/>
          </a:xfrm>
          <a:prstGeom prst="rect">
            <a:avLst/>
          </a:prstGeom>
        </p:spPr>
        <p:txBody>
          <a:bodyPr wrap="square">
            <a:spAutoFit/>
          </a:bodyPr>
          <a:lstStyle/>
          <a:p>
            <a:pPr algn="just"/>
            <a:r>
              <a:rPr lang="en-US" sz="1600" b="1" dirty="0">
                <a:solidFill>
                  <a:schemeClr val="bg1"/>
                </a:solidFill>
                <a:latin typeface="Book Antiqua" pitchFamily="18" charset="0"/>
              </a:rPr>
              <a:t>A 5 cm tall object is placed perpendicular to principal axis of a convex lens of focal length 50 cm. The distance of the object from the axis is 10 cm. Find the nature, position and size of the image. Also find its magnification</a:t>
            </a:r>
            <a:r>
              <a:rPr lang="en-US" sz="1600" b="1" dirty="0" smtClean="0">
                <a:solidFill>
                  <a:schemeClr val="bg1"/>
                </a:solidFill>
                <a:latin typeface="Book Antiqua" pitchFamily="18" charset="0"/>
              </a:rPr>
              <a:t>.	</a:t>
            </a:r>
            <a:endParaRPr lang="en-US" sz="1600" b="1" dirty="0">
              <a:solidFill>
                <a:schemeClr val="bg1"/>
              </a:solidFill>
              <a:latin typeface="Book Antiqua" pitchFamily="18" charset="0"/>
            </a:endParaRPr>
          </a:p>
        </p:txBody>
      </p:sp>
      <p:grpSp>
        <p:nvGrpSpPr>
          <p:cNvPr id="87" name="Group 86"/>
          <p:cNvGrpSpPr/>
          <p:nvPr/>
        </p:nvGrpSpPr>
        <p:grpSpPr>
          <a:xfrm>
            <a:off x="7427522" y="1422332"/>
            <a:ext cx="1335478" cy="616018"/>
            <a:chOff x="7133587" y="1032945"/>
            <a:chExt cx="1335478" cy="616018"/>
          </a:xfrm>
        </p:grpSpPr>
        <p:pic>
          <p:nvPicPr>
            <p:cNvPr id="88" name="Picture 4" descr="https://encrypted-tbn3.gstatic.com/images?q=tbn:ANd9GcSvX_17slyVYucEyf4TyHGpWRa0fvLd-WWQ5YvgXXNJ5DN78ISAN9BjVA"/>
            <p:cNvPicPr>
              <a:picLocks noChangeAspect="1" noChangeArrowheads="1"/>
            </p:cNvPicPr>
            <p:nvPr/>
          </p:nvPicPr>
          <p:blipFill rotWithShape="1">
            <a:blip r:embed="rId4">
              <a:extLst>
                <a:ext uri="{28A0092B-C50C-407E-A947-70E740481C1C}">
                  <a14:useLocalDpi xmlns:a14="http://schemas.microsoft.com/office/drawing/2010/main" val="0"/>
                </a:ext>
              </a:extLst>
            </a:blip>
            <a:srcRect t="12639" b="11557"/>
            <a:stretch/>
          </p:blipFill>
          <p:spPr bwMode="auto">
            <a:xfrm>
              <a:off x="7133587" y="1032945"/>
              <a:ext cx="1335478" cy="616018"/>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 88"/>
            <p:cNvGrpSpPr/>
            <p:nvPr/>
          </p:nvGrpSpPr>
          <p:grpSpPr>
            <a:xfrm>
              <a:off x="7180170" y="1033910"/>
              <a:ext cx="1260462" cy="562077"/>
              <a:chOff x="1595464" y="2821122"/>
              <a:chExt cx="1260462" cy="562077"/>
            </a:xfrm>
          </p:grpSpPr>
          <p:sp>
            <p:nvSpPr>
              <p:cNvPr id="90" name="TextBox 89"/>
              <p:cNvSpPr txBox="1"/>
              <p:nvPr/>
            </p:nvSpPr>
            <p:spPr>
              <a:xfrm>
                <a:off x="1892139" y="2948176"/>
                <a:ext cx="240368" cy="338554"/>
              </a:xfrm>
              <a:prstGeom prst="rect">
                <a:avLst/>
              </a:prstGeom>
              <a:noFill/>
            </p:spPr>
            <p:txBody>
              <a:bodyPr wrap="square" rtlCol="0">
                <a:spAutoFit/>
              </a:bodyPr>
              <a:lstStyle/>
              <a:p>
                <a:pPr algn="ctr"/>
                <a:r>
                  <a:rPr lang="en-US" sz="1600" b="1" dirty="0" smtClean="0">
                    <a:solidFill>
                      <a:prstClr val="black"/>
                    </a:solidFill>
                    <a:latin typeface="Bookman Old Style" pitchFamily="18" charset="0"/>
                    <a:cs typeface="Times New Roman" pitchFamily="18" charset="0"/>
                  </a:rPr>
                  <a:t>=</a:t>
                </a:r>
                <a:endParaRPr lang="en-US" sz="1600" b="1" dirty="0">
                  <a:solidFill>
                    <a:prstClr val="black"/>
                  </a:solidFill>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91" name="TextBox 90"/>
                  <p:cNvSpPr txBox="1"/>
                  <p:nvPr/>
                </p:nvSpPr>
                <p:spPr>
                  <a:xfrm>
                    <a:off x="1595464" y="2951350"/>
                    <a:ext cx="417370" cy="33291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m:rPr>
                              <m:nor/>
                            </m:rPr>
                            <a:rPr lang="en-US" sz="1600" b="1" dirty="0" smtClean="0">
                              <a:solidFill>
                                <a:prstClr val="black"/>
                              </a:solidFill>
                              <a:latin typeface="Bookman Old Style" pitchFamily="18" charset="0"/>
                            </a:rPr>
                            <m:t>M</m:t>
                          </m:r>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1595464" y="2951350"/>
                    <a:ext cx="417370" cy="33291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2030052" y="2821122"/>
                    <a:ext cx="435427" cy="5620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smtClean="0">
                                  <a:solidFill>
                                    <a:prstClr val="black"/>
                                  </a:solidFill>
                                  <a:latin typeface="Bookman Old Style" pitchFamily="18" charset="0"/>
                                  <a:cs typeface="Times New Roman" pitchFamily="18" charset="0"/>
                                </a:rPr>
                                <m:t>h</m:t>
                              </m:r>
                              <m:r>
                                <m:rPr>
                                  <m:nor/>
                                </m:rPr>
                                <a:rPr lang="en-US" sz="1600" b="1" baseline="-25000" dirty="0" smtClean="0">
                                  <a:solidFill>
                                    <a:prstClr val="black"/>
                                  </a:solidFill>
                                  <a:latin typeface="Bookman Old Style" pitchFamily="18" charset="0"/>
                                  <a:cs typeface="Times New Roman" pitchFamily="18" charset="0"/>
                                </a:rPr>
                                <m:t>2</m:t>
                              </m:r>
                            </m:num>
                            <m:den>
                              <m:r>
                                <m:rPr>
                                  <m:nor/>
                                </m:rPr>
                                <a:rPr lang="en-US" sz="1600" b="1" dirty="0" smtClean="0">
                                  <a:solidFill>
                                    <a:prstClr val="black"/>
                                  </a:solidFill>
                                  <a:latin typeface="Bookman Old Style" pitchFamily="18" charset="0"/>
                                  <a:cs typeface="Times New Roman" pitchFamily="18" charset="0"/>
                                </a:rPr>
                                <m:t>h</m:t>
                              </m:r>
                              <m:r>
                                <m:rPr>
                                  <m:nor/>
                                </m:rPr>
                                <a:rPr lang="en-US" sz="1600" b="1" baseline="-25000" dirty="0" smtClean="0">
                                  <a:solidFill>
                                    <a:prstClr val="black"/>
                                  </a:solidFill>
                                  <a:latin typeface="Bookman Old Style" pitchFamily="18" charset="0"/>
                                  <a:cs typeface="Times New Roman" pitchFamily="18" charset="0"/>
                                </a:rPr>
                                <m:t>1</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92" name="TextBox 91"/>
                  <p:cNvSpPr txBox="1">
                    <a:spLocks noRot="1" noChangeAspect="1" noMove="1" noResize="1" noEditPoints="1" noAdjustHandles="1" noChangeArrowheads="1" noChangeShapeType="1" noTextEdit="1"/>
                  </p:cNvSpPr>
                  <p:nvPr/>
                </p:nvSpPr>
                <p:spPr>
                  <a:xfrm>
                    <a:off x="2030052" y="2821122"/>
                    <a:ext cx="435427" cy="562077"/>
                  </a:xfrm>
                  <a:prstGeom prst="rect">
                    <a:avLst/>
                  </a:prstGeom>
                  <a:blipFill rotWithShape="1">
                    <a:blip r:embed="rId6"/>
                    <a:stretch>
                      <a:fillRect/>
                    </a:stretch>
                  </a:blipFill>
                </p:spPr>
                <p:txBody>
                  <a:bodyPr/>
                  <a:lstStyle/>
                  <a:p>
                    <a:r>
                      <a:rPr lang="en-US">
                        <a:noFill/>
                      </a:rPr>
                      <a:t> </a:t>
                    </a:r>
                  </a:p>
                </p:txBody>
              </p:sp>
            </mc:Fallback>
          </mc:AlternateContent>
          <p:sp>
            <p:nvSpPr>
              <p:cNvPr id="93" name="TextBox 92"/>
              <p:cNvSpPr txBox="1"/>
              <p:nvPr/>
            </p:nvSpPr>
            <p:spPr>
              <a:xfrm>
                <a:off x="2344279" y="2948176"/>
                <a:ext cx="240368" cy="338554"/>
              </a:xfrm>
              <a:prstGeom prst="rect">
                <a:avLst/>
              </a:prstGeom>
              <a:noFill/>
            </p:spPr>
            <p:txBody>
              <a:bodyPr wrap="square" rtlCol="0">
                <a:spAutoFit/>
              </a:bodyPr>
              <a:lstStyle/>
              <a:p>
                <a:pPr algn="ctr"/>
                <a:r>
                  <a:rPr lang="en-US" sz="1600" b="1" dirty="0" smtClean="0">
                    <a:solidFill>
                      <a:prstClr val="black"/>
                    </a:solidFill>
                    <a:latin typeface="Bookman Old Style" pitchFamily="18" charset="0"/>
                    <a:cs typeface="Times New Roman" pitchFamily="18" charset="0"/>
                  </a:rPr>
                  <a:t>=</a:t>
                </a:r>
                <a:endParaRPr lang="en-US" sz="1600" b="1" dirty="0">
                  <a:solidFill>
                    <a:prstClr val="black"/>
                  </a:solidFill>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94" name="TextBox 93"/>
                  <p:cNvSpPr txBox="1"/>
                  <p:nvPr/>
                </p:nvSpPr>
                <p:spPr>
                  <a:xfrm>
                    <a:off x="2558523" y="2847604"/>
                    <a:ext cx="297403" cy="51738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smtClean="0">
                                  <a:solidFill>
                                    <a:prstClr val="black"/>
                                  </a:solidFill>
                                  <a:latin typeface="Bookman Old Style" pitchFamily="18" charset="0"/>
                                  <a:cs typeface="Times New Roman" pitchFamily="18" charset="0"/>
                                </a:rPr>
                                <m:t>v</m:t>
                              </m:r>
                            </m:num>
                            <m:den>
                              <m:r>
                                <m:rPr>
                                  <m:nor/>
                                </m:rPr>
                                <a:rPr lang="en-US" sz="1600" b="1" dirty="0" smtClean="0">
                                  <a:solidFill>
                                    <a:prstClr val="black"/>
                                  </a:solidFill>
                                  <a:latin typeface="Bookman Old Style" pitchFamily="18" charset="0"/>
                                  <a:cs typeface="Times New Roman" pitchFamily="18" charset="0"/>
                                </a:rPr>
                                <m:t>u</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2558523" y="2847604"/>
                    <a:ext cx="297403" cy="517386"/>
                  </a:xfrm>
                  <a:prstGeom prst="rect">
                    <a:avLst/>
                  </a:prstGeom>
                  <a:blipFill rotWithShape="1">
                    <a:blip r:embed="rId7"/>
                    <a:stretch>
                      <a:fillRect/>
                    </a:stretch>
                  </a:blipFill>
                </p:spPr>
                <p:txBody>
                  <a:bodyPr/>
                  <a:lstStyle/>
                  <a:p>
                    <a:r>
                      <a:rPr lang="en-US">
                        <a:noFill/>
                      </a:rPr>
                      <a:t> </a:t>
                    </a:r>
                  </a:p>
                </p:txBody>
              </p:sp>
            </mc:Fallback>
          </mc:AlternateContent>
        </p:grpSp>
      </p:grpSp>
      <p:grpSp>
        <p:nvGrpSpPr>
          <p:cNvPr id="95" name="Group 94"/>
          <p:cNvGrpSpPr/>
          <p:nvPr/>
        </p:nvGrpSpPr>
        <p:grpSpPr>
          <a:xfrm>
            <a:off x="7423083" y="779890"/>
            <a:ext cx="1337117" cy="656680"/>
            <a:chOff x="7133586" y="1013138"/>
            <a:chExt cx="1337117" cy="656680"/>
          </a:xfrm>
        </p:grpSpPr>
        <p:pic>
          <p:nvPicPr>
            <p:cNvPr id="96" name="Picture 4" descr="https://encrypted-tbn3.gstatic.com/images?q=tbn:ANd9GcSvX_17slyVYucEyf4TyHGpWRa0fvLd-WWQ5YvgXXNJ5DN78ISAN9BjVA"/>
            <p:cNvPicPr>
              <a:picLocks noChangeAspect="1" noChangeArrowheads="1"/>
            </p:cNvPicPr>
            <p:nvPr/>
          </p:nvPicPr>
          <p:blipFill rotWithShape="1">
            <a:blip r:embed="rId4">
              <a:extLst>
                <a:ext uri="{28A0092B-C50C-407E-A947-70E740481C1C}">
                  <a14:useLocalDpi xmlns:a14="http://schemas.microsoft.com/office/drawing/2010/main" val="0"/>
                </a:ext>
              </a:extLst>
            </a:blip>
            <a:srcRect t="12639" b="11557"/>
            <a:stretch/>
          </p:blipFill>
          <p:spPr bwMode="auto">
            <a:xfrm>
              <a:off x="7133586" y="1015300"/>
              <a:ext cx="1337117" cy="654518"/>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oup 96"/>
            <p:cNvGrpSpPr/>
            <p:nvPr/>
          </p:nvGrpSpPr>
          <p:grpSpPr>
            <a:xfrm>
              <a:off x="7184906" y="1013138"/>
              <a:ext cx="1208775" cy="586796"/>
              <a:chOff x="1600200" y="2800350"/>
              <a:chExt cx="1208775" cy="586796"/>
            </a:xfrm>
          </p:grpSpPr>
          <p:sp>
            <p:nvSpPr>
              <p:cNvPr id="98" name="TextBox 97"/>
              <p:cNvSpPr txBox="1"/>
              <p:nvPr/>
            </p:nvSpPr>
            <p:spPr>
              <a:xfrm>
                <a:off x="1839717" y="2937375"/>
                <a:ext cx="240368" cy="338554"/>
              </a:xfrm>
              <a:prstGeom prst="rect">
                <a:avLst/>
              </a:prstGeom>
              <a:noFill/>
            </p:spPr>
            <p:txBody>
              <a:bodyPr wrap="square" rtlCol="0">
                <a:spAutoFit/>
              </a:bodyPr>
              <a:lstStyle/>
              <a:p>
                <a:pPr algn="ctr"/>
                <a:r>
                  <a:rPr lang="en-US" sz="1600" b="1" dirty="0" smtClean="0">
                    <a:solidFill>
                      <a:prstClr val="black"/>
                    </a:solidFill>
                    <a:latin typeface="Bookman Old Style" pitchFamily="18" charset="0"/>
                    <a:cs typeface="Times New Roman" pitchFamily="18" charset="0"/>
                  </a:rPr>
                  <a:t>–</a:t>
                </a:r>
                <a:endParaRPr lang="en-US" sz="1600" b="1" dirty="0">
                  <a:solidFill>
                    <a:prstClr val="black"/>
                  </a:solidFill>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99" name="TextBox 98"/>
                  <p:cNvSpPr txBox="1"/>
                  <p:nvPr/>
                </p:nvSpPr>
                <p:spPr>
                  <a:xfrm>
                    <a:off x="1600200" y="2827569"/>
                    <a:ext cx="297403" cy="5595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a:solidFill>
                                    <a:prstClr val="black"/>
                                  </a:solidFill>
                                  <a:latin typeface="Bookman Old Style" pitchFamily="18" charset="0"/>
                                  <a:cs typeface="Times New Roman" pitchFamily="18" charset="0"/>
                                </a:rPr>
                                <m:t>1</m:t>
                              </m:r>
                            </m:num>
                            <m:den>
                              <m:r>
                                <m:rPr>
                                  <m:nor/>
                                </m:rPr>
                                <a:rPr lang="en-US" sz="1600" b="1" dirty="0" smtClean="0">
                                  <a:solidFill>
                                    <a:prstClr val="black"/>
                                  </a:solidFill>
                                  <a:latin typeface="Bookman Old Style" pitchFamily="18" charset="0"/>
                                  <a:cs typeface="Times New Roman" pitchFamily="18" charset="0"/>
                                </a:rPr>
                                <m:t>v</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1600200" y="2827569"/>
                    <a:ext cx="297403" cy="559577"/>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2041449" y="2827569"/>
                    <a:ext cx="297403" cy="55951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a:solidFill>
                                    <a:prstClr val="black"/>
                                  </a:solidFill>
                                  <a:latin typeface="Bookman Old Style" pitchFamily="18" charset="0"/>
                                  <a:cs typeface="Times New Roman" pitchFamily="18" charset="0"/>
                                </a:rPr>
                                <m:t>1</m:t>
                              </m:r>
                            </m:num>
                            <m:den>
                              <m:r>
                                <m:rPr>
                                  <m:nor/>
                                </m:rPr>
                                <a:rPr lang="en-US" sz="1600" b="1" dirty="0" smtClean="0">
                                  <a:solidFill>
                                    <a:prstClr val="black"/>
                                  </a:solidFill>
                                  <a:latin typeface="Bookman Old Style" pitchFamily="18" charset="0"/>
                                  <a:cs typeface="Times New Roman" pitchFamily="18" charset="0"/>
                                </a:rPr>
                                <m:t>u</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100" name="TextBox 99"/>
                  <p:cNvSpPr txBox="1">
                    <a:spLocks noRot="1" noChangeAspect="1" noMove="1" noResize="1" noEditPoints="1" noAdjustHandles="1" noChangeArrowheads="1" noChangeShapeType="1" noTextEdit="1"/>
                  </p:cNvSpPr>
                  <p:nvPr/>
                </p:nvSpPr>
                <p:spPr>
                  <a:xfrm>
                    <a:off x="2041449" y="2827569"/>
                    <a:ext cx="297403" cy="559512"/>
                  </a:xfrm>
                  <a:prstGeom prst="rect">
                    <a:avLst/>
                  </a:prstGeom>
                  <a:blipFill rotWithShape="1">
                    <a:blip r:embed="rId9"/>
                    <a:stretch>
                      <a:fillRect/>
                    </a:stretch>
                  </a:blipFill>
                </p:spPr>
                <p:txBody>
                  <a:bodyPr/>
                  <a:lstStyle/>
                  <a:p>
                    <a:r>
                      <a:rPr lang="en-US">
                        <a:noFill/>
                      </a:rPr>
                      <a:t> </a:t>
                    </a:r>
                  </a:p>
                </p:txBody>
              </p:sp>
            </mc:Fallback>
          </mc:AlternateContent>
          <p:sp>
            <p:nvSpPr>
              <p:cNvPr id="101" name="TextBox 100"/>
              <p:cNvSpPr txBox="1"/>
              <p:nvPr/>
            </p:nvSpPr>
            <p:spPr>
              <a:xfrm>
                <a:off x="2319466" y="2937375"/>
                <a:ext cx="240368" cy="338554"/>
              </a:xfrm>
              <a:prstGeom prst="rect">
                <a:avLst/>
              </a:prstGeom>
              <a:noFill/>
            </p:spPr>
            <p:txBody>
              <a:bodyPr wrap="square" rtlCol="0">
                <a:spAutoFit/>
              </a:bodyPr>
              <a:lstStyle/>
              <a:p>
                <a:pPr algn="ctr"/>
                <a:r>
                  <a:rPr lang="en-US" sz="1600" b="1" dirty="0" smtClean="0">
                    <a:solidFill>
                      <a:prstClr val="black"/>
                    </a:solidFill>
                    <a:latin typeface="Bookman Old Style" pitchFamily="18" charset="0"/>
                    <a:cs typeface="Times New Roman" pitchFamily="18" charset="0"/>
                  </a:rPr>
                  <a:t>=</a:t>
                </a:r>
                <a:endParaRPr lang="en-US" sz="1600" b="1" dirty="0">
                  <a:solidFill>
                    <a:prstClr val="black"/>
                  </a:solidFill>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102" name="TextBox 101"/>
                  <p:cNvSpPr txBox="1"/>
                  <p:nvPr/>
                </p:nvSpPr>
                <p:spPr>
                  <a:xfrm>
                    <a:off x="2511572" y="2800350"/>
                    <a:ext cx="297403" cy="55476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a:solidFill>
                                    <a:prstClr val="black"/>
                                  </a:solidFill>
                                  <a:latin typeface="Bookman Old Style" pitchFamily="18" charset="0"/>
                                  <a:cs typeface="Times New Roman" pitchFamily="18" charset="0"/>
                                </a:rPr>
                                <m:t>1</m:t>
                              </m:r>
                            </m:num>
                            <m:den>
                              <m:r>
                                <m:rPr>
                                  <m:nor/>
                                </m:rPr>
                                <a:rPr lang="en-US" sz="1600" b="1" dirty="0" smtClean="0">
                                  <a:solidFill>
                                    <a:prstClr val="black"/>
                                  </a:solidFill>
                                  <a:latin typeface="Bookman Old Style" pitchFamily="18" charset="0"/>
                                  <a:cs typeface="Times New Roman" pitchFamily="18" charset="0"/>
                                </a:rPr>
                                <m:t>f</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2511572" y="2800350"/>
                    <a:ext cx="297403" cy="554767"/>
                  </a:xfrm>
                  <a:prstGeom prst="rect">
                    <a:avLst/>
                  </a:prstGeom>
                  <a:blipFill rotWithShape="1">
                    <a:blip r:embed="rId10"/>
                    <a:stretch>
                      <a:fillRect/>
                    </a:stretch>
                  </a:blipFill>
                </p:spPr>
                <p:txBody>
                  <a:bodyPr/>
                  <a:lstStyle/>
                  <a:p>
                    <a:r>
                      <a:rPr lang="en-US">
                        <a:noFill/>
                      </a:rPr>
                      <a:t> </a:t>
                    </a:r>
                  </a:p>
                </p:txBody>
              </p:sp>
            </mc:Fallback>
          </mc:AlternateContent>
        </p:grpSp>
      </p:grpSp>
      <p:grpSp>
        <p:nvGrpSpPr>
          <p:cNvPr id="103" name="Group 102"/>
          <p:cNvGrpSpPr/>
          <p:nvPr/>
        </p:nvGrpSpPr>
        <p:grpSpPr>
          <a:xfrm>
            <a:off x="502054" y="1344235"/>
            <a:ext cx="900113" cy="338554"/>
            <a:chOff x="502054" y="1442669"/>
            <a:chExt cx="900113" cy="338554"/>
          </a:xfrm>
        </p:grpSpPr>
        <p:pic>
          <p:nvPicPr>
            <p:cNvPr id="104" name="Picture 103"/>
            <p:cNvPicPr>
              <a:picLocks noChangeAspect="1"/>
            </p:cNvPicPr>
            <p:nvPr/>
          </p:nvPicPr>
          <p:blipFill rotWithShape="1">
            <a:blip r:embed="rId11" cstate="print">
              <a:clrChange>
                <a:clrFrom>
                  <a:srgbClr val="FCFFFD"/>
                </a:clrFrom>
                <a:clrTo>
                  <a:srgbClr val="FCFFFD">
                    <a:alpha val="0"/>
                  </a:srgbClr>
                </a:clrTo>
              </a:clrChange>
              <a:extLst>
                <a:ext uri="{BEBA8EAE-BF5A-486C-A8C5-ECC9F3942E4B}">
                  <a14:imgProps xmlns:a14="http://schemas.microsoft.com/office/drawing/2010/main">
                    <a14:imgLayer r:embed="rId12">
                      <a14:imgEffect>
                        <a14:backgroundRemoval t="5900" b="15100" l="15044" r="84366"/>
                      </a14:imgEffect>
                    </a14:imgLayer>
                  </a14:imgProps>
                </a:ext>
                <a:ext uri="{28A0092B-C50C-407E-A947-70E740481C1C}">
                  <a14:useLocalDpi xmlns:a14="http://schemas.microsoft.com/office/drawing/2010/main" val="0"/>
                </a:ext>
              </a:extLst>
            </a:blip>
            <a:srcRect l="15904" t="6974" r="15904" b="84650"/>
            <a:stretch/>
          </p:blipFill>
          <p:spPr>
            <a:xfrm>
              <a:off x="515691" y="1453918"/>
              <a:ext cx="872838" cy="316056"/>
            </a:xfrm>
            <a:prstGeom prst="rect">
              <a:avLst/>
            </a:prstGeom>
          </p:spPr>
        </p:pic>
        <p:sp>
          <p:nvSpPr>
            <p:cNvPr id="105" name="Rectangle 104"/>
            <p:cNvSpPr>
              <a:spLocks noChangeArrowheads="1"/>
            </p:cNvSpPr>
            <p:nvPr/>
          </p:nvSpPr>
          <p:spPr bwMode="auto">
            <a:xfrm>
              <a:off x="502054" y="1442669"/>
              <a:ext cx="900113"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Given :</a:t>
              </a:r>
            </a:p>
          </p:txBody>
        </p:sp>
      </p:grpSp>
      <p:sp>
        <p:nvSpPr>
          <p:cNvPr id="106" name="Rectangle 105"/>
          <p:cNvSpPr>
            <a:spLocks noChangeArrowheads="1"/>
          </p:cNvSpPr>
          <p:nvPr/>
        </p:nvSpPr>
        <p:spPr bwMode="auto">
          <a:xfrm>
            <a:off x="456151" y="1649218"/>
            <a:ext cx="1908959"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Object height (h</a:t>
            </a:r>
            <a:r>
              <a:rPr lang="en-US" sz="1600" b="1" baseline="-25000" dirty="0">
                <a:solidFill>
                  <a:schemeClr val="bg1"/>
                </a:solidFill>
                <a:latin typeface="Book Antiqua" pitchFamily="18" charset="0"/>
              </a:rPr>
              <a:t>1</a:t>
            </a:r>
            <a:r>
              <a:rPr lang="en-US" sz="1600" b="1" dirty="0">
                <a:solidFill>
                  <a:schemeClr val="bg1"/>
                </a:solidFill>
                <a:latin typeface="Book Antiqua" pitchFamily="18" charset="0"/>
              </a:rPr>
              <a:t>)</a:t>
            </a:r>
          </a:p>
        </p:txBody>
      </p:sp>
      <p:sp>
        <p:nvSpPr>
          <p:cNvPr id="107" name="Rectangle 106"/>
          <p:cNvSpPr>
            <a:spLocks noChangeArrowheads="1"/>
          </p:cNvSpPr>
          <p:nvPr/>
        </p:nvSpPr>
        <p:spPr bwMode="auto">
          <a:xfrm>
            <a:off x="2265323" y="1649218"/>
            <a:ext cx="840295"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5 </a:t>
            </a:r>
            <a:r>
              <a:rPr lang="en-US" sz="1600" b="1" dirty="0">
                <a:solidFill>
                  <a:schemeClr val="bg1"/>
                </a:solidFill>
                <a:latin typeface="Book Antiqua" pitchFamily="18" charset="0"/>
              </a:rPr>
              <a:t>cm</a:t>
            </a:r>
          </a:p>
        </p:txBody>
      </p:sp>
      <p:sp>
        <p:nvSpPr>
          <p:cNvPr id="108" name="Rectangle 107"/>
          <p:cNvSpPr>
            <a:spLocks noChangeArrowheads="1"/>
          </p:cNvSpPr>
          <p:nvPr/>
        </p:nvSpPr>
        <p:spPr bwMode="auto">
          <a:xfrm>
            <a:off x="456151" y="1900678"/>
            <a:ext cx="1908959"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Focal length (f)</a:t>
            </a:r>
          </a:p>
        </p:txBody>
      </p:sp>
      <p:sp>
        <p:nvSpPr>
          <p:cNvPr id="109" name="Rectangle 108"/>
          <p:cNvSpPr>
            <a:spLocks noChangeArrowheads="1"/>
          </p:cNvSpPr>
          <p:nvPr/>
        </p:nvSpPr>
        <p:spPr bwMode="auto">
          <a:xfrm>
            <a:off x="2262635" y="1900678"/>
            <a:ext cx="942887"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50 cm</a:t>
            </a:r>
            <a:endParaRPr lang="en-US" sz="1600" b="1" dirty="0">
              <a:solidFill>
                <a:schemeClr val="bg1"/>
              </a:solidFill>
              <a:latin typeface="Book Antiqua" pitchFamily="18" charset="0"/>
            </a:endParaRPr>
          </a:p>
        </p:txBody>
      </p:sp>
      <p:sp>
        <p:nvSpPr>
          <p:cNvPr id="110" name="Rectangle 109"/>
          <p:cNvSpPr/>
          <p:nvPr/>
        </p:nvSpPr>
        <p:spPr>
          <a:xfrm>
            <a:off x="2437203" y="2132552"/>
            <a:ext cx="253596" cy="338554"/>
          </a:xfrm>
          <a:prstGeom prst="rect">
            <a:avLst/>
          </a:prstGeom>
        </p:spPr>
        <p:txBody>
          <a:bodyPr wrap="none">
            <a:spAutoFit/>
          </a:bodyPr>
          <a:lstStyle/>
          <a:p>
            <a:r>
              <a:rPr lang="en-US" sz="1600" b="1" dirty="0">
                <a:solidFill>
                  <a:schemeClr val="bg1"/>
                </a:solidFill>
                <a:latin typeface="Book Antiqua" pitchFamily="18" charset="0"/>
              </a:rPr>
              <a:t>-</a:t>
            </a:r>
            <a:endParaRPr lang="en-US" b="1" dirty="0">
              <a:solidFill>
                <a:schemeClr val="bg1"/>
              </a:solidFill>
            </a:endParaRPr>
          </a:p>
        </p:txBody>
      </p:sp>
      <p:sp>
        <p:nvSpPr>
          <p:cNvPr id="111" name="Rectangle 110"/>
          <p:cNvSpPr>
            <a:spLocks noChangeArrowheads="1"/>
          </p:cNvSpPr>
          <p:nvPr/>
        </p:nvSpPr>
        <p:spPr bwMode="auto">
          <a:xfrm>
            <a:off x="425820" y="2148328"/>
            <a:ext cx="1939290"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Object distance (u)</a:t>
            </a:r>
          </a:p>
        </p:txBody>
      </p:sp>
      <p:sp>
        <p:nvSpPr>
          <p:cNvPr id="112" name="Rectangle 111"/>
          <p:cNvSpPr>
            <a:spLocks noChangeArrowheads="1"/>
          </p:cNvSpPr>
          <p:nvPr/>
        </p:nvSpPr>
        <p:spPr bwMode="auto">
          <a:xfrm>
            <a:off x="2257703" y="2148328"/>
            <a:ext cx="994183"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10 </a:t>
            </a:r>
            <a:r>
              <a:rPr lang="en-US" sz="1600" b="1" dirty="0">
                <a:solidFill>
                  <a:schemeClr val="bg1"/>
                </a:solidFill>
                <a:latin typeface="Book Antiqua" pitchFamily="18" charset="0"/>
              </a:rPr>
              <a:t>cm</a:t>
            </a:r>
          </a:p>
        </p:txBody>
      </p:sp>
      <p:grpSp>
        <p:nvGrpSpPr>
          <p:cNvPr id="113" name="Group 112"/>
          <p:cNvGrpSpPr/>
          <p:nvPr/>
        </p:nvGrpSpPr>
        <p:grpSpPr>
          <a:xfrm>
            <a:off x="457200" y="2474034"/>
            <a:ext cx="990600" cy="357044"/>
            <a:chOff x="457200" y="1943637"/>
            <a:chExt cx="990600" cy="357044"/>
          </a:xfrm>
        </p:grpSpPr>
        <p:pic>
          <p:nvPicPr>
            <p:cNvPr id="114" name="Picture 113"/>
            <p:cNvPicPr>
              <a:picLocks noChangeAspect="1"/>
            </p:cNvPicPr>
            <p:nvPr/>
          </p:nvPicPr>
          <p:blipFill rotWithShape="1">
            <a:blip r:embed="rId1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14">
                      <a14:imgEffect>
                        <a14:backgroundRemoval t="77462" b="87817" l="14114" r="84985"/>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5332" t="77915" r="15332" b="12498"/>
            <a:stretch/>
          </p:blipFill>
          <p:spPr>
            <a:xfrm>
              <a:off x="486814" y="1943637"/>
              <a:ext cx="960986" cy="347662"/>
            </a:xfrm>
            <a:prstGeom prst="rect">
              <a:avLst/>
            </a:prstGeom>
          </p:spPr>
        </p:pic>
        <p:sp>
          <p:nvSpPr>
            <p:cNvPr id="115" name="Rectangle 114"/>
            <p:cNvSpPr>
              <a:spLocks noChangeArrowheads="1"/>
            </p:cNvSpPr>
            <p:nvPr/>
          </p:nvSpPr>
          <p:spPr bwMode="auto">
            <a:xfrm>
              <a:off x="457200" y="1962127"/>
              <a:ext cx="9906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To find :</a:t>
              </a:r>
            </a:p>
          </p:txBody>
        </p:sp>
      </p:grpSp>
      <p:sp>
        <p:nvSpPr>
          <p:cNvPr id="116" name="Rectangle 115"/>
          <p:cNvSpPr>
            <a:spLocks noChangeArrowheads="1"/>
          </p:cNvSpPr>
          <p:nvPr/>
        </p:nvSpPr>
        <p:spPr bwMode="auto">
          <a:xfrm>
            <a:off x="424537" y="2786598"/>
            <a:ext cx="2076450"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Image Position (v)</a:t>
            </a:r>
          </a:p>
        </p:txBody>
      </p:sp>
      <p:sp>
        <p:nvSpPr>
          <p:cNvPr id="117" name="Rectangle 116"/>
          <p:cNvSpPr>
            <a:spLocks noChangeArrowheads="1"/>
          </p:cNvSpPr>
          <p:nvPr/>
        </p:nvSpPr>
        <p:spPr bwMode="auto">
          <a:xfrm>
            <a:off x="2384560" y="2786598"/>
            <a:ext cx="514885"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a:t>
            </a:r>
            <a:endParaRPr lang="en-US" sz="1600" b="1" dirty="0">
              <a:solidFill>
                <a:schemeClr val="bg1"/>
              </a:solidFill>
              <a:latin typeface="Book Antiqua" pitchFamily="18" charset="0"/>
            </a:endParaRPr>
          </a:p>
        </p:txBody>
      </p:sp>
      <p:sp>
        <p:nvSpPr>
          <p:cNvPr id="118" name="Rectangle 117"/>
          <p:cNvSpPr>
            <a:spLocks noChangeArrowheads="1"/>
          </p:cNvSpPr>
          <p:nvPr/>
        </p:nvSpPr>
        <p:spPr bwMode="auto">
          <a:xfrm>
            <a:off x="336180" y="3024443"/>
            <a:ext cx="2164807"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Height of Image (h</a:t>
            </a:r>
            <a:r>
              <a:rPr lang="en-US" sz="1600" b="1" baseline="-25000" dirty="0">
                <a:solidFill>
                  <a:schemeClr val="bg1"/>
                </a:solidFill>
                <a:latin typeface="Book Antiqua" pitchFamily="18" charset="0"/>
              </a:rPr>
              <a:t>2</a:t>
            </a:r>
            <a:r>
              <a:rPr lang="en-US" sz="1600" b="1" dirty="0">
                <a:solidFill>
                  <a:schemeClr val="bg1"/>
                </a:solidFill>
                <a:latin typeface="Book Antiqua" pitchFamily="18" charset="0"/>
              </a:rPr>
              <a:t>)</a:t>
            </a:r>
          </a:p>
        </p:txBody>
      </p:sp>
      <p:sp>
        <p:nvSpPr>
          <p:cNvPr id="119" name="Rectangle 118"/>
          <p:cNvSpPr>
            <a:spLocks noChangeArrowheads="1"/>
          </p:cNvSpPr>
          <p:nvPr/>
        </p:nvSpPr>
        <p:spPr bwMode="auto">
          <a:xfrm>
            <a:off x="2384560" y="3024443"/>
            <a:ext cx="514885"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a:t>
            </a:r>
            <a:endParaRPr lang="en-US" sz="1600" b="1" dirty="0">
              <a:solidFill>
                <a:schemeClr val="bg1"/>
              </a:solidFill>
              <a:latin typeface="Book Antiqua" pitchFamily="18" charset="0"/>
            </a:endParaRPr>
          </a:p>
        </p:txBody>
      </p:sp>
      <p:sp>
        <p:nvSpPr>
          <p:cNvPr id="120" name="Rectangle 119"/>
          <p:cNvSpPr>
            <a:spLocks noChangeArrowheads="1"/>
          </p:cNvSpPr>
          <p:nvPr/>
        </p:nvSpPr>
        <p:spPr bwMode="auto">
          <a:xfrm>
            <a:off x="424537" y="3260943"/>
            <a:ext cx="2076450"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Nature of Image</a:t>
            </a:r>
          </a:p>
        </p:txBody>
      </p:sp>
      <p:sp>
        <p:nvSpPr>
          <p:cNvPr id="121" name="Rectangle 120"/>
          <p:cNvSpPr>
            <a:spLocks noChangeArrowheads="1"/>
          </p:cNvSpPr>
          <p:nvPr/>
        </p:nvSpPr>
        <p:spPr bwMode="auto">
          <a:xfrm>
            <a:off x="2384560" y="3260943"/>
            <a:ext cx="514885"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a:t>
            </a:r>
            <a:endParaRPr lang="en-US" sz="1600" b="1" dirty="0">
              <a:solidFill>
                <a:schemeClr val="bg1"/>
              </a:solidFill>
              <a:latin typeface="Book Antiqua" pitchFamily="18" charset="0"/>
            </a:endParaRPr>
          </a:p>
        </p:txBody>
      </p:sp>
      <p:sp>
        <p:nvSpPr>
          <p:cNvPr id="122" name="Rectangle 121"/>
          <p:cNvSpPr>
            <a:spLocks noChangeArrowheads="1"/>
          </p:cNvSpPr>
          <p:nvPr/>
        </p:nvSpPr>
        <p:spPr bwMode="auto">
          <a:xfrm>
            <a:off x="336180" y="3517838"/>
            <a:ext cx="2164807" cy="338554"/>
          </a:xfrm>
          <a:prstGeom prst="rect">
            <a:avLst/>
          </a:prstGeom>
          <a:noFill/>
          <a:ln w="9525">
            <a:noFill/>
            <a:miter lim="800000"/>
            <a:headEnd/>
            <a:tailEnd/>
          </a:ln>
        </p:spPr>
        <p:txBody>
          <a:bodyPr wrap="square">
            <a:spAutoFit/>
          </a:bodyPr>
          <a:lstStyle/>
          <a:p>
            <a:pPr algn="r"/>
            <a:r>
              <a:rPr lang="en-US" sz="1600" b="1" dirty="0">
                <a:solidFill>
                  <a:schemeClr val="bg1"/>
                </a:solidFill>
                <a:latin typeface="Book Antiqua" pitchFamily="18" charset="0"/>
              </a:rPr>
              <a:t>Magnification</a:t>
            </a:r>
          </a:p>
        </p:txBody>
      </p:sp>
      <p:sp>
        <p:nvSpPr>
          <p:cNvPr id="123" name="Rectangle 122"/>
          <p:cNvSpPr>
            <a:spLocks noChangeArrowheads="1"/>
          </p:cNvSpPr>
          <p:nvPr/>
        </p:nvSpPr>
        <p:spPr bwMode="auto">
          <a:xfrm>
            <a:off x="2384560" y="3517838"/>
            <a:ext cx="514885" cy="338554"/>
          </a:xfrm>
          <a:prstGeom prst="rect">
            <a:avLst/>
          </a:prstGeom>
          <a:noFill/>
          <a:ln w="9525">
            <a:noFill/>
            <a:miter lim="800000"/>
            <a:headEnd/>
            <a:tailEnd/>
          </a:ln>
        </p:spPr>
        <p:txBody>
          <a:bodyPr wrap="none">
            <a:spAutoFit/>
          </a:bodyPr>
          <a:lstStyle/>
          <a:p>
            <a:r>
              <a:rPr lang="en-US" sz="1600" b="1" dirty="0">
                <a:solidFill>
                  <a:schemeClr val="bg1"/>
                </a:solidFill>
                <a:latin typeface="Book Antiqua" pitchFamily="18" charset="0"/>
              </a:rPr>
              <a:t>= </a:t>
            </a:r>
            <a:r>
              <a:rPr lang="en-US" sz="1600" b="1" dirty="0" smtClean="0">
                <a:solidFill>
                  <a:schemeClr val="bg1"/>
                </a:solidFill>
                <a:latin typeface="Book Antiqua" pitchFamily="18" charset="0"/>
              </a:rPr>
              <a:t> ?</a:t>
            </a:r>
            <a:endParaRPr lang="en-US" sz="1600" b="1" dirty="0">
              <a:solidFill>
                <a:schemeClr val="bg1"/>
              </a:solidFill>
              <a:latin typeface="Book Antiqua" pitchFamily="18" charset="0"/>
            </a:endParaRPr>
          </a:p>
        </p:txBody>
      </p:sp>
      <p:grpSp>
        <p:nvGrpSpPr>
          <p:cNvPr id="124" name="Group 123"/>
          <p:cNvGrpSpPr/>
          <p:nvPr/>
        </p:nvGrpSpPr>
        <p:grpSpPr>
          <a:xfrm>
            <a:off x="412380" y="3859549"/>
            <a:ext cx="1264020" cy="584775"/>
            <a:chOff x="668654" y="2138704"/>
            <a:chExt cx="1112521" cy="584775"/>
          </a:xfrm>
        </p:grpSpPr>
        <p:pic>
          <p:nvPicPr>
            <p:cNvPr id="125" name="Picture 124"/>
            <p:cNvPicPr>
              <a:picLocks noChangeAspect="1"/>
            </p:cNvPicPr>
            <p:nvPr/>
          </p:nvPicPr>
          <p:blipFill rotWithShape="1">
            <a:blip r:embed="rId15" cstate="print">
              <a:extLst>
                <a:ext uri="{BEBA8EAE-BF5A-486C-A8C5-ECC9F3942E4B}">
                  <a14:imgProps xmlns:a14="http://schemas.microsoft.com/office/drawing/2010/main">
                    <a14:imgLayer r:embed="rId16">
                      <a14:imgEffect>
                        <a14:backgroundRemoval t="56871" b="66901" l="11168" r="88579"/>
                      </a14:imgEffect>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l="15561" t="57499" r="14892" b="33779"/>
            <a:stretch/>
          </p:blipFill>
          <p:spPr>
            <a:xfrm>
              <a:off x="668654" y="2267785"/>
              <a:ext cx="1072040" cy="332583"/>
            </a:xfrm>
            <a:prstGeom prst="rect">
              <a:avLst/>
            </a:prstGeom>
          </p:spPr>
        </p:pic>
        <p:sp>
          <p:nvSpPr>
            <p:cNvPr id="126" name="Rectangle 125"/>
            <p:cNvSpPr>
              <a:spLocks noChangeArrowheads="1"/>
            </p:cNvSpPr>
            <p:nvPr/>
          </p:nvSpPr>
          <p:spPr bwMode="auto">
            <a:xfrm>
              <a:off x="676275" y="2138704"/>
              <a:ext cx="1104900" cy="584775"/>
            </a:xfrm>
            <a:prstGeom prst="rect">
              <a:avLst/>
            </a:prstGeom>
            <a:noFill/>
            <a:ln w="9525" cap="flat" cmpd="sng" algn="ctr">
              <a:noFill/>
              <a:prstDash val="solid"/>
            </a:ln>
            <a:effectLst/>
          </p:spPr>
          <p:txBody>
            <a:bodyPr wrap="square" rtlCol="0" anchor="ctr">
              <a:spAutoFit/>
            </a:bodyPr>
            <a:lstStyle/>
            <a:p>
              <a:pPr marL="457200" indent="-457200"/>
              <a:r>
                <a:rPr lang="en-US" sz="1600" b="1" kern="0" dirty="0" smtClean="0">
                  <a:solidFill>
                    <a:prstClr val="black"/>
                  </a:solidFill>
                  <a:effectLst>
                    <a:glow rad="101600">
                      <a:prstClr val="white">
                        <a:alpha val="60000"/>
                      </a:prstClr>
                    </a:glow>
                  </a:effectLst>
                  <a:latin typeface="Book Antiqua" pitchFamily="18" charset="0"/>
                </a:rPr>
                <a:t>Formulae </a:t>
              </a:r>
              <a:r>
                <a:rPr lang="en-US" sz="1600" b="1" kern="0" dirty="0">
                  <a:solidFill>
                    <a:prstClr val="black"/>
                  </a:solidFill>
                  <a:effectLst>
                    <a:glow rad="101600">
                      <a:prstClr val="white">
                        <a:alpha val="60000"/>
                      </a:prstClr>
                    </a:glow>
                  </a:effectLst>
                  <a:latin typeface="Book Antiqua" pitchFamily="18" charset="0"/>
                </a:rPr>
                <a:t>: </a:t>
              </a:r>
            </a:p>
          </p:txBody>
        </p:sp>
      </p:grpSp>
      <p:grpSp>
        <p:nvGrpSpPr>
          <p:cNvPr id="127" name="Group 126"/>
          <p:cNvGrpSpPr/>
          <p:nvPr/>
        </p:nvGrpSpPr>
        <p:grpSpPr>
          <a:xfrm>
            <a:off x="1741842" y="3845634"/>
            <a:ext cx="1295400" cy="585385"/>
            <a:chOff x="1600200" y="2082971"/>
            <a:chExt cx="1295400" cy="585385"/>
          </a:xfrm>
        </p:grpSpPr>
        <p:sp>
          <p:nvSpPr>
            <p:cNvPr id="128" name="TextBox 127"/>
            <p:cNvSpPr txBox="1"/>
            <p:nvPr/>
          </p:nvSpPr>
          <p:spPr>
            <a:xfrm>
              <a:off x="1878217" y="2219996"/>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29" name="TextBox 128"/>
                <p:cNvSpPr txBox="1"/>
                <p:nvPr/>
              </p:nvSpPr>
              <p:spPr>
                <a:xfrm>
                  <a:off x="1600200" y="2110190"/>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a:solidFill>
                                  <a:schemeClr val="bg1"/>
                                </a:solidFill>
                                <a:latin typeface="Book Antiqua" pitchFamily="18" charset="0"/>
                                <a:cs typeface="Times New Roman" pitchFamily="18" charset="0"/>
                              </a:rPr>
                              <m:t>1</m:t>
                            </m:r>
                          </m:num>
                          <m:den>
                            <m:r>
                              <m:rPr>
                                <m:nor/>
                              </m:rPr>
                              <a:rPr lang="en-US" sz="1600" b="1" dirty="0" smtClean="0">
                                <a:solidFill>
                                  <a:schemeClr val="bg1"/>
                                </a:solidFill>
                                <a:latin typeface="Book Antiqua" pitchFamily="18" charset="0"/>
                                <a:cs typeface="Times New Roman" pitchFamily="18" charset="0"/>
                              </a:rPr>
                              <m:t>v</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129" name="TextBox 128"/>
                <p:cNvSpPr txBox="1">
                  <a:spLocks noRot="1" noChangeAspect="1" noMove="1" noResize="1" noEditPoints="1" noAdjustHandles="1" noChangeArrowheads="1" noChangeShapeType="1" noTextEdit="1"/>
                </p:cNvSpPr>
                <p:nvPr/>
              </p:nvSpPr>
              <p:spPr>
                <a:xfrm>
                  <a:off x="1600200" y="2110190"/>
                  <a:ext cx="297403" cy="558166"/>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a:off x="2099199" y="2110190"/>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a:solidFill>
                                  <a:schemeClr val="bg1"/>
                                </a:solidFill>
                                <a:latin typeface="Book Antiqua" pitchFamily="18" charset="0"/>
                                <a:cs typeface="Times New Roman" pitchFamily="18" charset="0"/>
                              </a:rPr>
                              <m:t>1</m:t>
                            </m:r>
                          </m:num>
                          <m:den>
                            <m:r>
                              <m:rPr>
                                <m:nor/>
                              </m:rPr>
                              <a:rPr lang="en-US" sz="1600" b="1" dirty="0" smtClean="0">
                                <a:solidFill>
                                  <a:schemeClr val="bg1"/>
                                </a:solidFill>
                                <a:latin typeface="Book Antiqua" pitchFamily="18" charset="0"/>
                                <a:cs typeface="Times New Roman" pitchFamily="18" charset="0"/>
                              </a:rPr>
                              <m:t>u</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130" name="TextBox 129"/>
                <p:cNvSpPr txBox="1">
                  <a:spLocks noRot="1" noChangeAspect="1" noMove="1" noResize="1" noEditPoints="1" noAdjustHandles="1" noChangeArrowheads="1" noChangeShapeType="1" noTextEdit="1"/>
                </p:cNvSpPr>
                <p:nvPr/>
              </p:nvSpPr>
              <p:spPr>
                <a:xfrm>
                  <a:off x="2099199" y="2110190"/>
                  <a:ext cx="297403" cy="558166"/>
                </a:xfrm>
                <a:prstGeom prst="rect">
                  <a:avLst/>
                </a:prstGeom>
                <a:blipFill rotWithShape="1">
                  <a:blip r:embed="rId18"/>
                  <a:stretch>
                    <a:fillRect/>
                  </a:stretch>
                </a:blipFill>
              </p:spPr>
              <p:txBody>
                <a:bodyPr/>
                <a:lstStyle/>
                <a:p>
                  <a:r>
                    <a:rPr lang="en-US">
                      <a:noFill/>
                    </a:rPr>
                    <a:t> </a:t>
                  </a:r>
                </a:p>
              </p:txBody>
            </p:sp>
          </mc:Fallback>
        </mc:AlternateContent>
        <p:sp>
          <p:nvSpPr>
            <p:cNvPr id="131" name="TextBox 130"/>
            <p:cNvSpPr txBox="1"/>
            <p:nvPr/>
          </p:nvSpPr>
          <p:spPr>
            <a:xfrm>
              <a:off x="2377216" y="2219996"/>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32" name="TextBox 131"/>
                <p:cNvSpPr txBox="1"/>
                <p:nvPr/>
              </p:nvSpPr>
              <p:spPr>
                <a:xfrm>
                  <a:off x="2598197" y="2082971"/>
                  <a:ext cx="297403" cy="55848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a:solidFill>
                                  <a:schemeClr val="bg1"/>
                                </a:solidFill>
                                <a:latin typeface="Book Antiqua" pitchFamily="18" charset="0"/>
                                <a:cs typeface="Times New Roman" pitchFamily="18" charset="0"/>
                              </a:rPr>
                              <m:t>1</m:t>
                            </m:r>
                          </m:num>
                          <m:den>
                            <m:r>
                              <m:rPr>
                                <m:nor/>
                              </m:rPr>
                              <a:rPr lang="en-US" sz="1600" b="1" dirty="0" smtClean="0">
                                <a:solidFill>
                                  <a:schemeClr val="bg1"/>
                                </a:solidFill>
                                <a:latin typeface="Book Antiqua" pitchFamily="18" charset="0"/>
                                <a:cs typeface="Times New Roman" pitchFamily="18" charset="0"/>
                              </a:rPr>
                              <m:t>f</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2598197" y="2082971"/>
                  <a:ext cx="297403" cy="558486"/>
                </a:xfrm>
                <a:prstGeom prst="rect">
                  <a:avLst/>
                </a:prstGeom>
                <a:blipFill rotWithShape="1">
                  <a:blip r:embed="rId19"/>
                  <a:stretch>
                    <a:fillRect/>
                  </a:stretch>
                </a:blipFill>
              </p:spPr>
              <p:txBody>
                <a:bodyPr/>
                <a:lstStyle/>
                <a:p>
                  <a:r>
                    <a:rPr lang="en-US">
                      <a:noFill/>
                    </a:rPr>
                    <a:t> </a:t>
                  </a:r>
                </a:p>
              </p:txBody>
            </p:sp>
          </mc:Fallback>
        </mc:AlternateContent>
      </p:grpSp>
      <p:grpSp>
        <p:nvGrpSpPr>
          <p:cNvPr id="133" name="Group 132"/>
          <p:cNvGrpSpPr/>
          <p:nvPr/>
        </p:nvGrpSpPr>
        <p:grpSpPr>
          <a:xfrm>
            <a:off x="1710577" y="4380718"/>
            <a:ext cx="1337423" cy="566117"/>
            <a:chOff x="1535317" y="2096581"/>
            <a:chExt cx="1337423" cy="566117"/>
          </a:xfrm>
        </p:grpSpPr>
        <p:sp>
          <p:nvSpPr>
            <p:cNvPr id="134" name="TextBox 133"/>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35" name="TextBox 134"/>
                <p:cNvSpPr txBox="1"/>
                <p:nvPr/>
              </p:nvSpPr>
              <p:spPr>
                <a:xfrm>
                  <a:off x="2026809" y="2096581"/>
                  <a:ext cx="297403" cy="56611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smtClean="0">
                                <a:solidFill>
                                  <a:schemeClr val="bg1"/>
                                </a:solidFill>
                                <a:latin typeface="Book Antiqua" pitchFamily="18" charset="0"/>
                                <a:cs typeface="Times New Roman" pitchFamily="18" charset="0"/>
                              </a:rPr>
                              <m:t>h</m:t>
                            </m:r>
                            <m:r>
                              <m:rPr>
                                <m:nor/>
                              </m:rPr>
                              <a:rPr lang="en-US" sz="1600" b="1" baseline="-25000" dirty="0" smtClean="0">
                                <a:solidFill>
                                  <a:schemeClr val="bg1"/>
                                </a:solidFill>
                                <a:latin typeface="Book Antiqua" pitchFamily="18" charset="0"/>
                                <a:cs typeface="Times New Roman" pitchFamily="18" charset="0"/>
                              </a:rPr>
                              <m:t>1</m:t>
                            </m:r>
                          </m:num>
                          <m:den>
                            <m:r>
                              <m:rPr>
                                <m:nor/>
                              </m:rPr>
                              <a:rPr lang="en-US" sz="1600" b="1" dirty="0" smtClean="0">
                                <a:solidFill>
                                  <a:schemeClr val="bg1"/>
                                </a:solidFill>
                                <a:latin typeface="Book Antiqua" pitchFamily="18" charset="0"/>
                                <a:cs typeface="Times New Roman" pitchFamily="18" charset="0"/>
                              </a:rPr>
                              <m:t>h</m:t>
                            </m:r>
                            <m:r>
                              <m:rPr>
                                <m:nor/>
                              </m:rPr>
                              <a:rPr lang="en-US" sz="1600" b="1" baseline="-25000" dirty="0" smtClean="0">
                                <a:solidFill>
                                  <a:schemeClr val="bg1"/>
                                </a:solidFill>
                                <a:latin typeface="Book Antiqua" pitchFamily="18" charset="0"/>
                                <a:cs typeface="Times New Roman" pitchFamily="18" charset="0"/>
                              </a:rPr>
                              <m:t>2</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135" name="TextBox 134"/>
                <p:cNvSpPr txBox="1">
                  <a:spLocks noRot="1" noChangeAspect="1" noMove="1" noResize="1" noEditPoints="1" noAdjustHandles="1" noChangeArrowheads="1" noChangeShapeType="1" noTextEdit="1"/>
                </p:cNvSpPr>
                <p:nvPr/>
              </p:nvSpPr>
              <p:spPr>
                <a:xfrm>
                  <a:off x="2026809" y="2096581"/>
                  <a:ext cx="297403" cy="566117"/>
                </a:xfrm>
                <a:prstGeom prst="rect">
                  <a:avLst/>
                </a:prstGeom>
                <a:blipFill rotWithShape="1">
                  <a:blip r:embed="rId20"/>
                  <a:stretch>
                    <a:fillRect/>
                  </a:stretch>
                </a:blipFill>
              </p:spPr>
              <p:txBody>
                <a:bodyPr/>
                <a:lstStyle/>
                <a:p>
                  <a:r>
                    <a:rPr lang="en-US">
                      <a:noFill/>
                    </a:rPr>
                    <a:t> </a:t>
                  </a:r>
                </a:p>
              </p:txBody>
            </p:sp>
          </mc:Fallback>
        </mc:AlternateContent>
        <p:sp>
          <p:nvSpPr>
            <p:cNvPr id="136" name="TextBox 135"/>
            <p:cNvSpPr txBox="1"/>
            <p:nvPr/>
          </p:nvSpPr>
          <p:spPr>
            <a:xfrm>
              <a:off x="2361190"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37" name="TextBox 136"/>
                <p:cNvSpPr txBox="1"/>
                <p:nvPr/>
              </p:nvSpPr>
              <p:spPr>
                <a:xfrm>
                  <a:off x="2575337" y="2123479"/>
                  <a:ext cx="297403" cy="51232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smtClean="0">
                                <a:solidFill>
                                  <a:schemeClr val="bg1"/>
                                </a:solidFill>
                                <a:latin typeface="Book Antiqua" pitchFamily="18" charset="0"/>
                                <a:cs typeface="Times New Roman" pitchFamily="18" charset="0"/>
                              </a:rPr>
                              <m:t>v</m:t>
                            </m:r>
                          </m:num>
                          <m:den>
                            <m:r>
                              <m:rPr>
                                <m:nor/>
                              </m:rPr>
                              <a:rPr lang="en-US" sz="1600" b="1" dirty="0" smtClean="0">
                                <a:solidFill>
                                  <a:schemeClr val="bg1"/>
                                </a:solidFill>
                                <a:latin typeface="Book Antiqua" pitchFamily="18" charset="0"/>
                                <a:cs typeface="Times New Roman" pitchFamily="18" charset="0"/>
                              </a:rPr>
                              <m:t>u</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137" name="TextBox 136"/>
                <p:cNvSpPr txBox="1">
                  <a:spLocks noRot="1" noChangeAspect="1" noMove="1" noResize="1" noEditPoints="1" noAdjustHandles="1" noChangeArrowheads="1" noChangeShapeType="1" noTextEdit="1"/>
                </p:cNvSpPr>
                <p:nvPr/>
              </p:nvSpPr>
              <p:spPr>
                <a:xfrm>
                  <a:off x="2575337" y="2123479"/>
                  <a:ext cx="297403" cy="512320"/>
                </a:xfrm>
                <a:prstGeom prst="rect">
                  <a:avLst/>
                </a:prstGeom>
                <a:blipFill rotWithShape="1">
                  <a:blip r:embed="rId21"/>
                  <a:stretch>
                    <a:fillRect/>
                  </a:stretch>
                </a:blipFill>
              </p:spPr>
              <p:txBody>
                <a:bodyPr/>
                <a:lstStyle/>
                <a:p>
                  <a:r>
                    <a:rPr lang="en-US">
                      <a:noFill/>
                    </a:rPr>
                    <a:t> </a:t>
                  </a:r>
                </a:p>
              </p:txBody>
            </p:sp>
          </mc:Fallback>
        </mc:AlternateContent>
        <p:sp>
          <p:nvSpPr>
            <p:cNvPr id="138" name="TextBox 137"/>
            <p:cNvSpPr txBox="1"/>
            <p:nvPr/>
          </p:nvSpPr>
          <p:spPr>
            <a:xfrm>
              <a:off x="1535317"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M</a:t>
              </a:r>
              <a:endParaRPr lang="en-US" sz="1600" b="1" dirty="0">
                <a:solidFill>
                  <a:schemeClr val="bg1"/>
                </a:solidFill>
                <a:latin typeface="Book Antiqua" pitchFamily="18" charset="0"/>
                <a:cs typeface="Times New Roman" pitchFamily="18" charset="0"/>
              </a:endParaRPr>
            </a:p>
          </p:txBody>
        </p:sp>
      </p:grpSp>
      <p:grpSp>
        <p:nvGrpSpPr>
          <p:cNvPr id="139" name="Group 138"/>
          <p:cNvGrpSpPr/>
          <p:nvPr/>
        </p:nvGrpSpPr>
        <p:grpSpPr>
          <a:xfrm>
            <a:off x="3227070" y="1352550"/>
            <a:ext cx="1133476" cy="359963"/>
            <a:chOff x="666750" y="2711225"/>
            <a:chExt cx="1133476" cy="359963"/>
          </a:xfrm>
        </p:grpSpPr>
        <p:pic>
          <p:nvPicPr>
            <p:cNvPr id="140" name="Picture 139"/>
            <p:cNvPicPr>
              <a:picLocks noChangeAspect="1"/>
            </p:cNvPicPr>
            <p:nvPr/>
          </p:nvPicPr>
          <p:blipFill rotWithShape="1">
            <a:blip r:embed="rId22" cstate="print">
              <a:extLst>
                <a:ext uri="{BEBA8EAE-BF5A-486C-A8C5-ECC9F3942E4B}">
                  <a14:imgProps xmlns:a14="http://schemas.microsoft.com/office/drawing/2010/main">
                    <a14:imgLayer r:embed="rId23">
                      <a14:imgEffect>
                        <a14:backgroundRemoval t="36869" b="46447" l="12468" r="86494"/>
                      </a14:imgEffect>
                    </a14:imgLayer>
                  </a14:imgProps>
                </a:ext>
                <a:ext uri="{28A0092B-C50C-407E-A947-70E740481C1C}">
                  <a14:useLocalDpi xmlns:a14="http://schemas.microsoft.com/office/drawing/2010/main" val="0"/>
                </a:ext>
              </a:extLst>
            </a:blip>
            <a:srcRect l="15693" t="37327" r="14620" b="53752"/>
            <a:stretch/>
          </p:blipFill>
          <p:spPr>
            <a:xfrm>
              <a:off x="685800" y="2711225"/>
              <a:ext cx="1114426" cy="359963"/>
            </a:xfrm>
            <a:prstGeom prst="rect">
              <a:avLst/>
            </a:prstGeom>
          </p:spPr>
        </p:pic>
        <p:sp>
          <p:nvSpPr>
            <p:cNvPr id="141" name="Rectangle 140"/>
            <p:cNvSpPr>
              <a:spLocks noChangeArrowheads="1"/>
            </p:cNvSpPr>
            <p:nvPr/>
          </p:nvSpPr>
          <p:spPr bwMode="auto">
            <a:xfrm>
              <a:off x="666750" y="2721929"/>
              <a:ext cx="1114425"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Solution : </a:t>
              </a:r>
            </a:p>
          </p:txBody>
        </p:sp>
      </p:grpSp>
      <p:cxnSp>
        <p:nvCxnSpPr>
          <p:cNvPr id="148" name="Straight Connector 147"/>
          <p:cNvCxnSpPr/>
          <p:nvPr/>
        </p:nvCxnSpPr>
        <p:spPr>
          <a:xfrm>
            <a:off x="3200400" y="1397000"/>
            <a:ext cx="0" cy="3436053"/>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sp>
        <p:nvSpPr>
          <p:cNvPr id="193" name="Rectangle 192"/>
          <p:cNvSpPr/>
          <p:nvPr/>
        </p:nvSpPr>
        <p:spPr>
          <a:xfrm>
            <a:off x="5540486" y="4134108"/>
            <a:ext cx="3154794" cy="646331"/>
          </a:xfrm>
          <a:prstGeom prst="rect">
            <a:avLst/>
          </a:prstGeom>
          <a:solidFill>
            <a:srgbClr val="002060"/>
          </a:solidFill>
          <a:ln w="19050">
            <a:solidFill>
              <a:schemeClr val="bg1"/>
            </a:solidFill>
          </a:ln>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rPr>
              <a:t>The image is formed at 12.5 cm </a:t>
            </a:r>
          </a:p>
          <a:p>
            <a:r>
              <a:rPr lang="en-US" dirty="0">
                <a:solidFill>
                  <a:schemeClr val="bg1"/>
                </a:solidFill>
                <a:effectLst>
                  <a:outerShdw blurRad="38100" dist="38100" dir="2700000" algn="tl">
                    <a:srgbClr val="000000">
                      <a:alpha val="43137"/>
                    </a:srgbClr>
                  </a:outerShdw>
                </a:effectLst>
                <a:latin typeface="Tw Cen MT" panose="020B0602020104020603" pitchFamily="34" charset="0"/>
              </a:rPr>
              <a:t>on the same side of the lens.</a:t>
            </a:r>
          </a:p>
        </p:txBody>
      </p:sp>
      <p:grpSp>
        <p:nvGrpSpPr>
          <p:cNvPr id="175" name="Group 174"/>
          <p:cNvGrpSpPr/>
          <p:nvPr/>
        </p:nvGrpSpPr>
        <p:grpSpPr>
          <a:xfrm>
            <a:off x="3671382" y="2571750"/>
            <a:ext cx="1337423" cy="566117"/>
            <a:chOff x="1535317" y="2096581"/>
            <a:chExt cx="1337423" cy="566117"/>
          </a:xfrm>
        </p:grpSpPr>
        <p:sp>
          <p:nvSpPr>
            <p:cNvPr id="182" name="TextBox 181"/>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83" name="TextBox 182"/>
                <p:cNvSpPr txBox="1"/>
                <p:nvPr/>
              </p:nvSpPr>
              <p:spPr>
                <a:xfrm>
                  <a:off x="2026809" y="2096581"/>
                  <a:ext cx="297403" cy="56611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h</m:t>
                            </m:r>
                            <m:r>
                              <m:rPr>
                                <m:nor/>
                              </m:rPr>
                              <a:rPr lang="en-US" sz="1600" b="1" baseline="-2500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2</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h</m:t>
                            </m:r>
                            <m:r>
                              <m:rPr>
                                <m:nor/>
                              </m:rPr>
                              <a:rPr lang="en-US" sz="1600" b="1" baseline="-2500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83" name="TextBox 182"/>
                <p:cNvSpPr txBox="1">
                  <a:spLocks noRot="1" noChangeAspect="1" noMove="1" noResize="1" noEditPoints="1" noAdjustHandles="1" noChangeArrowheads="1" noChangeShapeType="1" noTextEdit="1"/>
                </p:cNvSpPr>
                <p:nvPr/>
              </p:nvSpPr>
              <p:spPr>
                <a:xfrm>
                  <a:off x="2026809" y="2096581"/>
                  <a:ext cx="297403" cy="566117"/>
                </a:xfrm>
                <a:prstGeom prst="rect">
                  <a:avLst/>
                </a:prstGeom>
                <a:blipFill rotWithShape="1">
                  <a:blip r:embed="rId24"/>
                  <a:stretch>
                    <a:fillRect r="-10204" b="-5376"/>
                  </a:stretch>
                </a:blipFill>
              </p:spPr>
              <p:txBody>
                <a:bodyPr/>
                <a:lstStyle/>
                <a:p>
                  <a:r>
                    <a:rPr lang="en-US">
                      <a:noFill/>
                    </a:rPr>
                    <a:t> </a:t>
                  </a:r>
                </a:p>
              </p:txBody>
            </p:sp>
          </mc:Fallback>
        </mc:AlternateContent>
        <p:sp>
          <p:nvSpPr>
            <p:cNvPr id="184" name="TextBox 183"/>
            <p:cNvSpPr txBox="1"/>
            <p:nvPr/>
          </p:nvSpPr>
          <p:spPr>
            <a:xfrm>
              <a:off x="2361190" y="2210362"/>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85" name="TextBox 184"/>
                <p:cNvSpPr txBox="1"/>
                <p:nvPr/>
              </p:nvSpPr>
              <p:spPr>
                <a:xfrm>
                  <a:off x="2575337" y="2123479"/>
                  <a:ext cx="297403" cy="51232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u</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85" name="TextBox 184"/>
                <p:cNvSpPr txBox="1">
                  <a:spLocks noRot="1" noChangeAspect="1" noMove="1" noResize="1" noEditPoints="1" noAdjustHandles="1" noChangeArrowheads="1" noChangeShapeType="1" noTextEdit="1"/>
                </p:cNvSpPr>
                <p:nvPr/>
              </p:nvSpPr>
              <p:spPr>
                <a:xfrm>
                  <a:off x="2575337" y="2123479"/>
                  <a:ext cx="297403" cy="512320"/>
                </a:xfrm>
                <a:prstGeom prst="rect">
                  <a:avLst/>
                </a:prstGeom>
                <a:blipFill rotWithShape="1">
                  <a:blip r:embed="rId25"/>
                  <a:stretch>
                    <a:fillRect r="-2041" b="-5952"/>
                  </a:stretch>
                </a:blipFill>
              </p:spPr>
              <p:txBody>
                <a:bodyPr/>
                <a:lstStyle/>
                <a:p>
                  <a:r>
                    <a:rPr lang="en-US">
                      <a:noFill/>
                    </a:rPr>
                    <a:t> </a:t>
                  </a:r>
                </a:p>
              </p:txBody>
            </p:sp>
          </mc:Fallback>
        </mc:AlternateContent>
        <p:sp>
          <p:nvSpPr>
            <p:cNvPr id="186" name="TextBox 185"/>
            <p:cNvSpPr txBox="1"/>
            <p:nvPr/>
          </p:nvSpPr>
          <p:spPr>
            <a:xfrm>
              <a:off x="1535317" y="2210362"/>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M</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grpSp>
      <p:grpSp>
        <p:nvGrpSpPr>
          <p:cNvPr id="187" name="Group 186"/>
          <p:cNvGrpSpPr/>
          <p:nvPr/>
        </p:nvGrpSpPr>
        <p:grpSpPr>
          <a:xfrm>
            <a:off x="3630930" y="3152325"/>
            <a:ext cx="1219200" cy="564065"/>
            <a:chOff x="1470660" y="2096581"/>
            <a:chExt cx="1219200" cy="564065"/>
          </a:xfrm>
        </p:grpSpPr>
        <p:sp>
          <p:nvSpPr>
            <p:cNvPr id="188" name="TextBox 187"/>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89" name="TextBox 188"/>
                <p:cNvSpPr txBox="1"/>
                <p:nvPr/>
              </p:nvSpPr>
              <p:spPr>
                <a:xfrm>
                  <a:off x="2026809" y="2096581"/>
                  <a:ext cx="663051" cy="56406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h</m:t>
                            </m:r>
                            <m:r>
                              <m:rPr>
                                <m:nor/>
                              </m:rPr>
                              <a:rPr lang="en-US" sz="1600" b="1" baseline="-2500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u</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89" name="TextBox 188"/>
                <p:cNvSpPr txBox="1">
                  <a:spLocks noRot="1" noChangeAspect="1" noMove="1" noResize="1" noEditPoints="1" noAdjustHandles="1" noChangeArrowheads="1" noChangeShapeType="1" noTextEdit="1"/>
                </p:cNvSpPr>
                <p:nvPr/>
              </p:nvSpPr>
              <p:spPr>
                <a:xfrm>
                  <a:off x="2026809" y="2096581"/>
                  <a:ext cx="663051" cy="564065"/>
                </a:xfrm>
                <a:prstGeom prst="rect">
                  <a:avLst/>
                </a:prstGeom>
                <a:blipFill rotWithShape="1">
                  <a:blip r:embed="rId26"/>
                  <a:stretch>
                    <a:fillRect/>
                  </a:stretch>
                </a:blipFill>
              </p:spPr>
              <p:txBody>
                <a:bodyPr/>
                <a:lstStyle/>
                <a:p>
                  <a:r>
                    <a:rPr lang="en-US">
                      <a:noFill/>
                    </a:rPr>
                    <a:t> </a:t>
                  </a:r>
                </a:p>
              </p:txBody>
            </p:sp>
          </mc:Fallback>
        </mc:AlternateContent>
        <p:sp>
          <p:nvSpPr>
            <p:cNvPr id="196" name="TextBox 195"/>
            <p:cNvSpPr txBox="1"/>
            <p:nvPr/>
          </p:nvSpPr>
          <p:spPr>
            <a:xfrm>
              <a:off x="1470660" y="2210362"/>
              <a:ext cx="41148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h</a:t>
              </a:r>
              <a:r>
                <a:rPr lang="en-US" sz="1600" b="1" baseline="-2500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2</a:t>
              </a:r>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grpSp>
      <p:sp>
        <p:nvSpPr>
          <p:cNvPr id="197" name="TextBox 196"/>
          <p:cNvSpPr txBox="1"/>
          <p:nvPr/>
        </p:nvSpPr>
        <p:spPr>
          <a:xfrm>
            <a:off x="3200400" y="3833786"/>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198" name="TextBox 197"/>
          <p:cNvSpPr txBox="1"/>
          <p:nvPr/>
        </p:nvSpPr>
        <p:spPr>
          <a:xfrm>
            <a:off x="3933713" y="3834812"/>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99" name="TextBox 198"/>
              <p:cNvSpPr txBox="1"/>
              <p:nvPr/>
            </p:nvSpPr>
            <p:spPr>
              <a:xfrm>
                <a:off x="4069938" y="3721031"/>
                <a:ext cx="1067850" cy="56406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12.5 </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5</m:t>
                          </m:r>
                        </m:num>
                        <m:den>
                          <m:r>
                            <a:rPr lang="en-US" sz="1600" b="1" i="0" dirty="0" smtClean="0">
                              <a:solidFill>
                                <a:schemeClr val="bg1"/>
                              </a:solidFill>
                              <a:effectLst>
                                <a:outerShdw blurRad="38100" dist="38100" dir="2700000" algn="tl">
                                  <a:srgbClr val="000000">
                                    <a:alpha val="43137"/>
                                  </a:srgbClr>
                                </a:outerShdw>
                              </a:effectLst>
                              <a:latin typeface="Cambria Math"/>
                              <a:cs typeface="Times New Roman" pitchFamily="18" charset="0"/>
                            </a:rPr>
                            <m:t>–</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10</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99" name="TextBox 198"/>
              <p:cNvSpPr txBox="1">
                <a:spLocks noRot="1" noChangeAspect="1" noMove="1" noResize="1" noEditPoints="1" noAdjustHandles="1" noChangeArrowheads="1" noChangeShapeType="1" noTextEdit="1"/>
              </p:cNvSpPr>
              <p:nvPr/>
            </p:nvSpPr>
            <p:spPr>
              <a:xfrm>
                <a:off x="4069938" y="3721031"/>
                <a:ext cx="1067850" cy="564065"/>
              </a:xfrm>
              <a:prstGeom prst="rect">
                <a:avLst/>
              </a:prstGeom>
              <a:blipFill rotWithShape="1">
                <a:blip r:embed="rId27"/>
                <a:stretch>
                  <a:fillRect/>
                </a:stretch>
              </a:blipFill>
            </p:spPr>
            <p:txBody>
              <a:bodyPr/>
              <a:lstStyle/>
              <a:p>
                <a:r>
                  <a:rPr lang="en-US">
                    <a:noFill/>
                  </a:rPr>
                  <a:t> </a:t>
                </a:r>
              </a:p>
            </p:txBody>
          </p:sp>
        </mc:Fallback>
      </mc:AlternateContent>
      <p:sp>
        <p:nvSpPr>
          <p:cNvPr id="200" name="TextBox 199"/>
          <p:cNvSpPr txBox="1"/>
          <p:nvPr/>
        </p:nvSpPr>
        <p:spPr>
          <a:xfrm>
            <a:off x="3623310" y="3834812"/>
            <a:ext cx="41148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h</a:t>
            </a:r>
            <a:r>
              <a:rPr lang="en-US" sz="1600" b="1" baseline="-2500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2</a:t>
            </a:r>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cxnSp>
        <p:nvCxnSpPr>
          <p:cNvPr id="201" name="Straight Connector 200"/>
          <p:cNvCxnSpPr/>
          <p:nvPr/>
        </p:nvCxnSpPr>
        <p:spPr>
          <a:xfrm flipV="1">
            <a:off x="4807122" y="3812269"/>
            <a:ext cx="213811" cy="114582"/>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V="1">
            <a:off x="4470234" y="4071807"/>
            <a:ext cx="260228" cy="167346"/>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203" name="Rectangle 202"/>
          <p:cNvSpPr/>
          <p:nvPr/>
        </p:nvSpPr>
        <p:spPr>
          <a:xfrm>
            <a:off x="4823601" y="3518085"/>
            <a:ext cx="280846" cy="323165"/>
          </a:xfrm>
          <a:prstGeom prst="rect">
            <a:avLst/>
          </a:prstGeom>
        </p:spPr>
        <p:txBody>
          <a:bodyPr wrap="none">
            <a:spAutoFit/>
          </a:bodyPr>
          <a:lstStyle/>
          <a:p>
            <a:r>
              <a:rPr lang="en-US" sz="1500" b="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500" b="1" dirty="0">
              <a:solidFill>
                <a:srgbClr val="FFFF00"/>
              </a:solidFill>
              <a:effectLst>
                <a:outerShdw blurRad="38100" dist="38100" dir="2700000" algn="tl">
                  <a:srgbClr val="000000">
                    <a:alpha val="43137"/>
                  </a:srgbClr>
                </a:outerShdw>
              </a:effectLst>
            </a:endParaRPr>
          </a:p>
        </p:txBody>
      </p:sp>
      <p:sp>
        <p:nvSpPr>
          <p:cNvPr id="204" name="Rectangle 203"/>
          <p:cNvSpPr/>
          <p:nvPr/>
        </p:nvSpPr>
        <p:spPr>
          <a:xfrm>
            <a:off x="4675964" y="4028625"/>
            <a:ext cx="280846" cy="323165"/>
          </a:xfrm>
          <a:prstGeom prst="rect">
            <a:avLst/>
          </a:prstGeom>
        </p:spPr>
        <p:txBody>
          <a:bodyPr wrap="none">
            <a:spAutoFit/>
          </a:bodyPr>
          <a:lstStyle/>
          <a:p>
            <a:r>
              <a:rPr lang="en-US" sz="1500" b="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500" b="1" dirty="0">
              <a:solidFill>
                <a:srgbClr val="FFFF00"/>
              </a:solidFill>
              <a:effectLst>
                <a:outerShdw blurRad="38100" dist="38100" dir="2700000" algn="tl">
                  <a:srgbClr val="000000">
                    <a:alpha val="43137"/>
                  </a:srgbClr>
                </a:outerShdw>
              </a:effectLst>
            </a:endParaRPr>
          </a:p>
        </p:txBody>
      </p:sp>
      <p:sp>
        <p:nvSpPr>
          <p:cNvPr id="205" name="TextBox 204"/>
          <p:cNvSpPr txBox="1"/>
          <p:nvPr/>
        </p:nvSpPr>
        <p:spPr>
          <a:xfrm>
            <a:off x="5316600" y="3017735"/>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06" name="TextBox 205"/>
          <p:cNvSpPr txBox="1"/>
          <p:nvPr/>
        </p:nvSpPr>
        <p:spPr>
          <a:xfrm>
            <a:off x="6049913" y="3017735"/>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07" name="TextBox 206"/>
          <p:cNvSpPr txBox="1"/>
          <p:nvPr/>
        </p:nvSpPr>
        <p:spPr>
          <a:xfrm>
            <a:off x="6295660" y="3017735"/>
            <a:ext cx="867184" cy="338554"/>
          </a:xfrm>
          <a:prstGeom prst="rect">
            <a:avLst/>
          </a:prstGeom>
          <a:noFill/>
        </p:spPr>
        <p:txBody>
          <a:bodyPr wrap="square" rtlCol="0">
            <a:spAutoFit/>
          </a:bodyPr>
          <a:lstStyle/>
          <a:p>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6.25 cm</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08" name="TextBox 207"/>
          <p:cNvSpPr txBox="1"/>
          <p:nvPr/>
        </p:nvSpPr>
        <p:spPr>
          <a:xfrm>
            <a:off x="5739510" y="3017735"/>
            <a:ext cx="41148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h</a:t>
            </a:r>
            <a:r>
              <a:rPr lang="en-US" sz="1600" b="1" baseline="-2500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2</a:t>
            </a:r>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09" name="TextBox 208"/>
          <p:cNvSpPr txBox="1">
            <a:spLocks noChangeArrowheads="1"/>
          </p:cNvSpPr>
          <p:nvPr/>
        </p:nvSpPr>
        <p:spPr bwMode="auto">
          <a:xfrm>
            <a:off x="5194935" y="3352350"/>
            <a:ext cx="2845078" cy="646331"/>
          </a:xfrm>
          <a:prstGeom prst="rect">
            <a:avLst/>
          </a:prstGeom>
          <a:solidFill>
            <a:srgbClr val="002060"/>
          </a:solidFill>
          <a:ln w="19050">
            <a:solidFill>
              <a:schemeClr val="bg1"/>
            </a:solidFill>
          </a:ln>
        </p:spPr>
        <p:txBody>
          <a:bodyPr wrap="square">
            <a:spAutoFit/>
          </a:bodyPr>
          <a:lstStyle>
            <a:defPPr>
              <a:defRPr lang="en-US"/>
            </a:defPPr>
            <a:lvl1pPr>
              <a:defRPr>
                <a:solidFill>
                  <a:schemeClr val="bg1"/>
                </a:solidFill>
                <a:effectLst>
                  <a:outerShdw blurRad="38100" dist="38100" dir="2700000" algn="tl">
                    <a:srgbClr val="000000">
                      <a:alpha val="43137"/>
                    </a:srgbClr>
                  </a:outerShdw>
                </a:effectLst>
                <a:latin typeface="Tw Cen MT" panose="020B06020201040206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The image height is 6.25 cm and it is erect.</a:t>
            </a:r>
          </a:p>
        </p:txBody>
      </p:sp>
      <p:sp>
        <p:nvSpPr>
          <p:cNvPr id="210" name="TextBox 209"/>
          <p:cNvSpPr txBox="1"/>
          <p:nvPr/>
        </p:nvSpPr>
        <p:spPr>
          <a:xfrm>
            <a:off x="3221916" y="2685531"/>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11" name="TextBox 210"/>
          <p:cNvSpPr txBox="1"/>
          <p:nvPr/>
        </p:nvSpPr>
        <p:spPr>
          <a:xfrm>
            <a:off x="3232673" y="3265080"/>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cxnSp>
        <p:nvCxnSpPr>
          <p:cNvPr id="212" name="Straight Connector 211"/>
          <p:cNvCxnSpPr/>
          <p:nvPr/>
        </p:nvCxnSpPr>
        <p:spPr>
          <a:xfrm>
            <a:off x="5085395" y="2885625"/>
            <a:ext cx="0" cy="1939563"/>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grpSp>
        <p:nvGrpSpPr>
          <p:cNvPr id="213" name="Group 212"/>
          <p:cNvGrpSpPr/>
          <p:nvPr/>
        </p:nvGrpSpPr>
        <p:grpSpPr>
          <a:xfrm>
            <a:off x="5814837" y="3976053"/>
            <a:ext cx="784866" cy="512320"/>
            <a:chOff x="1535317" y="2123479"/>
            <a:chExt cx="784866" cy="512320"/>
          </a:xfrm>
        </p:grpSpPr>
        <p:sp>
          <p:nvSpPr>
            <p:cNvPr id="214" name="TextBox 213"/>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15" name="TextBox 214"/>
                <p:cNvSpPr txBox="1"/>
                <p:nvPr/>
              </p:nvSpPr>
              <p:spPr>
                <a:xfrm>
                  <a:off x="2022780" y="2123479"/>
                  <a:ext cx="297403" cy="51232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u</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15" name="TextBox 214"/>
                <p:cNvSpPr txBox="1">
                  <a:spLocks noRot="1" noChangeAspect="1" noMove="1" noResize="1" noEditPoints="1" noAdjustHandles="1" noChangeArrowheads="1" noChangeShapeType="1" noTextEdit="1"/>
                </p:cNvSpPr>
                <p:nvPr/>
              </p:nvSpPr>
              <p:spPr>
                <a:xfrm>
                  <a:off x="2022780" y="2123479"/>
                  <a:ext cx="297403" cy="512320"/>
                </a:xfrm>
                <a:prstGeom prst="rect">
                  <a:avLst/>
                </a:prstGeom>
                <a:blipFill rotWithShape="1">
                  <a:blip r:embed="rId28"/>
                  <a:stretch>
                    <a:fillRect r="-2041" b="-5952"/>
                  </a:stretch>
                </a:blipFill>
              </p:spPr>
              <p:txBody>
                <a:bodyPr/>
                <a:lstStyle/>
                <a:p>
                  <a:r>
                    <a:rPr lang="en-US">
                      <a:noFill/>
                    </a:rPr>
                    <a:t> </a:t>
                  </a:r>
                </a:p>
              </p:txBody>
            </p:sp>
          </mc:Fallback>
        </mc:AlternateContent>
        <p:sp>
          <p:nvSpPr>
            <p:cNvPr id="216" name="TextBox 215"/>
            <p:cNvSpPr txBox="1"/>
            <p:nvPr/>
          </p:nvSpPr>
          <p:spPr>
            <a:xfrm>
              <a:off x="1535317" y="2210362"/>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M</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grpSp>
      <p:sp>
        <p:nvSpPr>
          <p:cNvPr id="217" name="TextBox 216"/>
          <p:cNvSpPr txBox="1"/>
          <p:nvPr/>
        </p:nvSpPr>
        <p:spPr>
          <a:xfrm>
            <a:off x="5365371" y="4062936"/>
            <a:ext cx="381000"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sym typeface="Symbol"/>
              </a:rPr>
              <a:t></a:t>
            </a:r>
            <a:endParaRPr lang="en-US" sz="1600" b="1" dirty="0">
              <a:solidFill>
                <a:srgbClr val="002060"/>
              </a:solidFill>
              <a:latin typeface="Book Antiqua" pitchFamily="18" charset="0"/>
              <a:cs typeface="Times New Roman" pitchFamily="18" charset="0"/>
            </a:endParaRPr>
          </a:p>
        </p:txBody>
      </p:sp>
      <p:sp>
        <p:nvSpPr>
          <p:cNvPr id="218" name="TextBox 217"/>
          <p:cNvSpPr txBox="1"/>
          <p:nvPr/>
        </p:nvSpPr>
        <p:spPr>
          <a:xfrm>
            <a:off x="6630035" y="4062936"/>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19" name="TextBox 218"/>
              <p:cNvSpPr txBox="1"/>
              <p:nvPr/>
            </p:nvSpPr>
            <p:spPr>
              <a:xfrm>
                <a:off x="6805042" y="3952425"/>
                <a:ext cx="642555"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12.5</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10</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19" name="TextBox 218"/>
              <p:cNvSpPr txBox="1">
                <a:spLocks noRot="1" noChangeAspect="1" noMove="1" noResize="1" noEditPoints="1" noAdjustHandles="1" noChangeArrowheads="1" noChangeShapeType="1" noTextEdit="1"/>
              </p:cNvSpPr>
              <p:nvPr/>
            </p:nvSpPr>
            <p:spPr>
              <a:xfrm>
                <a:off x="6805042" y="3952425"/>
                <a:ext cx="642555" cy="558166"/>
              </a:xfrm>
              <a:prstGeom prst="rect">
                <a:avLst/>
              </a:prstGeom>
              <a:blipFill rotWithShape="1">
                <a:blip r:embed="rId29"/>
                <a:stretch>
                  <a:fillRect/>
                </a:stretch>
              </a:blipFill>
            </p:spPr>
            <p:txBody>
              <a:bodyPr/>
              <a:lstStyle/>
              <a:p>
                <a:r>
                  <a:rPr lang="en-US">
                    <a:noFill/>
                  </a:rPr>
                  <a:t> </a:t>
                </a:r>
              </a:p>
            </p:txBody>
          </p:sp>
        </mc:Fallback>
      </mc:AlternateContent>
      <p:sp>
        <p:nvSpPr>
          <p:cNvPr id="220" name="TextBox 219"/>
          <p:cNvSpPr txBox="1"/>
          <p:nvPr/>
        </p:nvSpPr>
        <p:spPr>
          <a:xfrm>
            <a:off x="7633335" y="4058714"/>
            <a:ext cx="756159"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 1.25</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21" name="TextBox 220"/>
          <p:cNvSpPr txBox="1"/>
          <p:nvPr/>
        </p:nvSpPr>
        <p:spPr>
          <a:xfrm>
            <a:off x="7512686" y="4062936"/>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22" name="TextBox 221"/>
          <p:cNvSpPr txBox="1">
            <a:spLocks noChangeArrowheads="1"/>
          </p:cNvSpPr>
          <p:nvPr/>
        </p:nvSpPr>
        <p:spPr bwMode="auto">
          <a:xfrm>
            <a:off x="5190172" y="4517271"/>
            <a:ext cx="2847961" cy="349554"/>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600" b="1" dirty="0">
                <a:solidFill>
                  <a:schemeClr val="bg1"/>
                </a:solidFill>
                <a:effectLst>
                  <a:outerShdw blurRad="38100" dist="38100" dir="2700000" algn="tl">
                    <a:srgbClr val="000000">
                      <a:alpha val="43137"/>
                    </a:srgbClr>
                  </a:outerShdw>
                </a:effectLst>
                <a:latin typeface="Book Antiqua" pitchFamily="18" charset="0"/>
              </a:rPr>
              <a:t>The image is magnified.</a:t>
            </a:r>
          </a:p>
        </p:txBody>
      </p:sp>
      <p:sp>
        <p:nvSpPr>
          <p:cNvPr id="223" name="TextBox 222"/>
          <p:cNvSpPr txBox="1"/>
          <p:nvPr/>
        </p:nvSpPr>
        <p:spPr>
          <a:xfrm>
            <a:off x="3204210" y="4453615"/>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224" name="TextBox 223"/>
          <p:cNvSpPr txBox="1"/>
          <p:nvPr/>
        </p:nvSpPr>
        <p:spPr>
          <a:xfrm>
            <a:off x="3937523" y="4454641"/>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25" name="TextBox 224"/>
              <p:cNvSpPr txBox="1"/>
              <p:nvPr/>
            </p:nvSpPr>
            <p:spPr>
              <a:xfrm>
                <a:off x="4073748" y="4340860"/>
                <a:ext cx="1067850" cy="56406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12.5</m:t>
                          </m:r>
                        </m:num>
                        <m:den>
                          <m:r>
                            <a:rPr lang="en-US" sz="1600" b="1" i="0" dirty="0" smtClean="0">
                              <a:solidFill>
                                <a:schemeClr val="bg1"/>
                              </a:solidFill>
                              <a:effectLst>
                                <a:outerShdw blurRad="38100" dist="38100" dir="2700000" algn="tl">
                                  <a:srgbClr val="000000">
                                    <a:alpha val="43137"/>
                                  </a:srgbClr>
                                </a:outerShdw>
                              </a:effectLst>
                              <a:latin typeface="Cambria Math"/>
                              <a:cs typeface="Times New Roman" pitchFamily="18" charset="0"/>
                            </a:rPr>
                            <m:t>–</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2</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25" name="TextBox 224"/>
              <p:cNvSpPr txBox="1">
                <a:spLocks noRot="1" noChangeAspect="1" noMove="1" noResize="1" noEditPoints="1" noAdjustHandles="1" noChangeArrowheads="1" noChangeShapeType="1" noTextEdit="1"/>
              </p:cNvSpPr>
              <p:nvPr/>
            </p:nvSpPr>
            <p:spPr>
              <a:xfrm>
                <a:off x="4073748" y="4340860"/>
                <a:ext cx="1067850" cy="564065"/>
              </a:xfrm>
              <a:prstGeom prst="rect">
                <a:avLst/>
              </a:prstGeom>
              <a:blipFill rotWithShape="1">
                <a:blip r:embed="rId30"/>
                <a:stretch>
                  <a:fillRect/>
                </a:stretch>
              </a:blipFill>
            </p:spPr>
            <p:txBody>
              <a:bodyPr/>
              <a:lstStyle/>
              <a:p>
                <a:r>
                  <a:rPr lang="en-US">
                    <a:noFill/>
                  </a:rPr>
                  <a:t> </a:t>
                </a:r>
              </a:p>
            </p:txBody>
          </p:sp>
        </mc:Fallback>
      </mc:AlternateContent>
      <p:sp>
        <p:nvSpPr>
          <p:cNvPr id="226" name="TextBox 225"/>
          <p:cNvSpPr txBox="1"/>
          <p:nvPr/>
        </p:nvSpPr>
        <p:spPr>
          <a:xfrm>
            <a:off x="3627120" y="4454641"/>
            <a:ext cx="41148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h</a:t>
            </a:r>
            <a:r>
              <a:rPr lang="en-US" sz="1600" b="1" baseline="-2500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2</a:t>
            </a:r>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Tree>
    <p:extLst>
      <p:ext uri="{BB962C8B-B14F-4D97-AF65-F5344CB8AC3E}">
        <p14:creationId xmlns:p14="http://schemas.microsoft.com/office/powerpoint/2010/main" val="297930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1.38889E-6 1.97531E-6 L -0.24861 -0.44198 " pathEditMode="relative" rAng="0" ptsTypes="AA">
                                      <p:cBhvr>
                                        <p:cTn id="6" dur="2000" fill="hold"/>
                                        <p:tgtEl>
                                          <p:spTgt spid="193"/>
                                        </p:tgtEl>
                                        <p:attrNameLst>
                                          <p:attrName>ppt_x</p:attrName>
                                          <p:attrName>ppt_y</p:attrName>
                                        </p:attrNameLst>
                                      </p:cBhvr>
                                      <p:rCtr x="-12431" y="-22099"/>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10"/>
                                        </p:tgtEl>
                                        <p:attrNameLst>
                                          <p:attrName>style.visibility</p:attrName>
                                        </p:attrNameLst>
                                      </p:cBhvr>
                                      <p:to>
                                        <p:strVal val="visible"/>
                                      </p:to>
                                    </p:set>
                                    <p:animEffect transition="in" filter="wipe(left)">
                                      <p:cBhvr>
                                        <p:cTn id="11" dur="500"/>
                                        <p:tgtEl>
                                          <p:spTgt spid="2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5"/>
                                        </p:tgtEl>
                                        <p:attrNameLst>
                                          <p:attrName>style.visibility</p:attrName>
                                        </p:attrNameLst>
                                      </p:cBhvr>
                                      <p:to>
                                        <p:strVal val="visible"/>
                                      </p:to>
                                    </p:set>
                                    <p:animEffect transition="in" filter="wipe(left)">
                                      <p:cBhvr>
                                        <p:cTn id="16" dur="500"/>
                                        <p:tgtEl>
                                          <p:spTgt spid="17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1"/>
                                        </p:tgtEl>
                                        <p:attrNameLst>
                                          <p:attrName>style.visibility</p:attrName>
                                        </p:attrNameLst>
                                      </p:cBhvr>
                                      <p:to>
                                        <p:strVal val="visible"/>
                                      </p:to>
                                    </p:set>
                                    <p:animEffect transition="in" filter="wipe(left)">
                                      <p:cBhvr>
                                        <p:cTn id="21" dur="500"/>
                                        <p:tgtEl>
                                          <p:spTgt spid="2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7"/>
                                        </p:tgtEl>
                                        <p:attrNameLst>
                                          <p:attrName>style.visibility</p:attrName>
                                        </p:attrNameLst>
                                      </p:cBhvr>
                                      <p:to>
                                        <p:strVal val="visible"/>
                                      </p:to>
                                    </p:set>
                                    <p:animEffect transition="in" filter="wipe(left)">
                                      <p:cBhvr>
                                        <p:cTn id="26" dur="500"/>
                                        <p:tgtEl>
                                          <p:spTgt spid="18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7"/>
                                        </p:tgtEl>
                                        <p:attrNameLst>
                                          <p:attrName>style.visibility</p:attrName>
                                        </p:attrNameLst>
                                      </p:cBhvr>
                                      <p:to>
                                        <p:strVal val="visible"/>
                                      </p:to>
                                    </p:set>
                                    <p:animEffect transition="in" filter="wipe(left)">
                                      <p:cBhvr>
                                        <p:cTn id="31" dur="500"/>
                                        <p:tgtEl>
                                          <p:spTgt spid="19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0"/>
                                        </p:tgtEl>
                                        <p:attrNameLst>
                                          <p:attrName>style.visibility</p:attrName>
                                        </p:attrNameLst>
                                      </p:cBhvr>
                                      <p:to>
                                        <p:strVal val="visible"/>
                                      </p:to>
                                    </p:set>
                                    <p:animEffect transition="in" filter="wipe(left)">
                                      <p:cBhvr>
                                        <p:cTn id="36" dur="500"/>
                                        <p:tgtEl>
                                          <p:spTgt spid="20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8"/>
                                        </p:tgtEl>
                                        <p:attrNameLst>
                                          <p:attrName>style.visibility</p:attrName>
                                        </p:attrNameLst>
                                      </p:cBhvr>
                                      <p:to>
                                        <p:strVal val="visible"/>
                                      </p:to>
                                    </p:set>
                                    <p:animEffect transition="in" filter="wipe(left)">
                                      <p:cBhvr>
                                        <p:cTn id="41" dur="500"/>
                                        <p:tgtEl>
                                          <p:spTgt spid="19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99"/>
                                        </p:tgtEl>
                                        <p:attrNameLst>
                                          <p:attrName>style.visibility</p:attrName>
                                        </p:attrNameLst>
                                      </p:cBhvr>
                                      <p:to>
                                        <p:strVal val="visible"/>
                                      </p:to>
                                    </p:set>
                                    <p:animEffect transition="in" filter="wipe(left)">
                                      <p:cBhvr>
                                        <p:cTn id="46" dur="500"/>
                                        <p:tgtEl>
                                          <p:spTgt spid="19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01"/>
                                        </p:tgtEl>
                                        <p:attrNameLst>
                                          <p:attrName>style.visibility</p:attrName>
                                        </p:attrNameLst>
                                      </p:cBhvr>
                                      <p:to>
                                        <p:strVal val="visible"/>
                                      </p:to>
                                    </p:set>
                                    <p:animEffect transition="in" filter="wipe(up)">
                                      <p:cBhvr>
                                        <p:cTn id="51" dur="500"/>
                                        <p:tgtEl>
                                          <p:spTgt spid="201"/>
                                        </p:tgtEl>
                                      </p:cBhvr>
                                    </p:animEffect>
                                  </p:childTnLst>
                                </p:cTn>
                              </p:par>
                              <p:par>
                                <p:cTn id="52" presetID="22" presetClass="entr" presetSubtype="1" fill="hold" nodeType="withEffect">
                                  <p:stCondLst>
                                    <p:cond delay="0"/>
                                  </p:stCondLst>
                                  <p:childTnLst>
                                    <p:set>
                                      <p:cBhvr>
                                        <p:cTn id="53" dur="1" fill="hold">
                                          <p:stCondLst>
                                            <p:cond delay="0"/>
                                          </p:stCondLst>
                                        </p:cTn>
                                        <p:tgtEl>
                                          <p:spTgt spid="202"/>
                                        </p:tgtEl>
                                        <p:attrNameLst>
                                          <p:attrName>style.visibility</p:attrName>
                                        </p:attrNameLst>
                                      </p:cBhvr>
                                      <p:to>
                                        <p:strVal val="visible"/>
                                      </p:to>
                                    </p:set>
                                    <p:animEffect transition="in" filter="wipe(up)">
                                      <p:cBhvr>
                                        <p:cTn id="54" dur="500"/>
                                        <p:tgtEl>
                                          <p:spTgt spid="202"/>
                                        </p:tgtEl>
                                      </p:cBhvr>
                                    </p:animEffect>
                                  </p:childTnLst>
                                </p:cTn>
                              </p:par>
                              <p:par>
                                <p:cTn id="55" presetID="53" presetClass="entr" presetSubtype="0" fill="hold" grpId="0" nodeType="withEffect">
                                  <p:stCondLst>
                                    <p:cond delay="0"/>
                                  </p:stCondLst>
                                  <p:childTnLst>
                                    <p:set>
                                      <p:cBhvr>
                                        <p:cTn id="56" dur="1" fill="hold">
                                          <p:stCondLst>
                                            <p:cond delay="0"/>
                                          </p:stCondLst>
                                        </p:cTn>
                                        <p:tgtEl>
                                          <p:spTgt spid="203"/>
                                        </p:tgtEl>
                                        <p:attrNameLst>
                                          <p:attrName>style.visibility</p:attrName>
                                        </p:attrNameLst>
                                      </p:cBhvr>
                                      <p:to>
                                        <p:strVal val="visible"/>
                                      </p:to>
                                    </p:set>
                                    <p:anim calcmode="lin" valueType="num">
                                      <p:cBhvr>
                                        <p:cTn id="57" dur="500" fill="hold"/>
                                        <p:tgtEl>
                                          <p:spTgt spid="203"/>
                                        </p:tgtEl>
                                        <p:attrNameLst>
                                          <p:attrName>ppt_w</p:attrName>
                                        </p:attrNameLst>
                                      </p:cBhvr>
                                      <p:tavLst>
                                        <p:tav tm="0">
                                          <p:val>
                                            <p:fltVal val="0"/>
                                          </p:val>
                                        </p:tav>
                                        <p:tav tm="100000">
                                          <p:val>
                                            <p:strVal val="#ppt_w"/>
                                          </p:val>
                                        </p:tav>
                                      </p:tavLst>
                                    </p:anim>
                                    <p:anim calcmode="lin" valueType="num">
                                      <p:cBhvr>
                                        <p:cTn id="58" dur="500" fill="hold"/>
                                        <p:tgtEl>
                                          <p:spTgt spid="203"/>
                                        </p:tgtEl>
                                        <p:attrNameLst>
                                          <p:attrName>ppt_h</p:attrName>
                                        </p:attrNameLst>
                                      </p:cBhvr>
                                      <p:tavLst>
                                        <p:tav tm="0">
                                          <p:val>
                                            <p:fltVal val="0"/>
                                          </p:val>
                                        </p:tav>
                                        <p:tav tm="100000">
                                          <p:val>
                                            <p:strVal val="#ppt_h"/>
                                          </p:val>
                                        </p:tav>
                                      </p:tavLst>
                                    </p:anim>
                                    <p:animEffect transition="in" filter="fade">
                                      <p:cBhvr>
                                        <p:cTn id="59" dur="500"/>
                                        <p:tgtEl>
                                          <p:spTgt spid="203"/>
                                        </p:tgtEl>
                                      </p:cBhvr>
                                    </p:animEffect>
                                  </p:childTnLst>
                                </p:cTn>
                              </p:par>
                              <p:par>
                                <p:cTn id="60" presetID="53" presetClass="entr" presetSubtype="0" fill="hold" grpId="0" nodeType="withEffect">
                                  <p:stCondLst>
                                    <p:cond delay="0"/>
                                  </p:stCondLst>
                                  <p:childTnLst>
                                    <p:set>
                                      <p:cBhvr>
                                        <p:cTn id="61" dur="1" fill="hold">
                                          <p:stCondLst>
                                            <p:cond delay="0"/>
                                          </p:stCondLst>
                                        </p:cTn>
                                        <p:tgtEl>
                                          <p:spTgt spid="204"/>
                                        </p:tgtEl>
                                        <p:attrNameLst>
                                          <p:attrName>style.visibility</p:attrName>
                                        </p:attrNameLst>
                                      </p:cBhvr>
                                      <p:to>
                                        <p:strVal val="visible"/>
                                      </p:to>
                                    </p:set>
                                    <p:anim calcmode="lin" valueType="num">
                                      <p:cBhvr>
                                        <p:cTn id="62" dur="500" fill="hold"/>
                                        <p:tgtEl>
                                          <p:spTgt spid="204"/>
                                        </p:tgtEl>
                                        <p:attrNameLst>
                                          <p:attrName>ppt_w</p:attrName>
                                        </p:attrNameLst>
                                      </p:cBhvr>
                                      <p:tavLst>
                                        <p:tav tm="0">
                                          <p:val>
                                            <p:fltVal val="0"/>
                                          </p:val>
                                        </p:tav>
                                        <p:tav tm="100000">
                                          <p:val>
                                            <p:strVal val="#ppt_w"/>
                                          </p:val>
                                        </p:tav>
                                      </p:tavLst>
                                    </p:anim>
                                    <p:anim calcmode="lin" valueType="num">
                                      <p:cBhvr>
                                        <p:cTn id="63" dur="500" fill="hold"/>
                                        <p:tgtEl>
                                          <p:spTgt spid="204"/>
                                        </p:tgtEl>
                                        <p:attrNameLst>
                                          <p:attrName>ppt_h</p:attrName>
                                        </p:attrNameLst>
                                      </p:cBhvr>
                                      <p:tavLst>
                                        <p:tav tm="0">
                                          <p:val>
                                            <p:fltVal val="0"/>
                                          </p:val>
                                        </p:tav>
                                        <p:tav tm="100000">
                                          <p:val>
                                            <p:strVal val="#ppt_h"/>
                                          </p:val>
                                        </p:tav>
                                      </p:tavLst>
                                    </p:anim>
                                    <p:animEffect transition="in" filter="fade">
                                      <p:cBhvr>
                                        <p:cTn id="64" dur="500"/>
                                        <p:tgtEl>
                                          <p:spTgt spid="20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23"/>
                                        </p:tgtEl>
                                        <p:attrNameLst>
                                          <p:attrName>style.visibility</p:attrName>
                                        </p:attrNameLst>
                                      </p:cBhvr>
                                      <p:to>
                                        <p:strVal val="visible"/>
                                      </p:to>
                                    </p:set>
                                    <p:animEffect transition="in" filter="wipe(left)">
                                      <p:cBhvr>
                                        <p:cTn id="69" dur="500"/>
                                        <p:tgtEl>
                                          <p:spTgt spid="22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26"/>
                                        </p:tgtEl>
                                        <p:attrNameLst>
                                          <p:attrName>style.visibility</p:attrName>
                                        </p:attrNameLst>
                                      </p:cBhvr>
                                      <p:to>
                                        <p:strVal val="visible"/>
                                      </p:to>
                                    </p:set>
                                    <p:animEffect transition="in" filter="wipe(left)">
                                      <p:cBhvr>
                                        <p:cTn id="74" dur="500"/>
                                        <p:tgtEl>
                                          <p:spTgt spid="22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24"/>
                                        </p:tgtEl>
                                        <p:attrNameLst>
                                          <p:attrName>style.visibility</p:attrName>
                                        </p:attrNameLst>
                                      </p:cBhvr>
                                      <p:to>
                                        <p:strVal val="visible"/>
                                      </p:to>
                                    </p:set>
                                    <p:animEffect transition="in" filter="wipe(left)">
                                      <p:cBhvr>
                                        <p:cTn id="79" dur="500"/>
                                        <p:tgtEl>
                                          <p:spTgt spid="22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25"/>
                                        </p:tgtEl>
                                        <p:attrNameLst>
                                          <p:attrName>style.visibility</p:attrName>
                                        </p:attrNameLst>
                                      </p:cBhvr>
                                      <p:to>
                                        <p:strVal val="visible"/>
                                      </p:to>
                                    </p:set>
                                    <p:animEffect transition="in" filter="wipe(left)">
                                      <p:cBhvr>
                                        <p:cTn id="84" dur="500"/>
                                        <p:tgtEl>
                                          <p:spTgt spid="225"/>
                                        </p:tgtEl>
                                      </p:cBhvr>
                                    </p:animEffect>
                                  </p:childTnLst>
                                </p:cTn>
                              </p:par>
                            </p:childTnLst>
                          </p:cTn>
                        </p:par>
                        <p:par>
                          <p:cTn id="85" fill="hold">
                            <p:stCondLst>
                              <p:cond delay="500"/>
                            </p:stCondLst>
                            <p:childTnLst>
                              <p:par>
                                <p:cTn id="86" presetID="22" presetClass="entr" presetSubtype="1" fill="hold" nodeType="afterEffect">
                                  <p:stCondLst>
                                    <p:cond delay="0"/>
                                  </p:stCondLst>
                                  <p:childTnLst>
                                    <p:set>
                                      <p:cBhvr>
                                        <p:cTn id="87" dur="1" fill="hold">
                                          <p:stCondLst>
                                            <p:cond delay="0"/>
                                          </p:stCondLst>
                                        </p:cTn>
                                        <p:tgtEl>
                                          <p:spTgt spid="212"/>
                                        </p:tgtEl>
                                        <p:attrNameLst>
                                          <p:attrName>style.visibility</p:attrName>
                                        </p:attrNameLst>
                                      </p:cBhvr>
                                      <p:to>
                                        <p:strVal val="visible"/>
                                      </p:to>
                                    </p:set>
                                    <p:animEffect transition="in" filter="wipe(up)">
                                      <p:cBhvr>
                                        <p:cTn id="88" dur="500"/>
                                        <p:tgtEl>
                                          <p:spTgt spid="21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05"/>
                                        </p:tgtEl>
                                        <p:attrNameLst>
                                          <p:attrName>style.visibility</p:attrName>
                                        </p:attrNameLst>
                                      </p:cBhvr>
                                      <p:to>
                                        <p:strVal val="visible"/>
                                      </p:to>
                                    </p:set>
                                    <p:animEffect transition="in" filter="wipe(left)">
                                      <p:cBhvr>
                                        <p:cTn id="93" dur="500"/>
                                        <p:tgtEl>
                                          <p:spTgt spid="205"/>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208"/>
                                        </p:tgtEl>
                                        <p:attrNameLst>
                                          <p:attrName>style.visibility</p:attrName>
                                        </p:attrNameLst>
                                      </p:cBhvr>
                                      <p:to>
                                        <p:strVal val="visible"/>
                                      </p:to>
                                    </p:set>
                                    <p:animEffect transition="in" filter="wipe(left)">
                                      <p:cBhvr>
                                        <p:cTn id="98" dur="500"/>
                                        <p:tgtEl>
                                          <p:spTgt spid="20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06"/>
                                        </p:tgtEl>
                                        <p:attrNameLst>
                                          <p:attrName>style.visibility</p:attrName>
                                        </p:attrNameLst>
                                      </p:cBhvr>
                                      <p:to>
                                        <p:strVal val="visible"/>
                                      </p:to>
                                    </p:set>
                                    <p:animEffect transition="in" filter="wipe(left)">
                                      <p:cBhvr>
                                        <p:cTn id="103" dur="500"/>
                                        <p:tgtEl>
                                          <p:spTgt spid="20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07"/>
                                        </p:tgtEl>
                                        <p:attrNameLst>
                                          <p:attrName>style.visibility</p:attrName>
                                        </p:attrNameLst>
                                      </p:cBhvr>
                                      <p:to>
                                        <p:strVal val="visible"/>
                                      </p:to>
                                    </p:set>
                                    <p:animEffect transition="in" filter="wipe(left)">
                                      <p:cBhvr>
                                        <p:cTn id="108" dur="500"/>
                                        <p:tgtEl>
                                          <p:spTgt spid="207"/>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209"/>
                                        </p:tgtEl>
                                        <p:attrNameLst>
                                          <p:attrName>style.visibility</p:attrName>
                                        </p:attrNameLst>
                                      </p:cBhvr>
                                      <p:to>
                                        <p:strVal val="visible"/>
                                      </p:to>
                                    </p:set>
                                    <p:animEffect transition="in" filter="wipe(left)">
                                      <p:cBhvr>
                                        <p:cTn id="113" dur="500"/>
                                        <p:tgtEl>
                                          <p:spTgt spid="209"/>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17"/>
                                        </p:tgtEl>
                                        <p:attrNameLst>
                                          <p:attrName>style.visibility</p:attrName>
                                        </p:attrNameLst>
                                      </p:cBhvr>
                                      <p:to>
                                        <p:strVal val="visible"/>
                                      </p:to>
                                    </p:set>
                                    <p:animEffect transition="in" filter="wipe(left)">
                                      <p:cBhvr>
                                        <p:cTn id="118" dur="500"/>
                                        <p:tgtEl>
                                          <p:spTgt spid="21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213"/>
                                        </p:tgtEl>
                                        <p:attrNameLst>
                                          <p:attrName>style.visibility</p:attrName>
                                        </p:attrNameLst>
                                      </p:cBhvr>
                                      <p:to>
                                        <p:strVal val="visible"/>
                                      </p:to>
                                    </p:set>
                                    <p:animEffect transition="in" filter="wipe(left)">
                                      <p:cBhvr>
                                        <p:cTn id="123" dur="500"/>
                                        <p:tgtEl>
                                          <p:spTgt spid="21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218"/>
                                        </p:tgtEl>
                                        <p:attrNameLst>
                                          <p:attrName>style.visibility</p:attrName>
                                        </p:attrNameLst>
                                      </p:cBhvr>
                                      <p:to>
                                        <p:strVal val="visible"/>
                                      </p:to>
                                    </p:set>
                                    <p:animEffect transition="in" filter="wipe(left)">
                                      <p:cBhvr>
                                        <p:cTn id="128" dur="500"/>
                                        <p:tgtEl>
                                          <p:spTgt spid="21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219"/>
                                        </p:tgtEl>
                                        <p:attrNameLst>
                                          <p:attrName>style.visibility</p:attrName>
                                        </p:attrNameLst>
                                      </p:cBhvr>
                                      <p:to>
                                        <p:strVal val="visible"/>
                                      </p:to>
                                    </p:set>
                                    <p:animEffect transition="in" filter="wipe(left)">
                                      <p:cBhvr>
                                        <p:cTn id="133" dur="500"/>
                                        <p:tgtEl>
                                          <p:spTgt spid="219"/>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221"/>
                                        </p:tgtEl>
                                        <p:attrNameLst>
                                          <p:attrName>style.visibility</p:attrName>
                                        </p:attrNameLst>
                                      </p:cBhvr>
                                      <p:to>
                                        <p:strVal val="visible"/>
                                      </p:to>
                                    </p:set>
                                    <p:animEffect transition="in" filter="wipe(left)">
                                      <p:cBhvr>
                                        <p:cTn id="138" dur="500"/>
                                        <p:tgtEl>
                                          <p:spTgt spid="221"/>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220"/>
                                        </p:tgtEl>
                                        <p:attrNameLst>
                                          <p:attrName>style.visibility</p:attrName>
                                        </p:attrNameLst>
                                      </p:cBhvr>
                                      <p:to>
                                        <p:strVal val="visible"/>
                                      </p:to>
                                    </p:set>
                                    <p:animEffect transition="in" filter="wipe(left)">
                                      <p:cBhvr>
                                        <p:cTn id="143" dur="500"/>
                                        <p:tgtEl>
                                          <p:spTgt spid="220"/>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222"/>
                                        </p:tgtEl>
                                        <p:attrNameLst>
                                          <p:attrName>style.visibility</p:attrName>
                                        </p:attrNameLst>
                                      </p:cBhvr>
                                      <p:to>
                                        <p:strVal val="visible"/>
                                      </p:to>
                                    </p:set>
                                    <p:animEffect transition="in" filter="wipe(left)">
                                      <p:cBhvr>
                                        <p:cTn id="148"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1" animBg="1"/>
      <p:bldP spid="197" grpId="0"/>
      <p:bldP spid="198" grpId="0"/>
      <p:bldP spid="199" grpId="0"/>
      <p:bldP spid="200" grpId="0"/>
      <p:bldP spid="203" grpId="0"/>
      <p:bldP spid="204" grpId="0"/>
      <p:bldP spid="205" grpId="0"/>
      <p:bldP spid="206" grpId="0"/>
      <p:bldP spid="207" grpId="0"/>
      <p:bldP spid="208" grpId="0"/>
      <p:bldP spid="209" grpId="0" animBg="1"/>
      <p:bldP spid="210" grpId="0"/>
      <p:bldP spid="211" grpId="0"/>
      <p:bldP spid="217" grpId="0"/>
      <p:bldP spid="218" grpId="0"/>
      <p:bldP spid="219" grpId="0"/>
      <p:bldP spid="220" grpId="0"/>
      <p:bldP spid="221" grpId="0"/>
      <p:bldP spid="222" grpId="0"/>
      <p:bldP spid="223" grpId="0"/>
      <p:bldP spid="224" grpId="0"/>
      <p:bldP spid="225" grpId="0"/>
      <p:bldP spid="2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Picture 2" descr="D:\d drive\MJ WORK\Pooja mam (physics)\CBSE (X)\Light - Reflection and Refraction\900_Rizwana-Khan_Purple Gradient Background.jpg"/>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171" name="Group 170"/>
          <p:cNvGrpSpPr/>
          <p:nvPr/>
        </p:nvGrpSpPr>
        <p:grpSpPr>
          <a:xfrm>
            <a:off x="190500" y="163830"/>
            <a:ext cx="762000" cy="762000"/>
            <a:chOff x="190500" y="163830"/>
            <a:chExt cx="762000" cy="762000"/>
          </a:xfrm>
        </p:grpSpPr>
        <p:sp>
          <p:nvSpPr>
            <p:cNvPr id="172" name="Oval 171"/>
            <p:cNvSpPr/>
            <p:nvPr/>
          </p:nvSpPr>
          <p:spPr>
            <a:xfrm>
              <a:off x="190500" y="163830"/>
              <a:ext cx="762000" cy="762000"/>
            </a:xfrm>
            <a:prstGeom prst="ellipse">
              <a:avLst/>
            </a:prstGeom>
            <a:solidFill>
              <a:srgbClr val="FFC000"/>
            </a:solidFill>
            <a:ln w="57150">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extBox 172"/>
            <p:cNvSpPr txBox="1"/>
            <p:nvPr/>
          </p:nvSpPr>
          <p:spPr>
            <a:xfrm>
              <a:off x="402516" y="283220"/>
              <a:ext cx="343364" cy="523220"/>
            </a:xfrm>
            <a:prstGeom prst="rect">
              <a:avLst/>
            </a:prstGeom>
            <a:noFill/>
          </p:spPr>
          <p:txBody>
            <a:bodyPr wrap="none" rtlCol="0">
              <a:spAutoFit/>
            </a:bodyPr>
            <a:lstStyle/>
            <a:p>
              <a:r>
                <a:rPr lang="en-US" sz="2800" b="1" dirty="0" smtClean="0">
                  <a:latin typeface="Agency FB" panose="020B0503020202020204" pitchFamily="34" charset="0"/>
                </a:rPr>
                <a:t>2</a:t>
              </a:r>
              <a:endParaRPr lang="en-US" sz="2800" b="1" dirty="0">
                <a:latin typeface="Agency FB" panose="020B0503020202020204" pitchFamily="34" charset="0"/>
              </a:endParaRPr>
            </a:p>
          </p:txBody>
        </p:sp>
      </p:grpSp>
      <p:grpSp>
        <p:nvGrpSpPr>
          <p:cNvPr id="21" name="Group 373"/>
          <p:cNvGrpSpPr/>
          <p:nvPr/>
        </p:nvGrpSpPr>
        <p:grpSpPr>
          <a:xfrm>
            <a:off x="5262778" y="1483434"/>
            <a:ext cx="3279243" cy="1418446"/>
            <a:chOff x="4490228" y="1447801"/>
            <a:chExt cx="3279243" cy="1891261"/>
          </a:xfrm>
        </p:grpSpPr>
        <p:cxnSp>
          <p:nvCxnSpPr>
            <p:cNvPr id="22" name="Straight Connector 21"/>
            <p:cNvCxnSpPr/>
            <p:nvPr/>
          </p:nvCxnSpPr>
          <p:spPr>
            <a:xfrm rot="5400000">
              <a:off x="5139723" y="2404650"/>
              <a:ext cx="1828800" cy="1588"/>
            </a:xfrm>
            <a:prstGeom prst="line">
              <a:avLst/>
            </a:prstGeom>
            <a:ln w="28575">
              <a:solidFill>
                <a:srgbClr val="FF6600"/>
              </a:solidFill>
              <a:prstDash val="sysDash"/>
            </a:ln>
          </p:spPr>
          <p:style>
            <a:lnRef idx="1">
              <a:schemeClr val="accent1"/>
            </a:lnRef>
            <a:fillRef idx="0">
              <a:schemeClr val="accent1"/>
            </a:fillRef>
            <a:effectRef idx="0">
              <a:schemeClr val="accent1"/>
            </a:effectRef>
            <a:fontRef idx="minor">
              <a:schemeClr val="tx1"/>
            </a:fontRef>
          </p:style>
        </p:cxnSp>
        <p:grpSp>
          <p:nvGrpSpPr>
            <p:cNvPr id="23" name="Group 65"/>
            <p:cNvGrpSpPr/>
            <p:nvPr/>
          </p:nvGrpSpPr>
          <p:grpSpPr>
            <a:xfrm>
              <a:off x="4490228" y="1447801"/>
              <a:ext cx="3279243" cy="1891261"/>
              <a:chOff x="2928598" y="1219200"/>
              <a:chExt cx="4492174" cy="2590801"/>
            </a:xfrm>
          </p:grpSpPr>
          <p:sp>
            <p:nvSpPr>
              <p:cNvPr id="24" name="TextBox 23"/>
              <p:cNvSpPr txBox="1"/>
              <p:nvPr/>
            </p:nvSpPr>
            <p:spPr>
              <a:xfrm>
                <a:off x="2928598" y="2525006"/>
                <a:ext cx="553657" cy="505941"/>
              </a:xfrm>
              <a:prstGeom prst="rect">
                <a:avLst/>
              </a:prstGeom>
              <a:noFill/>
            </p:spPr>
            <p:txBody>
              <a:bodyPr wrap="square" rtlCol="0">
                <a:spAutoFit/>
              </a:bodyPr>
              <a:lstStyle/>
              <a:p>
                <a:pPr algn="ctr"/>
                <a:r>
                  <a:rPr lang="en-US" sz="1200" b="1" dirty="0" smtClean="0">
                    <a:solidFill>
                      <a:schemeClr val="bg1"/>
                    </a:solidFill>
                  </a:rPr>
                  <a:t>2F</a:t>
                </a:r>
                <a:r>
                  <a:rPr lang="en-US" sz="1200" b="1" baseline="-25000" dirty="0" smtClean="0">
                    <a:solidFill>
                      <a:schemeClr val="bg1"/>
                    </a:solidFill>
                  </a:rPr>
                  <a:t>1</a:t>
                </a:r>
                <a:endParaRPr lang="en-US" sz="1200" b="1" baseline="-25000" dirty="0">
                  <a:solidFill>
                    <a:schemeClr val="bg1"/>
                  </a:solidFill>
                </a:endParaRPr>
              </a:p>
            </p:txBody>
          </p:sp>
          <p:sp>
            <p:nvSpPr>
              <p:cNvPr id="25" name="TextBox 24"/>
              <p:cNvSpPr txBox="1"/>
              <p:nvPr/>
            </p:nvSpPr>
            <p:spPr>
              <a:xfrm>
                <a:off x="6666590" y="2533702"/>
                <a:ext cx="527221" cy="505941"/>
              </a:xfrm>
              <a:prstGeom prst="rect">
                <a:avLst/>
              </a:prstGeom>
              <a:noFill/>
            </p:spPr>
            <p:txBody>
              <a:bodyPr wrap="square" rtlCol="0">
                <a:spAutoFit/>
              </a:bodyPr>
              <a:lstStyle/>
              <a:p>
                <a:r>
                  <a:rPr lang="en-US" sz="1200" b="1" dirty="0" smtClean="0">
                    <a:solidFill>
                      <a:schemeClr val="bg1"/>
                    </a:solidFill>
                  </a:rPr>
                  <a:t>2F</a:t>
                </a:r>
                <a:r>
                  <a:rPr lang="en-US" sz="1200" b="1" baseline="-25000" dirty="0" smtClean="0">
                    <a:solidFill>
                      <a:schemeClr val="bg1"/>
                    </a:solidFill>
                  </a:rPr>
                  <a:t>2</a:t>
                </a:r>
                <a:endParaRPr lang="en-US" sz="1200" b="1" baseline="-25000" dirty="0">
                  <a:solidFill>
                    <a:schemeClr val="bg1"/>
                  </a:solidFill>
                </a:endParaRPr>
              </a:p>
            </p:txBody>
          </p:sp>
          <p:sp>
            <p:nvSpPr>
              <p:cNvPr id="26" name="TextBox 25"/>
              <p:cNvSpPr txBox="1"/>
              <p:nvPr/>
            </p:nvSpPr>
            <p:spPr>
              <a:xfrm>
                <a:off x="4759850" y="2435054"/>
                <a:ext cx="393509" cy="505941"/>
              </a:xfrm>
              <a:prstGeom prst="rect">
                <a:avLst/>
              </a:prstGeom>
              <a:noFill/>
            </p:spPr>
            <p:txBody>
              <a:bodyPr wrap="none" rtlCol="0">
                <a:spAutoFit/>
              </a:bodyPr>
              <a:lstStyle/>
              <a:p>
                <a:r>
                  <a:rPr lang="en-US" sz="1200" b="1" dirty="0" smtClean="0">
                    <a:solidFill>
                      <a:schemeClr val="bg1"/>
                    </a:solidFill>
                  </a:rPr>
                  <a:t>O</a:t>
                </a:r>
                <a:endParaRPr lang="en-US" sz="1200" b="1" dirty="0">
                  <a:solidFill>
                    <a:schemeClr val="bg1"/>
                  </a:solidFill>
                </a:endParaRPr>
              </a:p>
            </p:txBody>
          </p:sp>
          <p:sp>
            <p:nvSpPr>
              <p:cNvPr id="27" name="TextBox 26"/>
              <p:cNvSpPr txBox="1"/>
              <p:nvPr/>
            </p:nvSpPr>
            <p:spPr>
              <a:xfrm>
                <a:off x="5740171" y="2522033"/>
                <a:ext cx="696942" cy="505941"/>
              </a:xfrm>
              <a:prstGeom prst="rect">
                <a:avLst/>
              </a:prstGeom>
              <a:noFill/>
            </p:spPr>
            <p:txBody>
              <a:bodyPr wrap="square" rtlCol="0">
                <a:spAutoFit/>
              </a:bodyPr>
              <a:lstStyle/>
              <a:p>
                <a:r>
                  <a:rPr lang="en-US" sz="1200" b="1" dirty="0" smtClean="0">
                    <a:solidFill>
                      <a:schemeClr val="bg1"/>
                    </a:solidFill>
                  </a:rPr>
                  <a:t>F</a:t>
                </a:r>
                <a:r>
                  <a:rPr lang="en-US" sz="1200" b="1" baseline="-25000" dirty="0" smtClean="0">
                    <a:solidFill>
                      <a:schemeClr val="bg1"/>
                    </a:solidFill>
                  </a:rPr>
                  <a:t>2</a:t>
                </a:r>
                <a:endParaRPr lang="en-US" sz="1200" b="1" baseline="-25000" dirty="0">
                  <a:solidFill>
                    <a:schemeClr val="bg1"/>
                  </a:solidFill>
                </a:endParaRPr>
              </a:p>
            </p:txBody>
          </p:sp>
          <p:cxnSp>
            <p:nvCxnSpPr>
              <p:cNvPr id="28" name="Straight Arrow Connector 27"/>
              <p:cNvCxnSpPr/>
              <p:nvPr/>
            </p:nvCxnSpPr>
            <p:spPr>
              <a:xfrm>
                <a:off x="2971882" y="2514601"/>
                <a:ext cx="4448890" cy="0"/>
              </a:xfrm>
              <a:prstGeom prst="straightConnector1">
                <a:avLst/>
              </a:prstGeom>
              <a:ln>
                <a:solidFill>
                  <a:srgbClr val="FF6600"/>
                </a:solidFill>
                <a:headEnd type="none" w="lg" len="lg"/>
                <a:tailEnd type="none" w="lg" len="lg"/>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3937423" y="2495678"/>
                <a:ext cx="550131" cy="505941"/>
              </a:xfrm>
              <a:prstGeom prst="rect">
                <a:avLst/>
              </a:prstGeom>
              <a:noFill/>
            </p:spPr>
            <p:txBody>
              <a:bodyPr wrap="square" rtlCol="0">
                <a:spAutoFit/>
              </a:bodyPr>
              <a:lstStyle/>
              <a:p>
                <a:pPr algn="ctr"/>
                <a:r>
                  <a:rPr lang="en-US" sz="1200" b="1" dirty="0" smtClean="0">
                    <a:solidFill>
                      <a:schemeClr val="bg1"/>
                    </a:solidFill>
                  </a:rPr>
                  <a:t>F</a:t>
                </a:r>
                <a:r>
                  <a:rPr lang="en-US" sz="1200" b="1" baseline="-25000" dirty="0" smtClean="0">
                    <a:solidFill>
                      <a:schemeClr val="bg1"/>
                    </a:solidFill>
                  </a:rPr>
                  <a:t>1</a:t>
                </a:r>
                <a:endParaRPr lang="en-US" sz="1200" b="1" baseline="-25000" dirty="0">
                  <a:solidFill>
                    <a:schemeClr val="bg1"/>
                  </a:solidFill>
                </a:endParaRPr>
              </a:p>
            </p:txBody>
          </p:sp>
          <p:sp>
            <p:nvSpPr>
              <p:cNvPr id="30" name="Flowchart: Connector 29"/>
              <p:cNvSpPr/>
              <p:nvPr/>
            </p:nvSpPr>
            <p:spPr>
              <a:xfrm>
                <a:off x="3156155" y="2470558"/>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sp>
            <p:nvSpPr>
              <p:cNvPr id="31" name="Flowchart: Connector 30"/>
              <p:cNvSpPr/>
              <p:nvPr/>
            </p:nvSpPr>
            <p:spPr>
              <a:xfrm>
                <a:off x="4151440" y="2474936"/>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prstClr val="black"/>
                  </a:solidFill>
                </a:endParaRPr>
              </a:p>
            </p:txBody>
          </p:sp>
          <p:sp>
            <p:nvSpPr>
              <p:cNvPr id="32" name="Flowchart: Connector 31"/>
              <p:cNvSpPr/>
              <p:nvPr/>
            </p:nvSpPr>
            <p:spPr>
              <a:xfrm>
                <a:off x="5031997" y="2471935"/>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sp>
            <p:nvSpPr>
              <p:cNvPr id="33" name="Flowchart: Connector 32"/>
              <p:cNvSpPr/>
              <p:nvPr/>
            </p:nvSpPr>
            <p:spPr>
              <a:xfrm>
                <a:off x="5893804" y="2474907"/>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sp>
            <p:nvSpPr>
              <p:cNvPr id="34" name="Flowchart: Connector 33"/>
              <p:cNvSpPr/>
              <p:nvPr/>
            </p:nvSpPr>
            <p:spPr>
              <a:xfrm>
                <a:off x="6888849" y="2472006"/>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sp>
            <p:nvSpPr>
              <p:cNvPr id="35" name="Freeform 34"/>
              <p:cNvSpPr/>
              <p:nvPr/>
            </p:nvSpPr>
            <p:spPr>
              <a:xfrm>
                <a:off x="4657726" y="1219200"/>
                <a:ext cx="834113" cy="2590801"/>
              </a:xfrm>
              <a:custGeom>
                <a:avLst/>
                <a:gdLst>
                  <a:gd name="connsiteX0" fmla="*/ 0 w 533400"/>
                  <a:gd name="connsiteY0" fmla="*/ 1295400 h 2590800"/>
                  <a:gd name="connsiteX1" fmla="*/ 5479 w 533400"/>
                  <a:gd name="connsiteY1" fmla="*/ 1034178 h 2590800"/>
                  <a:gd name="connsiteX2" fmla="*/ 266702 w 533400"/>
                  <a:gd name="connsiteY2" fmla="*/ 0 h 2590800"/>
                  <a:gd name="connsiteX3" fmla="*/ 527922 w 533400"/>
                  <a:gd name="connsiteY3" fmla="*/ 1034180 h 2590800"/>
                  <a:gd name="connsiteX4" fmla="*/ 533401 w 533400"/>
                  <a:gd name="connsiteY4" fmla="*/ 1295401 h 2590800"/>
                  <a:gd name="connsiteX5" fmla="*/ 527922 w 533400"/>
                  <a:gd name="connsiteY5" fmla="*/ 1556622 h 2590800"/>
                  <a:gd name="connsiteX6" fmla="*/ 266700 w 533400"/>
                  <a:gd name="connsiteY6" fmla="*/ 2590801 h 2590800"/>
                  <a:gd name="connsiteX7" fmla="*/ 5480 w 533400"/>
                  <a:gd name="connsiteY7" fmla="*/ 1556622 h 2590800"/>
                  <a:gd name="connsiteX8" fmla="*/ 1 w 533400"/>
                  <a:gd name="connsiteY8" fmla="*/ 1295401 h 2590800"/>
                  <a:gd name="connsiteX9" fmla="*/ 0 w 533400"/>
                  <a:gd name="connsiteY9" fmla="*/ 1295400 h 2590800"/>
                  <a:gd name="connsiteX0" fmla="*/ 0 w 576938"/>
                  <a:gd name="connsiteY0" fmla="*/ 1295405 h 2590806"/>
                  <a:gd name="connsiteX1" fmla="*/ 5479 w 576938"/>
                  <a:gd name="connsiteY1" fmla="*/ 1034183 h 2590806"/>
                  <a:gd name="connsiteX2" fmla="*/ 266702 w 576938"/>
                  <a:gd name="connsiteY2" fmla="*/ 5 h 2590806"/>
                  <a:gd name="connsiteX3" fmla="*/ 527922 w 576938"/>
                  <a:gd name="connsiteY3" fmla="*/ 1034185 h 2590806"/>
                  <a:gd name="connsiteX4" fmla="*/ 533401 w 576938"/>
                  <a:gd name="connsiteY4" fmla="*/ 1295406 h 2590806"/>
                  <a:gd name="connsiteX5" fmla="*/ 266700 w 576938"/>
                  <a:gd name="connsiteY5" fmla="*/ 2590806 h 2590806"/>
                  <a:gd name="connsiteX6" fmla="*/ 5480 w 576938"/>
                  <a:gd name="connsiteY6" fmla="*/ 1556627 h 2590806"/>
                  <a:gd name="connsiteX7" fmla="*/ 1 w 576938"/>
                  <a:gd name="connsiteY7" fmla="*/ 1295406 h 2590806"/>
                  <a:gd name="connsiteX8" fmla="*/ 0 w 576938"/>
                  <a:gd name="connsiteY8" fmla="*/ 1295405 h 2590806"/>
                  <a:gd name="connsiteX0" fmla="*/ 0 w 527922"/>
                  <a:gd name="connsiteY0" fmla="*/ 1295405 h 2590806"/>
                  <a:gd name="connsiteX1" fmla="*/ 5479 w 527922"/>
                  <a:gd name="connsiteY1" fmla="*/ 1034183 h 2590806"/>
                  <a:gd name="connsiteX2" fmla="*/ 266702 w 527922"/>
                  <a:gd name="connsiteY2" fmla="*/ 5 h 2590806"/>
                  <a:gd name="connsiteX3" fmla="*/ 527922 w 527922"/>
                  <a:gd name="connsiteY3" fmla="*/ 1034185 h 2590806"/>
                  <a:gd name="connsiteX4" fmla="*/ 266700 w 527922"/>
                  <a:gd name="connsiteY4" fmla="*/ 2590806 h 2590806"/>
                  <a:gd name="connsiteX5" fmla="*/ 5480 w 527922"/>
                  <a:gd name="connsiteY5" fmla="*/ 1556627 h 2590806"/>
                  <a:gd name="connsiteX6" fmla="*/ 1 w 527922"/>
                  <a:gd name="connsiteY6" fmla="*/ 1295406 h 2590806"/>
                  <a:gd name="connsiteX7" fmla="*/ 0 w 527922"/>
                  <a:gd name="connsiteY7" fmla="*/ 1295405 h 2590806"/>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5480 w 310239"/>
                  <a:gd name="connsiteY4" fmla="*/ 1816059 h 2850238"/>
                  <a:gd name="connsiteX5" fmla="*/ 1 w 310239"/>
                  <a:gd name="connsiteY5" fmla="*/ 1554838 h 2850238"/>
                  <a:gd name="connsiteX6" fmla="*/ 0 w 310239"/>
                  <a:gd name="connsiteY6" fmla="*/ 1554837 h 2850238"/>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1 w 310239"/>
                  <a:gd name="connsiteY4" fmla="*/ 1554838 h 2850238"/>
                  <a:gd name="connsiteX5" fmla="*/ 0 w 310239"/>
                  <a:gd name="connsiteY5" fmla="*/ 1554837 h 2850238"/>
                  <a:gd name="connsiteX0" fmla="*/ 0 w 310238"/>
                  <a:gd name="connsiteY0" fmla="*/ 1554838 h 2850238"/>
                  <a:gd name="connsiteX1" fmla="*/ 5478 w 310238"/>
                  <a:gd name="connsiteY1" fmla="*/ 1293615 h 2850238"/>
                  <a:gd name="connsiteX2" fmla="*/ 266701 w 310238"/>
                  <a:gd name="connsiteY2" fmla="*/ 259437 h 2850238"/>
                  <a:gd name="connsiteX3" fmla="*/ 266699 w 310238"/>
                  <a:gd name="connsiteY3" fmla="*/ 2850238 h 2850238"/>
                  <a:gd name="connsiteX4" fmla="*/ 0 w 310238"/>
                  <a:gd name="connsiteY4" fmla="*/ 1554838 h 2850238"/>
                  <a:gd name="connsiteX0" fmla="*/ 0 w 310238"/>
                  <a:gd name="connsiteY0" fmla="*/ 1295401 h 2590801"/>
                  <a:gd name="connsiteX1" fmla="*/ 266701 w 310238"/>
                  <a:gd name="connsiteY1" fmla="*/ 0 h 2590801"/>
                  <a:gd name="connsiteX2" fmla="*/ 266699 w 310238"/>
                  <a:gd name="connsiteY2" fmla="*/ 2590801 h 2590801"/>
                  <a:gd name="connsiteX3" fmla="*/ 0 w 310238"/>
                  <a:gd name="connsiteY3" fmla="*/ 1295401 h 2590801"/>
                  <a:gd name="connsiteX0" fmla="*/ 0 w 43539"/>
                  <a:gd name="connsiteY0" fmla="*/ 2590801 h 2590801"/>
                  <a:gd name="connsiteX1" fmla="*/ 2 w 43539"/>
                  <a:gd name="connsiteY1" fmla="*/ 0 h 2590801"/>
                  <a:gd name="connsiteX2" fmla="*/ 0 w 43539"/>
                  <a:gd name="connsiteY2" fmla="*/ 2590801 h 2590801"/>
                  <a:gd name="connsiteX0" fmla="*/ 0 w 357864"/>
                  <a:gd name="connsiteY0" fmla="*/ 2590801 h 2590801"/>
                  <a:gd name="connsiteX1" fmla="*/ 2 w 357864"/>
                  <a:gd name="connsiteY1" fmla="*/ 0 h 2590801"/>
                  <a:gd name="connsiteX2" fmla="*/ 0 w 357864"/>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9549 w 567413"/>
                  <a:gd name="connsiteY0" fmla="*/ 2590801 h 2590801"/>
                  <a:gd name="connsiteX1" fmla="*/ 209551 w 567413"/>
                  <a:gd name="connsiteY1" fmla="*/ 0 h 2590801"/>
                  <a:gd name="connsiteX2" fmla="*/ 209549 w 567413"/>
                  <a:gd name="connsiteY2" fmla="*/ 2590801 h 2590801"/>
                  <a:gd name="connsiteX0" fmla="*/ 342899 w 700763"/>
                  <a:gd name="connsiteY0" fmla="*/ 2590801 h 2590801"/>
                  <a:gd name="connsiteX1" fmla="*/ 342901 w 700763"/>
                  <a:gd name="connsiteY1" fmla="*/ 0 h 2590801"/>
                  <a:gd name="connsiteX2" fmla="*/ 342899 w 700763"/>
                  <a:gd name="connsiteY2" fmla="*/ 2590801 h 2590801"/>
                  <a:gd name="connsiteX0" fmla="*/ 342899 w 653138"/>
                  <a:gd name="connsiteY0" fmla="*/ 2590801 h 2590801"/>
                  <a:gd name="connsiteX1" fmla="*/ 342901 w 653138"/>
                  <a:gd name="connsiteY1" fmla="*/ 0 h 2590801"/>
                  <a:gd name="connsiteX2" fmla="*/ 342899 w 653138"/>
                  <a:gd name="connsiteY2" fmla="*/ 2590801 h 2590801"/>
                  <a:gd name="connsiteX0" fmla="*/ 276224 w 586463"/>
                  <a:gd name="connsiteY0" fmla="*/ 2590801 h 2590801"/>
                  <a:gd name="connsiteX1" fmla="*/ 276226 w 586463"/>
                  <a:gd name="connsiteY1" fmla="*/ 0 h 2590801"/>
                  <a:gd name="connsiteX2" fmla="*/ 276224 w 586463"/>
                  <a:gd name="connsiteY2" fmla="*/ 2590801 h 2590801"/>
                  <a:gd name="connsiteX0" fmla="*/ 409574 w 719813"/>
                  <a:gd name="connsiteY0" fmla="*/ 2590801 h 2590801"/>
                  <a:gd name="connsiteX1" fmla="*/ 409576 w 719813"/>
                  <a:gd name="connsiteY1" fmla="*/ 0 h 2590801"/>
                  <a:gd name="connsiteX2" fmla="*/ 409574 w 7198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Lst>
                <a:ahLst/>
                <a:cxnLst>
                  <a:cxn ang="0">
                    <a:pos x="connsiteX0" y="connsiteY0"/>
                  </a:cxn>
                  <a:cxn ang="0">
                    <a:pos x="connsiteX1" y="connsiteY1"/>
                  </a:cxn>
                  <a:cxn ang="0">
                    <a:pos x="connsiteX2" y="connsiteY2"/>
                  </a:cxn>
                </a:cxnLst>
                <a:rect l="l" t="t" r="r" b="b"/>
                <a:pathLst>
                  <a:path w="834113" h="2590801">
                    <a:moveTo>
                      <a:pt x="409574" y="2590801"/>
                    </a:moveTo>
                    <a:cubicBezTo>
                      <a:pt x="154305" y="2012951"/>
                      <a:pt x="0" y="987425"/>
                      <a:pt x="409576" y="0"/>
                    </a:cubicBezTo>
                    <a:cubicBezTo>
                      <a:pt x="834113" y="888087"/>
                      <a:pt x="637896" y="1999894"/>
                      <a:pt x="409574" y="2590801"/>
                    </a:cubicBezTo>
                    <a:close/>
                  </a:path>
                </a:pathLst>
              </a:cu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grpSp>
      </p:grpSp>
      <p:sp>
        <p:nvSpPr>
          <p:cNvPr id="12" name="TextBox 11"/>
          <p:cNvSpPr txBox="1"/>
          <p:nvPr/>
        </p:nvSpPr>
        <p:spPr>
          <a:xfrm>
            <a:off x="8185120" y="2704639"/>
            <a:ext cx="298480" cy="276999"/>
          </a:xfrm>
          <a:prstGeom prst="rect">
            <a:avLst/>
          </a:prstGeom>
          <a:noFill/>
        </p:spPr>
        <p:txBody>
          <a:bodyPr wrap="none" rtlCol="0">
            <a:spAutoFit/>
          </a:bodyPr>
          <a:lstStyle/>
          <a:p>
            <a:r>
              <a:rPr lang="en-US" sz="1200" b="1" dirty="0" smtClean="0">
                <a:solidFill>
                  <a:schemeClr val="bg1"/>
                </a:solidFill>
                <a:cs typeface="Times New Roman" pitchFamily="18" charset="0"/>
              </a:rPr>
              <a:t>B</a:t>
            </a:r>
            <a:r>
              <a:rPr lang="en-US" sz="1200" b="1" baseline="30000" dirty="0" smtClean="0">
                <a:solidFill>
                  <a:schemeClr val="bg1"/>
                </a:solidFill>
                <a:cs typeface="Times New Roman" pitchFamily="18" charset="0"/>
              </a:rPr>
              <a:t>I</a:t>
            </a:r>
            <a:endParaRPr lang="en-US" sz="1200" b="1" baseline="30000" dirty="0">
              <a:solidFill>
                <a:schemeClr val="bg1"/>
              </a:solidFill>
              <a:cs typeface="Times New Roman" pitchFamily="18" charset="0"/>
            </a:endParaRPr>
          </a:p>
        </p:txBody>
      </p:sp>
      <p:grpSp>
        <p:nvGrpSpPr>
          <p:cNvPr id="13" name="Group 249"/>
          <p:cNvGrpSpPr/>
          <p:nvPr/>
        </p:nvGrpSpPr>
        <p:grpSpPr>
          <a:xfrm>
            <a:off x="8444470" y="2192093"/>
            <a:ext cx="260985" cy="548640"/>
            <a:chOff x="3733483" y="3443382"/>
            <a:chExt cx="260985" cy="731520"/>
          </a:xfrm>
        </p:grpSpPr>
        <p:cxnSp>
          <p:nvCxnSpPr>
            <p:cNvPr id="14" name="Straight Arrow Connector 13"/>
            <p:cNvCxnSpPr/>
            <p:nvPr/>
          </p:nvCxnSpPr>
          <p:spPr>
            <a:xfrm rot="10800000">
              <a:off x="3758725" y="3443382"/>
              <a:ext cx="0" cy="731520"/>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33483" y="3641502"/>
              <a:ext cx="260985" cy="369332"/>
            </a:xfrm>
            <a:prstGeom prst="rect">
              <a:avLst/>
            </a:prstGeom>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sz="1200" b="1" dirty="0" smtClean="0">
                  <a:solidFill>
                    <a:schemeClr val="bg1"/>
                  </a:solidFill>
                  <a:latin typeface="Book Antiqua" pitchFamily="18" charset="0"/>
                </a:rPr>
                <a:t>?</a:t>
              </a:r>
              <a:endParaRPr lang="en-US" sz="1200" b="1" dirty="0">
                <a:solidFill>
                  <a:schemeClr val="bg1"/>
                </a:solidFill>
                <a:latin typeface="Book Antiqua" pitchFamily="18" charset="0"/>
              </a:endParaRPr>
            </a:p>
          </p:txBody>
        </p:sp>
      </p:grpSp>
      <p:sp>
        <p:nvSpPr>
          <p:cNvPr id="16" name="TextBox 15"/>
          <p:cNvSpPr txBox="1"/>
          <p:nvPr/>
        </p:nvSpPr>
        <p:spPr>
          <a:xfrm>
            <a:off x="8165509" y="1949270"/>
            <a:ext cx="304892" cy="276999"/>
          </a:xfrm>
          <a:prstGeom prst="rect">
            <a:avLst/>
          </a:prstGeom>
          <a:noFill/>
        </p:spPr>
        <p:txBody>
          <a:bodyPr wrap="none" rtlCol="0">
            <a:spAutoFit/>
          </a:bodyPr>
          <a:lstStyle/>
          <a:p>
            <a:r>
              <a:rPr lang="en-US" sz="1200" b="1" dirty="0" smtClean="0">
                <a:solidFill>
                  <a:schemeClr val="bg1"/>
                </a:solidFill>
                <a:cs typeface="Times New Roman" pitchFamily="18" charset="0"/>
              </a:rPr>
              <a:t>A</a:t>
            </a:r>
            <a:r>
              <a:rPr lang="en-US" sz="1200" b="1" baseline="30000" dirty="0" smtClean="0">
                <a:solidFill>
                  <a:schemeClr val="bg1"/>
                </a:solidFill>
                <a:cs typeface="Times New Roman" pitchFamily="18" charset="0"/>
              </a:rPr>
              <a:t>I</a:t>
            </a:r>
            <a:endParaRPr lang="en-US" sz="1200" b="1" baseline="30000" dirty="0">
              <a:solidFill>
                <a:schemeClr val="bg1"/>
              </a:solidFill>
              <a:cs typeface="Times New Roman" pitchFamily="18" charset="0"/>
            </a:endParaRPr>
          </a:p>
        </p:txBody>
      </p:sp>
      <p:cxnSp>
        <p:nvCxnSpPr>
          <p:cNvPr id="17" name="Straight Arrow Connector 16"/>
          <p:cNvCxnSpPr/>
          <p:nvPr/>
        </p:nvCxnSpPr>
        <p:spPr>
          <a:xfrm rot="16200000" flipV="1">
            <a:off x="5542832" y="1978367"/>
            <a:ext cx="411480" cy="0"/>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09233" y="1496575"/>
            <a:ext cx="277640" cy="276999"/>
          </a:xfrm>
          <a:prstGeom prst="rect">
            <a:avLst/>
          </a:prstGeom>
          <a:noFill/>
        </p:spPr>
        <p:txBody>
          <a:bodyPr wrap="none" rtlCol="0">
            <a:spAutoFit/>
          </a:bodyPr>
          <a:lstStyle/>
          <a:p>
            <a:pPr algn="ctr"/>
            <a:r>
              <a:rPr lang="en-US" sz="1200" b="1" dirty="0" smtClean="0">
                <a:solidFill>
                  <a:schemeClr val="bg1"/>
                </a:solidFill>
                <a:cs typeface="Times New Roman" pitchFamily="18" charset="0"/>
              </a:rPr>
              <a:t>A</a:t>
            </a:r>
            <a:endParaRPr lang="en-US" sz="1200" b="1" baseline="30000" dirty="0">
              <a:solidFill>
                <a:schemeClr val="bg1"/>
              </a:solidFill>
              <a:cs typeface="Times New Roman" pitchFamily="18" charset="0"/>
            </a:endParaRPr>
          </a:p>
        </p:txBody>
      </p:sp>
      <p:sp>
        <p:nvSpPr>
          <p:cNvPr id="19" name="TextBox 18"/>
          <p:cNvSpPr txBox="1"/>
          <p:nvPr/>
        </p:nvSpPr>
        <p:spPr>
          <a:xfrm>
            <a:off x="5627331" y="2161406"/>
            <a:ext cx="271228" cy="276999"/>
          </a:xfrm>
          <a:prstGeom prst="rect">
            <a:avLst/>
          </a:prstGeom>
          <a:noFill/>
        </p:spPr>
        <p:txBody>
          <a:bodyPr wrap="none" rtlCol="0">
            <a:spAutoFit/>
          </a:bodyPr>
          <a:lstStyle/>
          <a:p>
            <a:r>
              <a:rPr lang="en-US" sz="1200" b="1" dirty="0" smtClean="0">
                <a:solidFill>
                  <a:schemeClr val="bg1"/>
                </a:solidFill>
                <a:cs typeface="Times New Roman" pitchFamily="18" charset="0"/>
              </a:rPr>
              <a:t>B</a:t>
            </a:r>
            <a:endParaRPr lang="en-US" sz="1200" b="1" baseline="30000" dirty="0">
              <a:solidFill>
                <a:schemeClr val="bg1"/>
              </a:solidFill>
              <a:cs typeface="Times New Roman" pitchFamily="18" charset="0"/>
            </a:endParaRPr>
          </a:p>
        </p:txBody>
      </p:sp>
      <p:cxnSp>
        <p:nvCxnSpPr>
          <p:cNvPr id="20" name="Straight Arrow Connector 19"/>
          <p:cNvCxnSpPr/>
          <p:nvPr/>
        </p:nvCxnSpPr>
        <p:spPr>
          <a:xfrm rot="5400000" flipH="1" flipV="1">
            <a:off x="8035058" y="2460108"/>
            <a:ext cx="548640" cy="1588"/>
          </a:xfrm>
          <a:prstGeom prst="straightConnector1">
            <a:avLst/>
          </a:prstGeom>
          <a:ln w="28575">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 name="Group 249"/>
          <p:cNvGrpSpPr/>
          <p:nvPr/>
        </p:nvGrpSpPr>
        <p:grpSpPr>
          <a:xfrm>
            <a:off x="5181600" y="1775672"/>
            <a:ext cx="509587" cy="411480"/>
            <a:chOff x="3314308" y="4035837"/>
            <a:chExt cx="509587" cy="548640"/>
          </a:xfrm>
        </p:grpSpPr>
        <p:cxnSp>
          <p:nvCxnSpPr>
            <p:cNvPr id="37" name="Straight Arrow Connector 36"/>
            <p:cNvCxnSpPr/>
            <p:nvPr/>
          </p:nvCxnSpPr>
          <p:spPr>
            <a:xfrm rot="10800000">
              <a:off x="3746818" y="4035837"/>
              <a:ext cx="0" cy="548640"/>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314308" y="4122674"/>
              <a:ext cx="509587" cy="369332"/>
            </a:xfrm>
            <a:prstGeom prst="rect">
              <a:avLst/>
            </a:prstGeom>
            <a:noFill/>
          </p:spPr>
          <p:txBody>
            <a:bodyPr wrap="square" rtlCol="0">
              <a:spAutoFit/>
            </a:bodyPr>
            <a:lstStyle/>
            <a:p>
              <a:r>
                <a:rPr lang="en-US" sz="1200" b="1" dirty="0" smtClean="0">
                  <a:solidFill>
                    <a:schemeClr val="bg1"/>
                  </a:solidFill>
                </a:rPr>
                <a:t>3 cm</a:t>
              </a:r>
              <a:endParaRPr lang="en-US" sz="1200" b="1" dirty="0">
                <a:solidFill>
                  <a:schemeClr val="bg1"/>
                </a:solidFill>
              </a:endParaRPr>
            </a:p>
          </p:txBody>
        </p:sp>
      </p:grpSp>
      <p:sp>
        <p:nvSpPr>
          <p:cNvPr id="42" name="Rectangle 41"/>
          <p:cNvSpPr/>
          <p:nvPr/>
        </p:nvSpPr>
        <p:spPr>
          <a:xfrm>
            <a:off x="1041401" y="139896"/>
            <a:ext cx="1165510"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43" name="Rectangle 42"/>
          <p:cNvSpPr/>
          <p:nvPr/>
        </p:nvSpPr>
        <p:spPr>
          <a:xfrm>
            <a:off x="1031874" y="372072"/>
            <a:ext cx="3209925"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44" name="Rectangle 43"/>
          <p:cNvSpPr/>
          <p:nvPr/>
        </p:nvSpPr>
        <p:spPr>
          <a:xfrm>
            <a:off x="4222750" y="381196"/>
            <a:ext cx="3076575"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grpSp>
        <p:nvGrpSpPr>
          <p:cNvPr id="39" name="Group 249"/>
          <p:cNvGrpSpPr/>
          <p:nvPr/>
        </p:nvGrpSpPr>
        <p:grpSpPr>
          <a:xfrm>
            <a:off x="6835774" y="2730876"/>
            <a:ext cx="1474547" cy="276999"/>
            <a:chOff x="1733693" y="4575430"/>
            <a:chExt cx="2072656" cy="369332"/>
          </a:xfrm>
        </p:grpSpPr>
        <p:cxnSp>
          <p:nvCxnSpPr>
            <p:cNvPr id="40" name="Straight Arrow Connector 39"/>
            <p:cNvCxnSpPr/>
            <p:nvPr/>
          </p:nvCxnSpPr>
          <p:spPr>
            <a:xfrm flipH="1" flipV="1">
              <a:off x="1733693" y="4575873"/>
              <a:ext cx="2072656" cy="0"/>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589712" y="4575430"/>
              <a:ext cx="259373" cy="369332"/>
            </a:xfrm>
            <a:prstGeom prst="rect">
              <a:avLst/>
            </a:prstGeom>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sz="1200" b="1" dirty="0" smtClean="0">
                  <a:solidFill>
                    <a:prstClr val="black"/>
                  </a:solidFill>
                  <a:latin typeface="Book Antiqua" pitchFamily="18" charset="0"/>
                </a:rPr>
                <a:t>?</a:t>
              </a:r>
              <a:endParaRPr lang="en-US" sz="1200" b="1" dirty="0">
                <a:solidFill>
                  <a:prstClr val="black"/>
                </a:solidFill>
                <a:latin typeface="Book Antiqua" pitchFamily="18" charset="0"/>
              </a:endParaRPr>
            </a:p>
          </p:txBody>
        </p:sp>
      </p:grpSp>
      <p:sp>
        <p:nvSpPr>
          <p:cNvPr id="47" name="Rectangle 46"/>
          <p:cNvSpPr/>
          <p:nvPr/>
        </p:nvSpPr>
        <p:spPr>
          <a:xfrm>
            <a:off x="1003301" y="619321"/>
            <a:ext cx="1714500"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48" name="Rectangle 47"/>
          <p:cNvSpPr/>
          <p:nvPr/>
        </p:nvSpPr>
        <p:spPr>
          <a:xfrm>
            <a:off x="2698750" y="638371"/>
            <a:ext cx="4610099"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49" name="Rectangle 48"/>
          <p:cNvSpPr/>
          <p:nvPr/>
        </p:nvSpPr>
        <p:spPr>
          <a:xfrm>
            <a:off x="1085442" y="876496"/>
            <a:ext cx="2697480" cy="282174"/>
          </a:xfrm>
          <a:prstGeom prst="rect">
            <a:avLst/>
          </a:prstGeom>
          <a:solidFill>
            <a:srgbClr val="FF0000"/>
          </a:solidFill>
          <a:ln w="28575">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5" name="Rectangle 4"/>
          <p:cNvSpPr/>
          <p:nvPr/>
        </p:nvSpPr>
        <p:spPr>
          <a:xfrm>
            <a:off x="990600" y="103882"/>
            <a:ext cx="6365876" cy="1077218"/>
          </a:xfrm>
          <a:prstGeom prst="rect">
            <a:avLst/>
          </a:prstGeom>
        </p:spPr>
        <p:txBody>
          <a:bodyPr wrap="square">
            <a:spAutoFit/>
          </a:bodyPr>
          <a:lstStyle/>
          <a:p>
            <a:pPr algn="just"/>
            <a:r>
              <a:rPr lang="en-US" sz="1600" b="1" dirty="0">
                <a:solidFill>
                  <a:schemeClr val="bg1"/>
                </a:solidFill>
                <a:latin typeface="Book Antiqua" pitchFamily="18" charset="0"/>
              </a:rPr>
              <a:t>A 3 cm tall object is placed perpendicular to principal axis of a convex lens of focal length 15 cm. The distance of the object from the axis is 18 cm. Find the nature, position and size of the image. Also find its magnification</a:t>
            </a:r>
            <a:r>
              <a:rPr lang="en-US" sz="1600" b="1" dirty="0" smtClean="0">
                <a:solidFill>
                  <a:schemeClr val="bg1"/>
                </a:solidFill>
                <a:latin typeface="Book Antiqua" pitchFamily="18" charset="0"/>
              </a:rPr>
              <a:t>.</a:t>
            </a:r>
            <a:endParaRPr lang="en-US" sz="1600" b="1" dirty="0">
              <a:solidFill>
                <a:schemeClr val="bg1"/>
              </a:solidFill>
              <a:latin typeface="Book Antiqua" pitchFamily="18" charset="0"/>
            </a:endParaRPr>
          </a:p>
        </p:txBody>
      </p:sp>
      <p:grpSp>
        <p:nvGrpSpPr>
          <p:cNvPr id="9" name="Group 249"/>
          <p:cNvGrpSpPr/>
          <p:nvPr/>
        </p:nvGrpSpPr>
        <p:grpSpPr>
          <a:xfrm>
            <a:off x="6175452" y="1712038"/>
            <a:ext cx="668259" cy="314324"/>
            <a:chOff x="3213124" y="4166171"/>
            <a:chExt cx="719660" cy="419098"/>
          </a:xfrm>
        </p:grpSpPr>
        <p:cxnSp>
          <p:nvCxnSpPr>
            <p:cNvPr id="10" name="Straight Arrow Connector 9"/>
            <p:cNvCxnSpPr/>
            <p:nvPr/>
          </p:nvCxnSpPr>
          <p:spPr>
            <a:xfrm flipH="1">
              <a:off x="3213124" y="4585269"/>
              <a:ext cx="704325" cy="0"/>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50318" y="4166171"/>
              <a:ext cx="682466" cy="369332"/>
            </a:xfrm>
            <a:prstGeom prst="rect">
              <a:avLst/>
            </a:prstGeom>
            <a:noFill/>
          </p:spPr>
          <p:txBody>
            <a:bodyPr wrap="square" rtlCol="0">
              <a:spAutoFit/>
            </a:bodyPr>
            <a:lstStyle/>
            <a:p>
              <a:r>
                <a:rPr lang="en-US" sz="1200" b="1" dirty="0" smtClean="0">
                  <a:solidFill>
                    <a:schemeClr val="bg1"/>
                  </a:solidFill>
                </a:rPr>
                <a:t>15 cm</a:t>
              </a:r>
              <a:endParaRPr lang="en-US" sz="1200" b="1" dirty="0">
                <a:solidFill>
                  <a:schemeClr val="bg1"/>
                </a:solidFill>
              </a:endParaRPr>
            </a:p>
          </p:txBody>
        </p:sp>
      </p:grpSp>
      <p:grpSp>
        <p:nvGrpSpPr>
          <p:cNvPr id="6" name="Group 249"/>
          <p:cNvGrpSpPr/>
          <p:nvPr/>
        </p:nvGrpSpPr>
        <p:grpSpPr>
          <a:xfrm>
            <a:off x="6802498" y="2430519"/>
            <a:ext cx="741303" cy="277002"/>
            <a:chOff x="2743046" y="4522860"/>
            <a:chExt cx="798322" cy="369332"/>
          </a:xfrm>
        </p:grpSpPr>
        <p:cxnSp>
          <p:nvCxnSpPr>
            <p:cNvPr id="7" name="Straight Arrow Connector 6"/>
            <p:cNvCxnSpPr/>
            <p:nvPr/>
          </p:nvCxnSpPr>
          <p:spPr>
            <a:xfrm flipH="1">
              <a:off x="2743046" y="4542942"/>
              <a:ext cx="718189" cy="0"/>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58903" y="4522860"/>
              <a:ext cx="682465" cy="369332"/>
            </a:xfrm>
            <a:prstGeom prst="rect">
              <a:avLst/>
            </a:prstGeom>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sz="1200" b="1" dirty="0" smtClean="0">
                  <a:solidFill>
                    <a:schemeClr val="bg1"/>
                  </a:solidFill>
                </a:rPr>
                <a:t>18 cm</a:t>
              </a:r>
              <a:endParaRPr lang="en-US" sz="1200" b="1" dirty="0">
                <a:solidFill>
                  <a:schemeClr val="bg1"/>
                </a:solidFill>
              </a:endParaRPr>
            </a:p>
          </p:txBody>
        </p:sp>
      </p:grpSp>
      <p:grpSp>
        <p:nvGrpSpPr>
          <p:cNvPr id="97" name="Group 96"/>
          <p:cNvGrpSpPr/>
          <p:nvPr/>
        </p:nvGrpSpPr>
        <p:grpSpPr>
          <a:xfrm>
            <a:off x="502054" y="1344235"/>
            <a:ext cx="900113" cy="338554"/>
            <a:chOff x="502054" y="1442669"/>
            <a:chExt cx="900113" cy="338554"/>
          </a:xfrm>
        </p:grpSpPr>
        <p:pic>
          <p:nvPicPr>
            <p:cNvPr id="98" name="Picture 97"/>
            <p:cNvPicPr>
              <a:picLocks noChangeAspect="1"/>
            </p:cNvPicPr>
            <p:nvPr/>
          </p:nvPicPr>
          <p:blipFill rotWithShape="1">
            <a:blip r:embed="rId5" cstate="print">
              <a:clrChange>
                <a:clrFrom>
                  <a:srgbClr val="FCFFFD"/>
                </a:clrFrom>
                <a:clrTo>
                  <a:srgbClr val="FCFFFD">
                    <a:alpha val="0"/>
                  </a:srgbClr>
                </a:clrTo>
              </a:clrChange>
              <a:extLst>
                <a:ext uri="{BEBA8EAE-BF5A-486C-A8C5-ECC9F3942E4B}">
                  <a14:imgProps xmlns:a14="http://schemas.microsoft.com/office/drawing/2010/main">
                    <a14:imgLayer r:embed="rId6">
                      <a14:imgEffect>
                        <a14:backgroundRemoval t="5900" b="15100" l="15044" r="84366"/>
                      </a14:imgEffect>
                    </a14:imgLayer>
                  </a14:imgProps>
                </a:ext>
                <a:ext uri="{28A0092B-C50C-407E-A947-70E740481C1C}">
                  <a14:useLocalDpi xmlns:a14="http://schemas.microsoft.com/office/drawing/2010/main" val="0"/>
                </a:ext>
              </a:extLst>
            </a:blip>
            <a:srcRect l="15904" t="6974" r="15904" b="84650"/>
            <a:stretch/>
          </p:blipFill>
          <p:spPr>
            <a:xfrm>
              <a:off x="515691" y="1453918"/>
              <a:ext cx="872838" cy="316056"/>
            </a:xfrm>
            <a:prstGeom prst="rect">
              <a:avLst/>
            </a:prstGeom>
          </p:spPr>
        </p:pic>
        <p:sp>
          <p:nvSpPr>
            <p:cNvPr id="99" name="Rectangle 98"/>
            <p:cNvSpPr>
              <a:spLocks noChangeArrowheads="1"/>
            </p:cNvSpPr>
            <p:nvPr/>
          </p:nvSpPr>
          <p:spPr bwMode="auto">
            <a:xfrm>
              <a:off x="502054" y="1442669"/>
              <a:ext cx="900113"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Given :</a:t>
              </a:r>
            </a:p>
          </p:txBody>
        </p:sp>
      </p:grpSp>
      <p:sp>
        <p:nvSpPr>
          <p:cNvPr id="100" name="Rectangle 99"/>
          <p:cNvSpPr>
            <a:spLocks noChangeArrowheads="1"/>
          </p:cNvSpPr>
          <p:nvPr/>
        </p:nvSpPr>
        <p:spPr bwMode="auto">
          <a:xfrm>
            <a:off x="456151" y="1649218"/>
            <a:ext cx="1908959"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Object height (h</a:t>
            </a:r>
            <a:r>
              <a:rPr lang="en-US" sz="1600" b="1" baseline="-25000" dirty="0">
                <a:solidFill>
                  <a:schemeClr val="bg1"/>
                </a:solidFill>
                <a:effectLst>
                  <a:outerShdw blurRad="38100" dist="38100" dir="2700000" algn="tl">
                    <a:srgbClr val="000000">
                      <a:alpha val="43137"/>
                    </a:srgbClr>
                  </a:outerShdw>
                </a:effectLst>
                <a:latin typeface="Book Antiqua" pitchFamily="18" charset="0"/>
              </a:rPr>
              <a:t>1</a:t>
            </a:r>
            <a:r>
              <a:rPr lang="en-US" sz="1600" b="1" dirty="0">
                <a:solidFill>
                  <a:schemeClr val="bg1"/>
                </a:solidFill>
                <a:effectLst>
                  <a:outerShdw blurRad="38100" dist="38100" dir="2700000" algn="tl">
                    <a:srgbClr val="000000">
                      <a:alpha val="43137"/>
                    </a:srgbClr>
                  </a:outerShdw>
                </a:effectLst>
                <a:latin typeface="Book Antiqua" pitchFamily="18" charset="0"/>
              </a:rPr>
              <a:t>)</a:t>
            </a:r>
          </a:p>
        </p:txBody>
      </p:sp>
      <p:sp>
        <p:nvSpPr>
          <p:cNvPr id="101" name="Rectangle 100"/>
          <p:cNvSpPr>
            <a:spLocks noChangeArrowheads="1"/>
          </p:cNvSpPr>
          <p:nvPr/>
        </p:nvSpPr>
        <p:spPr bwMode="auto">
          <a:xfrm>
            <a:off x="2265323" y="1649218"/>
            <a:ext cx="840295"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3 </a:t>
            </a:r>
            <a:r>
              <a:rPr lang="en-US" sz="1600" b="1" dirty="0">
                <a:solidFill>
                  <a:schemeClr val="bg1"/>
                </a:solidFill>
                <a:effectLst>
                  <a:outerShdw blurRad="38100" dist="38100" dir="2700000" algn="tl">
                    <a:srgbClr val="000000">
                      <a:alpha val="43137"/>
                    </a:srgbClr>
                  </a:outerShdw>
                </a:effectLst>
                <a:latin typeface="Book Antiqua" pitchFamily="18" charset="0"/>
              </a:rPr>
              <a:t>cm</a:t>
            </a:r>
          </a:p>
        </p:txBody>
      </p:sp>
      <p:sp>
        <p:nvSpPr>
          <p:cNvPr id="102" name="Rectangle 101"/>
          <p:cNvSpPr>
            <a:spLocks noChangeArrowheads="1"/>
          </p:cNvSpPr>
          <p:nvPr/>
        </p:nvSpPr>
        <p:spPr bwMode="auto">
          <a:xfrm>
            <a:off x="456151" y="1900678"/>
            <a:ext cx="1908959"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Focal length (f)</a:t>
            </a:r>
          </a:p>
        </p:txBody>
      </p:sp>
      <p:sp>
        <p:nvSpPr>
          <p:cNvPr id="103" name="Rectangle 102"/>
          <p:cNvSpPr>
            <a:spLocks noChangeArrowheads="1"/>
          </p:cNvSpPr>
          <p:nvPr/>
        </p:nvSpPr>
        <p:spPr bwMode="auto">
          <a:xfrm>
            <a:off x="2262635" y="1900678"/>
            <a:ext cx="942887"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15 cm</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sp>
        <p:nvSpPr>
          <p:cNvPr id="104" name="Rectangle 103"/>
          <p:cNvSpPr/>
          <p:nvPr/>
        </p:nvSpPr>
        <p:spPr>
          <a:xfrm>
            <a:off x="2437203" y="2132552"/>
            <a:ext cx="253596" cy="338554"/>
          </a:xfrm>
          <a:prstGeom prst="rect">
            <a:avLst/>
          </a:prstGeom>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a:t>
            </a:r>
            <a:endParaRPr lang="en-US" b="1" dirty="0">
              <a:solidFill>
                <a:schemeClr val="bg1"/>
              </a:solidFill>
              <a:effectLst>
                <a:outerShdw blurRad="38100" dist="38100" dir="2700000" algn="tl">
                  <a:srgbClr val="000000">
                    <a:alpha val="43137"/>
                  </a:srgbClr>
                </a:outerShdw>
              </a:effectLst>
            </a:endParaRPr>
          </a:p>
        </p:txBody>
      </p:sp>
      <p:sp>
        <p:nvSpPr>
          <p:cNvPr id="105" name="Rectangle 104"/>
          <p:cNvSpPr>
            <a:spLocks noChangeArrowheads="1"/>
          </p:cNvSpPr>
          <p:nvPr/>
        </p:nvSpPr>
        <p:spPr bwMode="auto">
          <a:xfrm>
            <a:off x="425820" y="2148328"/>
            <a:ext cx="1939290"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Object distance (u)</a:t>
            </a:r>
          </a:p>
        </p:txBody>
      </p:sp>
      <p:sp>
        <p:nvSpPr>
          <p:cNvPr id="106" name="Rectangle 105"/>
          <p:cNvSpPr>
            <a:spLocks noChangeArrowheads="1"/>
          </p:cNvSpPr>
          <p:nvPr/>
        </p:nvSpPr>
        <p:spPr bwMode="auto">
          <a:xfrm>
            <a:off x="2257703" y="2148328"/>
            <a:ext cx="994183"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18 </a:t>
            </a:r>
            <a:r>
              <a:rPr lang="en-US" sz="1600" b="1" dirty="0">
                <a:solidFill>
                  <a:schemeClr val="bg1"/>
                </a:solidFill>
                <a:effectLst>
                  <a:outerShdw blurRad="38100" dist="38100" dir="2700000" algn="tl">
                    <a:srgbClr val="000000">
                      <a:alpha val="43137"/>
                    </a:srgbClr>
                  </a:outerShdw>
                </a:effectLst>
                <a:latin typeface="Book Antiqua" pitchFamily="18" charset="0"/>
              </a:rPr>
              <a:t>cm</a:t>
            </a:r>
          </a:p>
        </p:txBody>
      </p:sp>
      <p:grpSp>
        <p:nvGrpSpPr>
          <p:cNvPr id="111" name="Group 110"/>
          <p:cNvGrpSpPr/>
          <p:nvPr/>
        </p:nvGrpSpPr>
        <p:grpSpPr>
          <a:xfrm>
            <a:off x="457200" y="2474034"/>
            <a:ext cx="990600" cy="357044"/>
            <a:chOff x="457200" y="1943637"/>
            <a:chExt cx="990600" cy="357044"/>
          </a:xfrm>
        </p:grpSpPr>
        <p:pic>
          <p:nvPicPr>
            <p:cNvPr id="112" name="Picture 111"/>
            <p:cNvPicPr>
              <a:picLocks noChangeAspect="1"/>
            </p:cNvPicPr>
            <p:nvPr/>
          </p:nvPicPr>
          <p:blipFill rotWithShape="1">
            <a:blip r:embed="rId7"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8">
                      <a14:imgEffect>
                        <a14:backgroundRemoval t="77462" b="87817" l="14114" r="84985"/>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5332" t="77915" r="15332" b="12498"/>
            <a:stretch/>
          </p:blipFill>
          <p:spPr>
            <a:xfrm>
              <a:off x="486814" y="1943637"/>
              <a:ext cx="960986" cy="347662"/>
            </a:xfrm>
            <a:prstGeom prst="rect">
              <a:avLst/>
            </a:prstGeom>
          </p:spPr>
        </p:pic>
        <p:sp>
          <p:nvSpPr>
            <p:cNvPr id="113" name="Rectangle 112"/>
            <p:cNvSpPr>
              <a:spLocks noChangeArrowheads="1"/>
            </p:cNvSpPr>
            <p:nvPr/>
          </p:nvSpPr>
          <p:spPr bwMode="auto">
            <a:xfrm>
              <a:off x="457200" y="1962127"/>
              <a:ext cx="9906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To find :</a:t>
              </a:r>
            </a:p>
          </p:txBody>
        </p:sp>
      </p:grpSp>
      <p:sp>
        <p:nvSpPr>
          <p:cNvPr id="114" name="Rectangle 113"/>
          <p:cNvSpPr>
            <a:spLocks noChangeArrowheads="1"/>
          </p:cNvSpPr>
          <p:nvPr/>
        </p:nvSpPr>
        <p:spPr bwMode="auto">
          <a:xfrm>
            <a:off x="424537" y="2786598"/>
            <a:ext cx="2076450"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Image Position (v)</a:t>
            </a:r>
          </a:p>
        </p:txBody>
      </p:sp>
      <p:sp>
        <p:nvSpPr>
          <p:cNvPr id="115" name="Rectangle 114"/>
          <p:cNvSpPr>
            <a:spLocks noChangeArrowheads="1"/>
          </p:cNvSpPr>
          <p:nvPr/>
        </p:nvSpPr>
        <p:spPr bwMode="auto">
          <a:xfrm>
            <a:off x="2384560" y="2786598"/>
            <a:ext cx="503664"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sp>
        <p:nvSpPr>
          <p:cNvPr id="116" name="Rectangle 115"/>
          <p:cNvSpPr>
            <a:spLocks noChangeArrowheads="1"/>
          </p:cNvSpPr>
          <p:nvPr/>
        </p:nvSpPr>
        <p:spPr bwMode="auto">
          <a:xfrm>
            <a:off x="336180" y="3024443"/>
            <a:ext cx="2164807"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Height of Image (h</a:t>
            </a:r>
            <a:r>
              <a:rPr lang="en-US" sz="1600" b="1" baseline="-25000" dirty="0">
                <a:solidFill>
                  <a:schemeClr val="bg1"/>
                </a:solidFill>
                <a:effectLst>
                  <a:outerShdw blurRad="38100" dist="38100" dir="2700000" algn="tl">
                    <a:srgbClr val="000000">
                      <a:alpha val="43137"/>
                    </a:srgbClr>
                  </a:outerShdw>
                </a:effectLst>
                <a:latin typeface="Book Antiqua" pitchFamily="18" charset="0"/>
              </a:rPr>
              <a:t>2</a:t>
            </a:r>
            <a:r>
              <a:rPr lang="en-US" sz="1600" b="1" dirty="0">
                <a:solidFill>
                  <a:schemeClr val="bg1"/>
                </a:solidFill>
                <a:effectLst>
                  <a:outerShdw blurRad="38100" dist="38100" dir="2700000" algn="tl">
                    <a:srgbClr val="000000">
                      <a:alpha val="43137"/>
                    </a:srgbClr>
                  </a:outerShdw>
                </a:effectLst>
                <a:latin typeface="Book Antiqua" pitchFamily="18" charset="0"/>
              </a:rPr>
              <a:t>)</a:t>
            </a:r>
          </a:p>
        </p:txBody>
      </p:sp>
      <p:sp>
        <p:nvSpPr>
          <p:cNvPr id="117" name="Rectangle 116"/>
          <p:cNvSpPr>
            <a:spLocks noChangeArrowheads="1"/>
          </p:cNvSpPr>
          <p:nvPr/>
        </p:nvSpPr>
        <p:spPr bwMode="auto">
          <a:xfrm>
            <a:off x="2384560" y="3024443"/>
            <a:ext cx="503664"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sp>
        <p:nvSpPr>
          <p:cNvPr id="118" name="Rectangle 117"/>
          <p:cNvSpPr>
            <a:spLocks noChangeArrowheads="1"/>
          </p:cNvSpPr>
          <p:nvPr/>
        </p:nvSpPr>
        <p:spPr bwMode="auto">
          <a:xfrm>
            <a:off x="424537" y="3260943"/>
            <a:ext cx="2076450"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Nature of Image</a:t>
            </a:r>
          </a:p>
        </p:txBody>
      </p:sp>
      <p:sp>
        <p:nvSpPr>
          <p:cNvPr id="119" name="Rectangle 118"/>
          <p:cNvSpPr>
            <a:spLocks noChangeArrowheads="1"/>
          </p:cNvSpPr>
          <p:nvPr/>
        </p:nvSpPr>
        <p:spPr bwMode="auto">
          <a:xfrm>
            <a:off x="2384560" y="3260943"/>
            <a:ext cx="503664"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sp>
        <p:nvSpPr>
          <p:cNvPr id="120" name="Rectangle 119"/>
          <p:cNvSpPr>
            <a:spLocks noChangeArrowheads="1"/>
          </p:cNvSpPr>
          <p:nvPr/>
        </p:nvSpPr>
        <p:spPr bwMode="auto">
          <a:xfrm>
            <a:off x="336180" y="3517838"/>
            <a:ext cx="2164807"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Magnification</a:t>
            </a:r>
          </a:p>
        </p:txBody>
      </p:sp>
      <p:sp>
        <p:nvSpPr>
          <p:cNvPr id="121" name="Rectangle 120"/>
          <p:cNvSpPr>
            <a:spLocks noChangeArrowheads="1"/>
          </p:cNvSpPr>
          <p:nvPr/>
        </p:nvSpPr>
        <p:spPr bwMode="auto">
          <a:xfrm>
            <a:off x="2384560" y="3517838"/>
            <a:ext cx="503664"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grpSp>
        <p:nvGrpSpPr>
          <p:cNvPr id="122" name="Group 121"/>
          <p:cNvGrpSpPr/>
          <p:nvPr/>
        </p:nvGrpSpPr>
        <p:grpSpPr>
          <a:xfrm>
            <a:off x="487679" y="3982659"/>
            <a:ext cx="1112521" cy="338554"/>
            <a:chOff x="668654" y="2261814"/>
            <a:chExt cx="1112521" cy="338554"/>
          </a:xfrm>
        </p:grpSpPr>
        <p:pic>
          <p:nvPicPr>
            <p:cNvPr id="123" name="Picture 122"/>
            <p:cNvPicPr>
              <a:picLocks noChangeAspect="1"/>
            </p:cNvPicPr>
            <p:nvPr/>
          </p:nvPicPr>
          <p:blipFill rotWithShape="1">
            <a:blip r:embed="rId9" cstate="print">
              <a:extLst>
                <a:ext uri="{BEBA8EAE-BF5A-486C-A8C5-ECC9F3942E4B}">
                  <a14:imgProps xmlns:a14="http://schemas.microsoft.com/office/drawing/2010/main">
                    <a14:imgLayer r:embed="rId10">
                      <a14:imgEffect>
                        <a14:backgroundRemoval t="56871" b="66901" l="11168" r="88579"/>
                      </a14:imgEffect>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l="15561" t="57499" r="14892" b="33779"/>
            <a:stretch/>
          </p:blipFill>
          <p:spPr>
            <a:xfrm>
              <a:off x="668654" y="2267785"/>
              <a:ext cx="1072040" cy="332583"/>
            </a:xfrm>
            <a:prstGeom prst="rect">
              <a:avLst/>
            </a:prstGeom>
          </p:spPr>
        </p:pic>
        <p:sp>
          <p:nvSpPr>
            <p:cNvPr id="124" name="Rectangle 123"/>
            <p:cNvSpPr>
              <a:spLocks noChangeArrowheads="1"/>
            </p:cNvSpPr>
            <p:nvPr/>
          </p:nvSpPr>
          <p:spPr bwMode="auto">
            <a:xfrm>
              <a:off x="676275" y="2261814"/>
              <a:ext cx="11049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Formula : </a:t>
              </a:r>
            </a:p>
          </p:txBody>
        </p:sp>
      </p:grpSp>
      <p:grpSp>
        <p:nvGrpSpPr>
          <p:cNvPr id="125" name="Group 124"/>
          <p:cNvGrpSpPr/>
          <p:nvPr/>
        </p:nvGrpSpPr>
        <p:grpSpPr>
          <a:xfrm>
            <a:off x="1741842" y="3845634"/>
            <a:ext cx="1295400" cy="585385"/>
            <a:chOff x="1600200" y="2082971"/>
            <a:chExt cx="1295400" cy="585385"/>
          </a:xfrm>
        </p:grpSpPr>
        <p:sp>
          <p:nvSpPr>
            <p:cNvPr id="126" name="TextBox 125"/>
            <p:cNvSpPr txBox="1"/>
            <p:nvPr/>
          </p:nvSpPr>
          <p:spPr>
            <a:xfrm>
              <a:off x="1878217" y="2219996"/>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27" name="TextBox 126"/>
                <p:cNvSpPr txBox="1"/>
                <p:nvPr/>
              </p:nvSpPr>
              <p:spPr>
                <a:xfrm>
                  <a:off x="1600200" y="2110190"/>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30" name="TextBox 229"/>
                <p:cNvSpPr txBox="1">
                  <a:spLocks noRot="1" noChangeAspect="1" noMove="1" noResize="1" noEditPoints="1" noAdjustHandles="1" noChangeArrowheads="1" noChangeShapeType="1" noTextEdit="1"/>
                </p:cNvSpPr>
                <p:nvPr/>
              </p:nvSpPr>
              <p:spPr>
                <a:xfrm>
                  <a:off x="1600200" y="2110190"/>
                  <a:ext cx="297403" cy="558166"/>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p:cNvSpPr txBox="1"/>
                <p:nvPr/>
              </p:nvSpPr>
              <p:spPr>
                <a:xfrm>
                  <a:off x="2099199" y="2110190"/>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u</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31" name="TextBox 230"/>
                <p:cNvSpPr txBox="1">
                  <a:spLocks noRot="1" noChangeAspect="1" noMove="1" noResize="1" noEditPoints="1" noAdjustHandles="1" noChangeArrowheads="1" noChangeShapeType="1" noTextEdit="1"/>
                </p:cNvSpPr>
                <p:nvPr/>
              </p:nvSpPr>
              <p:spPr>
                <a:xfrm>
                  <a:off x="2099199" y="2110190"/>
                  <a:ext cx="297403" cy="558166"/>
                </a:xfrm>
                <a:prstGeom prst="rect">
                  <a:avLst/>
                </a:prstGeom>
                <a:blipFill rotWithShape="1">
                  <a:blip r:embed="rId14"/>
                  <a:stretch>
                    <a:fillRect/>
                  </a:stretch>
                </a:blipFill>
              </p:spPr>
              <p:txBody>
                <a:bodyPr/>
                <a:lstStyle/>
                <a:p>
                  <a:r>
                    <a:rPr lang="en-US">
                      <a:noFill/>
                    </a:rPr>
                    <a:t> </a:t>
                  </a:r>
                </a:p>
              </p:txBody>
            </p:sp>
          </mc:Fallback>
        </mc:AlternateContent>
        <p:sp>
          <p:nvSpPr>
            <p:cNvPr id="129" name="TextBox 128"/>
            <p:cNvSpPr txBox="1"/>
            <p:nvPr/>
          </p:nvSpPr>
          <p:spPr>
            <a:xfrm>
              <a:off x="2377216" y="2219996"/>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30" name="TextBox 129"/>
                <p:cNvSpPr txBox="1"/>
                <p:nvPr/>
              </p:nvSpPr>
              <p:spPr>
                <a:xfrm>
                  <a:off x="2598197" y="2082971"/>
                  <a:ext cx="297403" cy="55848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33" name="TextBox 232"/>
                <p:cNvSpPr txBox="1">
                  <a:spLocks noRot="1" noChangeAspect="1" noMove="1" noResize="1" noEditPoints="1" noAdjustHandles="1" noChangeArrowheads="1" noChangeShapeType="1" noTextEdit="1"/>
                </p:cNvSpPr>
                <p:nvPr/>
              </p:nvSpPr>
              <p:spPr>
                <a:xfrm>
                  <a:off x="2598197" y="2082971"/>
                  <a:ext cx="297403" cy="612604"/>
                </a:xfrm>
                <a:prstGeom prst="rect">
                  <a:avLst/>
                </a:prstGeom>
                <a:blipFill rotWithShape="1">
                  <a:blip r:embed="rId15"/>
                  <a:stretch>
                    <a:fillRect/>
                  </a:stretch>
                </a:blipFill>
              </p:spPr>
              <p:txBody>
                <a:bodyPr/>
                <a:lstStyle/>
                <a:p>
                  <a:r>
                    <a:rPr lang="en-US">
                      <a:noFill/>
                    </a:rPr>
                    <a:t> </a:t>
                  </a:r>
                </a:p>
              </p:txBody>
            </p:sp>
          </mc:Fallback>
        </mc:AlternateContent>
      </p:grpSp>
      <p:grpSp>
        <p:nvGrpSpPr>
          <p:cNvPr id="131" name="Group 130"/>
          <p:cNvGrpSpPr/>
          <p:nvPr/>
        </p:nvGrpSpPr>
        <p:grpSpPr>
          <a:xfrm>
            <a:off x="1710577" y="4380718"/>
            <a:ext cx="1337423" cy="566117"/>
            <a:chOff x="1535317" y="2096581"/>
            <a:chExt cx="1337423" cy="566117"/>
          </a:xfrm>
        </p:grpSpPr>
        <p:sp>
          <p:nvSpPr>
            <p:cNvPr id="132" name="TextBox 131"/>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33" name="TextBox 132"/>
                <p:cNvSpPr txBox="1"/>
                <p:nvPr/>
              </p:nvSpPr>
              <p:spPr>
                <a:xfrm>
                  <a:off x="2026809" y="2096581"/>
                  <a:ext cx="297403" cy="56611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h</m:t>
                            </m:r>
                            <m:r>
                              <m:rPr>
                                <m:nor/>
                              </m:rPr>
                              <a:rPr lang="en-US" sz="1600" b="1" baseline="-2500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h</m:t>
                            </m:r>
                            <m:r>
                              <m:rPr>
                                <m:nor/>
                              </m:rPr>
                              <a:rPr lang="en-US" sz="1600" b="1" baseline="-2500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2</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33" name="TextBox 132"/>
                <p:cNvSpPr txBox="1">
                  <a:spLocks noRot="1" noChangeAspect="1" noMove="1" noResize="1" noEditPoints="1" noAdjustHandles="1" noChangeArrowheads="1" noChangeShapeType="1" noTextEdit="1"/>
                </p:cNvSpPr>
                <p:nvPr/>
              </p:nvSpPr>
              <p:spPr>
                <a:xfrm>
                  <a:off x="2026809" y="2096581"/>
                  <a:ext cx="297403" cy="566117"/>
                </a:xfrm>
                <a:prstGeom prst="rect">
                  <a:avLst/>
                </a:prstGeom>
                <a:blipFill rotWithShape="1">
                  <a:blip r:embed="rId16"/>
                  <a:stretch>
                    <a:fillRect/>
                  </a:stretch>
                </a:blipFill>
              </p:spPr>
              <p:txBody>
                <a:bodyPr/>
                <a:lstStyle/>
                <a:p>
                  <a:r>
                    <a:rPr lang="en-US">
                      <a:noFill/>
                    </a:rPr>
                    <a:t> </a:t>
                  </a:r>
                </a:p>
              </p:txBody>
            </p:sp>
          </mc:Fallback>
        </mc:AlternateContent>
        <p:sp>
          <p:nvSpPr>
            <p:cNvPr id="134" name="TextBox 133"/>
            <p:cNvSpPr txBox="1"/>
            <p:nvPr/>
          </p:nvSpPr>
          <p:spPr>
            <a:xfrm>
              <a:off x="2361190" y="2210362"/>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35" name="TextBox 134"/>
                <p:cNvSpPr txBox="1"/>
                <p:nvPr/>
              </p:nvSpPr>
              <p:spPr>
                <a:xfrm>
                  <a:off x="2575337" y="2123479"/>
                  <a:ext cx="297403" cy="51232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u</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35" name="TextBox 134"/>
                <p:cNvSpPr txBox="1">
                  <a:spLocks noRot="1" noChangeAspect="1" noMove="1" noResize="1" noEditPoints="1" noAdjustHandles="1" noChangeArrowheads="1" noChangeShapeType="1" noTextEdit="1"/>
                </p:cNvSpPr>
                <p:nvPr/>
              </p:nvSpPr>
              <p:spPr>
                <a:xfrm>
                  <a:off x="2575337" y="2123479"/>
                  <a:ext cx="297403" cy="512320"/>
                </a:xfrm>
                <a:prstGeom prst="rect">
                  <a:avLst/>
                </a:prstGeom>
                <a:blipFill rotWithShape="1">
                  <a:blip r:embed="rId17"/>
                  <a:stretch>
                    <a:fillRect/>
                  </a:stretch>
                </a:blipFill>
              </p:spPr>
              <p:txBody>
                <a:bodyPr/>
                <a:lstStyle/>
                <a:p>
                  <a:r>
                    <a:rPr lang="en-US">
                      <a:noFill/>
                    </a:rPr>
                    <a:t> </a:t>
                  </a:r>
                </a:p>
              </p:txBody>
            </p:sp>
          </mc:Fallback>
        </mc:AlternateContent>
        <p:sp>
          <p:nvSpPr>
            <p:cNvPr id="136" name="TextBox 135"/>
            <p:cNvSpPr txBox="1"/>
            <p:nvPr/>
          </p:nvSpPr>
          <p:spPr>
            <a:xfrm>
              <a:off x="1535317" y="2210362"/>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M</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grpSp>
      <p:grpSp>
        <p:nvGrpSpPr>
          <p:cNvPr id="137" name="Group 136"/>
          <p:cNvGrpSpPr/>
          <p:nvPr/>
        </p:nvGrpSpPr>
        <p:grpSpPr>
          <a:xfrm>
            <a:off x="3227070" y="1352550"/>
            <a:ext cx="1133476" cy="359963"/>
            <a:chOff x="666750" y="2711225"/>
            <a:chExt cx="1133476" cy="359963"/>
          </a:xfrm>
        </p:grpSpPr>
        <p:pic>
          <p:nvPicPr>
            <p:cNvPr id="138" name="Picture 137"/>
            <p:cNvPicPr>
              <a:picLocks noChangeAspect="1"/>
            </p:cNvPicPr>
            <p:nvPr/>
          </p:nvPicPr>
          <p:blipFill rotWithShape="1">
            <a:blip r:embed="rId18" cstate="print">
              <a:extLst>
                <a:ext uri="{BEBA8EAE-BF5A-486C-A8C5-ECC9F3942E4B}">
                  <a14:imgProps xmlns:a14="http://schemas.microsoft.com/office/drawing/2010/main">
                    <a14:imgLayer r:embed="rId19">
                      <a14:imgEffect>
                        <a14:backgroundRemoval t="36869" b="46447" l="12468" r="86494"/>
                      </a14:imgEffect>
                    </a14:imgLayer>
                  </a14:imgProps>
                </a:ext>
                <a:ext uri="{28A0092B-C50C-407E-A947-70E740481C1C}">
                  <a14:useLocalDpi xmlns:a14="http://schemas.microsoft.com/office/drawing/2010/main" val="0"/>
                </a:ext>
              </a:extLst>
            </a:blip>
            <a:srcRect l="15693" t="37327" r="14620" b="53752"/>
            <a:stretch/>
          </p:blipFill>
          <p:spPr>
            <a:xfrm>
              <a:off x="685800" y="2711225"/>
              <a:ext cx="1114426" cy="359963"/>
            </a:xfrm>
            <a:prstGeom prst="rect">
              <a:avLst/>
            </a:prstGeom>
          </p:spPr>
        </p:pic>
        <p:sp>
          <p:nvSpPr>
            <p:cNvPr id="139" name="Rectangle 138"/>
            <p:cNvSpPr>
              <a:spLocks noChangeArrowheads="1"/>
            </p:cNvSpPr>
            <p:nvPr/>
          </p:nvSpPr>
          <p:spPr bwMode="auto">
            <a:xfrm>
              <a:off x="666750" y="2721929"/>
              <a:ext cx="1114425"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Solution : </a:t>
              </a:r>
            </a:p>
          </p:txBody>
        </p:sp>
      </p:grpSp>
      <p:grpSp>
        <p:nvGrpSpPr>
          <p:cNvPr id="140" name="Group 139"/>
          <p:cNvGrpSpPr/>
          <p:nvPr/>
        </p:nvGrpSpPr>
        <p:grpSpPr>
          <a:xfrm>
            <a:off x="3770313" y="2034436"/>
            <a:ext cx="1295400" cy="585385"/>
            <a:chOff x="1600200" y="2628900"/>
            <a:chExt cx="1295400" cy="585385"/>
          </a:xfrm>
        </p:grpSpPr>
        <p:sp>
          <p:nvSpPr>
            <p:cNvPr id="141" name="TextBox 140"/>
            <p:cNvSpPr txBox="1"/>
            <p:nvPr/>
          </p:nvSpPr>
          <p:spPr>
            <a:xfrm>
              <a:off x="1843815" y="2765925"/>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42" name="TextBox 141"/>
                <p:cNvSpPr txBox="1"/>
                <p:nvPr/>
              </p:nvSpPr>
              <p:spPr>
                <a:xfrm>
                  <a:off x="1600200" y="2656119"/>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38" name="TextBox 237"/>
                <p:cNvSpPr txBox="1">
                  <a:spLocks noRot="1" noChangeAspect="1" noMove="1" noResize="1" noEditPoints="1" noAdjustHandles="1" noChangeArrowheads="1" noChangeShapeType="1" noTextEdit="1"/>
                </p:cNvSpPr>
                <p:nvPr/>
              </p:nvSpPr>
              <p:spPr>
                <a:xfrm>
                  <a:off x="1600200" y="2656119"/>
                  <a:ext cx="297403" cy="558166"/>
                </a:xfrm>
                <a:prstGeom prst="rect">
                  <a:avLst/>
                </a:prstGeom>
                <a:blipFill rotWithShape="1">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p:cNvSpPr txBox="1"/>
                <p:nvPr/>
              </p:nvSpPr>
              <p:spPr>
                <a:xfrm>
                  <a:off x="2099199" y="2656119"/>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u</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39" name="TextBox 238"/>
                <p:cNvSpPr txBox="1">
                  <a:spLocks noRot="1" noChangeAspect="1" noMove="1" noResize="1" noEditPoints="1" noAdjustHandles="1" noChangeArrowheads="1" noChangeShapeType="1" noTextEdit="1"/>
                </p:cNvSpPr>
                <p:nvPr/>
              </p:nvSpPr>
              <p:spPr>
                <a:xfrm>
                  <a:off x="2099199" y="2656119"/>
                  <a:ext cx="297403" cy="558166"/>
                </a:xfrm>
                <a:prstGeom prst="rect">
                  <a:avLst/>
                </a:prstGeom>
                <a:blipFill rotWithShape="1">
                  <a:blip r:embed="rId21"/>
                  <a:stretch>
                    <a:fillRect/>
                  </a:stretch>
                </a:blipFill>
              </p:spPr>
              <p:txBody>
                <a:bodyPr/>
                <a:lstStyle/>
                <a:p>
                  <a:r>
                    <a:rPr lang="en-US">
                      <a:noFill/>
                    </a:rPr>
                    <a:t> </a:t>
                  </a:r>
                </a:p>
              </p:txBody>
            </p:sp>
          </mc:Fallback>
        </mc:AlternateContent>
        <p:sp>
          <p:nvSpPr>
            <p:cNvPr id="144" name="TextBox 143"/>
            <p:cNvSpPr txBox="1"/>
            <p:nvPr/>
          </p:nvSpPr>
          <p:spPr>
            <a:xfrm>
              <a:off x="2377216" y="2765925"/>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45" name="TextBox 144"/>
                <p:cNvSpPr txBox="1"/>
                <p:nvPr/>
              </p:nvSpPr>
              <p:spPr>
                <a:xfrm>
                  <a:off x="2598197" y="2628900"/>
                  <a:ext cx="297403" cy="55848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41" name="TextBox 240"/>
                <p:cNvSpPr txBox="1">
                  <a:spLocks noRot="1" noChangeAspect="1" noMove="1" noResize="1" noEditPoints="1" noAdjustHandles="1" noChangeArrowheads="1" noChangeShapeType="1" noTextEdit="1"/>
                </p:cNvSpPr>
                <p:nvPr/>
              </p:nvSpPr>
              <p:spPr>
                <a:xfrm>
                  <a:off x="2598197" y="2628900"/>
                  <a:ext cx="297403" cy="612604"/>
                </a:xfrm>
                <a:prstGeom prst="rect">
                  <a:avLst/>
                </a:prstGeom>
                <a:blipFill rotWithShape="1">
                  <a:blip r:embed="rId22"/>
                  <a:stretch>
                    <a:fillRect/>
                  </a:stretch>
                </a:blipFill>
              </p:spPr>
              <p:txBody>
                <a:bodyPr/>
                <a:lstStyle/>
                <a:p>
                  <a:r>
                    <a:rPr lang="en-US">
                      <a:noFill/>
                    </a:rPr>
                    <a:t> </a:t>
                  </a:r>
                </a:p>
              </p:txBody>
            </p:sp>
          </mc:Fallback>
        </mc:AlternateContent>
      </p:grpSp>
      <p:cxnSp>
        <p:nvCxnSpPr>
          <p:cNvPr id="147" name="Straight Connector 146"/>
          <p:cNvCxnSpPr/>
          <p:nvPr/>
        </p:nvCxnSpPr>
        <p:spPr>
          <a:xfrm>
            <a:off x="3200400" y="1397000"/>
            <a:ext cx="0" cy="3436053"/>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sp>
        <p:nvSpPr>
          <p:cNvPr id="148" name="TextBox 147"/>
          <p:cNvSpPr txBox="1"/>
          <p:nvPr/>
        </p:nvSpPr>
        <p:spPr>
          <a:xfrm>
            <a:off x="3221916" y="2752678"/>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149" name="TextBox 148"/>
          <p:cNvSpPr txBox="1"/>
          <p:nvPr/>
        </p:nvSpPr>
        <p:spPr>
          <a:xfrm>
            <a:off x="4033333" y="2739084"/>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50" name="TextBox 149"/>
              <p:cNvSpPr txBox="1"/>
              <p:nvPr/>
            </p:nvSpPr>
            <p:spPr>
              <a:xfrm>
                <a:off x="3755316" y="2571750"/>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50" name="TextBox 149"/>
              <p:cNvSpPr txBox="1">
                <a:spLocks noRot="1" noChangeAspect="1" noMove="1" noResize="1" noEditPoints="1" noAdjustHandles="1" noChangeArrowheads="1" noChangeShapeType="1" noTextEdit="1"/>
              </p:cNvSpPr>
              <p:nvPr/>
            </p:nvSpPr>
            <p:spPr>
              <a:xfrm>
                <a:off x="3755316" y="2571750"/>
                <a:ext cx="297403" cy="558166"/>
              </a:xfrm>
              <a:prstGeom prst="rect">
                <a:avLst/>
              </a:prstGeom>
              <a:blipFill rotWithShape="1">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TextBox 150"/>
              <p:cNvSpPr txBox="1"/>
              <p:nvPr/>
            </p:nvSpPr>
            <p:spPr>
              <a:xfrm>
                <a:off x="4254315" y="2553078"/>
                <a:ext cx="297403" cy="55848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51" name="TextBox 150"/>
              <p:cNvSpPr txBox="1">
                <a:spLocks noRot="1" noChangeAspect="1" noMove="1" noResize="1" noEditPoints="1" noAdjustHandles="1" noChangeArrowheads="1" noChangeShapeType="1" noTextEdit="1"/>
              </p:cNvSpPr>
              <p:nvPr/>
            </p:nvSpPr>
            <p:spPr>
              <a:xfrm>
                <a:off x="4254315" y="2553078"/>
                <a:ext cx="297403" cy="558486"/>
              </a:xfrm>
              <a:prstGeom prst="rect">
                <a:avLst/>
              </a:prstGeom>
              <a:blipFill rotWithShape="1">
                <a:blip r:embed="rId24"/>
                <a:stretch>
                  <a:fillRect/>
                </a:stretch>
              </a:blipFill>
            </p:spPr>
            <p:txBody>
              <a:bodyPr/>
              <a:lstStyle/>
              <a:p>
                <a:r>
                  <a:rPr lang="en-US">
                    <a:noFill/>
                  </a:rPr>
                  <a:t> </a:t>
                </a:r>
              </a:p>
            </p:txBody>
          </p:sp>
        </mc:Fallback>
      </mc:AlternateContent>
      <p:sp>
        <p:nvSpPr>
          <p:cNvPr id="152" name="TextBox 151"/>
          <p:cNvSpPr txBox="1"/>
          <p:nvPr/>
        </p:nvSpPr>
        <p:spPr>
          <a:xfrm>
            <a:off x="4581748" y="2739084"/>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53" name="TextBox 152"/>
              <p:cNvSpPr txBox="1"/>
              <p:nvPr/>
            </p:nvSpPr>
            <p:spPr>
              <a:xfrm>
                <a:off x="4753313" y="2553046"/>
                <a:ext cx="278353" cy="55823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u</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53" name="TextBox 152"/>
              <p:cNvSpPr txBox="1">
                <a:spLocks noRot="1" noChangeAspect="1" noMove="1" noResize="1" noEditPoints="1" noAdjustHandles="1" noChangeArrowheads="1" noChangeShapeType="1" noTextEdit="1"/>
              </p:cNvSpPr>
              <p:nvPr/>
            </p:nvSpPr>
            <p:spPr>
              <a:xfrm>
                <a:off x="4753313" y="2553046"/>
                <a:ext cx="278353" cy="558230"/>
              </a:xfrm>
              <a:prstGeom prst="rect">
                <a:avLst/>
              </a:prstGeom>
              <a:blipFill rotWithShape="1">
                <a:blip r:embed="rId25"/>
                <a:stretch>
                  <a:fillRect/>
                </a:stretch>
              </a:blipFill>
            </p:spPr>
            <p:txBody>
              <a:bodyPr/>
              <a:lstStyle/>
              <a:p>
                <a:r>
                  <a:rPr lang="en-US">
                    <a:noFill/>
                  </a:rPr>
                  <a:t> </a:t>
                </a:r>
              </a:p>
            </p:txBody>
          </p:sp>
        </mc:Fallback>
      </mc:AlternateContent>
      <p:sp>
        <p:nvSpPr>
          <p:cNvPr id="154" name="TextBox 153"/>
          <p:cNvSpPr txBox="1"/>
          <p:nvPr/>
        </p:nvSpPr>
        <p:spPr>
          <a:xfrm>
            <a:off x="3212475" y="3198936"/>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155" name="TextBox 154"/>
          <p:cNvSpPr txBox="1"/>
          <p:nvPr/>
        </p:nvSpPr>
        <p:spPr>
          <a:xfrm>
            <a:off x="4023892" y="3231062"/>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56" name="TextBox 155"/>
              <p:cNvSpPr txBox="1"/>
              <p:nvPr/>
            </p:nvSpPr>
            <p:spPr>
              <a:xfrm>
                <a:off x="3745875" y="3121256"/>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56" name="TextBox 155"/>
              <p:cNvSpPr txBox="1">
                <a:spLocks noRot="1" noChangeAspect="1" noMove="1" noResize="1" noEditPoints="1" noAdjustHandles="1" noChangeArrowheads="1" noChangeShapeType="1" noTextEdit="1"/>
              </p:cNvSpPr>
              <p:nvPr/>
            </p:nvSpPr>
            <p:spPr>
              <a:xfrm>
                <a:off x="3745875" y="3121256"/>
                <a:ext cx="297403" cy="558166"/>
              </a:xfrm>
              <a:prstGeom prst="rect">
                <a:avLst/>
              </a:prstGeom>
              <a:blipFill rotWithShape="1">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TextBox 156"/>
              <p:cNvSpPr txBox="1"/>
              <p:nvPr/>
            </p:nvSpPr>
            <p:spPr>
              <a:xfrm>
                <a:off x="4244874" y="3121256"/>
                <a:ext cx="297403" cy="55617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15</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57" name="TextBox 156"/>
              <p:cNvSpPr txBox="1">
                <a:spLocks noRot="1" noChangeAspect="1" noMove="1" noResize="1" noEditPoints="1" noAdjustHandles="1" noChangeArrowheads="1" noChangeShapeType="1" noTextEdit="1"/>
              </p:cNvSpPr>
              <p:nvPr/>
            </p:nvSpPr>
            <p:spPr>
              <a:xfrm>
                <a:off x="4244874" y="3121256"/>
                <a:ext cx="297403" cy="556178"/>
              </a:xfrm>
              <a:prstGeom prst="rect">
                <a:avLst/>
              </a:prstGeom>
              <a:blipFill rotWithShape="1">
                <a:blip r:embed="rId27"/>
                <a:stretch>
                  <a:fillRect r="-14286"/>
                </a:stretch>
              </a:blipFill>
            </p:spPr>
            <p:txBody>
              <a:bodyPr/>
              <a:lstStyle/>
              <a:p>
                <a:r>
                  <a:rPr lang="en-US">
                    <a:noFill/>
                  </a:rPr>
                  <a:t> </a:t>
                </a:r>
              </a:p>
            </p:txBody>
          </p:sp>
        </mc:Fallback>
      </mc:AlternateContent>
      <p:sp>
        <p:nvSpPr>
          <p:cNvPr id="158" name="TextBox 157"/>
          <p:cNvSpPr txBox="1"/>
          <p:nvPr/>
        </p:nvSpPr>
        <p:spPr>
          <a:xfrm>
            <a:off x="4572307" y="3231062"/>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59" name="TextBox 158"/>
              <p:cNvSpPr txBox="1"/>
              <p:nvPr/>
            </p:nvSpPr>
            <p:spPr>
              <a:xfrm>
                <a:off x="4743872" y="3121224"/>
                <a:ext cx="659353" cy="61298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18)</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59" name="TextBox 158"/>
              <p:cNvSpPr txBox="1">
                <a:spLocks noRot="1" noChangeAspect="1" noMove="1" noResize="1" noEditPoints="1" noAdjustHandles="1" noChangeArrowheads="1" noChangeShapeType="1" noTextEdit="1"/>
              </p:cNvSpPr>
              <p:nvPr/>
            </p:nvSpPr>
            <p:spPr>
              <a:xfrm>
                <a:off x="4743872" y="3121224"/>
                <a:ext cx="659353" cy="612988"/>
              </a:xfrm>
              <a:prstGeom prst="rect">
                <a:avLst/>
              </a:prstGeom>
              <a:blipFill rotWithShape="1">
                <a:blip r:embed="rId28"/>
                <a:stretch>
                  <a:fillRect/>
                </a:stretch>
              </a:blipFill>
            </p:spPr>
            <p:txBody>
              <a:bodyPr/>
              <a:lstStyle/>
              <a:p>
                <a:r>
                  <a:rPr lang="en-US">
                    <a:noFill/>
                  </a:rPr>
                  <a:t> </a:t>
                </a:r>
              </a:p>
            </p:txBody>
          </p:sp>
        </mc:Fallback>
      </mc:AlternateContent>
      <p:sp>
        <p:nvSpPr>
          <p:cNvPr id="160" name="TextBox 159"/>
          <p:cNvSpPr txBox="1"/>
          <p:nvPr/>
        </p:nvSpPr>
        <p:spPr>
          <a:xfrm>
            <a:off x="3212475" y="3710893"/>
            <a:ext cx="381000"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sym typeface="Symbol"/>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sp>
        <p:nvSpPr>
          <p:cNvPr id="161" name="TextBox 160"/>
          <p:cNvSpPr txBox="1"/>
          <p:nvPr/>
        </p:nvSpPr>
        <p:spPr>
          <a:xfrm>
            <a:off x="4023892" y="3743019"/>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62" name="TextBox 161"/>
              <p:cNvSpPr txBox="1"/>
              <p:nvPr/>
            </p:nvSpPr>
            <p:spPr>
              <a:xfrm>
                <a:off x="3745875" y="3633213"/>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62" name="TextBox 161"/>
              <p:cNvSpPr txBox="1">
                <a:spLocks noRot="1" noChangeAspect="1" noMove="1" noResize="1" noEditPoints="1" noAdjustHandles="1" noChangeArrowheads="1" noChangeShapeType="1" noTextEdit="1"/>
              </p:cNvSpPr>
              <p:nvPr/>
            </p:nvSpPr>
            <p:spPr>
              <a:xfrm>
                <a:off x="3745875" y="3633213"/>
                <a:ext cx="297403" cy="558166"/>
              </a:xfrm>
              <a:prstGeom prst="rect">
                <a:avLst/>
              </a:prstGeom>
              <a:blipFill rotWithShape="1">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4244874" y="3633213"/>
                <a:ext cx="297403" cy="55617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15</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63" name="TextBox 162"/>
              <p:cNvSpPr txBox="1">
                <a:spLocks noRot="1" noChangeAspect="1" noMove="1" noResize="1" noEditPoints="1" noAdjustHandles="1" noChangeArrowheads="1" noChangeShapeType="1" noTextEdit="1"/>
              </p:cNvSpPr>
              <p:nvPr/>
            </p:nvSpPr>
            <p:spPr>
              <a:xfrm>
                <a:off x="4244874" y="3633213"/>
                <a:ext cx="297403" cy="556178"/>
              </a:xfrm>
              <a:prstGeom prst="rect">
                <a:avLst/>
              </a:prstGeom>
              <a:blipFill rotWithShape="1">
                <a:blip r:embed="rId30"/>
                <a:stretch>
                  <a:fillRect r="-14286"/>
                </a:stretch>
              </a:blipFill>
            </p:spPr>
            <p:txBody>
              <a:bodyPr/>
              <a:lstStyle/>
              <a:p>
                <a:r>
                  <a:rPr lang="en-US">
                    <a:noFill/>
                  </a:rPr>
                  <a:t> </a:t>
                </a:r>
              </a:p>
            </p:txBody>
          </p:sp>
        </mc:Fallback>
      </mc:AlternateContent>
      <p:sp>
        <p:nvSpPr>
          <p:cNvPr id="164" name="TextBox 163"/>
          <p:cNvSpPr txBox="1"/>
          <p:nvPr/>
        </p:nvSpPr>
        <p:spPr>
          <a:xfrm>
            <a:off x="4572307" y="3743019"/>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65" name="TextBox 164"/>
              <p:cNvSpPr txBox="1"/>
              <p:nvPr/>
            </p:nvSpPr>
            <p:spPr>
              <a:xfrm>
                <a:off x="4743872" y="3633181"/>
                <a:ext cx="349791"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18</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65" name="TextBox 164"/>
              <p:cNvSpPr txBox="1">
                <a:spLocks noRot="1" noChangeAspect="1" noMove="1" noResize="1" noEditPoints="1" noAdjustHandles="1" noChangeArrowheads="1" noChangeShapeType="1" noTextEdit="1"/>
              </p:cNvSpPr>
              <p:nvPr/>
            </p:nvSpPr>
            <p:spPr>
              <a:xfrm>
                <a:off x="4743872" y="3633181"/>
                <a:ext cx="349791" cy="558166"/>
              </a:xfrm>
              <a:prstGeom prst="rect">
                <a:avLst/>
              </a:prstGeom>
              <a:blipFill rotWithShape="1">
                <a:blip r:embed="rId31"/>
                <a:stretch>
                  <a:fillRect/>
                </a:stretch>
              </a:blipFill>
            </p:spPr>
            <p:txBody>
              <a:bodyPr/>
              <a:lstStyle/>
              <a:p>
                <a:r>
                  <a:rPr lang="en-US">
                    <a:noFill/>
                  </a:rPr>
                  <a:t> </a:t>
                </a:r>
              </a:p>
            </p:txBody>
          </p:sp>
        </mc:Fallback>
      </mc:AlternateContent>
      <p:sp>
        <p:nvSpPr>
          <p:cNvPr id="166" name="TextBox 165"/>
          <p:cNvSpPr txBox="1"/>
          <p:nvPr/>
        </p:nvSpPr>
        <p:spPr>
          <a:xfrm>
            <a:off x="3217471" y="4297601"/>
            <a:ext cx="381000" cy="338554"/>
          </a:xfrm>
          <a:prstGeom prst="rect">
            <a:avLst/>
          </a:prstGeom>
          <a:noFill/>
        </p:spPr>
        <p:txBody>
          <a:bodyPr wrap="square" rtlCol="0">
            <a:spAutoFit/>
          </a:bodyPr>
          <a:lstStyle/>
          <a:p>
            <a:pPr algn="ctr"/>
            <a:r>
              <a:rPr lang="en-US" sz="1600" b="1" dirty="0" smtClean="0">
                <a:solidFill>
                  <a:srgbClr val="002060"/>
                </a:solidFill>
                <a:latin typeface="Book Antiqua" pitchFamily="18" charset="0"/>
                <a:cs typeface="Times New Roman" pitchFamily="18" charset="0"/>
                <a:sym typeface="Symbol"/>
              </a:rPr>
              <a:t></a:t>
            </a:r>
            <a:endParaRPr lang="en-US" sz="1600" b="1" dirty="0">
              <a:solidFill>
                <a:srgbClr val="002060"/>
              </a:solidFill>
              <a:latin typeface="Book Antiqua" pitchFamily="18" charset="0"/>
              <a:cs typeface="Times New Roman" pitchFamily="18" charset="0"/>
            </a:endParaRPr>
          </a:p>
        </p:txBody>
      </p:sp>
      <p:sp>
        <p:nvSpPr>
          <p:cNvPr id="167" name="TextBox 166"/>
          <p:cNvSpPr txBox="1"/>
          <p:nvPr/>
        </p:nvSpPr>
        <p:spPr>
          <a:xfrm>
            <a:off x="4026385" y="4253527"/>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68" name="TextBox 167"/>
              <p:cNvSpPr txBox="1"/>
              <p:nvPr/>
            </p:nvSpPr>
            <p:spPr>
              <a:xfrm>
                <a:off x="3748368" y="4143721"/>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68" name="TextBox 167"/>
              <p:cNvSpPr txBox="1">
                <a:spLocks noRot="1" noChangeAspect="1" noMove="1" noResize="1" noEditPoints="1" noAdjustHandles="1" noChangeArrowheads="1" noChangeShapeType="1" noTextEdit="1"/>
              </p:cNvSpPr>
              <p:nvPr/>
            </p:nvSpPr>
            <p:spPr>
              <a:xfrm>
                <a:off x="3748368" y="4143721"/>
                <a:ext cx="297403" cy="558166"/>
              </a:xfrm>
              <a:prstGeom prst="rect">
                <a:avLst/>
              </a:prstGeom>
              <a:blipFill rotWithShape="1">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p:cNvSpPr txBox="1"/>
              <p:nvPr/>
            </p:nvSpPr>
            <p:spPr>
              <a:xfrm>
                <a:off x="4247367" y="4143721"/>
                <a:ext cx="773541" cy="56162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i="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6</m:t>
                          </m:r>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 – </m:t>
                          </m:r>
                          <m:r>
                            <m:rPr>
                              <m:nor/>
                            </m:rPr>
                            <a:rPr lang="en-US" sz="1600" b="1" i="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5</m:t>
                          </m:r>
                        </m:num>
                        <m:den>
                          <m:r>
                            <m:rPr>
                              <m:nor/>
                            </m:rPr>
                            <a:rPr lang="en-US" sz="1600" b="1" i="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90</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69" name="TextBox 168"/>
              <p:cNvSpPr txBox="1">
                <a:spLocks noRot="1" noChangeAspect="1" noMove="1" noResize="1" noEditPoints="1" noAdjustHandles="1" noChangeArrowheads="1" noChangeShapeType="1" noTextEdit="1"/>
              </p:cNvSpPr>
              <p:nvPr/>
            </p:nvSpPr>
            <p:spPr>
              <a:xfrm>
                <a:off x="4247367" y="4143721"/>
                <a:ext cx="773541" cy="561629"/>
              </a:xfrm>
              <a:prstGeom prst="rect">
                <a:avLst/>
              </a:prstGeom>
              <a:blipFill rotWithShape="1">
                <a:blip r:embed="rId33"/>
                <a:stretch>
                  <a:fillRect/>
                </a:stretch>
              </a:blipFill>
            </p:spPr>
            <p:txBody>
              <a:bodyPr/>
              <a:lstStyle/>
              <a:p>
                <a:r>
                  <a:rPr lang="en-US">
                    <a:noFill/>
                  </a:rPr>
                  <a:t> </a:t>
                </a:r>
              </a:p>
            </p:txBody>
          </p:sp>
        </mc:Fallback>
      </mc:AlternateContent>
      <p:cxnSp>
        <p:nvCxnSpPr>
          <p:cNvPr id="178" name="Straight Connector 177"/>
          <p:cNvCxnSpPr/>
          <p:nvPr/>
        </p:nvCxnSpPr>
        <p:spPr>
          <a:xfrm>
            <a:off x="5486400" y="2918187"/>
            <a:ext cx="0" cy="1939563"/>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sp>
        <p:nvSpPr>
          <p:cNvPr id="179" name="TextBox 178"/>
          <p:cNvSpPr txBox="1"/>
          <p:nvPr/>
        </p:nvSpPr>
        <p:spPr>
          <a:xfrm>
            <a:off x="5540074" y="3188046"/>
            <a:ext cx="38100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sym typeface="Symbol"/>
              </a:rPr>
              <a:t></a:t>
            </a:r>
            <a:endParaRPr lang="en-US" sz="1600" b="1" dirty="0">
              <a:solidFill>
                <a:schemeClr val="bg1"/>
              </a:solidFill>
              <a:latin typeface="Book Antiqua" pitchFamily="18" charset="0"/>
              <a:cs typeface="Times New Roman" pitchFamily="18" charset="0"/>
            </a:endParaRPr>
          </a:p>
        </p:txBody>
      </p:sp>
      <p:sp>
        <p:nvSpPr>
          <p:cNvPr id="180" name="TextBox 179"/>
          <p:cNvSpPr txBox="1"/>
          <p:nvPr/>
        </p:nvSpPr>
        <p:spPr>
          <a:xfrm>
            <a:off x="6364228" y="317445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81" name="TextBox 180"/>
              <p:cNvSpPr txBox="1"/>
              <p:nvPr/>
            </p:nvSpPr>
            <p:spPr>
              <a:xfrm>
                <a:off x="6086211" y="3041837"/>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a:solidFill>
                                <a:schemeClr val="bg1"/>
                              </a:solidFill>
                              <a:latin typeface="Book Antiqua" pitchFamily="18" charset="0"/>
                              <a:cs typeface="Times New Roman" pitchFamily="18" charset="0"/>
                            </a:rPr>
                            <m:t>1</m:t>
                          </m:r>
                        </m:num>
                        <m:den>
                          <m:r>
                            <m:rPr>
                              <m:nor/>
                            </m:rPr>
                            <a:rPr lang="en-US" sz="1600" b="1" dirty="0" smtClean="0">
                              <a:solidFill>
                                <a:schemeClr val="bg1"/>
                              </a:solidFill>
                              <a:latin typeface="Book Antiqua" pitchFamily="18" charset="0"/>
                              <a:cs typeface="Times New Roman" pitchFamily="18" charset="0"/>
                            </a:rPr>
                            <m:t>v</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181" name="TextBox 180"/>
              <p:cNvSpPr txBox="1">
                <a:spLocks noRot="1" noChangeAspect="1" noMove="1" noResize="1" noEditPoints="1" noAdjustHandles="1" noChangeArrowheads="1" noChangeShapeType="1" noTextEdit="1"/>
              </p:cNvSpPr>
              <p:nvPr/>
            </p:nvSpPr>
            <p:spPr>
              <a:xfrm>
                <a:off x="6086211" y="3041837"/>
                <a:ext cx="297403" cy="558166"/>
              </a:xfrm>
              <a:prstGeom prst="rect">
                <a:avLst/>
              </a:prstGeom>
              <a:blipFill rotWithShape="1">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2" name="TextBox 181"/>
              <p:cNvSpPr txBox="1"/>
              <p:nvPr/>
            </p:nvSpPr>
            <p:spPr>
              <a:xfrm>
                <a:off x="6585211" y="3041837"/>
                <a:ext cx="501126" cy="55617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smtClean="0">
                              <a:solidFill>
                                <a:schemeClr val="bg1"/>
                              </a:solidFill>
                              <a:latin typeface="Book Antiqua" pitchFamily="18" charset="0"/>
                              <a:cs typeface="Times New Roman" pitchFamily="18" charset="0"/>
                            </a:rPr>
                            <m:t>1</m:t>
                          </m:r>
                        </m:num>
                        <m:den>
                          <m:r>
                            <m:rPr>
                              <m:nor/>
                            </m:rPr>
                            <a:rPr lang="en-US" sz="1600" b="1" dirty="0" smtClean="0">
                              <a:solidFill>
                                <a:schemeClr val="bg1"/>
                              </a:solidFill>
                              <a:latin typeface="Book Antiqua" pitchFamily="18" charset="0"/>
                              <a:cs typeface="Times New Roman" pitchFamily="18" charset="0"/>
                            </a:rPr>
                            <m:t>90</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182" name="TextBox 181"/>
              <p:cNvSpPr txBox="1">
                <a:spLocks noRot="1" noChangeAspect="1" noMove="1" noResize="1" noEditPoints="1" noAdjustHandles="1" noChangeArrowheads="1" noChangeShapeType="1" noTextEdit="1"/>
              </p:cNvSpPr>
              <p:nvPr/>
            </p:nvSpPr>
            <p:spPr>
              <a:xfrm>
                <a:off x="6585211" y="3041837"/>
                <a:ext cx="501126" cy="556178"/>
              </a:xfrm>
              <a:prstGeom prst="rect">
                <a:avLst/>
              </a:prstGeom>
              <a:blipFill rotWithShape="1">
                <a:blip r:embed="rId35"/>
                <a:stretch>
                  <a:fillRect/>
                </a:stretch>
              </a:blipFill>
            </p:spPr>
            <p:txBody>
              <a:bodyPr/>
              <a:lstStyle/>
              <a:p>
                <a:r>
                  <a:rPr lang="en-US">
                    <a:noFill/>
                  </a:rPr>
                  <a:t> </a:t>
                </a:r>
              </a:p>
            </p:txBody>
          </p:sp>
        </mc:Fallback>
      </mc:AlternateContent>
      <p:grpSp>
        <p:nvGrpSpPr>
          <p:cNvPr id="146" name="Group 145"/>
          <p:cNvGrpSpPr/>
          <p:nvPr/>
        </p:nvGrpSpPr>
        <p:grpSpPr>
          <a:xfrm>
            <a:off x="7394637" y="1318817"/>
            <a:ext cx="1335478" cy="616018"/>
            <a:chOff x="7133587" y="1032945"/>
            <a:chExt cx="1335478" cy="616018"/>
          </a:xfrm>
        </p:grpSpPr>
        <p:pic>
          <p:nvPicPr>
            <p:cNvPr id="191" name="Picture 4" descr="https://encrypted-tbn3.gstatic.com/images?q=tbn:ANd9GcSvX_17slyVYucEyf4TyHGpWRa0fvLd-WWQ5YvgXXNJ5DN78ISAN9BjVA"/>
            <p:cNvPicPr>
              <a:picLocks noChangeAspect="1" noChangeArrowheads="1"/>
            </p:cNvPicPr>
            <p:nvPr/>
          </p:nvPicPr>
          <p:blipFill rotWithShape="1">
            <a:blip r:embed="rId36">
              <a:extLst>
                <a:ext uri="{28A0092B-C50C-407E-A947-70E740481C1C}">
                  <a14:useLocalDpi xmlns:a14="http://schemas.microsoft.com/office/drawing/2010/main" val="0"/>
                </a:ext>
              </a:extLst>
            </a:blip>
            <a:srcRect t="12639" b="11557"/>
            <a:stretch/>
          </p:blipFill>
          <p:spPr bwMode="auto">
            <a:xfrm>
              <a:off x="7133587" y="1032945"/>
              <a:ext cx="1335478" cy="616018"/>
            </a:xfrm>
            <a:prstGeom prst="rect">
              <a:avLst/>
            </a:prstGeom>
            <a:noFill/>
            <a:extLst>
              <a:ext uri="{909E8E84-426E-40DD-AFC4-6F175D3DCCD1}">
                <a14:hiddenFill xmlns:a14="http://schemas.microsoft.com/office/drawing/2010/main">
                  <a:solidFill>
                    <a:srgbClr val="FFFFFF"/>
                  </a:solidFill>
                </a14:hiddenFill>
              </a:ext>
            </a:extLst>
          </p:spPr>
        </p:pic>
        <p:grpSp>
          <p:nvGrpSpPr>
            <p:cNvPr id="192" name="Group 191"/>
            <p:cNvGrpSpPr/>
            <p:nvPr/>
          </p:nvGrpSpPr>
          <p:grpSpPr>
            <a:xfrm>
              <a:off x="7180170" y="1033910"/>
              <a:ext cx="1260462" cy="562077"/>
              <a:chOff x="1595464" y="2821122"/>
              <a:chExt cx="1260462" cy="562077"/>
            </a:xfrm>
          </p:grpSpPr>
          <p:sp>
            <p:nvSpPr>
              <p:cNvPr id="193" name="TextBox 192"/>
              <p:cNvSpPr txBox="1"/>
              <p:nvPr/>
            </p:nvSpPr>
            <p:spPr>
              <a:xfrm>
                <a:off x="1892139" y="2948176"/>
                <a:ext cx="240368" cy="338554"/>
              </a:xfrm>
              <a:prstGeom prst="rect">
                <a:avLst/>
              </a:prstGeom>
              <a:noFill/>
            </p:spPr>
            <p:txBody>
              <a:bodyPr wrap="square" rtlCol="0">
                <a:spAutoFit/>
              </a:bodyPr>
              <a:lstStyle/>
              <a:p>
                <a:pPr algn="ctr"/>
                <a:r>
                  <a:rPr lang="en-US" sz="1600" b="1" dirty="0" smtClean="0">
                    <a:solidFill>
                      <a:prstClr val="black"/>
                    </a:solidFill>
                    <a:latin typeface="Bookman Old Style" pitchFamily="18" charset="0"/>
                    <a:cs typeface="Times New Roman" pitchFamily="18" charset="0"/>
                  </a:rPr>
                  <a:t>=</a:t>
                </a:r>
                <a:endParaRPr lang="en-US" sz="1600" b="1" dirty="0">
                  <a:solidFill>
                    <a:prstClr val="black"/>
                  </a:solidFill>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194" name="TextBox 193"/>
                  <p:cNvSpPr txBox="1"/>
                  <p:nvPr/>
                </p:nvSpPr>
                <p:spPr>
                  <a:xfrm>
                    <a:off x="1595464" y="2951350"/>
                    <a:ext cx="417370" cy="33291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m:rPr>
                              <m:nor/>
                            </m:rPr>
                            <a:rPr lang="en-US" sz="1600" b="1" dirty="0" smtClean="0">
                              <a:solidFill>
                                <a:prstClr val="black"/>
                              </a:solidFill>
                              <a:latin typeface="Bookman Old Style" pitchFamily="18" charset="0"/>
                            </a:rPr>
                            <m:t>M</m:t>
                          </m:r>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194" name="TextBox 193"/>
                  <p:cNvSpPr txBox="1">
                    <a:spLocks noRot="1" noChangeAspect="1" noMove="1" noResize="1" noEditPoints="1" noAdjustHandles="1" noChangeArrowheads="1" noChangeShapeType="1" noTextEdit="1"/>
                  </p:cNvSpPr>
                  <p:nvPr/>
                </p:nvSpPr>
                <p:spPr>
                  <a:xfrm>
                    <a:off x="1595464" y="2951350"/>
                    <a:ext cx="417370" cy="332912"/>
                  </a:xfrm>
                  <a:prstGeom prst="rect">
                    <a:avLst/>
                  </a:prstGeom>
                  <a:blipFill rotWithShape="1">
                    <a:blip r:embed="rId4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5" name="TextBox 194"/>
                  <p:cNvSpPr txBox="1"/>
                  <p:nvPr/>
                </p:nvSpPr>
                <p:spPr>
                  <a:xfrm>
                    <a:off x="2030052" y="2821122"/>
                    <a:ext cx="435427" cy="5620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smtClean="0">
                                  <a:solidFill>
                                    <a:prstClr val="black"/>
                                  </a:solidFill>
                                  <a:latin typeface="Bookman Old Style" pitchFamily="18" charset="0"/>
                                  <a:cs typeface="Times New Roman" pitchFamily="18" charset="0"/>
                                </a:rPr>
                                <m:t>h</m:t>
                              </m:r>
                              <m:r>
                                <m:rPr>
                                  <m:nor/>
                                </m:rPr>
                                <a:rPr lang="en-US" sz="1600" b="1" baseline="-25000" dirty="0" smtClean="0">
                                  <a:solidFill>
                                    <a:prstClr val="black"/>
                                  </a:solidFill>
                                  <a:latin typeface="Bookman Old Style" pitchFamily="18" charset="0"/>
                                  <a:cs typeface="Times New Roman" pitchFamily="18" charset="0"/>
                                </a:rPr>
                                <m:t>2</m:t>
                              </m:r>
                            </m:num>
                            <m:den>
                              <m:r>
                                <m:rPr>
                                  <m:nor/>
                                </m:rPr>
                                <a:rPr lang="en-US" sz="1600" b="1" dirty="0" smtClean="0">
                                  <a:solidFill>
                                    <a:prstClr val="black"/>
                                  </a:solidFill>
                                  <a:latin typeface="Bookman Old Style" pitchFamily="18" charset="0"/>
                                  <a:cs typeface="Times New Roman" pitchFamily="18" charset="0"/>
                                </a:rPr>
                                <m:t>h</m:t>
                              </m:r>
                              <m:r>
                                <m:rPr>
                                  <m:nor/>
                                </m:rPr>
                                <a:rPr lang="en-US" sz="1600" b="1" baseline="-25000" dirty="0" smtClean="0">
                                  <a:solidFill>
                                    <a:prstClr val="black"/>
                                  </a:solidFill>
                                  <a:latin typeface="Bookman Old Style" pitchFamily="18" charset="0"/>
                                  <a:cs typeface="Times New Roman" pitchFamily="18" charset="0"/>
                                </a:rPr>
                                <m:t>1</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195" name="TextBox 194"/>
                  <p:cNvSpPr txBox="1">
                    <a:spLocks noRot="1" noChangeAspect="1" noMove="1" noResize="1" noEditPoints="1" noAdjustHandles="1" noChangeArrowheads="1" noChangeShapeType="1" noTextEdit="1"/>
                  </p:cNvSpPr>
                  <p:nvPr/>
                </p:nvSpPr>
                <p:spPr>
                  <a:xfrm>
                    <a:off x="2030052" y="2821122"/>
                    <a:ext cx="435427" cy="562077"/>
                  </a:xfrm>
                  <a:prstGeom prst="rect">
                    <a:avLst/>
                  </a:prstGeom>
                  <a:blipFill rotWithShape="1">
                    <a:blip r:embed="rId43"/>
                    <a:stretch>
                      <a:fillRect/>
                    </a:stretch>
                  </a:blipFill>
                </p:spPr>
                <p:txBody>
                  <a:bodyPr/>
                  <a:lstStyle/>
                  <a:p>
                    <a:r>
                      <a:rPr lang="en-US">
                        <a:noFill/>
                      </a:rPr>
                      <a:t> </a:t>
                    </a:r>
                  </a:p>
                </p:txBody>
              </p:sp>
            </mc:Fallback>
          </mc:AlternateContent>
          <p:sp>
            <p:nvSpPr>
              <p:cNvPr id="196" name="TextBox 195"/>
              <p:cNvSpPr txBox="1"/>
              <p:nvPr/>
            </p:nvSpPr>
            <p:spPr>
              <a:xfrm>
                <a:off x="2344279" y="2948176"/>
                <a:ext cx="240368" cy="338554"/>
              </a:xfrm>
              <a:prstGeom prst="rect">
                <a:avLst/>
              </a:prstGeom>
              <a:noFill/>
            </p:spPr>
            <p:txBody>
              <a:bodyPr wrap="square" rtlCol="0">
                <a:spAutoFit/>
              </a:bodyPr>
              <a:lstStyle/>
              <a:p>
                <a:pPr algn="ctr"/>
                <a:r>
                  <a:rPr lang="en-US" sz="1600" b="1" dirty="0" smtClean="0">
                    <a:solidFill>
                      <a:prstClr val="black"/>
                    </a:solidFill>
                    <a:latin typeface="Bookman Old Style" pitchFamily="18" charset="0"/>
                    <a:cs typeface="Times New Roman" pitchFamily="18" charset="0"/>
                  </a:rPr>
                  <a:t>=</a:t>
                </a:r>
                <a:endParaRPr lang="en-US" sz="1600" b="1" dirty="0">
                  <a:solidFill>
                    <a:prstClr val="black"/>
                  </a:solidFill>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197" name="TextBox 196"/>
                  <p:cNvSpPr txBox="1"/>
                  <p:nvPr/>
                </p:nvSpPr>
                <p:spPr>
                  <a:xfrm>
                    <a:off x="2558523" y="2847604"/>
                    <a:ext cx="297403" cy="51738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smtClean="0">
                                  <a:solidFill>
                                    <a:prstClr val="black"/>
                                  </a:solidFill>
                                  <a:latin typeface="Bookman Old Style" pitchFamily="18" charset="0"/>
                                  <a:cs typeface="Times New Roman" pitchFamily="18" charset="0"/>
                                </a:rPr>
                                <m:t>v</m:t>
                              </m:r>
                            </m:num>
                            <m:den>
                              <m:r>
                                <m:rPr>
                                  <m:nor/>
                                </m:rPr>
                                <a:rPr lang="en-US" sz="1600" b="1" dirty="0" smtClean="0">
                                  <a:solidFill>
                                    <a:prstClr val="black"/>
                                  </a:solidFill>
                                  <a:latin typeface="Bookman Old Style" pitchFamily="18" charset="0"/>
                                  <a:cs typeface="Times New Roman" pitchFamily="18" charset="0"/>
                                </a:rPr>
                                <m:t>u</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197" name="TextBox 196"/>
                  <p:cNvSpPr txBox="1">
                    <a:spLocks noRot="1" noChangeAspect="1" noMove="1" noResize="1" noEditPoints="1" noAdjustHandles="1" noChangeArrowheads="1" noChangeShapeType="1" noTextEdit="1"/>
                  </p:cNvSpPr>
                  <p:nvPr/>
                </p:nvSpPr>
                <p:spPr>
                  <a:xfrm>
                    <a:off x="2558523" y="2847604"/>
                    <a:ext cx="297403" cy="517386"/>
                  </a:xfrm>
                  <a:prstGeom prst="rect">
                    <a:avLst/>
                  </a:prstGeom>
                  <a:blipFill rotWithShape="1">
                    <a:blip r:embed="rId44"/>
                    <a:stretch>
                      <a:fillRect/>
                    </a:stretch>
                  </a:blipFill>
                </p:spPr>
                <p:txBody>
                  <a:bodyPr/>
                  <a:lstStyle/>
                  <a:p>
                    <a:r>
                      <a:rPr lang="en-US">
                        <a:noFill/>
                      </a:rPr>
                      <a:t> </a:t>
                    </a:r>
                  </a:p>
                </p:txBody>
              </p:sp>
            </mc:Fallback>
          </mc:AlternateContent>
        </p:grpSp>
      </p:grpSp>
      <p:grpSp>
        <p:nvGrpSpPr>
          <p:cNvPr id="198" name="Group 197"/>
          <p:cNvGrpSpPr/>
          <p:nvPr/>
        </p:nvGrpSpPr>
        <p:grpSpPr>
          <a:xfrm>
            <a:off x="7390198" y="676375"/>
            <a:ext cx="1337117" cy="656680"/>
            <a:chOff x="7133586" y="1013138"/>
            <a:chExt cx="1337117" cy="656680"/>
          </a:xfrm>
        </p:grpSpPr>
        <p:pic>
          <p:nvPicPr>
            <p:cNvPr id="199" name="Picture 4" descr="https://encrypted-tbn3.gstatic.com/images?q=tbn:ANd9GcSvX_17slyVYucEyf4TyHGpWRa0fvLd-WWQ5YvgXXNJ5DN78ISAN9BjVA"/>
            <p:cNvPicPr>
              <a:picLocks noChangeAspect="1" noChangeArrowheads="1"/>
            </p:cNvPicPr>
            <p:nvPr/>
          </p:nvPicPr>
          <p:blipFill rotWithShape="1">
            <a:blip r:embed="rId36">
              <a:extLst>
                <a:ext uri="{28A0092B-C50C-407E-A947-70E740481C1C}">
                  <a14:useLocalDpi xmlns:a14="http://schemas.microsoft.com/office/drawing/2010/main" val="0"/>
                </a:ext>
              </a:extLst>
            </a:blip>
            <a:srcRect t="12639" b="11557"/>
            <a:stretch/>
          </p:blipFill>
          <p:spPr bwMode="auto">
            <a:xfrm>
              <a:off x="7133586" y="1015300"/>
              <a:ext cx="1337117" cy="654518"/>
            </a:xfrm>
            <a:prstGeom prst="rect">
              <a:avLst/>
            </a:prstGeom>
            <a:noFill/>
            <a:extLst>
              <a:ext uri="{909E8E84-426E-40DD-AFC4-6F175D3DCCD1}">
                <a14:hiddenFill xmlns:a14="http://schemas.microsoft.com/office/drawing/2010/main">
                  <a:solidFill>
                    <a:srgbClr val="FFFFFF"/>
                  </a:solidFill>
                </a14:hiddenFill>
              </a:ext>
            </a:extLst>
          </p:spPr>
        </p:pic>
        <p:grpSp>
          <p:nvGrpSpPr>
            <p:cNvPr id="200" name="Group 199"/>
            <p:cNvGrpSpPr/>
            <p:nvPr/>
          </p:nvGrpSpPr>
          <p:grpSpPr>
            <a:xfrm>
              <a:off x="7184906" y="1013138"/>
              <a:ext cx="1208775" cy="586796"/>
              <a:chOff x="1600200" y="2800350"/>
              <a:chExt cx="1208775" cy="586796"/>
            </a:xfrm>
          </p:grpSpPr>
          <p:sp>
            <p:nvSpPr>
              <p:cNvPr id="201" name="TextBox 200"/>
              <p:cNvSpPr txBox="1"/>
              <p:nvPr/>
            </p:nvSpPr>
            <p:spPr>
              <a:xfrm>
                <a:off x="1839717" y="2937375"/>
                <a:ext cx="240368" cy="338554"/>
              </a:xfrm>
              <a:prstGeom prst="rect">
                <a:avLst/>
              </a:prstGeom>
              <a:noFill/>
            </p:spPr>
            <p:txBody>
              <a:bodyPr wrap="square" rtlCol="0">
                <a:spAutoFit/>
              </a:bodyPr>
              <a:lstStyle/>
              <a:p>
                <a:pPr algn="ctr"/>
                <a:r>
                  <a:rPr lang="en-US" sz="1600" b="1" dirty="0" smtClean="0">
                    <a:solidFill>
                      <a:prstClr val="black"/>
                    </a:solidFill>
                    <a:latin typeface="Bookman Old Style" pitchFamily="18" charset="0"/>
                    <a:cs typeface="Times New Roman" pitchFamily="18" charset="0"/>
                  </a:rPr>
                  <a:t>–</a:t>
                </a:r>
                <a:endParaRPr lang="en-US" sz="1600" b="1" dirty="0">
                  <a:solidFill>
                    <a:prstClr val="black"/>
                  </a:solidFill>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202" name="TextBox 201"/>
                  <p:cNvSpPr txBox="1"/>
                  <p:nvPr/>
                </p:nvSpPr>
                <p:spPr>
                  <a:xfrm>
                    <a:off x="1600200" y="2827569"/>
                    <a:ext cx="297403" cy="5595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a:solidFill>
                                    <a:prstClr val="black"/>
                                  </a:solidFill>
                                  <a:latin typeface="Bookman Old Style" pitchFamily="18" charset="0"/>
                                  <a:cs typeface="Times New Roman" pitchFamily="18" charset="0"/>
                                </a:rPr>
                                <m:t>1</m:t>
                              </m:r>
                            </m:num>
                            <m:den>
                              <m:r>
                                <m:rPr>
                                  <m:nor/>
                                </m:rPr>
                                <a:rPr lang="en-US" sz="1600" b="1" dirty="0" smtClean="0">
                                  <a:solidFill>
                                    <a:prstClr val="black"/>
                                  </a:solidFill>
                                  <a:latin typeface="Bookman Old Style" pitchFamily="18" charset="0"/>
                                  <a:cs typeface="Times New Roman" pitchFamily="18" charset="0"/>
                                </a:rPr>
                                <m:t>v</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207" name="TextBox 206"/>
                  <p:cNvSpPr txBox="1">
                    <a:spLocks noRot="1" noChangeAspect="1" noMove="1" noResize="1" noEditPoints="1" noAdjustHandles="1" noChangeArrowheads="1" noChangeShapeType="1" noTextEdit="1"/>
                  </p:cNvSpPr>
                  <p:nvPr/>
                </p:nvSpPr>
                <p:spPr>
                  <a:xfrm>
                    <a:off x="1600200" y="2827569"/>
                    <a:ext cx="297403" cy="616323"/>
                  </a:xfrm>
                  <a:prstGeom prst="rect">
                    <a:avLst/>
                  </a:prstGeom>
                  <a:blipFill rotWithShape="1">
                    <a:blip r:embed="rId4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3" name="TextBox 202"/>
                  <p:cNvSpPr txBox="1"/>
                  <p:nvPr/>
                </p:nvSpPr>
                <p:spPr>
                  <a:xfrm>
                    <a:off x="2041449" y="2827569"/>
                    <a:ext cx="297403" cy="55951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a:solidFill>
                                    <a:prstClr val="black"/>
                                  </a:solidFill>
                                  <a:latin typeface="Bookman Old Style" pitchFamily="18" charset="0"/>
                                  <a:cs typeface="Times New Roman" pitchFamily="18" charset="0"/>
                                </a:rPr>
                                <m:t>1</m:t>
                              </m:r>
                            </m:num>
                            <m:den>
                              <m:r>
                                <m:rPr>
                                  <m:nor/>
                                </m:rPr>
                                <a:rPr lang="en-US" sz="1600" b="1" dirty="0" smtClean="0">
                                  <a:solidFill>
                                    <a:prstClr val="black"/>
                                  </a:solidFill>
                                  <a:latin typeface="Bookman Old Style" pitchFamily="18" charset="0"/>
                                  <a:cs typeface="Times New Roman" pitchFamily="18" charset="0"/>
                                </a:rPr>
                                <m:t>u</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203" name="TextBox 202"/>
                  <p:cNvSpPr txBox="1">
                    <a:spLocks noRot="1" noChangeAspect="1" noMove="1" noResize="1" noEditPoints="1" noAdjustHandles="1" noChangeArrowheads="1" noChangeShapeType="1" noTextEdit="1"/>
                  </p:cNvSpPr>
                  <p:nvPr/>
                </p:nvSpPr>
                <p:spPr>
                  <a:xfrm>
                    <a:off x="2041449" y="2827569"/>
                    <a:ext cx="297403" cy="559512"/>
                  </a:xfrm>
                  <a:prstGeom prst="rect">
                    <a:avLst/>
                  </a:prstGeom>
                  <a:blipFill rotWithShape="1">
                    <a:blip r:embed="rId46"/>
                    <a:stretch>
                      <a:fillRect/>
                    </a:stretch>
                  </a:blipFill>
                </p:spPr>
                <p:txBody>
                  <a:bodyPr/>
                  <a:lstStyle/>
                  <a:p>
                    <a:r>
                      <a:rPr lang="en-US">
                        <a:noFill/>
                      </a:rPr>
                      <a:t> </a:t>
                    </a:r>
                  </a:p>
                </p:txBody>
              </p:sp>
            </mc:Fallback>
          </mc:AlternateContent>
          <p:sp>
            <p:nvSpPr>
              <p:cNvPr id="204" name="TextBox 203"/>
              <p:cNvSpPr txBox="1"/>
              <p:nvPr/>
            </p:nvSpPr>
            <p:spPr>
              <a:xfrm>
                <a:off x="2319466" y="2937375"/>
                <a:ext cx="240368" cy="338554"/>
              </a:xfrm>
              <a:prstGeom prst="rect">
                <a:avLst/>
              </a:prstGeom>
              <a:noFill/>
            </p:spPr>
            <p:txBody>
              <a:bodyPr wrap="square" rtlCol="0">
                <a:spAutoFit/>
              </a:bodyPr>
              <a:lstStyle/>
              <a:p>
                <a:pPr algn="ctr"/>
                <a:r>
                  <a:rPr lang="en-US" sz="1600" b="1" dirty="0" smtClean="0">
                    <a:solidFill>
                      <a:prstClr val="black"/>
                    </a:solidFill>
                    <a:latin typeface="Bookman Old Style" pitchFamily="18" charset="0"/>
                    <a:cs typeface="Times New Roman" pitchFamily="18" charset="0"/>
                  </a:rPr>
                  <a:t>=</a:t>
                </a:r>
                <a:endParaRPr lang="en-US" sz="1600" b="1" dirty="0">
                  <a:solidFill>
                    <a:prstClr val="black"/>
                  </a:solidFill>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205" name="TextBox 204"/>
                  <p:cNvSpPr txBox="1"/>
                  <p:nvPr/>
                </p:nvSpPr>
                <p:spPr>
                  <a:xfrm>
                    <a:off x="2511572" y="2800350"/>
                    <a:ext cx="297403" cy="55476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a:solidFill>
                                    <a:prstClr val="black"/>
                                  </a:solidFill>
                                  <a:latin typeface="Bookman Old Style" pitchFamily="18" charset="0"/>
                                  <a:cs typeface="Times New Roman" pitchFamily="18" charset="0"/>
                                </a:rPr>
                                <m:t>1</m:t>
                              </m:r>
                            </m:num>
                            <m:den>
                              <m:r>
                                <m:rPr>
                                  <m:nor/>
                                </m:rPr>
                                <a:rPr lang="en-US" sz="1600" b="1" dirty="0" smtClean="0">
                                  <a:solidFill>
                                    <a:prstClr val="black"/>
                                  </a:solidFill>
                                  <a:latin typeface="Bookman Old Style" pitchFamily="18" charset="0"/>
                                  <a:cs typeface="Times New Roman" pitchFamily="18" charset="0"/>
                                </a:rPr>
                                <m:t>f</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205" name="TextBox 204"/>
                  <p:cNvSpPr txBox="1">
                    <a:spLocks noRot="1" noChangeAspect="1" noMove="1" noResize="1" noEditPoints="1" noAdjustHandles="1" noChangeArrowheads="1" noChangeShapeType="1" noTextEdit="1"/>
                  </p:cNvSpPr>
                  <p:nvPr/>
                </p:nvSpPr>
                <p:spPr>
                  <a:xfrm>
                    <a:off x="2511572" y="2800350"/>
                    <a:ext cx="297403" cy="602922"/>
                  </a:xfrm>
                  <a:prstGeom prst="rect">
                    <a:avLst/>
                  </a:prstGeom>
                  <a:blipFill rotWithShape="1">
                    <a:blip r:embed="rId47"/>
                    <a:stretch>
                      <a:fillRect/>
                    </a:stretch>
                  </a:blipFill>
                </p:spPr>
                <p:txBody>
                  <a:bodyPr/>
                  <a:lstStyle/>
                  <a:p>
                    <a:r>
                      <a:rPr lang="en-US">
                        <a:noFill/>
                      </a:rPr>
                      <a:t> </a:t>
                    </a:r>
                  </a:p>
                </p:txBody>
              </p:sp>
            </mc:Fallback>
          </mc:AlternateContent>
        </p:grpSp>
      </p:grpSp>
      <p:sp>
        <p:nvSpPr>
          <p:cNvPr id="174" name="Rectangle 173"/>
          <p:cNvSpPr/>
          <p:nvPr/>
        </p:nvSpPr>
        <p:spPr>
          <a:xfrm>
            <a:off x="5532006" y="4198990"/>
            <a:ext cx="3154794" cy="646331"/>
          </a:xfrm>
          <a:prstGeom prst="rect">
            <a:avLst/>
          </a:prstGeom>
          <a:solidFill>
            <a:srgbClr val="002060"/>
          </a:solidFill>
          <a:ln w="19050">
            <a:solidFill>
              <a:schemeClr val="bg1"/>
            </a:solidFill>
          </a:ln>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rPr>
              <a:t>The image is formed at 90 cm on the other side of the lens.</a:t>
            </a:r>
          </a:p>
        </p:txBody>
      </p:sp>
      <p:sp>
        <p:nvSpPr>
          <p:cNvPr id="175" name="TextBox 174"/>
          <p:cNvSpPr txBox="1"/>
          <p:nvPr/>
        </p:nvSpPr>
        <p:spPr>
          <a:xfrm>
            <a:off x="5554122" y="3731347"/>
            <a:ext cx="1465812" cy="346247"/>
          </a:xfrm>
          <a:prstGeom prst="rect">
            <a:avLst/>
          </a:prstGeom>
          <a:noFill/>
          <a:ln w="9525">
            <a:noFill/>
            <a:miter lim="800000"/>
            <a:headEnd/>
            <a:tailEnd/>
          </a:ln>
        </p:spPr>
        <p:txBody>
          <a:bodyPr wrap="square" lIns="68550" tIns="34289" rIns="68550" bIns="34289">
            <a:spAutoFit/>
          </a:bodyPr>
          <a:lstStyle>
            <a:defPPr>
              <a:defRPr lang="en-US"/>
            </a:defPPr>
            <a:lvl1pPr>
              <a:defRPr sz="1600" b="1">
                <a:solidFill>
                  <a:srgbClr val="0000CC"/>
                </a:solidFill>
                <a:latin typeface="Book Antiqua" pitchFamily="18" charset="0"/>
              </a:defRPr>
            </a:lvl1pPr>
          </a:lstStyle>
          <a:p>
            <a:r>
              <a:rPr lang="en-US" sz="1800" dirty="0" smtClean="0">
                <a:solidFill>
                  <a:schemeClr val="bg1"/>
                </a:solidFill>
                <a:effectLst>
                  <a:outerShdw blurRad="38100" dist="38100" dir="2700000" algn="tl">
                    <a:srgbClr val="000000">
                      <a:alpha val="43137"/>
                    </a:srgbClr>
                  </a:outerShdw>
                </a:effectLst>
                <a:sym typeface="Symbol"/>
              </a:rPr>
              <a:t> </a:t>
            </a:r>
            <a:r>
              <a:rPr lang="en-US" sz="1800" dirty="0" smtClean="0">
                <a:solidFill>
                  <a:schemeClr val="bg1"/>
                </a:solidFill>
                <a:effectLst>
                  <a:outerShdw blurRad="38100" dist="38100" dir="2700000" algn="tl">
                    <a:srgbClr val="000000">
                      <a:alpha val="43137"/>
                    </a:srgbClr>
                  </a:outerShdw>
                </a:effectLst>
                <a:cs typeface="Times New Roman" pitchFamily="18" charset="0"/>
              </a:rPr>
              <a:t>v</a:t>
            </a:r>
            <a:r>
              <a:rPr lang="en-US" sz="1800" dirty="0" smtClean="0">
                <a:solidFill>
                  <a:srgbClr val="002060"/>
                </a:solidFill>
                <a:effectLst>
                  <a:outerShdw blurRad="38100" dist="38100" dir="2700000" algn="tl">
                    <a:srgbClr val="000000">
                      <a:alpha val="43137"/>
                    </a:srgbClr>
                  </a:outerShdw>
                </a:effectLst>
                <a:cs typeface="Times New Roman" pitchFamily="18" charset="0"/>
              </a:rPr>
              <a:t> </a:t>
            </a:r>
            <a:r>
              <a:rPr lang="en-US" sz="1800" dirty="0" smtClean="0">
                <a:solidFill>
                  <a:schemeClr val="bg1"/>
                </a:solidFill>
                <a:effectLst>
                  <a:outerShdw blurRad="38100" dist="38100" dir="2700000" algn="tl">
                    <a:srgbClr val="000000">
                      <a:alpha val="43137"/>
                    </a:srgbClr>
                  </a:outerShdw>
                </a:effectLst>
              </a:rPr>
              <a:t>= -90 </a:t>
            </a:r>
            <a:r>
              <a:rPr lang="en-US" sz="1800" dirty="0">
                <a:solidFill>
                  <a:schemeClr val="bg1"/>
                </a:solidFill>
                <a:effectLst>
                  <a:outerShdw blurRad="38100" dist="38100" dir="2700000" algn="tl">
                    <a:srgbClr val="000000">
                      <a:alpha val="43137"/>
                    </a:srgbClr>
                  </a:outerShdw>
                </a:effectLst>
              </a:rPr>
              <a:t>cm</a:t>
            </a:r>
          </a:p>
        </p:txBody>
      </p:sp>
      <p:sp>
        <p:nvSpPr>
          <p:cNvPr id="176" name="Rectangle 175"/>
          <p:cNvSpPr/>
          <p:nvPr/>
        </p:nvSpPr>
        <p:spPr>
          <a:xfrm>
            <a:off x="5554121" y="3703432"/>
            <a:ext cx="1465814" cy="371294"/>
          </a:xfrm>
          <a:prstGeom prst="rect">
            <a:avLst/>
          </a:prstGeom>
          <a:ln w="12700">
            <a:solidFill>
              <a:srgbClr val="FFFF00"/>
            </a:solidFill>
            <a:headEnd type="triangle" w="med" len="med"/>
            <a:tailEnd type="none" w="med" len="med"/>
          </a:ln>
          <a:effectLst>
            <a:glow rad="50800">
              <a:srgbClr val="FF0000">
                <a:alpha val="7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latin typeface="Tw Cen MT" panose="020B0602020104020603" pitchFamily="34" charset="0"/>
            </a:endParaRPr>
          </a:p>
        </p:txBody>
      </p:sp>
    </p:spTree>
    <p:extLst>
      <p:ext uri="{BB962C8B-B14F-4D97-AF65-F5344CB8AC3E}">
        <p14:creationId xmlns:p14="http://schemas.microsoft.com/office/powerpoint/2010/main" val="340652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 calcmode="lin" valueType="num">
                                      <p:cBhvr additive="base">
                                        <p:cTn id="7" dur="500" fill="hold"/>
                                        <p:tgtEl>
                                          <p:spTgt spid="171"/>
                                        </p:tgtEl>
                                        <p:attrNameLst>
                                          <p:attrName>ppt_x</p:attrName>
                                        </p:attrNameLst>
                                      </p:cBhvr>
                                      <p:tavLst>
                                        <p:tav tm="0">
                                          <p:val>
                                            <p:strVal val="#ppt_x"/>
                                          </p:val>
                                        </p:tav>
                                        <p:tav tm="100000">
                                          <p:val>
                                            <p:strVal val="#ppt_x"/>
                                          </p:val>
                                        </p:tav>
                                      </p:tavLst>
                                    </p:anim>
                                    <p:anim calcmode="lin" valueType="num">
                                      <p:cBhvr additive="base">
                                        <p:cTn id="8" dur="500" fill="hold"/>
                                        <p:tgtEl>
                                          <p:spTgt spid="171"/>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right)">
                                      <p:cBhvr>
                                        <p:cTn id="33" dur="1000"/>
                                        <p:tgtEl>
                                          <p:spTgt spid="36"/>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childTnLst>
                                </p:cTn>
                              </p:par>
                              <p:par>
                                <p:cTn id="36" presetID="35" presetClass="emph" presetSubtype="0" repeatCount="indefinite" fill="hold" grpId="1" nodeType="withEffect">
                                  <p:stCondLst>
                                    <p:cond delay="0"/>
                                  </p:stCondLst>
                                  <p:endCondLst>
                                    <p:cond evt="onNext" delay="0">
                                      <p:tgtEl>
                                        <p:sldTgt/>
                                      </p:tgtEl>
                                    </p:cond>
                                  </p:endCondLst>
                                  <p:childTnLst>
                                    <p:anim calcmode="discrete" valueType="str">
                                      <p:cBhvr>
                                        <p:cTn id="37" dur="1000" fill="hold"/>
                                        <p:tgtEl>
                                          <p:spTgt spid="42"/>
                                        </p:tgtEl>
                                        <p:attrNameLst>
                                          <p:attrName>style.visibility</p:attrName>
                                        </p:attrNameLst>
                                      </p:cBhvr>
                                      <p:tavLst>
                                        <p:tav tm="0">
                                          <p:val>
                                            <p:strVal val="hidden"/>
                                          </p:val>
                                        </p:tav>
                                        <p:tav tm="50000">
                                          <p:val>
                                            <p:strVal val="visible"/>
                                          </p:val>
                                        </p:tav>
                                      </p:tavLst>
                                    </p:anim>
                                  </p:childTnLst>
                                </p:cTn>
                              </p:par>
                              <p:par>
                                <p:cTn id="38" presetID="35" presetClass="emph" presetSubtype="0" repeatCount="4000" fill="hold" nodeType="withEffect">
                                  <p:stCondLst>
                                    <p:cond delay="0"/>
                                  </p:stCondLst>
                                  <p:childTnLst>
                                    <p:anim calcmode="discrete" valueType="str">
                                      <p:cBhvr>
                                        <p:cTn id="39" dur="1000" fill="hold"/>
                                        <p:tgtEl>
                                          <p:spTgt spid="36"/>
                                        </p:tgtEl>
                                        <p:attrNameLst>
                                          <p:attrName>style.visibility</p:attrName>
                                        </p:attrNameLst>
                                      </p:cBhvr>
                                      <p:tavLst>
                                        <p:tav tm="0">
                                          <p:val>
                                            <p:strVal val="hidden"/>
                                          </p:val>
                                        </p:tav>
                                        <p:tav tm="50000">
                                          <p:val>
                                            <p:strVal val="visible"/>
                                          </p:val>
                                        </p:tav>
                                      </p:tavLst>
                                    </p:anim>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2" nodeType="clickEffect">
                                  <p:stCondLst>
                                    <p:cond delay="0"/>
                                  </p:stCondLst>
                                  <p:childTnLst>
                                    <p:set>
                                      <p:cBhvr>
                                        <p:cTn id="43" dur="1" fill="hold">
                                          <p:stCondLst>
                                            <p:cond delay="0"/>
                                          </p:stCondLst>
                                        </p:cTn>
                                        <p:tgtEl>
                                          <p:spTgt spid="42"/>
                                        </p:tgtEl>
                                        <p:attrNameLst>
                                          <p:attrName>style.visibility</p:attrName>
                                        </p:attrNameLst>
                                      </p:cBhvr>
                                      <p:to>
                                        <p:strVal val="hidden"/>
                                      </p:to>
                                    </p:set>
                                  </p:childTnLst>
                                </p:cTn>
                              </p:par>
                            </p:childTnLst>
                          </p:cTn>
                        </p:par>
                        <p:par>
                          <p:cTn id="44" fill="hold">
                            <p:stCondLst>
                              <p:cond delay="0"/>
                            </p:stCondLst>
                            <p:childTnLst>
                              <p:par>
                                <p:cTn id="45" presetID="22" presetClass="entr" presetSubtype="2"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right)">
                                      <p:cBhvr>
                                        <p:cTn id="47" dur="1000"/>
                                        <p:tgtEl>
                                          <p:spTgt spid="9"/>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childTnLst>
                                </p:cTn>
                              </p:par>
                              <p:par>
                                <p:cTn id="50" presetID="35" presetClass="emph" presetSubtype="0" repeatCount="indefinite" fill="hold" grpId="1" nodeType="withEffect">
                                  <p:stCondLst>
                                    <p:cond delay="0"/>
                                  </p:stCondLst>
                                  <p:endCondLst>
                                    <p:cond evt="onNext" delay="0">
                                      <p:tgtEl>
                                        <p:sldTgt/>
                                      </p:tgtEl>
                                    </p:cond>
                                  </p:endCondLst>
                                  <p:childTnLst>
                                    <p:anim calcmode="discrete" valueType="str">
                                      <p:cBhvr>
                                        <p:cTn id="51" dur="1000" fill="hold"/>
                                        <p:tgtEl>
                                          <p:spTgt spid="43"/>
                                        </p:tgtEl>
                                        <p:attrNameLst>
                                          <p:attrName>style.visibility</p:attrName>
                                        </p:attrNameLst>
                                      </p:cBhvr>
                                      <p:tavLst>
                                        <p:tav tm="0">
                                          <p:val>
                                            <p:strVal val="hidden"/>
                                          </p:val>
                                        </p:tav>
                                        <p:tav tm="50000">
                                          <p:val>
                                            <p:strVal val="visible"/>
                                          </p:val>
                                        </p:tav>
                                      </p:tavLst>
                                    </p:anim>
                                  </p:childTnLst>
                                </p:cTn>
                              </p:par>
                              <p:par>
                                <p:cTn id="52" presetID="35" presetClass="emph" presetSubtype="0" repeatCount="4000" fill="hold" nodeType="withEffect">
                                  <p:stCondLst>
                                    <p:cond delay="0"/>
                                  </p:stCondLst>
                                  <p:childTnLst>
                                    <p:anim calcmode="discrete" valueType="str">
                                      <p:cBhvr>
                                        <p:cTn id="53"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2" nodeType="clickEffect">
                                  <p:stCondLst>
                                    <p:cond delay="0"/>
                                  </p:stCondLst>
                                  <p:childTnLst>
                                    <p:set>
                                      <p:cBhvr>
                                        <p:cTn id="57" dur="1" fill="hold">
                                          <p:stCondLst>
                                            <p:cond delay="0"/>
                                          </p:stCondLst>
                                        </p:cTn>
                                        <p:tgtEl>
                                          <p:spTgt spid="4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right)">
                                      <p:cBhvr>
                                        <p:cTn id="62" dur="1000"/>
                                        <p:tgtEl>
                                          <p:spTgt spid="6"/>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35" presetClass="emph" presetSubtype="0" repeatCount="4000" fill="hold" grpId="1" nodeType="withEffect">
                                  <p:stCondLst>
                                    <p:cond delay="0"/>
                                  </p:stCondLst>
                                  <p:childTnLst>
                                    <p:anim calcmode="discrete" valueType="str">
                                      <p:cBhvr>
                                        <p:cTn id="68" dur="1000" fill="hold"/>
                                        <p:tgtEl>
                                          <p:spTgt spid="44"/>
                                        </p:tgtEl>
                                        <p:attrNameLst>
                                          <p:attrName>style.visibility</p:attrName>
                                        </p:attrNameLst>
                                      </p:cBhvr>
                                      <p:tavLst>
                                        <p:tav tm="0">
                                          <p:val>
                                            <p:strVal val="hidden"/>
                                          </p:val>
                                        </p:tav>
                                        <p:tav tm="50000">
                                          <p:val>
                                            <p:strVal val="visible"/>
                                          </p:val>
                                        </p:tav>
                                      </p:tavLst>
                                    </p:anim>
                                  </p:childTnLst>
                                </p:cTn>
                              </p:par>
                              <p:par>
                                <p:cTn id="69" presetID="35" presetClass="emph" presetSubtype="0" repeatCount="4000" fill="hold" grpId="1" nodeType="withEffect">
                                  <p:stCondLst>
                                    <p:cond delay="0"/>
                                  </p:stCondLst>
                                  <p:childTnLst>
                                    <p:anim calcmode="discrete" valueType="str">
                                      <p:cBhvr>
                                        <p:cTn id="70" dur="1000" fill="hold"/>
                                        <p:tgtEl>
                                          <p:spTgt spid="47"/>
                                        </p:tgtEl>
                                        <p:attrNameLst>
                                          <p:attrName>style.visibility</p:attrName>
                                        </p:attrNameLst>
                                      </p:cBhvr>
                                      <p:tavLst>
                                        <p:tav tm="0">
                                          <p:val>
                                            <p:strVal val="hidden"/>
                                          </p:val>
                                        </p:tav>
                                        <p:tav tm="50000">
                                          <p:val>
                                            <p:strVal val="visible"/>
                                          </p:val>
                                        </p:tav>
                                      </p:tavLst>
                                    </p:anim>
                                  </p:childTnLst>
                                </p:cTn>
                              </p:par>
                              <p:par>
                                <p:cTn id="71" presetID="35" presetClass="emph" presetSubtype="0" repeatCount="4000" fill="hold" nodeType="withEffect">
                                  <p:stCondLst>
                                    <p:cond delay="0"/>
                                  </p:stCondLst>
                                  <p:childTnLst>
                                    <p:anim calcmode="discrete" valueType="str">
                                      <p:cBhvr>
                                        <p:cTn id="72"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2" nodeType="clickEffect">
                                  <p:stCondLst>
                                    <p:cond delay="0"/>
                                  </p:stCondLst>
                                  <p:childTnLst>
                                    <p:set>
                                      <p:cBhvr>
                                        <p:cTn id="76" dur="1" fill="hold">
                                          <p:stCondLst>
                                            <p:cond delay="0"/>
                                          </p:stCondLst>
                                        </p:cTn>
                                        <p:tgtEl>
                                          <p:spTgt spid="47"/>
                                        </p:tgtEl>
                                        <p:attrNameLst>
                                          <p:attrName>style.visibility</p:attrName>
                                        </p:attrNameLst>
                                      </p:cBhvr>
                                      <p:to>
                                        <p:strVal val="hidden"/>
                                      </p:to>
                                    </p:set>
                                  </p:childTnLst>
                                </p:cTn>
                              </p:par>
                              <p:par>
                                <p:cTn id="77" presetID="1" presetClass="exit" presetSubtype="0" fill="hold" grpId="2" nodeType="withEffect">
                                  <p:stCondLst>
                                    <p:cond delay="0"/>
                                  </p:stCondLst>
                                  <p:childTnLst>
                                    <p:set>
                                      <p:cBhvr>
                                        <p:cTn id="78" dur="1" fill="hold">
                                          <p:stCondLst>
                                            <p:cond delay="0"/>
                                          </p:stCondLst>
                                        </p:cTn>
                                        <p:tgtEl>
                                          <p:spTgt spid="4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up)">
                                      <p:cBhvr>
                                        <p:cTn id="83" dur="1000"/>
                                        <p:tgtEl>
                                          <p:spTgt spid="20"/>
                                        </p:tgtEl>
                                      </p:cBhvr>
                                    </p:animEffect>
                                  </p:childTnLst>
                                </p:cTn>
                              </p:par>
                            </p:childTnLst>
                          </p:cTn>
                        </p:par>
                        <p:par>
                          <p:cTn id="84" fill="hold">
                            <p:stCondLst>
                              <p:cond delay="1000"/>
                            </p:stCondLst>
                            <p:childTnLst>
                              <p:par>
                                <p:cTn id="85" presetID="53"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500" fill="hold"/>
                                        <p:tgtEl>
                                          <p:spTgt spid="16"/>
                                        </p:tgtEl>
                                        <p:attrNameLst>
                                          <p:attrName>ppt_w</p:attrName>
                                        </p:attrNameLst>
                                      </p:cBhvr>
                                      <p:tavLst>
                                        <p:tav tm="0">
                                          <p:val>
                                            <p:fltVal val="0"/>
                                          </p:val>
                                        </p:tav>
                                        <p:tav tm="100000">
                                          <p:val>
                                            <p:strVal val="#ppt_w"/>
                                          </p:val>
                                        </p:tav>
                                      </p:tavLst>
                                    </p:anim>
                                    <p:anim calcmode="lin" valueType="num">
                                      <p:cBhvr>
                                        <p:cTn id="88" dur="500" fill="hold"/>
                                        <p:tgtEl>
                                          <p:spTgt spid="16"/>
                                        </p:tgtEl>
                                        <p:attrNameLst>
                                          <p:attrName>ppt_h</p:attrName>
                                        </p:attrNameLst>
                                      </p:cBhvr>
                                      <p:tavLst>
                                        <p:tav tm="0">
                                          <p:val>
                                            <p:fltVal val="0"/>
                                          </p:val>
                                        </p:tav>
                                        <p:tav tm="100000">
                                          <p:val>
                                            <p:strVal val="#ppt_h"/>
                                          </p:val>
                                        </p:tav>
                                      </p:tavLst>
                                    </p:anim>
                                    <p:animEffect transition="in" filter="fade">
                                      <p:cBhvr>
                                        <p:cTn id="89" dur="500"/>
                                        <p:tgtEl>
                                          <p:spTgt spid="16"/>
                                        </p:tgtEl>
                                      </p:cBhvr>
                                    </p:animEffect>
                                  </p:childTnLst>
                                </p:cTn>
                              </p:par>
                              <p:par>
                                <p:cTn id="90" presetID="53" presetClass="entr" presetSubtype="0" fill="hold" grpId="0" nodeType="withEffect">
                                  <p:stCondLst>
                                    <p:cond delay="0"/>
                                  </p:stCondLst>
                                  <p:childTnLst>
                                    <p:set>
                                      <p:cBhvr>
                                        <p:cTn id="91" dur="1" fill="hold">
                                          <p:stCondLst>
                                            <p:cond delay="0"/>
                                          </p:stCondLst>
                                        </p:cTn>
                                        <p:tgtEl>
                                          <p:spTgt spid="12"/>
                                        </p:tgtEl>
                                        <p:attrNameLst>
                                          <p:attrName>style.visibility</p:attrName>
                                        </p:attrNameLst>
                                      </p:cBhvr>
                                      <p:to>
                                        <p:strVal val="visible"/>
                                      </p:to>
                                    </p:set>
                                    <p:anim calcmode="lin" valueType="num">
                                      <p:cBhvr>
                                        <p:cTn id="92" dur="500" fill="hold"/>
                                        <p:tgtEl>
                                          <p:spTgt spid="12"/>
                                        </p:tgtEl>
                                        <p:attrNameLst>
                                          <p:attrName>ppt_w</p:attrName>
                                        </p:attrNameLst>
                                      </p:cBhvr>
                                      <p:tavLst>
                                        <p:tav tm="0">
                                          <p:val>
                                            <p:fltVal val="0"/>
                                          </p:val>
                                        </p:tav>
                                        <p:tav tm="100000">
                                          <p:val>
                                            <p:strVal val="#ppt_w"/>
                                          </p:val>
                                        </p:tav>
                                      </p:tavLst>
                                    </p:anim>
                                    <p:anim calcmode="lin" valueType="num">
                                      <p:cBhvr>
                                        <p:cTn id="93" dur="500" fill="hold"/>
                                        <p:tgtEl>
                                          <p:spTgt spid="12"/>
                                        </p:tgtEl>
                                        <p:attrNameLst>
                                          <p:attrName>ppt_h</p:attrName>
                                        </p:attrNameLst>
                                      </p:cBhvr>
                                      <p:tavLst>
                                        <p:tav tm="0">
                                          <p:val>
                                            <p:fltVal val="0"/>
                                          </p:val>
                                        </p:tav>
                                        <p:tav tm="100000">
                                          <p:val>
                                            <p:strVal val="#ppt_h"/>
                                          </p:val>
                                        </p:tav>
                                      </p:tavLst>
                                    </p:anim>
                                    <p:animEffect transition="in" filter="fade">
                                      <p:cBhvr>
                                        <p:cTn id="94" dur="500"/>
                                        <p:tgtEl>
                                          <p:spTgt spid="12"/>
                                        </p:tgtEl>
                                      </p:cBhvr>
                                    </p:animEffect>
                                  </p:childTnLst>
                                </p:cTn>
                              </p:par>
                            </p:childTnLst>
                          </p:cTn>
                        </p:par>
                        <p:par>
                          <p:cTn id="95" fill="hold">
                            <p:stCondLst>
                              <p:cond delay="1500"/>
                            </p:stCondLst>
                            <p:childTnLst>
                              <p:par>
                                <p:cTn id="96" presetID="22" presetClass="entr" presetSubtype="8" fill="hold" nodeType="after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wipe(left)">
                                      <p:cBhvr>
                                        <p:cTn id="98" dur="1000"/>
                                        <p:tgtEl>
                                          <p:spTgt spid="39"/>
                                        </p:tgtEl>
                                      </p:cBhvr>
                                    </p:animEffect>
                                  </p:childTnLst>
                                </p:cTn>
                              </p:par>
                              <p:par>
                                <p:cTn id="99" presetID="22" presetClass="entr" presetSubtype="1" fill="hold" nodeType="with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wipe(up)">
                                      <p:cBhvr>
                                        <p:cTn id="101" dur="1000"/>
                                        <p:tgtEl>
                                          <p:spTgt spid="13"/>
                                        </p:tgtEl>
                                      </p:cBhvr>
                                    </p:animEffect>
                                  </p:childTnLst>
                                </p:cTn>
                              </p:par>
                              <p:par>
                                <p:cTn id="102" presetID="1" presetClass="entr" presetSubtype="0" fill="hold" grpId="0" nodeType="withEffect">
                                  <p:stCondLst>
                                    <p:cond delay="0"/>
                                  </p:stCondLst>
                                  <p:childTnLst>
                                    <p:set>
                                      <p:cBhvr>
                                        <p:cTn id="103" dur="1" fill="hold">
                                          <p:stCondLst>
                                            <p:cond delay="0"/>
                                          </p:stCondLst>
                                        </p:cTn>
                                        <p:tgtEl>
                                          <p:spTgt spid="4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childTnLst>
                                </p:cTn>
                              </p:par>
                              <p:par>
                                <p:cTn id="106" presetID="35" presetClass="emph" presetSubtype="0" repeatCount="4000" fill="hold" grpId="1" nodeType="withEffect">
                                  <p:stCondLst>
                                    <p:cond delay="0"/>
                                  </p:stCondLst>
                                  <p:childTnLst>
                                    <p:anim calcmode="discrete" valueType="str">
                                      <p:cBhvr>
                                        <p:cTn id="107" dur="1000" fill="hold"/>
                                        <p:tgtEl>
                                          <p:spTgt spid="48"/>
                                        </p:tgtEl>
                                        <p:attrNameLst>
                                          <p:attrName>style.visibility</p:attrName>
                                        </p:attrNameLst>
                                      </p:cBhvr>
                                      <p:tavLst>
                                        <p:tav tm="0">
                                          <p:val>
                                            <p:strVal val="hidden"/>
                                          </p:val>
                                        </p:tav>
                                        <p:tav tm="50000">
                                          <p:val>
                                            <p:strVal val="visible"/>
                                          </p:val>
                                        </p:tav>
                                      </p:tavLst>
                                    </p:anim>
                                  </p:childTnLst>
                                </p:cTn>
                              </p:par>
                              <p:par>
                                <p:cTn id="108" presetID="35" presetClass="emph" presetSubtype="0" repeatCount="4000" fill="hold" grpId="1" nodeType="withEffect">
                                  <p:stCondLst>
                                    <p:cond delay="0"/>
                                  </p:stCondLst>
                                  <p:childTnLst>
                                    <p:anim calcmode="discrete" valueType="str">
                                      <p:cBhvr>
                                        <p:cTn id="109" dur="1000" fill="hold"/>
                                        <p:tgtEl>
                                          <p:spTgt spid="49"/>
                                        </p:tgtEl>
                                        <p:attrNameLst>
                                          <p:attrName>style.visibility</p:attrName>
                                        </p:attrNameLst>
                                      </p:cBhvr>
                                      <p:tavLst>
                                        <p:tav tm="0">
                                          <p:val>
                                            <p:strVal val="hidden"/>
                                          </p:val>
                                        </p:tav>
                                        <p:tav tm="50000">
                                          <p:val>
                                            <p:strVal val="visible"/>
                                          </p:val>
                                        </p:tav>
                                      </p:tavLst>
                                    </p:anim>
                                  </p:childTnLst>
                                </p:cTn>
                              </p:par>
                              <p:par>
                                <p:cTn id="110" presetID="35" presetClass="emph" presetSubtype="0" repeatCount="4000" fill="hold" nodeType="withEffect">
                                  <p:stCondLst>
                                    <p:cond delay="0"/>
                                  </p:stCondLst>
                                  <p:childTnLst>
                                    <p:anim calcmode="discrete" valueType="str">
                                      <p:cBhvr>
                                        <p:cTn id="111" dur="1000" fill="hold"/>
                                        <p:tgtEl>
                                          <p:spTgt spid="39"/>
                                        </p:tgtEl>
                                        <p:attrNameLst>
                                          <p:attrName>style.visibility</p:attrName>
                                        </p:attrNameLst>
                                      </p:cBhvr>
                                      <p:tavLst>
                                        <p:tav tm="0">
                                          <p:val>
                                            <p:strVal val="hidden"/>
                                          </p:val>
                                        </p:tav>
                                        <p:tav tm="50000">
                                          <p:val>
                                            <p:strVal val="visible"/>
                                          </p:val>
                                        </p:tav>
                                      </p:tavLst>
                                    </p:anim>
                                  </p:childTnLst>
                                </p:cTn>
                              </p:par>
                              <p:par>
                                <p:cTn id="112" presetID="35" presetClass="emph" presetSubtype="0" repeatCount="4000" fill="hold" nodeType="withEffect">
                                  <p:stCondLst>
                                    <p:cond delay="0"/>
                                  </p:stCondLst>
                                  <p:childTnLst>
                                    <p:anim calcmode="discrete" valueType="str">
                                      <p:cBhvr>
                                        <p:cTn id="113"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2" nodeType="clickEffect">
                                  <p:stCondLst>
                                    <p:cond delay="0"/>
                                  </p:stCondLst>
                                  <p:childTnLst>
                                    <p:set>
                                      <p:cBhvr>
                                        <p:cTn id="117" dur="1" fill="hold">
                                          <p:stCondLst>
                                            <p:cond delay="0"/>
                                          </p:stCondLst>
                                        </p:cTn>
                                        <p:tgtEl>
                                          <p:spTgt spid="49"/>
                                        </p:tgtEl>
                                        <p:attrNameLst>
                                          <p:attrName>style.visibility</p:attrName>
                                        </p:attrNameLst>
                                      </p:cBhvr>
                                      <p:to>
                                        <p:strVal val="hidden"/>
                                      </p:to>
                                    </p:set>
                                  </p:childTnLst>
                                </p:cTn>
                              </p:par>
                              <p:par>
                                <p:cTn id="118" presetID="1" presetClass="exit" presetSubtype="0" fill="hold" grpId="2" nodeType="withEffect">
                                  <p:stCondLst>
                                    <p:cond delay="0"/>
                                  </p:stCondLst>
                                  <p:childTnLst>
                                    <p:set>
                                      <p:cBhvr>
                                        <p:cTn id="119" dur="1" fill="hold">
                                          <p:stCondLst>
                                            <p:cond delay="0"/>
                                          </p:stCondLst>
                                        </p:cTn>
                                        <p:tgtEl>
                                          <p:spTgt spid="48"/>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nodeType="clickEffect">
                                  <p:stCondLst>
                                    <p:cond delay="0"/>
                                  </p:stCondLst>
                                  <p:childTnLst>
                                    <p:set>
                                      <p:cBhvr>
                                        <p:cTn id="123" dur="1" fill="hold">
                                          <p:stCondLst>
                                            <p:cond delay="0"/>
                                          </p:stCondLst>
                                        </p:cTn>
                                        <p:tgtEl>
                                          <p:spTgt spid="198"/>
                                        </p:tgtEl>
                                        <p:attrNameLst>
                                          <p:attrName>style.visibility</p:attrName>
                                        </p:attrNameLst>
                                      </p:cBhvr>
                                      <p:to>
                                        <p:strVal val="visible"/>
                                      </p:to>
                                    </p:set>
                                    <p:anim calcmode="lin" valueType="num">
                                      <p:cBhvr>
                                        <p:cTn id="124" dur="500" fill="hold"/>
                                        <p:tgtEl>
                                          <p:spTgt spid="198"/>
                                        </p:tgtEl>
                                        <p:attrNameLst>
                                          <p:attrName>ppt_w</p:attrName>
                                        </p:attrNameLst>
                                      </p:cBhvr>
                                      <p:tavLst>
                                        <p:tav tm="0">
                                          <p:val>
                                            <p:fltVal val="0"/>
                                          </p:val>
                                        </p:tav>
                                        <p:tav tm="100000">
                                          <p:val>
                                            <p:strVal val="#ppt_w"/>
                                          </p:val>
                                        </p:tav>
                                      </p:tavLst>
                                    </p:anim>
                                    <p:anim calcmode="lin" valueType="num">
                                      <p:cBhvr>
                                        <p:cTn id="125" dur="500" fill="hold"/>
                                        <p:tgtEl>
                                          <p:spTgt spid="198"/>
                                        </p:tgtEl>
                                        <p:attrNameLst>
                                          <p:attrName>ppt_h</p:attrName>
                                        </p:attrNameLst>
                                      </p:cBhvr>
                                      <p:tavLst>
                                        <p:tav tm="0">
                                          <p:val>
                                            <p:fltVal val="0"/>
                                          </p:val>
                                        </p:tav>
                                        <p:tav tm="100000">
                                          <p:val>
                                            <p:strVal val="#ppt_h"/>
                                          </p:val>
                                        </p:tav>
                                      </p:tavLst>
                                    </p:anim>
                                    <p:animEffect transition="in" filter="fade">
                                      <p:cBhvr>
                                        <p:cTn id="126" dur="500"/>
                                        <p:tgtEl>
                                          <p:spTgt spid="198"/>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nodeType="clickEffect">
                                  <p:stCondLst>
                                    <p:cond delay="0"/>
                                  </p:stCondLst>
                                  <p:childTnLst>
                                    <p:set>
                                      <p:cBhvr>
                                        <p:cTn id="130" dur="1" fill="hold">
                                          <p:stCondLst>
                                            <p:cond delay="0"/>
                                          </p:stCondLst>
                                        </p:cTn>
                                        <p:tgtEl>
                                          <p:spTgt spid="146"/>
                                        </p:tgtEl>
                                        <p:attrNameLst>
                                          <p:attrName>style.visibility</p:attrName>
                                        </p:attrNameLst>
                                      </p:cBhvr>
                                      <p:to>
                                        <p:strVal val="visible"/>
                                      </p:to>
                                    </p:set>
                                    <p:anim calcmode="lin" valueType="num">
                                      <p:cBhvr>
                                        <p:cTn id="131" dur="500" fill="hold"/>
                                        <p:tgtEl>
                                          <p:spTgt spid="146"/>
                                        </p:tgtEl>
                                        <p:attrNameLst>
                                          <p:attrName>ppt_w</p:attrName>
                                        </p:attrNameLst>
                                      </p:cBhvr>
                                      <p:tavLst>
                                        <p:tav tm="0">
                                          <p:val>
                                            <p:fltVal val="0"/>
                                          </p:val>
                                        </p:tav>
                                        <p:tav tm="100000">
                                          <p:val>
                                            <p:strVal val="#ppt_w"/>
                                          </p:val>
                                        </p:tav>
                                      </p:tavLst>
                                    </p:anim>
                                    <p:anim calcmode="lin" valueType="num">
                                      <p:cBhvr>
                                        <p:cTn id="132" dur="500" fill="hold"/>
                                        <p:tgtEl>
                                          <p:spTgt spid="146"/>
                                        </p:tgtEl>
                                        <p:attrNameLst>
                                          <p:attrName>ppt_h</p:attrName>
                                        </p:attrNameLst>
                                      </p:cBhvr>
                                      <p:tavLst>
                                        <p:tav tm="0">
                                          <p:val>
                                            <p:fltVal val="0"/>
                                          </p:val>
                                        </p:tav>
                                        <p:tav tm="100000">
                                          <p:val>
                                            <p:strVal val="#ppt_h"/>
                                          </p:val>
                                        </p:tav>
                                      </p:tavLst>
                                    </p:anim>
                                    <p:animEffect transition="in" filter="fade">
                                      <p:cBhvr>
                                        <p:cTn id="133" dur="500"/>
                                        <p:tgtEl>
                                          <p:spTgt spid="146"/>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97"/>
                                        </p:tgtEl>
                                        <p:attrNameLst>
                                          <p:attrName>style.visibility</p:attrName>
                                        </p:attrNameLst>
                                      </p:cBhvr>
                                      <p:to>
                                        <p:strVal val="visible"/>
                                      </p:to>
                                    </p:set>
                                    <p:animEffect transition="in" filter="wipe(left)">
                                      <p:cBhvr>
                                        <p:cTn id="138" dur="500"/>
                                        <p:tgtEl>
                                          <p:spTgt spid="97"/>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100"/>
                                        </p:tgtEl>
                                        <p:attrNameLst>
                                          <p:attrName>style.visibility</p:attrName>
                                        </p:attrNameLst>
                                      </p:cBhvr>
                                      <p:to>
                                        <p:strVal val="visible"/>
                                      </p:to>
                                    </p:set>
                                    <p:animEffect transition="in" filter="wipe(left)">
                                      <p:cBhvr>
                                        <p:cTn id="143" dur="500"/>
                                        <p:tgtEl>
                                          <p:spTgt spid="100"/>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wipe(left)">
                                      <p:cBhvr>
                                        <p:cTn id="148" dur="500"/>
                                        <p:tgtEl>
                                          <p:spTgt spid="101"/>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102"/>
                                        </p:tgtEl>
                                        <p:attrNameLst>
                                          <p:attrName>style.visibility</p:attrName>
                                        </p:attrNameLst>
                                      </p:cBhvr>
                                      <p:to>
                                        <p:strVal val="visible"/>
                                      </p:to>
                                    </p:set>
                                    <p:animEffect transition="in" filter="wipe(left)">
                                      <p:cBhvr>
                                        <p:cTn id="153" dur="500"/>
                                        <p:tgtEl>
                                          <p:spTgt spid="10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103"/>
                                        </p:tgtEl>
                                        <p:attrNameLst>
                                          <p:attrName>style.visibility</p:attrName>
                                        </p:attrNameLst>
                                      </p:cBhvr>
                                      <p:to>
                                        <p:strVal val="visible"/>
                                      </p:to>
                                    </p:set>
                                    <p:animEffect transition="in" filter="wipe(left)">
                                      <p:cBhvr>
                                        <p:cTn id="158" dur="500"/>
                                        <p:tgtEl>
                                          <p:spTgt spid="103"/>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105"/>
                                        </p:tgtEl>
                                        <p:attrNameLst>
                                          <p:attrName>style.visibility</p:attrName>
                                        </p:attrNameLst>
                                      </p:cBhvr>
                                      <p:to>
                                        <p:strVal val="visible"/>
                                      </p:to>
                                    </p:set>
                                    <p:animEffect transition="in" filter="wipe(left)">
                                      <p:cBhvr>
                                        <p:cTn id="163" dur="500"/>
                                        <p:tgtEl>
                                          <p:spTgt spid="105"/>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106"/>
                                        </p:tgtEl>
                                        <p:attrNameLst>
                                          <p:attrName>style.visibility</p:attrName>
                                        </p:attrNameLst>
                                      </p:cBhvr>
                                      <p:to>
                                        <p:strVal val="visible"/>
                                      </p:to>
                                    </p:set>
                                    <p:animEffect transition="in" filter="wipe(left)">
                                      <p:cBhvr>
                                        <p:cTn id="168" dur="500"/>
                                        <p:tgtEl>
                                          <p:spTgt spid="106"/>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104"/>
                                        </p:tgtEl>
                                        <p:attrNameLst>
                                          <p:attrName>style.visibility</p:attrName>
                                        </p:attrNameLst>
                                      </p:cBhvr>
                                      <p:to>
                                        <p:strVal val="visible"/>
                                      </p:to>
                                    </p:set>
                                    <p:animEffect transition="in" filter="wipe(left)">
                                      <p:cBhvr>
                                        <p:cTn id="173" dur="500"/>
                                        <p:tgtEl>
                                          <p:spTgt spid="104"/>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nodeType="clickEffect">
                                  <p:stCondLst>
                                    <p:cond delay="0"/>
                                  </p:stCondLst>
                                  <p:childTnLst>
                                    <p:set>
                                      <p:cBhvr>
                                        <p:cTn id="177" dur="1" fill="hold">
                                          <p:stCondLst>
                                            <p:cond delay="0"/>
                                          </p:stCondLst>
                                        </p:cTn>
                                        <p:tgtEl>
                                          <p:spTgt spid="111"/>
                                        </p:tgtEl>
                                        <p:attrNameLst>
                                          <p:attrName>style.visibility</p:attrName>
                                        </p:attrNameLst>
                                      </p:cBhvr>
                                      <p:to>
                                        <p:strVal val="visible"/>
                                      </p:to>
                                    </p:set>
                                    <p:animEffect transition="in" filter="wipe(left)">
                                      <p:cBhvr>
                                        <p:cTn id="178" dur="500"/>
                                        <p:tgtEl>
                                          <p:spTgt spid="111"/>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114"/>
                                        </p:tgtEl>
                                        <p:attrNameLst>
                                          <p:attrName>style.visibility</p:attrName>
                                        </p:attrNameLst>
                                      </p:cBhvr>
                                      <p:to>
                                        <p:strVal val="visible"/>
                                      </p:to>
                                    </p:set>
                                    <p:animEffect transition="in" filter="wipe(left)">
                                      <p:cBhvr>
                                        <p:cTn id="183" dur="500"/>
                                        <p:tgtEl>
                                          <p:spTgt spid="114"/>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115"/>
                                        </p:tgtEl>
                                        <p:attrNameLst>
                                          <p:attrName>style.visibility</p:attrName>
                                        </p:attrNameLst>
                                      </p:cBhvr>
                                      <p:to>
                                        <p:strVal val="visible"/>
                                      </p:to>
                                    </p:set>
                                    <p:animEffect transition="in" filter="wipe(left)">
                                      <p:cBhvr>
                                        <p:cTn id="188" dur="500"/>
                                        <p:tgtEl>
                                          <p:spTgt spid="115"/>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116"/>
                                        </p:tgtEl>
                                        <p:attrNameLst>
                                          <p:attrName>style.visibility</p:attrName>
                                        </p:attrNameLst>
                                      </p:cBhvr>
                                      <p:to>
                                        <p:strVal val="visible"/>
                                      </p:to>
                                    </p:set>
                                    <p:animEffect transition="in" filter="wipe(left)">
                                      <p:cBhvr>
                                        <p:cTn id="193" dur="500"/>
                                        <p:tgtEl>
                                          <p:spTgt spid="116"/>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117"/>
                                        </p:tgtEl>
                                        <p:attrNameLst>
                                          <p:attrName>style.visibility</p:attrName>
                                        </p:attrNameLst>
                                      </p:cBhvr>
                                      <p:to>
                                        <p:strVal val="visible"/>
                                      </p:to>
                                    </p:set>
                                    <p:animEffect transition="in" filter="wipe(left)">
                                      <p:cBhvr>
                                        <p:cTn id="198" dur="500"/>
                                        <p:tgtEl>
                                          <p:spTgt spid="117"/>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118"/>
                                        </p:tgtEl>
                                        <p:attrNameLst>
                                          <p:attrName>style.visibility</p:attrName>
                                        </p:attrNameLst>
                                      </p:cBhvr>
                                      <p:to>
                                        <p:strVal val="visible"/>
                                      </p:to>
                                    </p:set>
                                    <p:animEffect transition="in" filter="wipe(left)">
                                      <p:cBhvr>
                                        <p:cTn id="203" dur="500"/>
                                        <p:tgtEl>
                                          <p:spTgt spid="118"/>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grpId="0" nodeType="clickEffect">
                                  <p:stCondLst>
                                    <p:cond delay="0"/>
                                  </p:stCondLst>
                                  <p:childTnLst>
                                    <p:set>
                                      <p:cBhvr>
                                        <p:cTn id="207" dur="1" fill="hold">
                                          <p:stCondLst>
                                            <p:cond delay="0"/>
                                          </p:stCondLst>
                                        </p:cTn>
                                        <p:tgtEl>
                                          <p:spTgt spid="119"/>
                                        </p:tgtEl>
                                        <p:attrNameLst>
                                          <p:attrName>style.visibility</p:attrName>
                                        </p:attrNameLst>
                                      </p:cBhvr>
                                      <p:to>
                                        <p:strVal val="visible"/>
                                      </p:to>
                                    </p:set>
                                    <p:animEffect transition="in" filter="wipe(left)">
                                      <p:cBhvr>
                                        <p:cTn id="208" dur="500"/>
                                        <p:tgtEl>
                                          <p:spTgt spid="119"/>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120"/>
                                        </p:tgtEl>
                                        <p:attrNameLst>
                                          <p:attrName>style.visibility</p:attrName>
                                        </p:attrNameLst>
                                      </p:cBhvr>
                                      <p:to>
                                        <p:strVal val="visible"/>
                                      </p:to>
                                    </p:set>
                                    <p:animEffect transition="in" filter="wipe(left)">
                                      <p:cBhvr>
                                        <p:cTn id="213" dur="500"/>
                                        <p:tgtEl>
                                          <p:spTgt spid="120"/>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8" fill="hold" grpId="0" nodeType="clickEffect">
                                  <p:stCondLst>
                                    <p:cond delay="0"/>
                                  </p:stCondLst>
                                  <p:childTnLst>
                                    <p:set>
                                      <p:cBhvr>
                                        <p:cTn id="217" dur="1" fill="hold">
                                          <p:stCondLst>
                                            <p:cond delay="0"/>
                                          </p:stCondLst>
                                        </p:cTn>
                                        <p:tgtEl>
                                          <p:spTgt spid="121"/>
                                        </p:tgtEl>
                                        <p:attrNameLst>
                                          <p:attrName>style.visibility</p:attrName>
                                        </p:attrNameLst>
                                      </p:cBhvr>
                                      <p:to>
                                        <p:strVal val="visible"/>
                                      </p:to>
                                    </p:set>
                                    <p:animEffect transition="in" filter="wipe(left)">
                                      <p:cBhvr>
                                        <p:cTn id="218" dur="500"/>
                                        <p:tgtEl>
                                          <p:spTgt spid="121"/>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8" fill="hold" nodeType="clickEffect">
                                  <p:stCondLst>
                                    <p:cond delay="0"/>
                                  </p:stCondLst>
                                  <p:childTnLst>
                                    <p:set>
                                      <p:cBhvr>
                                        <p:cTn id="222" dur="1" fill="hold">
                                          <p:stCondLst>
                                            <p:cond delay="0"/>
                                          </p:stCondLst>
                                        </p:cTn>
                                        <p:tgtEl>
                                          <p:spTgt spid="122"/>
                                        </p:tgtEl>
                                        <p:attrNameLst>
                                          <p:attrName>style.visibility</p:attrName>
                                        </p:attrNameLst>
                                      </p:cBhvr>
                                      <p:to>
                                        <p:strVal val="visible"/>
                                      </p:to>
                                    </p:set>
                                    <p:animEffect transition="in" filter="wipe(left)">
                                      <p:cBhvr>
                                        <p:cTn id="223" dur="500"/>
                                        <p:tgtEl>
                                          <p:spTgt spid="122"/>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8" fill="hold" nodeType="clickEffect">
                                  <p:stCondLst>
                                    <p:cond delay="0"/>
                                  </p:stCondLst>
                                  <p:childTnLst>
                                    <p:set>
                                      <p:cBhvr>
                                        <p:cTn id="227" dur="1" fill="hold">
                                          <p:stCondLst>
                                            <p:cond delay="0"/>
                                          </p:stCondLst>
                                        </p:cTn>
                                        <p:tgtEl>
                                          <p:spTgt spid="125"/>
                                        </p:tgtEl>
                                        <p:attrNameLst>
                                          <p:attrName>style.visibility</p:attrName>
                                        </p:attrNameLst>
                                      </p:cBhvr>
                                      <p:to>
                                        <p:strVal val="visible"/>
                                      </p:to>
                                    </p:set>
                                    <p:animEffect transition="in" filter="wipe(left)">
                                      <p:cBhvr>
                                        <p:cTn id="228" dur="500"/>
                                        <p:tgtEl>
                                          <p:spTgt spid="125"/>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131"/>
                                        </p:tgtEl>
                                        <p:attrNameLst>
                                          <p:attrName>style.visibility</p:attrName>
                                        </p:attrNameLst>
                                      </p:cBhvr>
                                      <p:to>
                                        <p:strVal val="visible"/>
                                      </p:to>
                                    </p:set>
                                    <p:animEffect transition="in" filter="wipe(left)">
                                      <p:cBhvr>
                                        <p:cTn id="233" dur="500"/>
                                        <p:tgtEl>
                                          <p:spTgt spid="131"/>
                                        </p:tgtEl>
                                      </p:cBhvr>
                                    </p:animEffect>
                                  </p:childTnLst>
                                </p:cTn>
                              </p:par>
                            </p:childTnLst>
                          </p:cTn>
                        </p:par>
                        <p:par>
                          <p:cTn id="234" fill="hold">
                            <p:stCondLst>
                              <p:cond delay="500"/>
                            </p:stCondLst>
                            <p:childTnLst>
                              <p:par>
                                <p:cTn id="235" presetID="22" presetClass="entr" presetSubtype="1" fill="hold" nodeType="afterEffect">
                                  <p:stCondLst>
                                    <p:cond delay="0"/>
                                  </p:stCondLst>
                                  <p:childTnLst>
                                    <p:set>
                                      <p:cBhvr>
                                        <p:cTn id="236" dur="1" fill="hold">
                                          <p:stCondLst>
                                            <p:cond delay="0"/>
                                          </p:stCondLst>
                                        </p:cTn>
                                        <p:tgtEl>
                                          <p:spTgt spid="147"/>
                                        </p:tgtEl>
                                        <p:attrNameLst>
                                          <p:attrName>style.visibility</p:attrName>
                                        </p:attrNameLst>
                                      </p:cBhvr>
                                      <p:to>
                                        <p:strVal val="visible"/>
                                      </p:to>
                                    </p:set>
                                    <p:animEffect transition="in" filter="wipe(up)">
                                      <p:cBhvr>
                                        <p:cTn id="237" dur="500"/>
                                        <p:tgtEl>
                                          <p:spTgt spid="147"/>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8" fill="hold" nodeType="clickEffect">
                                  <p:stCondLst>
                                    <p:cond delay="0"/>
                                  </p:stCondLst>
                                  <p:childTnLst>
                                    <p:set>
                                      <p:cBhvr>
                                        <p:cTn id="241" dur="1" fill="hold">
                                          <p:stCondLst>
                                            <p:cond delay="0"/>
                                          </p:stCondLst>
                                        </p:cTn>
                                        <p:tgtEl>
                                          <p:spTgt spid="137"/>
                                        </p:tgtEl>
                                        <p:attrNameLst>
                                          <p:attrName>style.visibility</p:attrName>
                                        </p:attrNameLst>
                                      </p:cBhvr>
                                      <p:to>
                                        <p:strVal val="visible"/>
                                      </p:to>
                                    </p:set>
                                    <p:animEffect transition="in" filter="wipe(left)">
                                      <p:cBhvr>
                                        <p:cTn id="242" dur="500"/>
                                        <p:tgtEl>
                                          <p:spTgt spid="137"/>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8" fill="hold" nodeType="clickEffect">
                                  <p:stCondLst>
                                    <p:cond delay="0"/>
                                  </p:stCondLst>
                                  <p:childTnLst>
                                    <p:set>
                                      <p:cBhvr>
                                        <p:cTn id="246" dur="1" fill="hold">
                                          <p:stCondLst>
                                            <p:cond delay="0"/>
                                          </p:stCondLst>
                                        </p:cTn>
                                        <p:tgtEl>
                                          <p:spTgt spid="140"/>
                                        </p:tgtEl>
                                        <p:attrNameLst>
                                          <p:attrName>style.visibility</p:attrName>
                                        </p:attrNameLst>
                                      </p:cBhvr>
                                      <p:to>
                                        <p:strVal val="visible"/>
                                      </p:to>
                                    </p:set>
                                    <p:animEffect transition="in" filter="wipe(left)">
                                      <p:cBhvr>
                                        <p:cTn id="247" dur="500"/>
                                        <p:tgtEl>
                                          <p:spTgt spid="140"/>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8" fill="hold" grpId="0" nodeType="clickEffect">
                                  <p:stCondLst>
                                    <p:cond delay="0"/>
                                  </p:stCondLst>
                                  <p:childTnLst>
                                    <p:set>
                                      <p:cBhvr>
                                        <p:cTn id="251" dur="1" fill="hold">
                                          <p:stCondLst>
                                            <p:cond delay="0"/>
                                          </p:stCondLst>
                                        </p:cTn>
                                        <p:tgtEl>
                                          <p:spTgt spid="148"/>
                                        </p:tgtEl>
                                        <p:attrNameLst>
                                          <p:attrName>style.visibility</p:attrName>
                                        </p:attrNameLst>
                                      </p:cBhvr>
                                      <p:to>
                                        <p:strVal val="visible"/>
                                      </p:to>
                                    </p:set>
                                    <p:animEffect transition="in" filter="wipe(left)">
                                      <p:cBhvr>
                                        <p:cTn id="252" dur="500"/>
                                        <p:tgtEl>
                                          <p:spTgt spid="148"/>
                                        </p:tgtEl>
                                      </p:cBhvr>
                                    </p:animEffect>
                                  </p:childTnLst>
                                </p:cTn>
                              </p:par>
                            </p:childTnLst>
                          </p:cTn>
                        </p:par>
                      </p:childTnLst>
                    </p:cTn>
                  </p:par>
                  <p:par>
                    <p:cTn id="253" fill="hold">
                      <p:stCondLst>
                        <p:cond delay="indefinite"/>
                      </p:stCondLst>
                      <p:childTnLst>
                        <p:par>
                          <p:cTn id="254" fill="hold">
                            <p:stCondLst>
                              <p:cond delay="0"/>
                            </p:stCondLst>
                            <p:childTnLst>
                              <p:par>
                                <p:cTn id="255" presetID="22" presetClass="entr" presetSubtype="8" fill="hold" grpId="0" nodeType="clickEffect">
                                  <p:stCondLst>
                                    <p:cond delay="0"/>
                                  </p:stCondLst>
                                  <p:childTnLst>
                                    <p:set>
                                      <p:cBhvr>
                                        <p:cTn id="256" dur="1" fill="hold">
                                          <p:stCondLst>
                                            <p:cond delay="0"/>
                                          </p:stCondLst>
                                        </p:cTn>
                                        <p:tgtEl>
                                          <p:spTgt spid="150"/>
                                        </p:tgtEl>
                                        <p:attrNameLst>
                                          <p:attrName>style.visibility</p:attrName>
                                        </p:attrNameLst>
                                      </p:cBhvr>
                                      <p:to>
                                        <p:strVal val="visible"/>
                                      </p:to>
                                    </p:set>
                                    <p:animEffect transition="in" filter="wipe(left)">
                                      <p:cBhvr>
                                        <p:cTn id="257" dur="500"/>
                                        <p:tgtEl>
                                          <p:spTgt spid="150"/>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8" fill="hold" grpId="0" nodeType="clickEffect">
                                  <p:stCondLst>
                                    <p:cond delay="0"/>
                                  </p:stCondLst>
                                  <p:childTnLst>
                                    <p:set>
                                      <p:cBhvr>
                                        <p:cTn id="261" dur="1" fill="hold">
                                          <p:stCondLst>
                                            <p:cond delay="0"/>
                                          </p:stCondLst>
                                        </p:cTn>
                                        <p:tgtEl>
                                          <p:spTgt spid="149"/>
                                        </p:tgtEl>
                                        <p:attrNameLst>
                                          <p:attrName>style.visibility</p:attrName>
                                        </p:attrNameLst>
                                      </p:cBhvr>
                                      <p:to>
                                        <p:strVal val="visible"/>
                                      </p:to>
                                    </p:set>
                                    <p:animEffect transition="in" filter="wipe(left)">
                                      <p:cBhvr>
                                        <p:cTn id="262" dur="500"/>
                                        <p:tgtEl>
                                          <p:spTgt spid="149"/>
                                        </p:tgtEl>
                                      </p:cBhvr>
                                    </p:animEffect>
                                  </p:childTnLst>
                                </p:cTn>
                              </p:par>
                            </p:childTnLst>
                          </p:cTn>
                        </p:par>
                      </p:childTnLst>
                    </p:cTn>
                  </p:par>
                  <p:par>
                    <p:cTn id="263" fill="hold">
                      <p:stCondLst>
                        <p:cond delay="indefinite"/>
                      </p:stCondLst>
                      <p:childTnLst>
                        <p:par>
                          <p:cTn id="264" fill="hold">
                            <p:stCondLst>
                              <p:cond delay="0"/>
                            </p:stCondLst>
                            <p:childTnLst>
                              <p:par>
                                <p:cTn id="265" presetID="22" presetClass="entr" presetSubtype="8" fill="hold" grpId="0" nodeType="clickEffect">
                                  <p:stCondLst>
                                    <p:cond delay="0"/>
                                  </p:stCondLst>
                                  <p:childTnLst>
                                    <p:set>
                                      <p:cBhvr>
                                        <p:cTn id="266" dur="1" fill="hold">
                                          <p:stCondLst>
                                            <p:cond delay="0"/>
                                          </p:stCondLst>
                                        </p:cTn>
                                        <p:tgtEl>
                                          <p:spTgt spid="151"/>
                                        </p:tgtEl>
                                        <p:attrNameLst>
                                          <p:attrName>style.visibility</p:attrName>
                                        </p:attrNameLst>
                                      </p:cBhvr>
                                      <p:to>
                                        <p:strVal val="visible"/>
                                      </p:to>
                                    </p:set>
                                    <p:animEffect transition="in" filter="wipe(left)">
                                      <p:cBhvr>
                                        <p:cTn id="267" dur="500"/>
                                        <p:tgtEl>
                                          <p:spTgt spid="151"/>
                                        </p:tgtEl>
                                      </p:cBhvr>
                                    </p:animEffect>
                                  </p:childTnLst>
                                </p:cTn>
                              </p:par>
                            </p:childTnLst>
                          </p:cTn>
                        </p:par>
                      </p:childTnLst>
                    </p:cTn>
                  </p:par>
                  <p:par>
                    <p:cTn id="268" fill="hold">
                      <p:stCondLst>
                        <p:cond delay="indefinite"/>
                      </p:stCondLst>
                      <p:childTnLst>
                        <p:par>
                          <p:cTn id="269" fill="hold">
                            <p:stCondLst>
                              <p:cond delay="0"/>
                            </p:stCondLst>
                            <p:childTnLst>
                              <p:par>
                                <p:cTn id="270" presetID="22" presetClass="entr" presetSubtype="8" fill="hold" grpId="0" nodeType="clickEffect">
                                  <p:stCondLst>
                                    <p:cond delay="0"/>
                                  </p:stCondLst>
                                  <p:childTnLst>
                                    <p:set>
                                      <p:cBhvr>
                                        <p:cTn id="271" dur="1" fill="hold">
                                          <p:stCondLst>
                                            <p:cond delay="0"/>
                                          </p:stCondLst>
                                        </p:cTn>
                                        <p:tgtEl>
                                          <p:spTgt spid="152"/>
                                        </p:tgtEl>
                                        <p:attrNameLst>
                                          <p:attrName>style.visibility</p:attrName>
                                        </p:attrNameLst>
                                      </p:cBhvr>
                                      <p:to>
                                        <p:strVal val="visible"/>
                                      </p:to>
                                    </p:set>
                                    <p:animEffect transition="in" filter="wipe(left)">
                                      <p:cBhvr>
                                        <p:cTn id="272" dur="500"/>
                                        <p:tgtEl>
                                          <p:spTgt spid="152"/>
                                        </p:tgtEl>
                                      </p:cBhvr>
                                    </p:animEffect>
                                  </p:childTnLst>
                                </p:cTn>
                              </p:par>
                            </p:childTnLst>
                          </p:cTn>
                        </p:par>
                      </p:childTnLst>
                    </p:cTn>
                  </p:par>
                  <p:par>
                    <p:cTn id="273" fill="hold">
                      <p:stCondLst>
                        <p:cond delay="indefinite"/>
                      </p:stCondLst>
                      <p:childTnLst>
                        <p:par>
                          <p:cTn id="274" fill="hold">
                            <p:stCondLst>
                              <p:cond delay="0"/>
                            </p:stCondLst>
                            <p:childTnLst>
                              <p:par>
                                <p:cTn id="275" presetID="22" presetClass="entr" presetSubtype="8" fill="hold" grpId="0" nodeType="clickEffect">
                                  <p:stCondLst>
                                    <p:cond delay="0"/>
                                  </p:stCondLst>
                                  <p:childTnLst>
                                    <p:set>
                                      <p:cBhvr>
                                        <p:cTn id="276" dur="1" fill="hold">
                                          <p:stCondLst>
                                            <p:cond delay="0"/>
                                          </p:stCondLst>
                                        </p:cTn>
                                        <p:tgtEl>
                                          <p:spTgt spid="153"/>
                                        </p:tgtEl>
                                        <p:attrNameLst>
                                          <p:attrName>style.visibility</p:attrName>
                                        </p:attrNameLst>
                                      </p:cBhvr>
                                      <p:to>
                                        <p:strVal val="visible"/>
                                      </p:to>
                                    </p:set>
                                    <p:animEffect transition="in" filter="wipe(left)">
                                      <p:cBhvr>
                                        <p:cTn id="277" dur="500"/>
                                        <p:tgtEl>
                                          <p:spTgt spid="153"/>
                                        </p:tgtEl>
                                      </p:cBhvr>
                                    </p:animEffect>
                                  </p:childTnLst>
                                </p:cTn>
                              </p:par>
                            </p:childTnLst>
                          </p:cTn>
                        </p:par>
                      </p:childTnLst>
                    </p:cTn>
                  </p:par>
                  <p:par>
                    <p:cTn id="278" fill="hold">
                      <p:stCondLst>
                        <p:cond delay="indefinite"/>
                      </p:stCondLst>
                      <p:childTnLst>
                        <p:par>
                          <p:cTn id="279" fill="hold">
                            <p:stCondLst>
                              <p:cond delay="0"/>
                            </p:stCondLst>
                            <p:childTnLst>
                              <p:par>
                                <p:cTn id="280" presetID="22" presetClass="entr" presetSubtype="8" fill="hold" grpId="0" nodeType="clickEffect">
                                  <p:stCondLst>
                                    <p:cond delay="0"/>
                                  </p:stCondLst>
                                  <p:childTnLst>
                                    <p:set>
                                      <p:cBhvr>
                                        <p:cTn id="281" dur="1" fill="hold">
                                          <p:stCondLst>
                                            <p:cond delay="0"/>
                                          </p:stCondLst>
                                        </p:cTn>
                                        <p:tgtEl>
                                          <p:spTgt spid="154"/>
                                        </p:tgtEl>
                                        <p:attrNameLst>
                                          <p:attrName>style.visibility</p:attrName>
                                        </p:attrNameLst>
                                      </p:cBhvr>
                                      <p:to>
                                        <p:strVal val="visible"/>
                                      </p:to>
                                    </p:set>
                                    <p:animEffect transition="in" filter="wipe(left)">
                                      <p:cBhvr>
                                        <p:cTn id="282" dur="500"/>
                                        <p:tgtEl>
                                          <p:spTgt spid="154"/>
                                        </p:tgtEl>
                                      </p:cBhvr>
                                    </p:animEffect>
                                  </p:childTnLst>
                                </p:cTn>
                              </p:par>
                            </p:childTnLst>
                          </p:cTn>
                        </p:par>
                      </p:childTnLst>
                    </p:cTn>
                  </p:par>
                  <p:par>
                    <p:cTn id="283" fill="hold">
                      <p:stCondLst>
                        <p:cond delay="indefinite"/>
                      </p:stCondLst>
                      <p:childTnLst>
                        <p:par>
                          <p:cTn id="284" fill="hold">
                            <p:stCondLst>
                              <p:cond delay="0"/>
                            </p:stCondLst>
                            <p:childTnLst>
                              <p:par>
                                <p:cTn id="285" presetID="22" presetClass="entr" presetSubtype="8" fill="hold" grpId="0" nodeType="clickEffect">
                                  <p:stCondLst>
                                    <p:cond delay="0"/>
                                  </p:stCondLst>
                                  <p:childTnLst>
                                    <p:set>
                                      <p:cBhvr>
                                        <p:cTn id="286" dur="1" fill="hold">
                                          <p:stCondLst>
                                            <p:cond delay="0"/>
                                          </p:stCondLst>
                                        </p:cTn>
                                        <p:tgtEl>
                                          <p:spTgt spid="156"/>
                                        </p:tgtEl>
                                        <p:attrNameLst>
                                          <p:attrName>style.visibility</p:attrName>
                                        </p:attrNameLst>
                                      </p:cBhvr>
                                      <p:to>
                                        <p:strVal val="visible"/>
                                      </p:to>
                                    </p:set>
                                    <p:animEffect transition="in" filter="wipe(left)">
                                      <p:cBhvr>
                                        <p:cTn id="287" dur="500"/>
                                        <p:tgtEl>
                                          <p:spTgt spid="156"/>
                                        </p:tgtEl>
                                      </p:cBhvr>
                                    </p:animEffect>
                                  </p:childTnLst>
                                </p:cTn>
                              </p:par>
                            </p:childTnLst>
                          </p:cTn>
                        </p:par>
                      </p:childTnLst>
                    </p:cTn>
                  </p:par>
                  <p:par>
                    <p:cTn id="288" fill="hold">
                      <p:stCondLst>
                        <p:cond delay="indefinite"/>
                      </p:stCondLst>
                      <p:childTnLst>
                        <p:par>
                          <p:cTn id="289" fill="hold">
                            <p:stCondLst>
                              <p:cond delay="0"/>
                            </p:stCondLst>
                            <p:childTnLst>
                              <p:par>
                                <p:cTn id="290" presetID="22" presetClass="entr" presetSubtype="8" fill="hold" grpId="0" nodeType="clickEffect">
                                  <p:stCondLst>
                                    <p:cond delay="0"/>
                                  </p:stCondLst>
                                  <p:childTnLst>
                                    <p:set>
                                      <p:cBhvr>
                                        <p:cTn id="291" dur="1" fill="hold">
                                          <p:stCondLst>
                                            <p:cond delay="0"/>
                                          </p:stCondLst>
                                        </p:cTn>
                                        <p:tgtEl>
                                          <p:spTgt spid="155"/>
                                        </p:tgtEl>
                                        <p:attrNameLst>
                                          <p:attrName>style.visibility</p:attrName>
                                        </p:attrNameLst>
                                      </p:cBhvr>
                                      <p:to>
                                        <p:strVal val="visible"/>
                                      </p:to>
                                    </p:set>
                                    <p:animEffect transition="in" filter="wipe(left)">
                                      <p:cBhvr>
                                        <p:cTn id="292" dur="500"/>
                                        <p:tgtEl>
                                          <p:spTgt spid="155"/>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157"/>
                                        </p:tgtEl>
                                        <p:attrNameLst>
                                          <p:attrName>style.visibility</p:attrName>
                                        </p:attrNameLst>
                                      </p:cBhvr>
                                      <p:to>
                                        <p:strVal val="visible"/>
                                      </p:to>
                                    </p:set>
                                    <p:animEffect transition="in" filter="wipe(left)">
                                      <p:cBhvr>
                                        <p:cTn id="297" dur="500"/>
                                        <p:tgtEl>
                                          <p:spTgt spid="157"/>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158"/>
                                        </p:tgtEl>
                                        <p:attrNameLst>
                                          <p:attrName>style.visibility</p:attrName>
                                        </p:attrNameLst>
                                      </p:cBhvr>
                                      <p:to>
                                        <p:strVal val="visible"/>
                                      </p:to>
                                    </p:set>
                                    <p:animEffect transition="in" filter="wipe(left)">
                                      <p:cBhvr>
                                        <p:cTn id="302" dur="500"/>
                                        <p:tgtEl>
                                          <p:spTgt spid="158"/>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159"/>
                                        </p:tgtEl>
                                        <p:attrNameLst>
                                          <p:attrName>style.visibility</p:attrName>
                                        </p:attrNameLst>
                                      </p:cBhvr>
                                      <p:to>
                                        <p:strVal val="visible"/>
                                      </p:to>
                                    </p:set>
                                    <p:animEffect transition="in" filter="wipe(left)">
                                      <p:cBhvr>
                                        <p:cTn id="307" dur="500"/>
                                        <p:tgtEl>
                                          <p:spTgt spid="159"/>
                                        </p:tgtEl>
                                      </p:cBhvr>
                                    </p:animEffect>
                                  </p:childTnLst>
                                </p:cTn>
                              </p:par>
                            </p:childTnLst>
                          </p:cTn>
                        </p:par>
                      </p:childTnLst>
                    </p:cTn>
                  </p:par>
                  <p:par>
                    <p:cTn id="308" fill="hold">
                      <p:stCondLst>
                        <p:cond delay="indefinite"/>
                      </p:stCondLst>
                      <p:childTnLst>
                        <p:par>
                          <p:cTn id="309" fill="hold">
                            <p:stCondLst>
                              <p:cond delay="0"/>
                            </p:stCondLst>
                            <p:childTnLst>
                              <p:par>
                                <p:cTn id="310" presetID="22" presetClass="entr" presetSubtype="8" fill="hold" grpId="0" nodeType="clickEffect">
                                  <p:stCondLst>
                                    <p:cond delay="0"/>
                                  </p:stCondLst>
                                  <p:childTnLst>
                                    <p:set>
                                      <p:cBhvr>
                                        <p:cTn id="311" dur="1" fill="hold">
                                          <p:stCondLst>
                                            <p:cond delay="0"/>
                                          </p:stCondLst>
                                        </p:cTn>
                                        <p:tgtEl>
                                          <p:spTgt spid="160"/>
                                        </p:tgtEl>
                                        <p:attrNameLst>
                                          <p:attrName>style.visibility</p:attrName>
                                        </p:attrNameLst>
                                      </p:cBhvr>
                                      <p:to>
                                        <p:strVal val="visible"/>
                                      </p:to>
                                    </p:set>
                                    <p:animEffect transition="in" filter="wipe(left)">
                                      <p:cBhvr>
                                        <p:cTn id="312" dur="500"/>
                                        <p:tgtEl>
                                          <p:spTgt spid="160"/>
                                        </p:tgtEl>
                                      </p:cBhvr>
                                    </p:animEffect>
                                  </p:childTnLst>
                                </p:cTn>
                              </p:par>
                            </p:childTnLst>
                          </p:cTn>
                        </p:par>
                      </p:childTnLst>
                    </p:cTn>
                  </p:par>
                  <p:par>
                    <p:cTn id="313" fill="hold">
                      <p:stCondLst>
                        <p:cond delay="indefinite"/>
                      </p:stCondLst>
                      <p:childTnLst>
                        <p:par>
                          <p:cTn id="314" fill="hold">
                            <p:stCondLst>
                              <p:cond delay="0"/>
                            </p:stCondLst>
                            <p:childTnLst>
                              <p:par>
                                <p:cTn id="315" presetID="22" presetClass="entr" presetSubtype="8" fill="hold" grpId="0" nodeType="clickEffect">
                                  <p:stCondLst>
                                    <p:cond delay="0"/>
                                  </p:stCondLst>
                                  <p:childTnLst>
                                    <p:set>
                                      <p:cBhvr>
                                        <p:cTn id="316" dur="1" fill="hold">
                                          <p:stCondLst>
                                            <p:cond delay="0"/>
                                          </p:stCondLst>
                                        </p:cTn>
                                        <p:tgtEl>
                                          <p:spTgt spid="162"/>
                                        </p:tgtEl>
                                        <p:attrNameLst>
                                          <p:attrName>style.visibility</p:attrName>
                                        </p:attrNameLst>
                                      </p:cBhvr>
                                      <p:to>
                                        <p:strVal val="visible"/>
                                      </p:to>
                                    </p:set>
                                    <p:animEffect transition="in" filter="wipe(left)">
                                      <p:cBhvr>
                                        <p:cTn id="317" dur="500"/>
                                        <p:tgtEl>
                                          <p:spTgt spid="162"/>
                                        </p:tgtEl>
                                      </p:cBhvr>
                                    </p:animEffect>
                                  </p:childTnLst>
                                </p:cTn>
                              </p:par>
                            </p:childTnLst>
                          </p:cTn>
                        </p:par>
                      </p:childTnLst>
                    </p:cTn>
                  </p:par>
                  <p:par>
                    <p:cTn id="318" fill="hold">
                      <p:stCondLst>
                        <p:cond delay="indefinite"/>
                      </p:stCondLst>
                      <p:childTnLst>
                        <p:par>
                          <p:cTn id="319" fill="hold">
                            <p:stCondLst>
                              <p:cond delay="0"/>
                            </p:stCondLst>
                            <p:childTnLst>
                              <p:par>
                                <p:cTn id="320" presetID="22" presetClass="entr" presetSubtype="8" fill="hold" grpId="0" nodeType="clickEffect">
                                  <p:stCondLst>
                                    <p:cond delay="0"/>
                                  </p:stCondLst>
                                  <p:childTnLst>
                                    <p:set>
                                      <p:cBhvr>
                                        <p:cTn id="321" dur="1" fill="hold">
                                          <p:stCondLst>
                                            <p:cond delay="0"/>
                                          </p:stCondLst>
                                        </p:cTn>
                                        <p:tgtEl>
                                          <p:spTgt spid="161"/>
                                        </p:tgtEl>
                                        <p:attrNameLst>
                                          <p:attrName>style.visibility</p:attrName>
                                        </p:attrNameLst>
                                      </p:cBhvr>
                                      <p:to>
                                        <p:strVal val="visible"/>
                                      </p:to>
                                    </p:set>
                                    <p:animEffect transition="in" filter="wipe(left)">
                                      <p:cBhvr>
                                        <p:cTn id="322" dur="500"/>
                                        <p:tgtEl>
                                          <p:spTgt spid="161"/>
                                        </p:tgtEl>
                                      </p:cBhvr>
                                    </p:animEffect>
                                  </p:childTnLst>
                                </p:cTn>
                              </p:par>
                            </p:childTnLst>
                          </p:cTn>
                        </p:par>
                      </p:childTnLst>
                    </p:cTn>
                  </p:par>
                  <p:par>
                    <p:cTn id="323" fill="hold">
                      <p:stCondLst>
                        <p:cond delay="indefinite"/>
                      </p:stCondLst>
                      <p:childTnLst>
                        <p:par>
                          <p:cTn id="324" fill="hold">
                            <p:stCondLst>
                              <p:cond delay="0"/>
                            </p:stCondLst>
                            <p:childTnLst>
                              <p:par>
                                <p:cTn id="325" presetID="22" presetClass="entr" presetSubtype="8" fill="hold" grpId="0" nodeType="clickEffect">
                                  <p:stCondLst>
                                    <p:cond delay="0"/>
                                  </p:stCondLst>
                                  <p:childTnLst>
                                    <p:set>
                                      <p:cBhvr>
                                        <p:cTn id="326" dur="1" fill="hold">
                                          <p:stCondLst>
                                            <p:cond delay="0"/>
                                          </p:stCondLst>
                                        </p:cTn>
                                        <p:tgtEl>
                                          <p:spTgt spid="163"/>
                                        </p:tgtEl>
                                        <p:attrNameLst>
                                          <p:attrName>style.visibility</p:attrName>
                                        </p:attrNameLst>
                                      </p:cBhvr>
                                      <p:to>
                                        <p:strVal val="visible"/>
                                      </p:to>
                                    </p:set>
                                    <p:animEffect transition="in" filter="wipe(left)">
                                      <p:cBhvr>
                                        <p:cTn id="327" dur="500"/>
                                        <p:tgtEl>
                                          <p:spTgt spid="163"/>
                                        </p:tgtEl>
                                      </p:cBhvr>
                                    </p:animEffect>
                                  </p:childTnLst>
                                </p:cTn>
                              </p:par>
                            </p:childTnLst>
                          </p:cTn>
                        </p:par>
                      </p:childTnLst>
                    </p:cTn>
                  </p:par>
                  <p:par>
                    <p:cTn id="328" fill="hold">
                      <p:stCondLst>
                        <p:cond delay="indefinite"/>
                      </p:stCondLst>
                      <p:childTnLst>
                        <p:par>
                          <p:cTn id="329" fill="hold">
                            <p:stCondLst>
                              <p:cond delay="0"/>
                            </p:stCondLst>
                            <p:childTnLst>
                              <p:par>
                                <p:cTn id="330" presetID="22" presetClass="entr" presetSubtype="8" fill="hold" grpId="0" nodeType="clickEffect">
                                  <p:stCondLst>
                                    <p:cond delay="0"/>
                                  </p:stCondLst>
                                  <p:childTnLst>
                                    <p:set>
                                      <p:cBhvr>
                                        <p:cTn id="331" dur="1" fill="hold">
                                          <p:stCondLst>
                                            <p:cond delay="0"/>
                                          </p:stCondLst>
                                        </p:cTn>
                                        <p:tgtEl>
                                          <p:spTgt spid="164"/>
                                        </p:tgtEl>
                                        <p:attrNameLst>
                                          <p:attrName>style.visibility</p:attrName>
                                        </p:attrNameLst>
                                      </p:cBhvr>
                                      <p:to>
                                        <p:strVal val="visible"/>
                                      </p:to>
                                    </p:set>
                                    <p:animEffect transition="in" filter="wipe(left)">
                                      <p:cBhvr>
                                        <p:cTn id="332" dur="500"/>
                                        <p:tgtEl>
                                          <p:spTgt spid="164"/>
                                        </p:tgtEl>
                                      </p:cBhvr>
                                    </p:animEffect>
                                  </p:childTnLst>
                                </p:cTn>
                              </p:par>
                            </p:childTnLst>
                          </p:cTn>
                        </p:par>
                      </p:childTnLst>
                    </p:cTn>
                  </p:par>
                  <p:par>
                    <p:cTn id="333" fill="hold">
                      <p:stCondLst>
                        <p:cond delay="indefinite"/>
                      </p:stCondLst>
                      <p:childTnLst>
                        <p:par>
                          <p:cTn id="334" fill="hold">
                            <p:stCondLst>
                              <p:cond delay="0"/>
                            </p:stCondLst>
                            <p:childTnLst>
                              <p:par>
                                <p:cTn id="335" presetID="22" presetClass="entr" presetSubtype="8" fill="hold" grpId="0" nodeType="clickEffect">
                                  <p:stCondLst>
                                    <p:cond delay="0"/>
                                  </p:stCondLst>
                                  <p:childTnLst>
                                    <p:set>
                                      <p:cBhvr>
                                        <p:cTn id="336" dur="1" fill="hold">
                                          <p:stCondLst>
                                            <p:cond delay="0"/>
                                          </p:stCondLst>
                                        </p:cTn>
                                        <p:tgtEl>
                                          <p:spTgt spid="165"/>
                                        </p:tgtEl>
                                        <p:attrNameLst>
                                          <p:attrName>style.visibility</p:attrName>
                                        </p:attrNameLst>
                                      </p:cBhvr>
                                      <p:to>
                                        <p:strVal val="visible"/>
                                      </p:to>
                                    </p:set>
                                    <p:animEffect transition="in" filter="wipe(left)">
                                      <p:cBhvr>
                                        <p:cTn id="337" dur="500"/>
                                        <p:tgtEl>
                                          <p:spTgt spid="165"/>
                                        </p:tgtEl>
                                      </p:cBhvr>
                                    </p:animEffect>
                                  </p:childTnLst>
                                </p:cTn>
                              </p:par>
                            </p:childTnLst>
                          </p:cTn>
                        </p:par>
                      </p:childTnLst>
                    </p:cTn>
                  </p:par>
                  <p:par>
                    <p:cTn id="338" fill="hold">
                      <p:stCondLst>
                        <p:cond delay="indefinite"/>
                      </p:stCondLst>
                      <p:childTnLst>
                        <p:par>
                          <p:cTn id="339" fill="hold">
                            <p:stCondLst>
                              <p:cond delay="0"/>
                            </p:stCondLst>
                            <p:childTnLst>
                              <p:par>
                                <p:cTn id="340" presetID="22" presetClass="entr" presetSubtype="8" fill="hold" grpId="0" nodeType="clickEffect">
                                  <p:stCondLst>
                                    <p:cond delay="0"/>
                                  </p:stCondLst>
                                  <p:childTnLst>
                                    <p:set>
                                      <p:cBhvr>
                                        <p:cTn id="341" dur="1" fill="hold">
                                          <p:stCondLst>
                                            <p:cond delay="0"/>
                                          </p:stCondLst>
                                        </p:cTn>
                                        <p:tgtEl>
                                          <p:spTgt spid="166"/>
                                        </p:tgtEl>
                                        <p:attrNameLst>
                                          <p:attrName>style.visibility</p:attrName>
                                        </p:attrNameLst>
                                      </p:cBhvr>
                                      <p:to>
                                        <p:strVal val="visible"/>
                                      </p:to>
                                    </p:set>
                                    <p:animEffect transition="in" filter="wipe(left)">
                                      <p:cBhvr>
                                        <p:cTn id="342" dur="500"/>
                                        <p:tgtEl>
                                          <p:spTgt spid="166"/>
                                        </p:tgtEl>
                                      </p:cBhvr>
                                    </p:animEffect>
                                  </p:childTnLst>
                                </p:cTn>
                              </p:par>
                            </p:childTnLst>
                          </p:cTn>
                        </p:par>
                      </p:childTnLst>
                    </p:cTn>
                  </p:par>
                  <p:par>
                    <p:cTn id="343" fill="hold">
                      <p:stCondLst>
                        <p:cond delay="indefinite"/>
                      </p:stCondLst>
                      <p:childTnLst>
                        <p:par>
                          <p:cTn id="344" fill="hold">
                            <p:stCondLst>
                              <p:cond delay="0"/>
                            </p:stCondLst>
                            <p:childTnLst>
                              <p:par>
                                <p:cTn id="345" presetID="22" presetClass="entr" presetSubtype="8" fill="hold" grpId="0" nodeType="clickEffect">
                                  <p:stCondLst>
                                    <p:cond delay="0"/>
                                  </p:stCondLst>
                                  <p:childTnLst>
                                    <p:set>
                                      <p:cBhvr>
                                        <p:cTn id="346" dur="1" fill="hold">
                                          <p:stCondLst>
                                            <p:cond delay="0"/>
                                          </p:stCondLst>
                                        </p:cTn>
                                        <p:tgtEl>
                                          <p:spTgt spid="168"/>
                                        </p:tgtEl>
                                        <p:attrNameLst>
                                          <p:attrName>style.visibility</p:attrName>
                                        </p:attrNameLst>
                                      </p:cBhvr>
                                      <p:to>
                                        <p:strVal val="visible"/>
                                      </p:to>
                                    </p:set>
                                    <p:animEffect transition="in" filter="wipe(left)">
                                      <p:cBhvr>
                                        <p:cTn id="347" dur="500"/>
                                        <p:tgtEl>
                                          <p:spTgt spid="168"/>
                                        </p:tgtEl>
                                      </p:cBhvr>
                                    </p:animEffect>
                                  </p:childTnLst>
                                </p:cTn>
                              </p:par>
                            </p:childTnLst>
                          </p:cTn>
                        </p:par>
                      </p:childTnLst>
                    </p:cTn>
                  </p:par>
                  <p:par>
                    <p:cTn id="348" fill="hold">
                      <p:stCondLst>
                        <p:cond delay="indefinite"/>
                      </p:stCondLst>
                      <p:childTnLst>
                        <p:par>
                          <p:cTn id="349" fill="hold">
                            <p:stCondLst>
                              <p:cond delay="0"/>
                            </p:stCondLst>
                            <p:childTnLst>
                              <p:par>
                                <p:cTn id="350" presetID="22" presetClass="entr" presetSubtype="8" fill="hold" grpId="0" nodeType="clickEffect">
                                  <p:stCondLst>
                                    <p:cond delay="0"/>
                                  </p:stCondLst>
                                  <p:childTnLst>
                                    <p:set>
                                      <p:cBhvr>
                                        <p:cTn id="351" dur="1" fill="hold">
                                          <p:stCondLst>
                                            <p:cond delay="0"/>
                                          </p:stCondLst>
                                        </p:cTn>
                                        <p:tgtEl>
                                          <p:spTgt spid="167"/>
                                        </p:tgtEl>
                                        <p:attrNameLst>
                                          <p:attrName>style.visibility</p:attrName>
                                        </p:attrNameLst>
                                      </p:cBhvr>
                                      <p:to>
                                        <p:strVal val="visible"/>
                                      </p:to>
                                    </p:set>
                                    <p:animEffect transition="in" filter="wipe(left)">
                                      <p:cBhvr>
                                        <p:cTn id="352" dur="500"/>
                                        <p:tgtEl>
                                          <p:spTgt spid="167"/>
                                        </p:tgtEl>
                                      </p:cBhvr>
                                    </p:animEffect>
                                  </p:childTnLst>
                                </p:cTn>
                              </p:par>
                            </p:childTnLst>
                          </p:cTn>
                        </p:par>
                      </p:childTnLst>
                    </p:cTn>
                  </p:par>
                  <p:par>
                    <p:cTn id="353" fill="hold">
                      <p:stCondLst>
                        <p:cond delay="indefinite"/>
                      </p:stCondLst>
                      <p:childTnLst>
                        <p:par>
                          <p:cTn id="354" fill="hold">
                            <p:stCondLst>
                              <p:cond delay="0"/>
                            </p:stCondLst>
                            <p:childTnLst>
                              <p:par>
                                <p:cTn id="355" presetID="22" presetClass="entr" presetSubtype="8" fill="hold" grpId="0" nodeType="clickEffect">
                                  <p:stCondLst>
                                    <p:cond delay="0"/>
                                  </p:stCondLst>
                                  <p:childTnLst>
                                    <p:set>
                                      <p:cBhvr>
                                        <p:cTn id="356" dur="1" fill="hold">
                                          <p:stCondLst>
                                            <p:cond delay="0"/>
                                          </p:stCondLst>
                                        </p:cTn>
                                        <p:tgtEl>
                                          <p:spTgt spid="169"/>
                                        </p:tgtEl>
                                        <p:attrNameLst>
                                          <p:attrName>style.visibility</p:attrName>
                                        </p:attrNameLst>
                                      </p:cBhvr>
                                      <p:to>
                                        <p:strVal val="visible"/>
                                      </p:to>
                                    </p:set>
                                    <p:animEffect transition="in" filter="wipe(left)">
                                      <p:cBhvr>
                                        <p:cTn id="357" dur="500"/>
                                        <p:tgtEl>
                                          <p:spTgt spid="169"/>
                                        </p:tgtEl>
                                      </p:cBhvr>
                                    </p:animEffect>
                                  </p:childTnLst>
                                </p:cTn>
                              </p:par>
                            </p:childTnLst>
                          </p:cTn>
                        </p:par>
                        <p:par>
                          <p:cTn id="358" fill="hold">
                            <p:stCondLst>
                              <p:cond delay="500"/>
                            </p:stCondLst>
                            <p:childTnLst>
                              <p:par>
                                <p:cTn id="359" presetID="22" presetClass="entr" presetSubtype="1" fill="hold" nodeType="afterEffect">
                                  <p:stCondLst>
                                    <p:cond delay="0"/>
                                  </p:stCondLst>
                                  <p:childTnLst>
                                    <p:set>
                                      <p:cBhvr>
                                        <p:cTn id="360" dur="1" fill="hold">
                                          <p:stCondLst>
                                            <p:cond delay="0"/>
                                          </p:stCondLst>
                                        </p:cTn>
                                        <p:tgtEl>
                                          <p:spTgt spid="178"/>
                                        </p:tgtEl>
                                        <p:attrNameLst>
                                          <p:attrName>style.visibility</p:attrName>
                                        </p:attrNameLst>
                                      </p:cBhvr>
                                      <p:to>
                                        <p:strVal val="visible"/>
                                      </p:to>
                                    </p:set>
                                    <p:animEffect transition="in" filter="wipe(up)">
                                      <p:cBhvr>
                                        <p:cTn id="361" dur="500"/>
                                        <p:tgtEl>
                                          <p:spTgt spid="178"/>
                                        </p:tgtEl>
                                      </p:cBhvr>
                                    </p:animEffect>
                                  </p:childTnLst>
                                </p:cTn>
                              </p:par>
                            </p:childTnLst>
                          </p:cTn>
                        </p:par>
                      </p:childTnLst>
                    </p:cTn>
                  </p:par>
                  <p:par>
                    <p:cTn id="362" fill="hold">
                      <p:stCondLst>
                        <p:cond delay="indefinite"/>
                      </p:stCondLst>
                      <p:childTnLst>
                        <p:par>
                          <p:cTn id="363" fill="hold">
                            <p:stCondLst>
                              <p:cond delay="0"/>
                            </p:stCondLst>
                            <p:childTnLst>
                              <p:par>
                                <p:cTn id="364" presetID="22" presetClass="entr" presetSubtype="8" fill="hold" grpId="0" nodeType="clickEffect">
                                  <p:stCondLst>
                                    <p:cond delay="0"/>
                                  </p:stCondLst>
                                  <p:childTnLst>
                                    <p:set>
                                      <p:cBhvr>
                                        <p:cTn id="365" dur="1" fill="hold">
                                          <p:stCondLst>
                                            <p:cond delay="0"/>
                                          </p:stCondLst>
                                        </p:cTn>
                                        <p:tgtEl>
                                          <p:spTgt spid="179"/>
                                        </p:tgtEl>
                                        <p:attrNameLst>
                                          <p:attrName>style.visibility</p:attrName>
                                        </p:attrNameLst>
                                      </p:cBhvr>
                                      <p:to>
                                        <p:strVal val="visible"/>
                                      </p:to>
                                    </p:set>
                                    <p:animEffect transition="in" filter="wipe(left)">
                                      <p:cBhvr>
                                        <p:cTn id="366" dur="500"/>
                                        <p:tgtEl>
                                          <p:spTgt spid="179"/>
                                        </p:tgtEl>
                                      </p:cBhvr>
                                    </p:animEffect>
                                  </p:childTnLst>
                                </p:cTn>
                              </p:par>
                            </p:childTnLst>
                          </p:cTn>
                        </p:par>
                      </p:childTnLst>
                    </p:cTn>
                  </p:par>
                  <p:par>
                    <p:cTn id="367" fill="hold">
                      <p:stCondLst>
                        <p:cond delay="indefinite"/>
                      </p:stCondLst>
                      <p:childTnLst>
                        <p:par>
                          <p:cTn id="368" fill="hold">
                            <p:stCondLst>
                              <p:cond delay="0"/>
                            </p:stCondLst>
                            <p:childTnLst>
                              <p:par>
                                <p:cTn id="369" presetID="22" presetClass="entr" presetSubtype="8" fill="hold" grpId="0" nodeType="clickEffect">
                                  <p:stCondLst>
                                    <p:cond delay="0"/>
                                  </p:stCondLst>
                                  <p:childTnLst>
                                    <p:set>
                                      <p:cBhvr>
                                        <p:cTn id="370" dur="1" fill="hold">
                                          <p:stCondLst>
                                            <p:cond delay="0"/>
                                          </p:stCondLst>
                                        </p:cTn>
                                        <p:tgtEl>
                                          <p:spTgt spid="181"/>
                                        </p:tgtEl>
                                        <p:attrNameLst>
                                          <p:attrName>style.visibility</p:attrName>
                                        </p:attrNameLst>
                                      </p:cBhvr>
                                      <p:to>
                                        <p:strVal val="visible"/>
                                      </p:to>
                                    </p:set>
                                    <p:animEffect transition="in" filter="wipe(left)">
                                      <p:cBhvr>
                                        <p:cTn id="371" dur="500"/>
                                        <p:tgtEl>
                                          <p:spTgt spid="181"/>
                                        </p:tgtEl>
                                      </p:cBhvr>
                                    </p:animEffect>
                                  </p:childTnLst>
                                </p:cTn>
                              </p:par>
                            </p:childTnLst>
                          </p:cTn>
                        </p:par>
                      </p:childTnLst>
                    </p:cTn>
                  </p:par>
                  <p:par>
                    <p:cTn id="372" fill="hold">
                      <p:stCondLst>
                        <p:cond delay="indefinite"/>
                      </p:stCondLst>
                      <p:childTnLst>
                        <p:par>
                          <p:cTn id="373" fill="hold">
                            <p:stCondLst>
                              <p:cond delay="0"/>
                            </p:stCondLst>
                            <p:childTnLst>
                              <p:par>
                                <p:cTn id="374" presetID="22" presetClass="entr" presetSubtype="8" fill="hold" grpId="0" nodeType="clickEffect">
                                  <p:stCondLst>
                                    <p:cond delay="0"/>
                                  </p:stCondLst>
                                  <p:childTnLst>
                                    <p:set>
                                      <p:cBhvr>
                                        <p:cTn id="375" dur="1" fill="hold">
                                          <p:stCondLst>
                                            <p:cond delay="0"/>
                                          </p:stCondLst>
                                        </p:cTn>
                                        <p:tgtEl>
                                          <p:spTgt spid="180"/>
                                        </p:tgtEl>
                                        <p:attrNameLst>
                                          <p:attrName>style.visibility</p:attrName>
                                        </p:attrNameLst>
                                      </p:cBhvr>
                                      <p:to>
                                        <p:strVal val="visible"/>
                                      </p:to>
                                    </p:set>
                                    <p:animEffect transition="in" filter="wipe(left)">
                                      <p:cBhvr>
                                        <p:cTn id="376" dur="500"/>
                                        <p:tgtEl>
                                          <p:spTgt spid="180"/>
                                        </p:tgtEl>
                                      </p:cBhvr>
                                    </p:animEffect>
                                  </p:childTnLst>
                                </p:cTn>
                              </p:par>
                            </p:childTnLst>
                          </p:cTn>
                        </p:par>
                      </p:childTnLst>
                    </p:cTn>
                  </p:par>
                  <p:par>
                    <p:cTn id="377" fill="hold">
                      <p:stCondLst>
                        <p:cond delay="indefinite"/>
                      </p:stCondLst>
                      <p:childTnLst>
                        <p:par>
                          <p:cTn id="378" fill="hold">
                            <p:stCondLst>
                              <p:cond delay="0"/>
                            </p:stCondLst>
                            <p:childTnLst>
                              <p:par>
                                <p:cTn id="379" presetID="22" presetClass="entr" presetSubtype="8" fill="hold" grpId="0" nodeType="clickEffect">
                                  <p:stCondLst>
                                    <p:cond delay="0"/>
                                  </p:stCondLst>
                                  <p:childTnLst>
                                    <p:set>
                                      <p:cBhvr>
                                        <p:cTn id="380" dur="1" fill="hold">
                                          <p:stCondLst>
                                            <p:cond delay="0"/>
                                          </p:stCondLst>
                                        </p:cTn>
                                        <p:tgtEl>
                                          <p:spTgt spid="182"/>
                                        </p:tgtEl>
                                        <p:attrNameLst>
                                          <p:attrName>style.visibility</p:attrName>
                                        </p:attrNameLst>
                                      </p:cBhvr>
                                      <p:to>
                                        <p:strVal val="visible"/>
                                      </p:to>
                                    </p:set>
                                    <p:animEffect transition="in" filter="wipe(left)">
                                      <p:cBhvr>
                                        <p:cTn id="381" dur="500"/>
                                        <p:tgtEl>
                                          <p:spTgt spid="182"/>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8" fill="hold" grpId="0" nodeType="clickEffect">
                                  <p:stCondLst>
                                    <p:cond delay="0"/>
                                  </p:stCondLst>
                                  <p:childTnLst>
                                    <p:set>
                                      <p:cBhvr>
                                        <p:cTn id="385" dur="1" fill="hold">
                                          <p:stCondLst>
                                            <p:cond delay="0"/>
                                          </p:stCondLst>
                                        </p:cTn>
                                        <p:tgtEl>
                                          <p:spTgt spid="175"/>
                                        </p:tgtEl>
                                        <p:attrNameLst>
                                          <p:attrName>style.visibility</p:attrName>
                                        </p:attrNameLst>
                                      </p:cBhvr>
                                      <p:to>
                                        <p:strVal val="visible"/>
                                      </p:to>
                                    </p:set>
                                    <p:animEffect transition="in" filter="wipe(left)">
                                      <p:cBhvr>
                                        <p:cTn id="386" dur="500"/>
                                        <p:tgtEl>
                                          <p:spTgt spid="175"/>
                                        </p:tgtEl>
                                      </p:cBhvr>
                                    </p:animEffect>
                                  </p:childTnLst>
                                </p:cTn>
                              </p:par>
                            </p:childTnLst>
                          </p:cTn>
                        </p:par>
                        <p:par>
                          <p:cTn id="387" fill="hold">
                            <p:stCondLst>
                              <p:cond delay="500"/>
                            </p:stCondLst>
                            <p:childTnLst>
                              <p:par>
                                <p:cTn id="388" presetID="16" presetClass="entr" presetSubtype="21" fill="hold" grpId="0" nodeType="afterEffect">
                                  <p:stCondLst>
                                    <p:cond delay="0"/>
                                  </p:stCondLst>
                                  <p:childTnLst>
                                    <p:set>
                                      <p:cBhvr>
                                        <p:cTn id="389" dur="1" fill="hold">
                                          <p:stCondLst>
                                            <p:cond delay="0"/>
                                          </p:stCondLst>
                                        </p:cTn>
                                        <p:tgtEl>
                                          <p:spTgt spid="176"/>
                                        </p:tgtEl>
                                        <p:attrNameLst>
                                          <p:attrName>style.visibility</p:attrName>
                                        </p:attrNameLst>
                                      </p:cBhvr>
                                      <p:to>
                                        <p:strVal val="visible"/>
                                      </p:to>
                                    </p:set>
                                    <p:animEffect transition="in" filter="barn(inVertical)">
                                      <p:cBhvr>
                                        <p:cTn id="390" dur="500"/>
                                        <p:tgtEl>
                                          <p:spTgt spid="176"/>
                                        </p:tgtEl>
                                      </p:cBhvr>
                                    </p:animEffect>
                                  </p:childTnLst>
                                </p:cTn>
                              </p:par>
                            </p:childTnLst>
                          </p:cTn>
                        </p:par>
                      </p:childTnLst>
                    </p:cTn>
                  </p:par>
                  <p:par>
                    <p:cTn id="391" fill="hold">
                      <p:stCondLst>
                        <p:cond delay="indefinite"/>
                      </p:stCondLst>
                      <p:childTnLst>
                        <p:par>
                          <p:cTn id="392" fill="hold">
                            <p:stCondLst>
                              <p:cond delay="0"/>
                            </p:stCondLst>
                            <p:childTnLst>
                              <p:par>
                                <p:cTn id="393" presetID="22" presetClass="entr" presetSubtype="8" fill="hold" grpId="0" nodeType="clickEffect">
                                  <p:stCondLst>
                                    <p:cond delay="0"/>
                                  </p:stCondLst>
                                  <p:childTnLst>
                                    <p:set>
                                      <p:cBhvr>
                                        <p:cTn id="394" dur="1" fill="hold">
                                          <p:stCondLst>
                                            <p:cond delay="0"/>
                                          </p:stCondLst>
                                        </p:cTn>
                                        <p:tgtEl>
                                          <p:spTgt spid="174"/>
                                        </p:tgtEl>
                                        <p:attrNameLst>
                                          <p:attrName>style.visibility</p:attrName>
                                        </p:attrNameLst>
                                      </p:cBhvr>
                                      <p:to>
                                        <p:strVal val="visible"/>
                                      </p:to>
                                    </p:set>
                                    <p:animEffect transition="in" filter="wipe(left)">
                                      <p:cBhvr>
                                        <p:cTn id="395"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8" grpId="0"/>
      <p:bldP spid="19" grpId="0"/>
      <p:bldP spid="42" grpId="0" animBg="1"/>
      <p:bldP spid="42" grpId="1" animBg="1"/>
      <p:bldP spid="42" grpId="2" animBg="1"/>
      <p:bldP spid="43" grpId="0" animBg="1"/>
      <p:bldP spid="43" grpId="1" animBg="1"/>
      <p:bldP spid="43" grpId="2" animBg="1"/>
      <p:bldP spid="44" grpId="0" animBg="1"/>
      <p:bldP spid="44" grpId="1" animBg="1"/>
      <p:bldP spid="44" grpId="2" animBg="1"/>
      <p:bldP spid="47" grpId="0" animBg="1"/>
      <p:bldP spid="47" grpId="1" animBg="1"/>
      <p:bldP spid="47" grpId="2" animBg="1"/>
      <p:bldP spid="48" grpId="0" animBg="1"/>
      <p:bldP spid="48" grpId="1" animBg="1"/>
      <p:bldP spid="48" grpId="2" animBg="1"/>
      <p:bldP spid="49" grpId="0" animBg="1"/>
      <p:bldP spid="49" grpId="1" animBg="1"/>
      <p:bldP spid="49" grpId="2" animBg="1"/>
      <p:bldP spid="5" grpId="0"/>
      <p:bldP spid="100" grpId="0"/>
      <p:bldP spid="101" grpId="0"/>
      <p:bldP spid="102" grpId="0"/>
      <p:bldP spid="103" grpId="0"/>
      <p:bldP spid="104" grpId="0"/>
      <p:bldP spid="105" grpId="0"/>
      <p:bldP spid="106" grpId="0"/>
      <p:bldP spid="114" grpId="0"/>
      <p:bldP spid="115" grpId="0"/>
      <p:bldP spid="116" grpId="0"/>
      <p:bldP spid="117" grpId="0"/>
      <p:bldP spid="118" grpId="0"/>
      <p:bldP spid="119" grpId="0"/>
      <p:bldP spid="120" grpId="0"/>
      <p:bldP spid="121" grpId="0"/>
      <p:bldP spid="148" grpId="0"/>
      <p:bldP spid="149" grpId="0"/>
      <p:bldP spid="150" grpId="0"/>
      <p:bldP spid="151" grpId="0"/>
      <p:bldP spid="152" grpId="0"/>
      <p:bldP spid="153" grpId="0"/>
      <p:bldP spid="154" grpId="0"/>
      <p:bldP spid="155" grpId="0"/>
      <p:bldP spid="156" grpId="0"/>
      <p:bldP spid="157" grpId="0"/>
      <p:bldP spid="158" grpId="0"/>
      <p:bldP spid="159" grpId="0"/>
      <p:bldP spid="160" grpId="0"/>
      <p:bldP spid="161" grpId="0"/>
      <p:bldP spid="162" grpId="0"/>
      <p:bldP spid="163" grpId="0"/>
      <p:bldP spid="164" grpId="0"/>
      <p:bldP spid="165" grpId="0"/>
      <p:bldP spid="166" grpId="0"/>
      <p:bldP spid="167" grpId="0"/>
      <p:bldP spid="168" grpId="0"/>
      <p:bldP spid="169" grpId="0"/>
      <p:bldP spid="179" grpId="0"/>
      <p:bldP spid="180" grpId="0"/>
      <p:bldP spid="181" grpId="0"/>
      <p:bldP spid="182" grpId="0"/>
      <p:bldP spid="174" grpId="0" animBg="1"/>
      <p:bldP spid="175" grpId="0"/>
      <p:bldP spid="1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Picture 2" descr="D:\d drive\MJ WORK\Pooja mam (physics)\CBSE (X)\Light - Reflection and Refraction\900_Rizwana-Khan_Purple Gradient Background.jpg"/>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171" name="Group 170"/>
          <p:cNvGrpSpPr/>
          <p:nvPr/>
        </p:nvGrpSpPr>
        <p:grpSpPr>
          <a:xfrm>
            <a:off x="190500" y="163830"/>
            <a:ext cx="762000" cy="762000"/>
            <a:chOff x="190500" y="163830"/>
            <a:chExt cx="762000" cy="762000"/>
          </a:xfrm>
        </p:grpSpPr>
        <p:sp>
          <p:nvSpPr>
            <p:cNvPr id="172" name="Oval 171"/>
            <p:cNvSpPr/>
            <p:nvPr/>
          </p:nvSpPr>
          <p:spPr>
            <a:xfrm>
              <a:off x="190500" y="163830"/>
              <a:ext cx="762000" cy="762000"/>
            </a:xfrm>
            <a:prstGeom prst="ellipse">
              <a:avLst/>
            </a:prstGeom>
            <a:solidFill>
              <a:srgbClr val="FFC000"/>
            </a:solidFill>
            <a:ln w="57150">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extBox 172"/>
            <p:cNvSpPr txBox="1"/>
            <p:nvPr/>
          </p:nvSpPr>
          <p:spPr>
            <a:xfrm>
              <a:off x="402516" y="283220"/>
              <a:ext cx="343364" cy="523220"/>
            </a:xfrm>
            <a:prstGeom prst="rect">
              <a:avLst/>
            </a:prstGeom>
            <a:noFill/>
          </p:spPr>
          <p:txBody>
            <a:bodyPr wrap="none" rtlCol="0">
              <a:spAutoFit/>
            </a:bodyPr>
            <a:lstStyle/>
            <a:p>
              <a:r>
                <a:rPr lang="en-US" sz="2800" b="1" dirty="0" smtClean="0">
                  <a:latin typeface="Agency FB" panose="020B0503020202020204" pitchFamily="34" charset="0"/>
                </a:rPr>
                <a:t>2</a:t>
              </a:r>
              <a:endParaRPr lang="en-US" sz="2800" b="1" dirty="0">
                <a:latin typeface="Agency FB" panose="020B0503020202020204" pitchFamily="34" charset="0"/>
              </a:endParaRPr>
            </a:p>
          </p:txBody>
        </p:sp>
      </p:grpSp>
      <p:grpSp>
        <p:nvGrpSpPr>
          <p:cNvPr id="21" name="Group 373"/>
          <p:cNvGrpSpPr/>
          <p:nvPr/>
        </p:nvGrpSpPr>
        <p:grpSpPr>
          <a:xfrm>
            <a:off x="5262778" y="1483434"/>
            <a:ext cx="3279243" cy="1418446"/>
            <a:chOff x="4490228" y="1447801"/>
            <a:chExt cx="3279243" cy="1891261"/>
          </a:xfrm>
        </p:grpSpPr>
        <p:cxnSp>
          <p:nvCxnSpPr>
            <p:cNvPr id="22" name="Straight Connector 21"/>
            <p:cNvCxnSpPr/>
            <p:nvPr/>
          </p:nvCxnSpPr>
          <p:spPr>
            <a:xfrm rot="5400000">
              <a:off x="5139723" y="2404650"/>
              <a:ext cx="1828800" cy="1588"/>
            </a:xfrm>
            <a:prstGeom prst="line">
              <a:avLst/>
            </a:prstGeom>
            <a:ln w="28575">
              <a:solidFill>
                <a:srgbClr val="FF6600"/>
              </a:solidFill>
              <a:prstDash val="sysDash"/>
            </a:ln>
          </p:spPr>
          <p:style>
            <a:lnRef idx="1">
              <a:schemeClr val="accent1"/>
            </a:lnRef>
            <a:fillRef idx="0">
              <a:schemeClr val="accent1"/>
            </a:fillRef>
            <a:effectRef idx="0">
              <a:schemeClr val="accent1"/>
            </a:effectRef>
            <a:fontRef idx="minor">
              <a:schemeClr val="tx1"/>
            </a:fontRef>
          </p:style>
        </p:cxnSp>
        <p:grpSp>
          <p:nvGrpSpPr>
            <p:cNvPr id="23" name="Group 65"/>
            <p:cNvGrpSpPr/>
            <p:nvPr/>
          </p:nvGrpSpPr>
          <p:grpSpPr>
            <a:xfrm>
              <a:off x="4490228" y="1447801"/>
              <a:ext cx="3279243" cy="1891261"/>
              <a:chOff x="2928598" y="1219200"/>
              <a:chExt cx="4492174" cy="2590801"/>
            </a:xfrm>
          </p:grpSpPr>
          <p:sp>
            <p:nvSpPr>
              <p:cNvPr id="24" name="TextBox 23"/>
              <p:cNvSpPr txBox="1"/>
              <p:nvPr/>
            </p:nvSpPr>
            <p:spPr>
              <a:xfrm>
                <a:off x="2928598" y="2525006"/>
                <a:ext cx="553657" cy="505941"/>
              </a:xfrm>
              <a:prstGeom prst="rect">
                <a:avLst/>
              </a:prstGeom>
              <a:noFill/>
            </p:spPr>
            <p:txBody>
              <a:bodyPr wrap="square" rtlCol="0">
                <a:spAutoFit/>
              </a:bodyPr>
              <a:lstStyle/>
              <a:p>
                <a:pPr algn="ctr"/>
                <a:r>
                  <a:rPr lang="en-US" sz="1200" b="1" dirty="0" smtClean="0">
                    <a:solidFill>
                      <a:schemeClr val="bg1"/>
                    </a:solidFill>
                  </a:rPr>
                  <a:t>2F</a:t>
                </a:r>
                <a:r>
                  <a:rPr lang="en-US" sz="1200" b="1" baseline="-25000" dirty="0" smtClean="0">
                    <a:solidFill>
                      <a:schemeClr val="bg1"/>
                    </a:solidFill>
                  </a:rPr>
                  <a:t>1</a:t>
                </a:r>
                <a:endParaRPr lang="en-US" sz="1200" b="1" baseline="-25000" dirty="0">
                  <a:solidFill>
                    <a:schemeClr val="bg1"/>
                  </a:solidFill>
                </a:endParaRPr>
              </a:p>
            </p:txBody>
          </p:sp>
          <p:sp>
            <p:nvSpPr>
              <p:cNvPr id="25" name="TextBox 24"/>
              <p:cNvSpPr txBox="1"/>
              <p:nvPr/>
            </p:nvSpPr>
            <p:spPr>
              <a:xfrm>
                <a:off x="6666590" y="2533702"/>
                <a:ext cx="527221" cy="505941"/>
              </a:xfrm>
              <a:prstGeom prst="rect">
                <a:avLst/>
              </a:prstGeom>
              <a:noFill/>
            </p:spPr>
            <p:txBody>
              <a:bodyPr wrap="square" rtlCol="0">
                <a:spAutoFit/>
              </a:bodyPr>
              <a:lstStyle/>
              <a:p>
                <a:r>
                  <a:rPr lang="en-US" sz="1200" b="1" dirty="0" smtClean="0">
                    <a:solidFill>
                      <a:schemeClr val="bg1"/>
                    </a:solidFill>
                  </a:rPr>
                  <a:t>2F</a:t>
                </a:r>
                <a:r>
                  <a:rPr lang="en-US" sz="1200" b="1" baseline="-25000" dirty="0" smtClean="0">
                    <a:solidFill>
                      <a:schemeClr val="bg1"/>
                    </a:solidFill>
                  </a:rPr>
                  <a:t>2</a:t>
                </a:r>
                <a:endParaRPr lang="en-US" sz="1200" b="1" baseline="-25000" dirty="0">
                  <a:solidFill>
                    <a:schemeClr val="bg1"/>
                  </a:solidFill>
                </a:endParaRPr>
              </a:p>
            </p:txBody>
          </p:sp>
          <p:sp>
            <p:nvSpPr>
              <p:cNvPr id="26" name="TextBox 25"/>
              <p:cNvSpPr txBox="1"/>
              <p:nvPr/>
            </p:nvSpPr>
            <p:spPr>
              <a:xfrm>
                <a:off x="4759850" y="2435054"/>
                <a:ext cx="393509" cy="505941"/>
              </a:xfrm>
              <a:prstGeom prst="rect">
                <a:avLst/>
              </a:prstGeom>
              <a:noFill/>
            </p:spPr>
            <p:txBody>
              <a:bodyPr wrap="none" rtlCol="0">
                <a:spAutoFit/>
              </a:bodyPr>
              <a:lstStyle/>
              <a:p>
                <a:r>
                  <a:rPr lang="en-US" sz="1200" b="1" dirty="0" smtClean="0">
                    <a:solidFill>
                      <a:schemeClr val="bg1"/>
                    </a:solidFill>
                  </a:rPr>
                  <a:t>O</a:t>
                </a:r>
                <a:endParaRPr lang="en-US" sz="1200" b="1" dirty="0">
                  <a:solidFill>
                    <a:schemeClr val="bg1"/>
                  </a:solidFill>
                </a:endParaRPr>
              </a:p>
            </p:txBody>
          </p:sp>
          <p:sp>
            <p:nvSpPr>
              <p:cNvPr id="27" name="TextBox 26"/>
              <p:cNvSpPr txBox="1"/>
              <p:nvPr/>
            </p:nvSpPr>
            <p:spPr>
              <a:xfrm>
                <a:off x="5740171" y="2522033"/>
                <a:ext cx="696942" cy="505941"/>
              </a:xfrm>
              <a:prstGeom prst="rect">
                <a:avLst/>
              </a:prstGeom>
              <a:noFill/>
            </p:spPr>
            <p:txBody>
              <a:bodyPr wrap="square" rtlCol="0">
                <a:spAutoFit/>
              </a:bodyPr>
              <a:lstStyle/>
              <a:p>
                <a:r>
                  <a:rPr lang="en-US" sz="1200" b="1" dirty="0" smtClean="0">
                    <a:solidFill>
                      <a:schemeClr val="bg1"/>
                    </a:solidFill>
                  </a:rPr>
                  <a:t>F</a:t>
                </a:r>
                <a:r>
                  <a:rPr lang="en-US" sz="1200" b="1" baseline="-25000" dirty="0" smtClean="0">
                    <a:solidFill>
                      <a:schemeClr val="bg1"/>
                    </a:solidFill>
                  </a:rPr>
                  <a:t>2</a:t>
                </a:r>
                <a:endParaRPr lang="en-US" sz="1200" b="1" baseline="-25000" dirty="0">
                  <a:solidFill>
                    <a:schemeClr val="bg1"/>
                  </a:solidFill>
                </a:endParaRPr>
              </a:p>
            </p:txBody>
          </p:sp>
          <p:cxnSp>
            <p:nvCxnSpPr>
              <p:cNvPr id="28" name="Straight Arrow Connector 27"/>
              <p:cNvCxnSpPr/>
              <p:nvPr/>
            </p:nvCxnSpPr>
            <p:spPr>
              <a:xfrm>
                <a:off x="2971882" y="2514601"/>
                <a:ext cx="4448890" cy="0"/>
              </a:xfrm>
              <a:prstGeom prst="straightConnector1">
                <a:avLst/>
              </a:prstGeom>
              <a:ln>
                <a:solidFill>
                  <a:srgbClr val="FF6600"/>
                </a:solidFill>
                <a:headEnd type="none" w="lg" len="lg"/>
                <a:tailEnd type="none" w="lg" len="lg"/>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3937423" y="2495678"/>
                <a:ext cx="550131" cy="505941"/>
              </a:xfrm>
              <a:prstGeom prst="rect">
                <a:avLst/>
              </a:prstGeom>
              <a:noFill/>
            </p:spPr>
            <p:txBody>
              <a:bodyPr wrap="square" rtlCol="0">
                <a:spAutoFit/>
              </a:bodyPr>
              <a:lstStyle/>
              <a:p>
                <a:pPr algn="ctr"/>
                <a:r>
                  <a:rPr lang="en-US" sz="1200" b="1" dirty="0" smtClean="0">
                    <a:solidFill>
                      <a:schemeClr val="bg1"/>
                    </a:solidFill>
                  </a:rPr>
                  <a:t>F</a:t>
                </a:r>
                <a:r>
                  <a:rPr lang="en-US" sz="1200" b="1" baseline="-25000" dirty="0" smtClean="0">
                    <a:solidFill>
                      <a:schemeClr val="bg1"/>
                    </a:solidFill>
                  </a:rPr>
                  <a:t>1</a:t>
                </a:r>
                <a:endParaRPr lang="en-US" sz="1200" b="1" baseline="-25000" dirty="0">
                  <a:solidFill>
                    <a:schemeClr val="bg1"/>
                  </a:solidFill>
                </a:endParaRPr>
              </a:p>
            </p:txBody>
          </p:sp>
          <p:sp>
            <p:nvSpPr>
              <p:cNvPr id="30" name="Flowchart: Connector 29"/>
              <p:cNvSpPr/>
              <p:nvPr/>
            </p:nvSpPr>
            <p:spPr>
              <a:xfrm>
                <a:off x="3156155" y="2470558"/>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sp>
            <p:nvSpPr>
              <p:cNvPr id="31" name="Flowchart: Connector 30"/>
              <p:cNvSpPr/>
              <p:nvPr/>
            </p:nvSpPr>
            <p:spPr>
              <a:xfrm>
                <a:off x="4151440" y="2474936"/>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prstClr val="black"/>
                  </a:solidFill>
                </a:endParaRPr>
              </a:p>
            </p:txBody>
          </p:sp>
          <p:sp>
            <p:nvSpPr>
              <p:cNvPr id="32" name="Flowchart: Connector 31"/>
              <p:cNvSpPr/>
              <p:nvPr/>
            </p:nvSpPr>
            <p:spPr>
              <a:xfrm>
                <a:off x="5031997" y="2471935"/>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sp>
            <p:nvSpPr>
              <p:cNvPr id="33" name="Flowchart: Connector 32"/>
              <p:cNvSpPr/>
              <p:nvPr/>
            </p:nvSpPr>
            <p:spPr>
              <a:xfrm>
                <a:off x="5893804" y="2474907"/>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sp>
            <p:nvSpPr>
              <p:cNvPr id="34" name="Flowchart: Connector 33"/>
              <p:cNvSpPr/>
              <p:nvPr/>
            </p:nvSpPr>
            <p:spPr>
              <a:xfrm>
                <a:off x="6888849" y="2472006"/>
                <a:ext cx="75157" cy="91440"/>
              </a:xfrm>
              <a:prstGeom prst="flowChartConnector">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sp>
            <p:nvSpPr>
              <p:cNvPr id="35" name="Freeform 34"/>
              <p:cNvSpPr/>
              <p:nvPr/>
            </p:nvSpPr>
            <p:spPr>
              <a:xfrm>
                <a:off x="4657726" y="1219200"/>
                <a:ext cx="834113" cy="2590801"/>
              </a:xfrm>
              <a:custGeom>
                <a:avLst/>
                <a:gdLst>
                  <a:gd name="connsiteX0" fmla="*/ 0 w 533400"/>
                  <a:gd name="connsiteY0" fmla="*/ 1295400 h 2590800"/>
                  <a:gd name="connsiteX1" fmla="*/ 5479 w 533400"/>
                  <a:gd name="connsiteY1" fmla="*/ 1034178 h 2590800"/>
                  <a:gd name="connsiteX2" fmla="*/ 266702 w 533400"/>
                  <a:gd name="connsiteY2" fmla="*/ 0 h 2590800"/>
                  <a:gd name="connsiteX3" fmla="*/ 527922 w 533400"/>
                  <a:gd name="connsiteY3" fmla="*/ 1034180 h 2590800"/>
                  <a:gd name="connsiteX4" fmla="*/ 533401 w 533400"/>
                  <a:gd name="connsiteY4" fmla="*/ 1295401 h 2590800"/>
                  <a:gd name="connsiteX5" fmla="*/ 527922 w 533400"/>
                  <a:gd name="connsiteY5" fmla="*/ 1556622 h 2590800"/>
                  <a:gd name="connsiteX6" fmla="*/ 266700 w 533400"/>
                  <a:gd name="connsiteY6" fmla="*/ 2590801 h 2590800"/>
                  <a:gd name="connsiteX7" fmla="*/ 5480 w 533400"/>
                  <a:gd name="connsiteY7" fmla="*/ 1556622 h 2590800"/>
                  <a:gd name="connsiteX8" fmla="*/ 1 w 533400"/>
                  <a:gd name="connsiteY8" fmla="*/ 1295401 h 2590800"/>
                  <a:gd name="connsiteX9" fmla="*/ 0 w 533400"/>
                  <a:gd name="connsiteY9" fmla="*/ 1295400 h 2590800"/>
                  <a:gd name="connsiteX0" fmla="*/ 0 w 576938"/>
                  <a:gd name="connsiteY0" fmla="*/ 1295405 h 2590806"/>
                  <a:gd name="connsiteX1" fmla="*/ 5479 w 576938"/>
                  <a:gd name="connsiteY1" fmla="*/ 1034183 h 2590806"/>
                  <a:gd name="connsiteX2" fmla="*/ 266702 w 576938"/>
                  <a:gd name="connsiteY2" fmla="*/ 5 h 2590806"/>
                  <a:gd name="connsiteX3" fmla="*/ 527922 w 576938"/>
                  <a:gd name="connsiteY3" fmla="*/ 1034185 h 2590806"/>
                  <a:gd name="connsiteX4" fmla="*/ 533401 w 576938"/>
                  <a:gd name="connsiteY4" fmla="*/ 1295406 h 2590806"/>
                  <a:gd name="connsiteX5" fmla="*/ 266700 w 576938"/>
                  <a:gd name="connsiteY5" fmla="*/ 2590806 h 2590806"/>
                  <a:gd name="connsiteX6" fmla="*/ 5480 w 576938"/>
                  <a:gd name="connsiteY6" fmla="*/ 1556627 h 2590806"/>
                  <a:gd name="connsiteX7" fmla="*/ 1 w 576938"/>
                  <a:gd name="connsiteY7" fmla="*/ 1295406 h 2590806"/>
                  <a:gd name="connsiteX8" fmla="*/ 0 w 576938"/>
                  <a:gd name="connsiteY8" fmla="*/ 1295405 h 2590806"/>
                  <a:gd name="connsiteX0" fmla="*/ 0 w 527922"/>
                  <a:gd name="connsiteY0" fmla="*/ 1295405 h 2590806"/>
                  <a:gd name="connsiteX1" fmla="*/ 5479 w 527922"/>
                  <a:gd name="connsiteY1" fmla="*/ 1034183 h 2590806"/>
                  <a:gd name="connsiteX2" fmla="*/ 266702 w 527922"/>
                  <a:gd name="connsiteY2" fmla="*/ 5 h 2590806"/>
                  <a:gd name="connsiteX3" fmla="*/ 527922 w 527922"/>
                  <a:gd name="connsiteY3" fmla="*/ 1034185 h 2590806"/>
                  <a:gd name="connsiteX4" fmla="*/ 266700 w 527922"/>
                  <a:gd name="connsiteY4" fmla="*/ 2590806 h 2590806"/>
                  <a:gd name="connsiteX5" fmla="*/ 5480 w 527922"/>
                  <a:gd name="connsiteY5" fmla="*/ 1556627 h 2590806"/>
                  <a:gd name="connsiteX6" fmla="*/ 1 w 527922"/>
                  <a:gd name="connsiteY6" fmla="*/ 1295406 h 2590806"/>
                  <a:gd name="connsiteX7" fmla="*/ 0 w 527922"/>
                  <a:gd name="connsiteY7" fmla="*/ 1295405 h 2590806"/>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5480 w 310239"/>
                  <a:gd name="connsiteY4" fmla="*/ 1816059 h 2850238"/>
                  <a:gd name="connsiteX5" fmla="*/ 1 w 310239"/>
                  <a:gd name="connsiteY5" fmla="*/ 1554838 h 2850238"/>
                  <a:gd name="connsiteX6" fmla="*/ 0 w 310239"/>
                  <a:gd name="connsiteY6" fmla="*/ 1554837 h 2850238"/>
                  <a:gd name="connsiteX0" fmla="*/ 0 w 310239"/>
                  <a:gd name="connsiteY0" fmla="*/ 1554837 h 2850238"/>
                  <a:gd name="connsiteX1" fmla="*/ 5479 w 310239"/>
                  <a:gd name="connsiteY1" fmla="*/ 1293615 h 2850238"/>
                  <a:gd name="connsiteX2" fmla="*/ 266702 w 310239"/>
                  <a:gd name="connsiteY2" fmla="*/ 259437 h 2850238"/>
                  <a:gd name="connsiteX3" fmla="*/ 266700 w 310239"/>
                  <a:gd name="connsiteY3" fmla="*/ 2850238 h 2850238"/>
                  <a:gd name="connsiteX4" fmla="*/ 1 w 310239"/>
                  <a:gd name="connsiteY4" fmla="*/ 1554838 h 2850238"/>
                  <a:gd name="connsiteX5" fmla="*/ 0 w 310239"/>
                  <a:gd name="connsiteY5" fmla="*/ 1554837 h 2850238"/>
                  <a:gd name="connsiteX0" fmla="*/ 0 w 310238"/>
                  <a:gd name="connsiteY0" fmla="*/ 1554838 h 2850238"/>
                  <a:gd name="connsiteX1" fmla="*/ 5478 w 310238"/>
                  <a:gd name="connsiteY1" fmla="*/ 1293615 h 2850238"/>
                  <a:gd name="connsiteX2" fmla="*/ 266701 w 310238"/>
                  <a:gd name="connsiteY2" fmla="*/ 259437 h 2850238"/>
                  <a:gd name="connsiteX3" fmla="*/ 266699 w 310238"/>
                  <a:gd name="connsiteY3" fmla="*/ 2850238 h 2850238"/>
                  <a:gd name="connsiteX4" fmla="*/ 0 w 310238"/>
                  <a:gd name="connsiteY4" fmla="*/ 1554838 h 2850238"/>
                  <a:gd name="connsiteX0" fmla="*/ 0 w 310238"/>
                  <a:gd name="connsiteY0" fmla="*/ 1295401 h 2590801"/>
                  <a:gd name="connsiteX1" fmla="*/ 266701 w 310238"/>
                  <a:gd name="connsiteY1" fmla="*/ 0 h 2590801"/>
                  <a:gd name="connsiteX2" fmla="*/ 266699 w 310238"/>
                  <a:gd name="connsiteY2" fmla="*/ 2590801 h 2590801"/>
                  <a:gd name="connsiteX3" fmla="*/ 0 w 310238"/>
                  <a:gd name="connsiteY3" fmla="*/ 1295401 h 2590801"/>
                  <a:gd name="connsiteX0" fmla="*/ 0 w 43539"/>
                  <a:gd name="connsiteY0" fmla="*/ 2590801 h 2590801"/>
                  <a:gd name="connsiteX1" fmla="*/ 2 w 43539"/>
                  <a:gd name="connsiteY1" fmla="*/ 0 h 2590801"/>
                  <a:gd name="connsiteX2" fmla="*/ 0 w 43539"/>
                  <a:gd name="connsiteY2" fmla="*/ 2590801 h 2590801"/>
                  <a:gd name="connsiteX0" fmla="*/ 0 w 357864"/>
                  <a:gd name="connsiteY0" fmla="*/ 2590801 h 2590801"/>
                  <a:gd name="connsiteX1" fmla="*/ 2 w 357864"/>
                  <a:gd name="connsiteY1" fmla="*/ 0 h 2590801"/>
                  <a:gd name="connsiteX2" fmla="*/ 0 w 357864"/>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0024 w 557888"/>
                  <a:gd name="connsiteY0" fmla="*/ 2590801 h 2590801"/>
                  <a:gd name="connsiteX1" fmla="*/ 200026 w 557888"/>
                  <a:gd name="connsiteY1" fmla="*/ 0 h 2590801"/>
                  <a:gd name="connsiteX2" fmla="*/ 200024 w 557888"/>
                  <a:gd name="connsiteY2" fmla="*/ 2590801 h 2590801"/>
                  <a:gd name="connsiteX0" fmla="*/ 209549 w 567413"/>
                  <a:gd name="connsiteY0" fmla="*/ 2590801 h 2590801"/>
                  <a:gd name="connsiteX1" fmla="*/ 209551 w 567413"/>
                  <a:gd name="connsiteY1" fmla="*/ 0 h 2590801"/>
                  <a:gd name="connsiteX2" fmla="*/ 209549 w 567413"/>
                  <a:gd name="connsiteY2" fmla="*/ 2590801 h 2590801"/>
                  <a:gd name="connsiteX0" fmla="*/ 342899 w 700763"/>
                  <a:gd name="connsiteY0" fmla="*/ 2590801 h 2590801"/>
                  <a:gd name="connsiteX1" fmla="*/ 342901 w 700763"/>
                  <a:gd name="connsiteY1" fmla="*/ 0 h 2590801"/>
                  <a:gd name="connsiteX2" fmla="*/ 342899 w 700763"/>
                  <a:gd name="connsiteY2" fmla="*/ 2590801 h 2590801"/>
                  <a:gd name="connsiteX0" fmla="*/ 342899 w 653138"/>
                  <a:gd name="connsiteY0" fmla="*/ 2590801 h 2590801"/>
                  <a:gd name="connsiteX1" fmla="*/ 342901 w 653138"/>
                  <a:gd name="connsiteY1" fmla="*/ 0 h 2590801"/>
                  <a:gd name="connsiteX2" fmla="*/ 342899 w 653138"/>
                  <a:gd name="connsiteY2" fmla="*/ 2590801 h 2590801"/>
                  <a:gd name="connsiteX0" fmla="*/ 276224 w 586463"/>
                  <a:gd name="connsiteY0" fmla="*/ 2590801 h 2590801"/>
                  <a:gd name="connsiteX1" fmla="*/ 276226 w 586463"/>
                  <a:gd name="connsiteY1" fmla="*/ 0 h 2590801"/>
                  <a:gd name="connsiteX2" fmla="*/ 276224 w 586463"/>
                  <a:gd name="connsiteY2" fmla="*/ 2590801 h 2590801"/>
                  <a:gd name="connsiteX0" fmla="*/ 409574 w 719813"/>
                  <a:gd name="connsiteY0" fmla="*/ 2590801 h 2590801"/>
                  <a:gd name="connsiteX1" fmla="*/ 409576 w 719813"/>
                  <a:gd name="connsiteY1" fmla="*/ 0 h 2590801"/>
                  <a:gd name="connsiteX2" fmla="*/ 409574 w 7198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 name="connsiteX0" fmla="*/ 409574 w 834113"/>
                  <a:gd name="connsiteY0" fmla="*/ 2590801 h 2590801"/>
                  <a:gd name="connsiteX1" fmla="*/ 409576 w 834113"/>
                  <a:gd name="connsiteY1" fmla="*/ 0 h 2590801"/>
                  <a:gd name="connsiteX2" fmla="*/ 409574 w 834113"/>
                  <a:gd name="connsiteY2" fmla="*/ 2590801 h 2590801"/>
                </a:gdLst>
                <a:ahLst/>
                <a:cxnLst>
                  <a:cxn ang="0">
                    <a:pos x="connsiteX0" y="connsiteY0"/>
                  </a:cxn>
                  <a:cxn ang="0">
                    <a:pos x="connsiteX1" y="connsiteY1"/>
                  </a:cxn>
                  <a:cxn ang="0">
                    <a:pos x="connsiteX2" y="connsiteY2"/>
                  </a:cxn>
                </a:cxnLst>
                <a:rect l="l" t="t" r="r" b="b"/>
                <a:pathLst>
                  <a:path w="834113" h="2590801">
                    <a:moveTo>
                      <a:pt x="409574" y="2590801"/>
                    </a:moveTo>
                    <a:cubicBezTo>
                      <a:pt x="154305" y="2012951"/>
                      <a:pt x="0" y="987425"/>
                      <a:pt x="409576" y="0"/>
                    </a:cubicBezTo>
                    <a:cubicBezTo>
                      <a:pt x="834113" y="888087"/>
                      <a:pt x="637896" y="1999894"/>
                      <a:pt x="409574" y="2590801"/>
                    </a:cubicBezTo>
                    <a:close/>
                  </a:path>
                </a:pathLst>
              </a:cu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black"/>
                  </a:solidFill>
                </a:endParaRPr>
              </a:p>
            </p:txBody>
          </p:sp>
        </p:grpSp>
      </p:grpSp>
      <p:sp>
        <p:nvSpPr>
          <p:cNvPr id="12" name="TextBox 11"/>
          <p:cNvSpPr txBox="1"/>
          <p:nvPr/>
        </p:nvSpPr>
        <p:spPr>
          <a:xfrm>
            <a:off x="8185120" y="2704639"/>
            <a:ext cx="298480" cy="276999"/>
          </a:xfrm>
          <a:prstGeom prst="rect">
            <a:avLst/>
          </a:prstGeom>
          <a:noFill/>
        </p:spPr>
        <p:txBody>
          <a:bodyPr wrap="none" rtlCol="0">
            <a:spAutoFit/>
          </a:bodyPr>
          <a:lstStyle/>
          <a:p>
            <a:r>
              <a:rPr lang="en-US" sz="1200" b="1" dirty="0" smtClean="0">
                <a:solidFill>
                  <a:schemeClr val="bg1"/>
                </a:solidFill>
                <a:cs typeface="Times New Roman" pitchFamily="18" charset="0"/>
              </a:rPr>
              <a:t>B</a:t>
            </a:r>
            <a:r>
              <a:rPr lang="en-US" sz="1200" b="1" baseline="30000" dirty="0" smtClean="0">
                <a:solidFill>
                  <a:schemeClr val="bg1"/>
                </a:solidFill>
                <a:cs typeface="Times New Roman" pitchFamily="18" charset="0"/>
              </a:rPr>
              <a:t>I</a:t>
            </a:r>
            <a:endParaRPr lang="en-US" sz="1200" b="1" baseline="30000" dirty="0">
              <a:solidFill>
                <a:schemeClr val="bg1"/>
              </a:solidFill>
              <a:cs typeface="Times New Roman" pitchFamily="18" charset="0"/>
            </a:endParaRPr>
          </a:p>
        </p:txBody>
      </p:sp>
      <p:grpSp>
        <p:nvGrpSpPr>
          <p:cNvPr id="13" name="Group 249"/>
          <p:cNvGrpSpPr/>
          <p:nvPr/>
        </p:nvGrpSpPr>
        <p:grpSpPr>
          <a:xfrm>
            <a:off x="8444470" y="2192093"/>
            <a:ext cx="260985" cy="548640"/>
            <a:chOff x="3733483" y="3443382"/>
            <a:chExt cx="260985" cy="731520"/>
          </a:xfrm>
        </p:grpSpPr>
        <p:cxnSp>
          <p:nvCxnSpPr>
            <p:cNvPr id="14" name="Straight Arrow Connector 13"/>
            <p:cNvCxnSpPr/>
            <p:nvPr/>
          </p:nvCxnSpPr>
          <p:spPr>
            <a:xfrm rot="10800000">
              <a:off x="3758725" y="3443382"/>
              <a:ext cx="0" cy="731520"/>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33483" y="3641502"/>
              <a:ext cx="260985" cy="369332"/>
            </a:xfrm>
            <a:prstGeom prst="rect">
              <a:avLst/>
            </a:prstGeom>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sz="1200" b="1" dirty="0" smtClean="0">
                  <a:solidFill>
                    <a:schemeClr val="bg1"/>
                  </a:solidFill>
                  <a:latin typeface="Book Antiqua" pitchFamily="18" charset="0"/>
                </a:rPr>
                <a:t>?</a:t>
              </a:r>
              <a:endParaRPr lang="en-US" sz="1200" b="1" dirty="0">
                <a:solidFill>
                  <a:schemeClr val="bg1"/>
                </a:solidFill>
                <a:latin typeface="Book Antiqua" pitchFamily="18" charset="0"/>
              </a:endParaRPr>
            </a:p>
          </p:txBody>
        </p:sp>
      </p:grpSp>
      <p:sp>
        <p:nvSpPr>
          <p:cNvPr id="16" name="TextBox 15"/>
          <p:cNvSpPr txBox="1"/>
          <p:nvPr/>
        </p:nvSpPr>
        <p:spPr>
          <a:xfrm>
            <a:off x="8165509" y="1949270"/>
            <a:ext cx="304892" cy="276999"/>
          </a:xfrm>
          <a:prstGeom prst="rect">
            <a:avLst/>
          </a:prstGeom>
          <a:noFill/>
        </p:spPr>
        <p:txBody>
          <a:bodyPr wrap="none" rtlCol="0">
            <a:spAutoFit/>
          </a:bodyPr>
          <a:lstStyle/>
          <a:p>
            <a:r>
              <a:rPr lang="en-US" sz="1200" b="1" dirty="0" smtClean="0">
                <a:solidFill>
                  <a:schemeClr val="bg1"/>
                </a:solidFill>
                <a:cs typeface="Times New Roman" pitchFamily="18" charset="0"/>
              </a:rPr>
              <a:t>A</a:t>
            </a:r>
            <a:r>
              <a:rPr lang="en-US" sz="1200" b="1" baseline="30000" dirty="0" smtClean="0">
                <a:solidFill>
                  <a:schemeClr val="bg1"/>
                </a:solidFill>
                <a:cs typeface="Times New Roman" pitchFamily="18" charset="0"/>
              </a:rPr>
              <a:t>I</a:t>
            </a:r>
            <a:endParaRPr lang="en-US" sz="1200" b="1" baseline="30000" dirty="0">
              <a:solidFill>
                <a:schemeClr val="bg1"/>
              </a:solidFill>
              <a:cs typeface="Times New Roman" pitchFamily="18" charset="0"/>
            </a:endParaRPr>
          </a:p>
        </p:txBody>
      </p:sp>
      <p:cxnSp>
        <p:nvCxnSpPr>
          <p:cNvPr id="17" name="Straight Arrow Connector 16"/>
          <p:cNvCxnSpPr/>
          <p:nvPr/>
        </p:nvCxnSpPr>
        <p:spPr>
          <a:xfrm rot="16200000" flipV="1">
            <a:off x="5542832" y="1978367"/>
            <a:ext cx="411480" cy="0"/>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09233" y="1496575"/>
            <a:ext cx="277640" cy="276999"/>
          </a:xfrm>
          <a:prstGeom prst="rect">
            <a:avLst/>
          </a:prstGeom>
          <a:noFill/>
        </p:spPr>
        <p:txBody>
          <a:bodyPr wrap="none" rtlCol="0">
            <a:spAutoFit/>
          </a:bodyPr>
          <a:lstStyle/>
          <a:p>
            <a:pPr algn="ctr"/>
            <a:r>
              <a:rPr lang="en-US" sz="1200" b="1" dirty="0" smtClean="0">
                <a:solidFill>
                  <a:schemeClr val="bg1"/>
                </a:solidFill>
                <a:cs typeface="Times New Roman" pitchFamily="18" charset="0"/>
              </a:rPr>
              <a:t>A</a:t>
            </a:r>
            <a:endParaRPr lang="en-US" sz="1200" b="1" baseline="30000" dirty="0">
              <a:solidFill>
                <a:schemeClr val="bg1"/>
              </a:solidFill>
              <a:cs typeface="Times New Roman" pitchFamily="18" charset="0"/>
            </a:endParaRPr>
          </a:p>
        </p:txBody>
      </p:sp>
      <p:sp>
        <p:nvSpPr>
          <p:cNvPr id="19" name="TextBox 18"/>
          <p:cNvSpPr txBox="1"/>
          <p:nvPr/>
        </p:nvSpPr>
        <p:spPr>
          <a:xfrm>
            <a:off x="5627331" y="2161406"/>
            <a:ext cx="271228" cy="276999"/>
          </a:xfrm>
          <a:prstGeom prst="rect">
            <a:avLst/>
          </a:prstGeom>
          <a:noFill/>
        </p:spPr>
        <p:txBody>
          <a:bodyPr wrap="none" rtlCol="0">
            <a:spAutoFit/>
          </a:bodyPr>
          <a:lstStyle/>
          <a:p>
            <a:r>
              <a:rPr lang="en-US" sz="1200" b="1" dirty="0" smtClean="0">
                <a:solidFill>
                  <a:schemeClr val="bg1"/>
                </a:solidFill>
                <a:cs typeface="Times New Roman" pitchFamily="18" charset="0"/>
              </a:rPr>
              <a:t>B</a:t>
            </a:r>
            <a:endParaRPr lang="en-US" sz="1200" b="1" baseline="30000" dirty="0">
              <a:solidFill>
                <a:schemeClr val="bg1"/>
              </a:solidFill>
              <a:cs typeface="Times New Roman" pitchFamily="18" charset="0"/>
            </a:endParaRPr>
          </a:p>
        </p:txBody>
      </p:sp>
      <p:cxnSp>
        <p:nvCxnSpPr>
          <p:cNvPr id="20" name="Straight Arrow Connector 19"/>
          <p:cNvCxnSpPr/>
          <p:nvPr/>
        </p:nvCxnSpPr>
        <p:spPr>
          <a:xfrm rot="5400000" flipH="1" flipV="1">
            <a:off x="8035058" y="2460108"/>
            <a:ext cx="548640" cy="1588"/>
          </a:xfrm>
          <a:prstGeom prst="straightConnector1">
            <a:avLst/>
          </a:prstGeom>
          <a:ln w="28575">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 name="Group 249"/>
          <p:cNvGrpSpPr/>
          <p:nvPr/>
        </p:nvGrpSpPr>
        <p:grpSpPr>
          <a:xfrm>
            <a:off x="5181600" y="1775672"/>
            <a:ext cx="509587" cy="411480"/>
            <a:chOff x="3314308" y="4035837"/>
            <a:chExt cx="509587" cy="548640"/>
          </a:xfrm>
        </p:grpSpPr>
        <p:cxnSp>
          <p:nvCxnSpPr>
            <p:cNvPr id="37" name="Straight Arrow Connector 36"/>
            <p:cNvCxnSpPr/>
            <p:nvPr/>
          </p:nvCxnSpPr>
          <p:spPr>
            <a:xfrm rot="10800000">
              <a:off x="3746818" y="4035837"/>
              <a:ext cx="0" cy="548640"/>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314308" y="4122674"/>
              <a:ext cx="509587" cy="369332"/>
            </a:xfrm>
            <a:prstGeom prst="rect">
              <a:avLst/>
            </a:prstGeom>
            <a:noFill/>
          </p:spPr>
          <p:txBody>
            <a:bodyPr wrap="square" rtlCol="0">
              <a:spAutoFit/>
            </a:bodyPr>
            <a:lstStyle/>
            <a:p>
              <a:r>
                <a:rPr lang="en-US" sz="1200" b="1" dirty="0" smtClean="0">
                  <a:solidFill>
                    <a:schemeClr val="bg1"/>
                  </a:solidFill>
                </a:rPr>
                <a:t>3 cm</a:t>
              </a:r>
              <a:endParaRPr lang="en-US" sz="1200" b="1" dirty="0">
                <a:solidFill>
                  <a:schemeClr val="bg1"/>
                </a:solidFill>
              </a:endParaRPr>
            </a:p>
          </p:txBody>
        </p:sp>
      </p:grpSp>
      <p:grpSp>
        <p:nvGrpSpPr>
          <p:cNvPr id="39" name="Group 249"/>
          <p:cNvGrpSpPr/>
          <p:nvPr/>
        </p:nvGrpSpPr>
        <p:grpSpPr>
          <a:xfrm>
            <a:off x="6835774" y="2730876"/>
            <a:ext cx="1474547" cy="276999"/>
            <a:chOff x="1733693" y="4575430"/>
            <a:chExt cx="2072656" cy="369332"/>
          </a:xfrm>
        </p:grpSpPr>
        <p:cxnSp>
          <p:nvCxnSpPr>
            <p:cNvPr id="40" name="Straight Arrow Connector 39"/>
            <p:cNvCxnSpPr/>
            <p:nvPr/>
          </p:nvCxnSpPr>
          <p:spPr>
            <a:xfrm flipH="1" flipV="1">
              <a:off x="1733693" y="4575873"/>
              <a:ext cx="2072656" cy="0"/>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589712" y="4575430"/>
              <a:ext cx="259373" cy="369332"/>
            </a:xfrm>
            <a:prstGeom prst="rect">
              <a:avLst/>
            </a:prstGeom>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sz="1200" b="1" dirty="0" smtClean="0">
                  <a:solidFill>
                    <a:prstClr val="black"/>
                  </a:solidFill>
                  <a:latin typeface="Book Antiqua" pitchFamily="18" charset="0"/>
                </a:rPr>
                <a:t>?</a:t>
              </a:r>
              <a:endParaRPr lang="en-US" sz="1200" b="1" dirty="0">
                <a:solidFill>
                  <a:prstClr val="black"/>
                </a:solidFill>
                <a:latin typeface="Book Antiqua" pitchFamily="18" charset="0"/>
              </a:endParaRPr>
            </a:p>
          </p:txBody>
        </p:sp>
      </p:grpSp>
      <p:sp>
        <p:nvSpPr>
          <p:cNvPr id="5" name="Rectangle 4"/>
          <p:cNvSpPr/>
          <p:nvPr/>
        </p:nvSpPr>
        <p:spPr>
          <a:xfrm>
            <a:off x="990600" y="103882"/>
            <a:ext cx="6365876" cy="1077218"/>
          </a:xfrm>
          <a:prstGeom prst="rect">
            <a:avLst/>
          </a:prstGeom>
        </p:spPr>
        <p:txBody>
          <a:bodyPr wrap="square">
            <a:spAutoFit/>
          </a:bodyPr>
          <a:lstStyle/>
          <a:p>
            <a:pPr algn="just"/>
            <a:r>
              <a:rPr lang="en-US" sz="1600" b="1" dirty="0">
                <a:solidFill>
                  <a:schemeClr val="bg1"/>
                </a:solidFill>
                <a:latin typeface="Book Antiqua" pitchFamily="18" charset="0"/>
              </a:rPr>
              <a:t>A 3 cm tall object is placed perpendicular to principal axis of a convex lens of focal length 15 cm. The distance of the object from the axis is 18 cm. Find the nature, position and size of the image. Also find its magnification</a:t>
            </a:r>
            <a:r>
              <a:rPr lang="en-US" sz="1600" b="1" dirty="0" smtClean="0">
                <a:solidFill>
                  <a:schemeClr val="bg1"/>
                </a:solidFill>
                <a:latin typeface="Book Antiqua" pitchFamily="18" charset="0"/>
              </a:rPr>
              <a:t>.</a:t>
            </a:r>
            <a:endParaRPr lang="en-US" sz="1600" b="1" dirty="0">
              <a:solidFill>
                <a:schemeClr val="bg1"/>
              </a:solidFill>
              <a:latin typeface="Book Antiqua" pitchFamily="18" charset="0"/>
            </a:endParaRPr>
          </a:p>
        </p:txBody>
      </p:sp>
      <p:grpSp>
        <p:nvGrpSpPr>
          <p:cNvPr id="9" name="Group 249"/>
          <p:cNvGrpSpPr/>
          <p:nvPr/>
        </p:nvGrpSpPr>
        <p:grpSpPr>
          <a:xfrm>
            <a:off x="6175452" y="1712038"/>
            <a:ext cx="668259" cy="314324"/>
            <a:chOff x="3213124" y="4166171"/>
            <a:chExt cx="719660" cy="419098"/>
          </a:xfrm>
        </p:grpSpPr>
        <p:cxnSp>
          <p:nvCxnSpPr>
            <p:cNvPr id="10" name="Straight Arrow Connector 9"/>
            <p:cNvCxnSpPr/>
            <p:nvPr/>
          </p:nvCxnSpPr>
          <p:spPr>
            <a:xfrm flipH="1">
              <a:off x="3213124" y="4585269"/>
              <a:ext cx="704325" cy="0"/>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50318" y="4166171"/>
              <a:ext cx="682466" cy="369332"/>
            </a:xfrm>
            <a:prstGeom prst="rect">
              <a:avLst/>
            </a:prstGeom>
            <a:noFill/>
          </p:spPr>
          <p:txBody>
            <a:bodyPr wrap="square" rtlCol="0">
              <a:spAutoFit/>
            </a:bodyPr>
            <a:lstStyle/>
            <a:p>
              <a:r>
                <a:rPr lang="en-US" sz="1200" b="1" dirty="0" smtClean="0">
                  <a:solidFill>
                    <a:schemeClr val="bg1"/>
                  </a:solidFill>
                </a:rPr>
                <a:t>15 cm</a:t>
              </a:r>
              <a:endParaRPr lang="en-US" sz="1200" b="1" dirty="0">
                <a:solidFill>
                  <a:schemeClr val="bg1"/>
                </a:solidFill>
              </a:endParaRPr>
            </a:p>
          </p:txBody>
        </p:sp>
      </p:grpSp>
      <p:grpSp>
        <p:nvGrpSpPr>
          <p:cNvPr id="6" name="Group 249"/>
          <p:cNvGrpSpPr/>
          <p:nvPr/>
        </p:nvGrpSpPr>
        <p:grpSpPr>
          <a:xfrm>
            <a:off x="6802498" y="2430519"/>
            <a:ext cx="741303" cy="277002"/>
            <a:chOff x="2743046" y="4522860"/>
            <a:chExt cx="798322" cy="369332"/>
          </a:xfrm>
        </p:grpSpPr>
        <p:cxnSp>
          <p:nvCxnSpPr>
            <p:cNvPr id="7" name="Straight Arrow Connector 6"/>
            <p:cNvCxnSpPr/>
            <p:nvPr/>
          </p:nvCxnSpPr>
          <p:spPr>
            <a:xfrm flipH="1">
              <a:off x="2743046" y="4542942"/>
              <a:ext cx="718189" cy="0"/>
            </a:xfrm>
            <a:prstGeom prst="straightConnector1">
              <a:avLst/>
            </a:prstGeom>
            <a:ln w="25400">
              <a:solidFill>
                <a:srgbClr val="FFC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58903" y="4522860"/>
              <a:ext cx="682465" cy="369332"/>
            </a:xfrm>
            <a:prstGeom prst="rect">
              <a:avLst/>
            </a:prstGeom>
            <a:ln w="25400">
              <a:no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sz="1200" b="1" dirty="0" smtClean="0">
                  <a:solidFill>
                    <a:schemeClr val="bg1"/>
                  </a:solidFill>
                </a:rPr>
                <a:t>18 cm</a:t>
              </a:r>
              <a:endParaRPr lang="en-US" sz="1200" b="1" dirty="0">
                <a:solidFill>
                  <a:schemeClr val="bg1"/>
                </a:solidFill>
              </a:endParaRPr>
            </a:p>
          </p:txBody>
        </p:sp>
      </p:grpSp>
      <p:grpSp>
        <p:nvGrpSpPr>
          <p:cNvPr id="97" name="Group 96"/>
          <p:cNvGrpSpPr/>
          <p:nvPr/>
        </p:nvGrpSpPr>
        <p:grpSpPr>
          <a:xfrm>
            <a:off x="502054" y="1344235"/>
            <a:ext cx="900113" cy="338554"/>
            <a:chOff x="502054" y="1442669"/>
            <a:chExt cx="900113" cy="338554"/>
          </a:xfrm>
        </p:grpSpPr>
        <p:pic>
          <p:nvPicPr>
            <p:cNvPr id="98" name="Picture 97"/>
            <p:cNvPicPr>
              <a:picLocks noChangeAspect="1"/>
            </p:cNvPicPr>
            <p:nvPr/>
          </p:nvPicPr>
          <p:blipFill rotWithShape="1">
            <a:blip r:embed="rId5" cstate="print">
              <a:clrChange>
                <a:clrFrom>
                  <a:srgbClr val="FCFFFD"/>
                </a:clrFrom>
                <a:clrTo>
                  <a:srgbClr val="FCFFFD">
                    <a:alpha val="0"/>
                  </a:srgbClr>
                </a:clrTo>
              </a:clrChange>
              <a:extLst>
                <a:ext uri="{BEBA8EAE-BF5A-486C-A8C5-ECC9F3942E4B}">
                  <a14:imgProps xmlns:a14="http://schemas.microsoft.com/office/drawing/2010/main">
                    <a14:imgLayer r:embed="rId6">
                      <a14:imgEffect>
                        <a14:backgroundRemoval t="5900" b="15100" l="15044" r="84366"/>
                      </a14:imgEffect>
                    </a14:imgLayer>
                  </a14:imgProps>
                </a:ext>
                <a:ext uri="{28A0092B-C50C-407E-A947-70E740481C1C}">
                  <a14:useLocalDpi xmlns:a14="http://schemas.microsoft.com/office/drawing/2010/main" val="0"/>
                </a:ext>
              </a:extLst>
            </a:blip>
            <a:srcRect l="15904" t="6974" r="15904" b="84650"/>
            <a:stretch/>
          </p:blipFill>
          <p:spPr>
            <a:xfrm>
              <a:off x="515691" y="1453918"/>
              <a:ext cx="872838" cy="316056"/>
            </a:xfrm>
            <a:prstGeom prst="rect">
              <a:avLst/>
            </a:prstGeom>
          </p:spPr>
        </p:pic>
        <p:sp>
          <p:nvSpPr>
            <p:cNvPr id="99" name="Rectangle 98"/>
            <p:cNvSpPr>
              <a:spLocks noChangeArrowheads="1"/>
            </p:cNvSpPr>
            <p:nvPr/>
          </p:nvSpPr>
          <p:spPr bwMode="auto">
            <a:xfrm>
              <a:off x="502054" y="1442669"/>
              <a:ext cx="900113"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Given :</a:t>
              </a:r>
            </a:p>
          </p:txBody>
        </p:sp>
      </p:grpSp>
      <p:sp>
        <p:nvSpPr>
          <p:cNvPr id="100" name="Rectangle 99"/>
          <p:cNvSpPr>
            <a:spLocks noChangeArrowheads="1"/>
          </p:cNvSpPr>
          <p:nvPr/>
        </p:nvSpPr>
        <p:spPr bwMode="auto">
          <a:xfrm>
            <a:off x="456151" y="1649218"/>
            <a:ext cx="1908959"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Object height (h</a:t>
            </a:r>
            <a:r>
              <a:rPr lang="en-US" sz="1600" b="1" baseline="-25000" dirty="0">
                <a:solidFill>
                  <a:schemeClr val="bg1"/>
                </a:solidFill>
                <a:effectLst>
                  <a:outerShdw blurRad="38100" dist="38100" dir="2700000" algn="tl">
                    <a:srgbClr val="000000">
                      <a:alpha val="43137"/>
                    </a:srgbClr>
                  </a:outerShdw>
                </a:effectLst>
                <a:latin typeface="Book Antiqua" pitchFamily="18" charset="0"/>
              </a:rPr>
              <a:t>1</a:t>
            </a:r>
            <a:r>
              <a:rPr lang="en-US" sz="1600" b="1" dirty="0">
                <a:solidFill>
                  <a:schemeClr val="bg1"/>
                </a:solidFill>
                <a:effectLst>
                  <a:outerShdw blurRad="38100" dist="38100" dir="2700000" algn="tl">
                    <a:srgbClr val="000000">
                      <a:alpha val="43137"/>
                    </a:srgbClr>
                  </a:outerShdw>
                </a:effectLst>
                <a:latin typeface="Book Antiqua" pitchFamily="18" charset="0"/>
              </a:rPr>
              <a:t>)</a:t>
            </a:r>
          </a:p>
        </p:txBody>
      </p:sp>
      <p:sp>
        <p:nvSpPr>
          <p:cNvPr id="101" name="Rectangle 100"/>
          <p:cNvSpPr>
            <a:spLocks noChangeArrowheads="1"/>
          </p:cNvSpPr>
          <p:nvPr/>
        </p:nvSpPr>
        <p:spPr bwMode="auto">
          <a:xfrm>
            <a:off x="2265323" y="1649218"/>
            <a:ext cx="840295"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3 </a:t>
            </a:r>
            <a:r>
              <a:rPr lang="en-US" sz="1600" b="1" dirty="0">
                <a:solidFill>
                  <a:schemeClr val="bg1"/>
                </a:solidFill>
                <a:effectLst>
                  <a:outerShdw blurRad="38100" dist="38100" dir="2700000" algn="tl">
                    <a:srgbClr val="000000">
                      <a:alpha val="43137"/>
                    </a:srgbClr>
                  </a:outerShdw>
                </a:effectLst>
                <a:latin typeface="Book Antiqua" pitchFamily="18" charset="0"/>
              </a:rPr>
              <a:t>cm</a:t>
            </a:r>
          </a:p>
        </p:txBody>
      </p:sp>
      <p:sp>
        <p:nvSpPr>
          <p:cNvPr id="102" name="Rectangle 101"/>
          <p:cNvSpPr>
            <a:spLocks noChangeArrowheads="1"/>
          </p:cNvSpPr>
          <p:nvPr/>
        </p:nvSpPr>
        <p:spPr bwMode="auto">
          <a:xfrm>
            <a:off x="456151" y="1900678"/>
            <a:ext cx="1908959"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Focal length (f)</a:t>
            </a:r>
          </a:p>
        </p:txBody>
      </p:sp>
      <p:sp>
        <p:nvSpPr>
          <p:cNvPr id="103" name="Rectangle 102"/>
          <p:cNvSpPr>
            <a:spLocks noChangeArrowheads="1"/>
          </p:cNvSpPr>
          <p:nvPr/>
        </p:nvSpPr>
        <p:spPr bwMode="auto">
          <a:xfrm>
            <a:off x="2262635" y="1900678"/>
            <a:ext cx="942887"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15 cm</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sp>
        <p:nvSpPr>
          <p:cNvPr id="104" name="Rectangle 103"/>
          <p:cNvSpPr/>
          <p:nvPr/>
        </p:nvSpPr>
        <p:spPr>
          <a:xfrm>
            <a:off x="2437203" y="2132552"/>
            <a:ext cx="253596" cy="338554"/>
          </a:xfrm>
          <a:prstGeom prst="rect">
            <a:avLst/>
          </a:prstGeom>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a:t>
            </a:r>
            <a:endParaRPr lang="en-US" b="1" dirty="0">
              <a:solidFill>
                <a:schemeClr val="bg1"/>
              </a:solidFill>
              <a:effectLst>
                <a:outerShdw blurRad="38100" dist="38100" dir="2700000" algn="tl">
                  <a:srgbClr val="000000">
                    <a:alpha val="43137"/>
                  </a:srgbClr>
                </a:outerShdw>
              </a:effectLst>
            </a:endParaRPr>
          </a:p>
        </p:txBody>
      </p:sp>
      <p:sp>
        <p:nvSpPr>
          <p:cNvPr id="105" name="Rectangle 104"/>
          <p:cNvSpPr>
            <a:spLocks noChangeArrowheads="1"/>
          </p:cNvSpPr>
          <p:nvPr/>
        </p:nvSpPr>
        <p:spPr bwMode="auto">
          <a:xfrm>
            <a:off x="425820" y="2148328"/>
            <a:ext cx="1939290"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Object distance (u)</a:t>
            </a:r>
          </a:p>
        </p:txBody>
      </p:sp>
      <p:sp>
        <p:nvSpPr>
          <p:cNvPr id="106" name="Rectangle 105"/>
          <p:cNvSpPr>
            <a:spLocks noChangeArrowheads="1"/>
          </p:cNvSpPr>
          <p:nvPr/>
        </p:nvSpPr>
        <p:spPr bwMode="auto">
          <a:xfrm>
            <a:off x="2257703" y="2148328"/>
            <a:ext cx="994183"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18 </a:t>
            </a:r>
            <a:r>
              <a:rPr lang="en-US" sz="1600" b="1" dirty="0">
                <a:solidFill>
                  <a:schemeClr val="bg1"/>
                </a:solidFill>
                <a:effectLst>
                  <a:outerShdw blurRad="38100" dist="38100" dir="2700000" algn="tl">
                    <a:srgbClr val="000000">
                      <a:alpha val="43137"/>
                    </a:srgbClr>
                  </a:outerShdw>
                </a:effectLst>
                <a:latin typeface="Book Antiqua" pitchFamily="18" charset="0"/>
              </a:rPr>
              <a:t>cm</a:t>
            </a:r>
          </a:p>
        </p:txBody>
      </p:sp>
      <p:grpSp>
        <p:nvGrpSpPr>
          <p:cNvPr id="111" name="Group 110"/>
          <p:cNvGrpSpPr/>
          <p:nvPr/>
        </p:nvGrpSpPr>
        <p:grpSpPr>
          <a:xfrm>
            <a:off x="457200" y="2474034"/>
            <a:ext cx="990600" cy="357044"/>
            <a:chOff x="457200" y="1943637"/>
            <a:chExt cx="990600" cy="357044"/>
          </a:xfrm>
        </p:grpSpPr>
        <p:pic>
          <p:nvPicPr>
            <p:cNvPr id="112" name="Picture 111"/>
            <p:cNvPicPr>
              <a:picLocks noChangeAspect="1"/>
            </p:cNvPicPr>
            <p:nvPr/>
          </p:nvPicPr>
          <p:blipFill rotWithShape="1">
            <a:blip r:embed="rId7"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8">
                      <a14:imgEffect>
                        <a14:backgroundRemoval t="77462" b="87817" l="14114" r="84985"/>
                      </a14:imgEffect>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15332" t="77915" r="15332" b="12498"/>
            <a:stretch/>
          </p:blipFill>
          <p:spPr>
            <a:xfrm>
              <a:off x="486814" y="1943637"/>
              <a:ext cx="960986" cy="347662"/>
            </a:xfrm>
            <a:prstGeom prst="rect">
              <a:avLst/>
            </a:prstGeom>
          </p:spPr>
        </p:pic>
        <p:sp>
          <p:nvSpPr>
            <p:cNvPr id="113" name="Rectangle 112"/>
            <p:cNvSpPr>
              <a:spLocks noChangeArrowheads="1"/>
            </p:cNvSpPr>
            <p:nvPr/>
          </p:nvSpPr>
          <p:spPr bwMode="auto">
            <a:xfrm>
              <a:off x="457200" y="1962127"/>
              <a:ext cx="9906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To find :</a:t>
              </a:r>
            </a:p>
          </p:txBody>
        </p:sp>
      </p:grpSp>
      <p:sp>
        <p:nvSpPr>
          <p:cNvPr id="114" name="Rectangle 113"/>
          <p:cNvSpPr>
            <a:spLocks noChangeArrowheads="1"/>
          </p:cNvSpPr>
          <p:nvPr/>
        </p:nvSpPr>
        <p:spPr bwMode="auto">
          <a:xfrm>
            <a:off x="424537" y="2786598"/>
            <a:ext cx="2076450"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Image Position (v)</a:t>
            </a:r>
          </a:p>
        </p:txBody>
      </p:sp>
      <p:sp>
        <p:nvSpPr>
          <p:cNvPr id="115" name="Rectangle 114"/>
          <p:cNvSpPr>
            <a:spLocks noChangeArrowheads="1"/>
          </p:cNvSpPr>
          <p:nvPr/>
        </p:nvSpPr>
        <p:spPr bwMode="auto">
          <a:xfrm>
            <a:off x="2384560" y="2786598"/>
            <a:ext cx="503664"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sp>
        <p:nvSpPr>
          <p:cNvPr id="116" name="Rectangle 115"/>
          <p:cNvSpPr>
            <a:spLocks noChangeArrowheads="1"/>
          </p:cNvSpPr>
          <p:nvPr/>
        </p:nvSpPr>
        <p:spPr bwMode="auto">
          <a:xfrm>
            <a:off x="336180" y="3024443"/>
            <a:ext cx="2164807"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Height of Image (h</a:t>
            </a:r>
            <a:r>
              <a:rPr lang="en-US" sz="1600" b="1" baseline="-25000" dirty="0">
                <a:solidFill>
                  <a:schemeClr val="bg1"/>
                </a:solidFill>
                <a:effectLst>
                  <a:outerShdw blurRad="38100" dist="38100" dir="2700000" algn="tl">
                    <a:srgbClr val="000000">
                      <a:alpha val="43137"/>
                    </a:srgbClr>
                  </a:outerShdw>
                </a:effectLst>
                <a:latin typeface="Book Antiqua" pitchFamily="18" charset="0"/>
              </a:rPr>
              <a:t>2</a:t>
            </a:r>
            <a:r>
              <a:rPr lang="en-US" sz="1600" b="1" dirty="0">
                <a:solidFill>
                  <a:schemeClr val="bg1"/>
                </a:solidFill>
                <a:effectLst>
                  <a:outerShdw blurRad="38100" dist="38100" dir="2700000" algn="tl">
                    <a:srgbClr val="000000">
                      <a:alpha val="43137"/>
                    </a:srgbClr>
                  </a:outerShdw>
                </a:effectLst>
                <a:latin typeface="Book Antiqua" pitchFamily="18" charset="0"/>
              </a:rPr>
              <a:t>)</a:t>
            </a:r>
          </a:p>
        </p:txBody>
      </p:sp>
      <p:sp>
        <p:nvSpPr>
          <p:cNvPr id="117" name="Rectangle 116"/>
          <p:cNvSpPr>
            <a:spLocks noChangeArrowheads="1"/>
          </p:cNvSpPr>
          <p:nvPr/>
        </p:nvSpPr>
        <p:spPr bwMode="auto">
          <a:xfrm>
            <a:off x="2384560" y="3024443"/>
            <a:ext cx="503664"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sp>
        <p:nvSpPr>
          <p:cNvPr id="118" name="Rectangle 117"/>
          <p:cNvSpPr>
            <a:spLocks noChangeArrowheads="1"/>
          </p:cNvSpPr>
          <p:nvPr/>
        </p:nvSpPr>
        <p:spPr bwMode="auto">
          <a:xfrm>
            <a:off x="424537" y="3260943"/>
            <a:ext cx="2076450"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Nature of Image</a:t>
            </a:r>
          </a:p>
        </p:txBody>
      </p:sp>
      <p:sp>
        <p:nvSpPr>
          <p:cNvPr id="119" name="Rectangle 118"/>
          <p:cNvSpPr>
            <a:spLocks noChangeArrowheads="1"/>
          </p:cNvSpPr>
          <p:nvPr/>
        </p:nvSpPr>
        <p:spPr bwMode="auto">
          <a:xfrm>
            <a:off x="2384560" y="3260943"/>
            <a:ext cx="503664"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sp>
        <p:nvSpPr>
          <p:cNvPr id="120" name="Rectangle 119"/>
          <p:cNvSpPr>
            <a:spLocks noChangeArrowheads="1"/>
          </p:cNvSpPr>
          <p:nvPr/>
        </p:nvSpPr>
        <p:spPr bwMode="auto">
          <a:xfrm>
            <a:off x="336180" y="3517838"/>
            <a:ext cx="2164807" cy="338554"/>
          </a:xfrm>
          <a:prstGeom prst="rect">
            <a:avLst/>
          </a:prstGeom>
          <a:noFill/>
          <a:ln w="9525">
            <a:noFill/>
            <a:miter lim="800000"/>
            <a:headEnd/>
            <a:tailEnd/>
          </a:ln>
        </p:spPr>
        <p:txBody>
          <a:bodyPr wrap="square">
            <a:spAutoFit/>
          </a:bodyPr>
          <a:lstStyle/>
          <a:p>
            <a:pPr algn="r"/>
            <a:r>
              <a:rPr lang="en-US" sz="1600" b="1" dirty="0">
                <a:solidFill>
                  <a:schemeClr val="bg1"/>
                </a:solidFill>
                <a:effectLst>
                  <a:outerShdw blurRad="38100" dist="38100" dir="2700000" algn="tl">
                    <a:srgbClr val="000000">
                      <a:alpha val="43137"/>
                    </a:srgbClr>
                  </a:outerShdw>
                </a:effectLst>
                <a:latin typeface="Book Antiqua" pitchFamily="18" charset="0"/>
              </a:rPr>
              <a:t>Magnification</a:t>
            </a:r>
          </a:p>
        </p:txBody>
      </p:sp>
      <p:sp>
        <p:nvSpPr>
          <p:cNvPr id="121" name="Rectangle 120"/>
          <p:cNvSpPr>
            <a:spLocks noChangeArrowheads="1"/>
          </p:cNvSpPr>
          <p:nvPr/>
        </p:nvSpPr>
        <p:spPr bwMode="auto">
          <a:xfrm>
            <a:off x="2384560" y="3517838"/>
            <a:ext cx="503664" cy="338554"/>
          </a:xfrm>
          <a:prstGeom prst="rect">
            <a:avLst/>
          </a:prstGeom>
          <a:noFill/>
          <a:ln w="9525">
            <a:noFill/>
            <a:miter lim="800000"/>
            <a:headEnd/>
            <a:tailEnd/>
          </a:ln>
        </p:spPr>
        <p:txBody>
          <a:bodyPr wrap="none">
            <a:spAutoFit/>
          </a:bodyPr>
          <a:lstStyle/>
          <a:p>
            <a:r>
              <a:rPr lang="en-US" sz="1600" b="1" dirty="0">
                <a:solidFill>
                  <a:schemeClr val="bg1"/>
                </a:solidFill>
                <a:effectLst>
                  <a:outerShdw blurRad="38100" dist="38100" dir="2700000" algn="tl">
                    <a:srgbClr val="000000">
                      <a:alpha val="43137"/>
                    </a:srgbClr>
                  </a:outerShdw>
                </a:effectLst>
                <a:latin typeface="Book Antiqua" pitchFamily="18" charset="0"/>
              </a:rPr>
              <a:t>= </a:t>
            </a:r>
            <a:r>
              <a:rPr lang="en-US" sz="1600" b="1" dirty="0" smtClean="0">
                <a:solidFill>
                  <a:schemeClr val="bg1"/>
                </a:solidFill>
                <a:effectLst>
                  <a:outerShdw blurRad="38100" dist="38100" dir="2700000" algn="tl">
                    <a:srgbClr val="000000">
                      <a:alpha val="43137"/>
                    </a:srgbClr>
                  </a:outerShdw>
                </a:effectLst>
                <a:latin typeface="Book Antiqua" pitchFamily="18" charset="0"/>
              </a:rPr>
              <a:t> ?</a:t>
            </a:r>
            <a:endParaRPr lang="en-US" sz="1600" b="1" dirty="0">
              <a:solidFill>
                <a:schemeClr val="bg1"/>
              </a:solidFill>
              <a:effectLst>
                <a:outerShdw blurRad="38100" dist="38100" dir="2700000" algn="tl">
                  <a:srgbClr val="000000">
                    <a:alpha val="43137"/>
                  </a:srgbClr>
                </a:outerShdw>
              </a:effectLst>
              <a:latin typeface="Book Antiqua" pitchFamily="18" charset="0"/>
            </a:endParaRPr>
          </a:p>
        </p:txBody>
      </p:sp>
      <p:grpSp>
        <p:nvGrpSpPr>
          <p:cNvPr id="122" name="Group 121"/>
          <p:cNvGrpSpPr/>
          <p:nvPr/>
        </p:nvGrpSpPr>
        <p:grpSpPr>
          <a:xfrm>
            <a:off x="487679" y="3982659"/>
            <a:ext cx="1112521" cy="338554"/>
            <a:chOff x="668654" y="2261814"/>
            <a:chExt cx="1112521" cy="338554"/>
          </a:xfrm>
        </p:grpSpPr>
        <p:pic>
          <p:nvPicPr>
            <p:cNvPr id="123" name="Picture 122"/>
            <p:cNvPicPr>
              <a:picLocks noChangeAspect="1"/>
            </p:cNvPicPr>
            <p:nvPr/>
          </p:nvPicPr>
          <p:blipFill rotWithShape="1">
            <a:blip r:embed="rId9" cstate="print">
              <a:extLst>
                <a:ext uri="{BEBA8EAE-BF5A-486C-A8C5-ECC9F3942E4B}">
                  <a14:imgProps xmlns:a14="http://schemas.microsoft.com/office/drawing/2010/main">
                    <a14:imgLayer r:embed="rId10">
                      <a14:imgEffect>
                        <a14:backgroundRemoval t="56871" b="66901" l="11168" r="88579"/>
                      </a14:imgEffect>
                      <a14:imgEffect>
                        <a14:colorTemperature colorTemp="5300"/>
                      </a14:imgEffect>
                      <a14:imgEffect>
                        <a14:brightnessContrast bright="20000"/>
                      </a14:imgEffect>
                    </a14:imgLayer>
                  </a14:imgProps>
                </a:ext>
                <a:ext uri="{28A0092B-C50C-407E-A947-70E740481C1C}">
                  <a14:useLocalDpi xmlns:a14="http://schemas.microsoft.com/office/drawing/2010/main" val="0"/>
                </a:ext>
              </a:extLst>
            </a:blip>
            <a:srcRect l="15561" t="57499" r="14892" b="33779"/>
            <a:stretch/>
          </p:blipFill>
          <p:spPr>
            <a:xfrm>
              <a:off x="668654" y="2267785"/>
              <a:ext cx="1072040" cy="332583"/>
            </a:xfrm>
            <a:prstGeom prst="rect">
              <a:avLst/>
            </a:prstGeom>
          </p:spPr>
        </p:pic>
        <p:sp>
          <p:nvSpPr>
            <p:cNvPr id="124" name="Rectangle 123"/>
            <p:cNvSpPr>
              <a:spLocks noChangeArrowheads="1"/>
            </p:cNvSpPr>
            <p:nvPr/>
          </p:nvSpPr>
          <p:spPr bwMode="auto">
            <a:xfrm>
              <a:off x="676275" y="2261814"/>
              <a:ext cx="1104900"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Formula : </a:t>
              </a:r>
            </a:p>
          </p:txBody>
        </p:sp>
      </p:grpSp>
      <p:grpSp>
        <p:nvGrpSpPr>
          <p:cNvPr id="125" name="Group 124"/>
          <p:cNvGrpSpPr/>
          <p:nvPr/>
        </p:nvGrpSpPr>
        <p:grpSpPr>
          <a:xfrm>
            <a:off x="1741842" y="3845634"/>
            <a:ext cx="1295400" cy="585385"/>
            <a:chOff x="1600200" y="2082971"/>
            <a:chExt cx="1295400" cy="585385"/>
          </a:xfrm>
        </p:grpSpPr>
        <p:sp>
          <p:nvSpPr>
            <p:cNvPr id="126" name="TextBox 125"/>
            <p:cNvSpPr txBox="1"/>
            <p:nvPr/>
          </p:nvSpPr>
          <p:spPr>
            <a:xfrm>
              <a:off x="1878217" y="2219996"/>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27" name="TextBox 126"/>
                <p:cNvSpPr txBox="1"/>
                <p:nvPr/>
              </p:nvSpPr>
              <p:spPr>
                <a:xfrm>
                  <a:off x="1600200" y="2110190"/>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30" name="TextBox 229"/>
                <p:cNvSpPr txBox="1">
                  <a:spLocks noRot="1" noChangeAspect="1" noMove="1" noResize="1" noEditPoints="1" noAdjustHandles="1" noChangeArrowheads="1" noChangeShapeType="1" noTextEdit="1"/>
                </p:cNvSpPr>
                <p:nvPr/>
              </p:nvSpPr>
              <p:spPr>
                <a:xfrm>
                  <a:off x="1600200" y="2110190"/>
                  <a:ext cx="297403" cy="558166"/>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p:cNvSpPr txBox="1"/>
                <p:nvPr/>
              </p:nvSpPr>
              <p:spPr>
                <a:xfrm>
                  <a:off x="2099199" y="2110190"/>
                  <a:ext cx="297403" cy="55816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u</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31" name="TextBox 230"/>
                <p:cNvSpPr txBox="1">
                  <a:spLocks noRot="1" noChangeAspect="1" noMove="1" noResize="1" noEditPoints="1" noAdjustHandles="1" noChangeArrowheads="1" noChangeShapeType="1" noTextEdit="1"/>
                </p:cNvSpPr>
                <p:nvPr/>
              </p:nvSpPr>
              <p:spPr>
                <a:xfrm>
                  <a:off x="2099199" y="2110190"/>
                  <a:ext cx="297403" cy="558166"/>
                </a:xfrm>
                <a:prstGeom prst="rect">
                  <a:avLst/>
                </a:prstGeom>
                <a:blipFill rotWithShape="1">
                  <a:blip r:embed="rId14"/>
                  <a:stretch>
                    <a:fillRect/>
                  </a:stretch>
                </a:blipFill>
              </p:spPr>
              <p:txBody>
                <a:bodyPr/>
                <a:lstStyle/>
                <a:p>
                  <a:r>
                    <a:rPr lang="en-US">
                      <a:noFill/>
                    </a:rPr>
                    <a:t> </a:t>
                  </a:r>
                </a:p>
              </p:txBody>
            </p:sp>
          </mc:Fallback>
        </mc:AlternateContent>
        <p:sp>
          <p:nvSpPr>
            <p:cNvPr id="129" name="TextBox 128"/>
            <p:cNvSpPr txBox="1"/>
            <p:nvPr/>
          </p:nvSpPr>
          <p:spPr>
            <a:xfrm>
              <a:off x="2377216" y="2219996"/>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30" name="TextBox 129"/>
                <p:cNvSpPr txBox="1"/>
                <p:nvPr/>
              </p:nvSpPr>
              <p:spPr>
                <a:xfrm>
                  <a:off x="2598197" y="2082971"/>
                  <a:ext cx="297403" cy="55848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f</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233" name="TextBox 232"/>
                <p:cNvSpPr txBox="1">
                  <a:spLocks noRot="1" noChangeAspect="1" noMove="1" noResize="1" noEditPoints="1" noAdjustHandles="1" noChangeArrowheads="1" noChangeShapeType="1" noTextEdit="1"/>
                </p:cNvSpPr>
                <p:nvPr/>
              </p:nvSpPr>
              <p:spPr>
                <a:xfrm>
                  <a:off x="2598197" y="2082971"/>
                  <a:ext cx="297403" cy="612604"/>
                </a:xfrm>
                <a:prstGeom prst="rect">
                  <a:avLst/>
                </a:prstGeom>
                <a:blipFill rotWithShape="1">
                  <a:blip r:embed="rId15"/>
                  <a:stretch>
                    <a:fillRect/>
                  </a:stretch>
                </a:blipFill>
              </p:spPr>
              <p:txBody>
                <a:bodyPr/>
                <a:lstStyle/>
                <a:p>
                  <a:r>
                    <a:rPr lang="en-US">
                      <a:noFill/>
                    </a:rPr>
                    <a:t> </a:t>
                  </a:r>
                </a:p>
              </p:txBody>
            </p:sp>
          </mc:Fallback>
        </mc:AlternateContent>
      </p:grpSp>
      <p:grpSp>
        <p:nvGrpSpPr>
          <p:cNvPr id="131" name="Group 130"/>
          <p:cNvGrpSpPr/>
          <p:nvPr/>
        </p:nvGrpSpPr>
        <p:grpSpPr>
          <a:xfrm>
            <a:off x="1710577" y="4380718"/>
            <a:ext cx="1337423" cy="566117"/>
            <a:chOff x="1535317" y="2096581"/>
            <a:chExt cx="1337423" cy="566117"/>
          </a:xfrm>
        </p:grpSpPr>
        <p:sp>
          <p:nvSpPr>
            <p:cNvPr id="132" name="TextBox 131"/>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33" name="TextBox 132"/>
                <p:cNvSpPr txBox="1"/>
                <p:nvPr/>
              </p:nvSpPr>
              <p:spPr>
                <a:xfrm>
                  <a:off x="2026809" y="2096581"/>
                  <a:ext cx="297403" cy="56611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h</m:t>
                            </m:r>
                            <m:r>
                              <m:rPr>
                                <m:nor/>
                              </m:rPr>
                              <a:rPr lang="en-US" sz="1600" b="1" baseline="-2500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1</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h</m:t>
                            </m:r>
                            <m:r>
                              <m:rPr>
                                <m:nor/>
                              </m:rPr>
                              <a:rPr lang="en-US" sz="1600" b="1" baseline="-25000"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2</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33" name="TextBox 132"/>
                <p:cNvSpPr txBox="1">
                  <a:spLocks noRot="1" noChangeAspect="1" noMove="1" noResize="1" noEditPoints="1" noAdjustHandles="1" noChangeArrowheads="1" noChangeShapeType="1" noTextEdit="1"/>
                </p:cNvSpPr>
                <p:nvPr/>
              </p:nvSpPr>
              <p:spPr>
                <a:xfrm>
                  <a:off x="2026809" y="2096581"/>
                  <a:ext cx="297403" cy="566117"/>
                </a:xfrm>
                <a:prstGeom prst="rect">
                  <a:avLst/>
                </a:prstGeom>
                <a:blipFill rotWithShape="1">
                  <a:blip r:embed="rId16"/>
                  <a:stretch>
                    <a:fillRect/>
                  </a:stretch>
                </a:blipFill>
              </p:spPr>
              <p:txBody>
                <a:bodyPr/>
                <a:lstStyle/>
                <a:p>
                  <a:r>
                    <a:rPr lang="en-US">
                      <a:noFill/>
                    </a:rPr>
                    <a:t> </a:t>
                  </a:r>
                </a:p>
              </p:txBody>
            </p:sp>
          </mc:Fallback>
        </mc:AlternateContent>
        <p:sp>
          <p:nvSpPr>
            <p:cNvPr id="134" name="TextBox 133"/>
            <p:cNvSpPr txBox="1"/>
            <p:nvPr/>
          </p:nvSpPr>
          <p:spPr>
            <a:xfrm>
              <a:off x="2361190" y="2210362"/>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35" name="TextBox 134"/>
                <p:cNvSpPr txBox="1"/>
                <p:nvPr/>
              </p:nvSpPr>
              <p:spPr>
                <a:xfrm>
                  <a:off x="2575337" y="2123479"/>
                  <a:ext cx="297403" cy="51232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effectLst>
                                  <a:outerShdw blurRad="38100" dist="38100" dir="2700000" algn="tl">
                                    <a:srgbClr val="000000">
                                      <a:alpha val="43137"/>
                                    </a:srgbClr>
                                  </a:outerShdw>
                                </a:effectLst>
                                <a:latin typeface="Cambria Math" panose="02040503050406030204" pitchFamily="18" charset="0"/>
                                <a:cs typeface="Times New Roman" pitchFamily="18" charset="0"/>
                              </a:rPr>
                            </m:ctrlPr>
                          </m:fPr>
                          <m:num>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v</m:t>
                            </m:r>
                          </m:num>
                          <m:den>
                            <m:r>
                              <m:rPr>
                                <m:nor/>
                              </m:rP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m:t>u</m:t>
                            </m:r>
                          </m:den>
                        </m:f>
                      </m:oMath>
                    </m:oMathPara>
                  </a14:m>
                  <a:endParaRPr lang="en-US" sz="1600" b="1" baseline="-25000"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mc:Choice>
          <mc:Fallback xmlns="">
            <p:sp>
              <p:nvSpPr>
                <p:cNvPr id="135" name="TextBox 134"/>
                <p:cNvSpPr txBox="1">
                  <a:spLocks noRot="1" noChangeAspect="1" noMove="1" noResize="1" noEditPoints="1" noAdjustHandles="1" noChangeArrowheads="1" noChangeShapeType="1" noTextEdit="1"/>
                </p:cNvSpPr>
                <p:nvPr/>
              </p:nvSpPr>
              <p:spPr>
                <a:xfrm>
                  <a:off x="2575337" y="2123479"/>
                  <a:ext cx="297403" cy="512320"/>
                </a:xfrm>
                <a:prstGeom prst="rect">
                  <a:avLst/>
                </a:prstGeom>
                <a:blipFill rotWithShape="1">
                  <a:blip r:embed="rId17"/>
                  <a:stretch>
                    <a:fillRect/>
                  </a:stretch>
                </a:blipFill>
              </p:spPr>
              <p:txBody>
                <a:bodyPr/>
                <a:lstStyle/>
                <a:p>
                  <a:r>
                    <a:rPr lang="en-US">
                      <a:noFill/>
                    </a:rPr>
                    <a:t> </a:t>
                  </a:r>
                </a:p>
              </p:txBody>
            </p:sp>
          </mc:Fallback>
        </mc:AlternateContent>
        <p:sp>
          <p:nvSpPr>
            <p:cNvPr id="136" name="TextBox 135"/>
            <p:cNvSpPr txBox="1"/>
            <p:nvPr/>
          </p:nvSpPr>
          <p:spPr>
            <a:xfrm>
              <a:off x="1535317" y="2210362"/>
              <a:ext cx="240368" cy="338554"/>
            </a:xfrm>
            <a:prstGeom prst="rect">
              <a:avLst/>
            </a:prstGeom>
            <a:noFill/>
          </p:spPr>
          <p:txBody>
            <a:bodyPr wrap="square" rtlCol="0">
              <a:spAutoFit/>
            </a:bodyPr>
            <a:lstStyle/>
            <a:p>
              <a:pPr algn="ctr"/>
              <a:r>
                <a:rPr lang="en-US" sz="1600" b="1" dirty="0" smtClean="0">
                  <a:solidFill>
                    <a:schemeClr val="bg1"/>
                  </a:solidFill>
                  <a:effectLst>
                    <a:outerShdw blurRad="38100" dist="38100" dir="2700000" algn="tl">
                      <a:srgbClr val="000000">
                        <a:alpha val="43137"/>
                      </a:srgbClr>
                    </a:outerShdw>
                  </a:effectLst>
                  <a:latin typeface="Book Antiqua" pitchFamily="18" charset="0"/>
                  <a:cs typeface="Times New Roman" pitchFamily="18" charset="0"/>
                </a:rPr>
                <a:t>M</a:t>
              </a:r>
              <a:endParaRPr lang="en-US" sz="1600" b="1" dirty="0">
                <a:solidFill>
                  <a:schemeClr val="bg1"/>
                </a:solidFill>
                <a:effectLst>
                  <a:outerShdw blurRad="38100" dist="38100" dir="2700000" algn="tl">
                    <a:srgbClr val="000000">
                      <a:alpha val="43137"/>
                    </a:srgbClr>
                  </a:outerShdw>
                </a:effectLst>
                <a:latin typeface="Book Antiqua" pitchFamily="18" charset="0"/>
                <a:cs typeface="Times New Roman" pitchFamily="18" charset="0"/>
              </a:endParaRPr>
            </a:p>
          </p:txBody>
        </p:sp>
      </p:grpSp>
      <p:grpSp>
        <p:nvGrpSpPr>
          <p:cNvPr id="137" name="Group 136"/>
          <p:cNvGrpSpPr/>
          <p:nvPr/>
        </p:nvGrpSpPr>
        <p:grpSpPr>
          <a:xfrm>
            <a:off x="3227070" y="1352550"/>
            <a:ext cx="1133476" cy="359963"/>
            <a:chOff x="666750" y="2711225"/>
            <a:chExt cx="1133476" cy="359963"/>
          </a:xfrm>
        </p:grpSpPr>
        <p:pic>
          <p:nvPicPr>
            <p:cNvPr id="138" name="Picture 137"/>
            <p:cNvPicPr>
              <a:picLocks noChangeAspect="1"/>
            </p:cNvPicPr>
            <p:nvPr/>
          </p:nvPicPr>
          <p:blipFill rotWithShape="1">
            <a:blip r:embed="rId18" cstate="print">
              <a:extLst>
                <a:ext uri="{BEBA8EAE-BF5A-486C-A8C5-ECC9F3942E4B}">
                  <a14:imgProps xmlns:a14="http://schemas.microsoft.com/office/drawing/2010/main">
                    <a14:imgLayer r:embed="rId19">
                      <a14:imgEffect>
                        <a14:backgroundRemoval t="36869" b="46447" l="12468" r="86494"/>
                      </a14:imgEffect>
                    </a14:imgLayer>
                  </a14:imgProps>
                </a:ext>
                <a:ext uri="{28A0092B-C50C-407E-A947-70E740481C1C}">
                  <a14:useLocalDpi xmlns:a14="http://schemas.microsoft.com/office/drawing/2010/main" val="0"/>
                </a:ext>
              </a:extLst>
            </a:blip>
            <a:srcRect l="15693" t="37327" r="14620" b="53752"/>
            <a:stretch/>
          </p:blipFill>
          <p:spPr>
            <a:xfrm>
              <a:off x="685800" y="2711225"/>
              <a:ext cx="1114426" cy="359963"/>
            </a:xfrm>
            <a:prstGeom prst="rect">
              <a:avLst/>
            </a:prstGeom>
          </p:spPr>
        </p:pic>
        <p:sp>
          <p:nvSpPr>
            <p:cNvPr id="139" name="Rectangle 138"/>
            <p:cNvSpPr>
              <a:spLocks noChangeArrowheads="1"/>
            </p:cNvSpPr>
            <p:nvPr/>
          </p:nvSpPr>
          <p:spPr bwMode="auto">
            <a:xfrm>
              <a:off x="666750" y="2721929"/>
              <a:ext cx="1114425" cy="338554"/>
            </a:xfrm>
            <a:prstGeom prst="rect">
              <a:avLst/>
            </a:prstGeom>
            <a:noFill/>
            <a:ln w="9525" cap="flat" cmpd="sng" algn="ctr">
              <a:noFill/>
              <a:prstDash val="solid"/>
            </a:ln>
            <a:effectLst/>
          </p:spPr>
          <p:txBody>
            <a:bodyPr wrap="square" rtlCol="0" anchor="ctr">
              <a:spAutoFit/>
            </a:bodyPr>
            <a:lstStyle/>
            <a:p>
              <a:pPr marL="457200" indent="-457200"/>
              <a:r>
                <a:rPr lang="en-US" sz="1600" b="1" kern="0" dirty="0">
                  <a:solidFill>
                    <a:prstClr val="black"/>
                  </a:solidFill>
                  <a:effectLst>
                    <a:glow rad="101600">
                      <a:prstClr val="white">
                        <a:alpha val="60000"/>
                      </a:prstClr>
                    </a:glow>
                  </a:effectLst>
                  <a:latin typeface="Book Antiqua" pitchFamily="18" charset="0"/>
                </a:rPr>
                <a:t>Solution : </a:t>
              </a:r>
            </a:p>
          </p:txBody>
        </p:sp>
      </p:grpSp>
      <p:cxnSp>
        <p:nvCxnSpPr>
          <p:cNvPr id="147" name="Straight Connector 146"/>
          <p:cNvCxnSpPr/>
          <p:nvPr/>
        </p:nvCxnSpPr>
        <p:spPr>
          <a:xfrm>
            <a:off x="3200400" y="1397000"/>
            <a:ext cx="0" cy="3436053"/>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grpSp>
        <p:nvGrpSpPr>
          <p:cNvPr id="146" name="Group 145"/>
          <p:cNvGrpSpPr/>
          <p:nvPr/>
        </p:nvGrpSpPr>
        <p:grpSpPr>
          <a:xfrm>
            <a:off x="7394637" y="1318817"/>
            <a:ext cx="1335478" cy="616018"/>
            <a:chOff x="7133587" y="1032945"/>
            <a:chExt cx="1335478" cy="616018"/>
          </a:xfrm>
        </p:grpSpPr>
        <p:pic>
          <p:nvPicPr>
            <p:cNvPr id="191" name="Picture 4" descr="https://encrypted-tbn3.gstatic.com/images?q=tbn:ANd9GcSvX_17slyVYucEyf4TyHGpWRa0fvLd-WWQ5YvgXXNJ5DN78ISAN9BjVA"/>
            <p:cNvPicPr>
              <a:picLocks noChangeAspect="1" noChangeArrowheads="1"/>
            </p:cNvPicPr>
            <p:nvPr/>
          </p:nvPicPr>
          <p:blipFill rotWithShape="1">
            <a:blip r:embed="rId20">
              <a:extLst>
                <a:ext uri="{28A0092B-C50C-407E-A947-70E740481C1C}">
                  <a14:useLocalDpi xmlns:a14="http://schemas.microsoft.com/office/drawing/2010/main" val="0"/>
                </a:ext>
              </a:extLst>
            </a:blip>
            <a:srcRect t="12639" b="11557"/>
            <a:stretch/>
          </p:blipFill>
          <p:spPr bwMode="auto">
            <a:xfrm>
              <a:off x="7133587" y="1032945"/>
              <a:ext cx="1335478" cy="616018"/>
            </a:xfrm>
            <a:prstGeom prst="rect">
              <a:avLst/>
            </a:prstGeom>
            <a:noFill/>
            <a:extLst>
              <a:ext uri="{909E8E84-426E-40DD-AFC4-6F175D3DCCD1}">
                <a14:hiddenFill xmlns:a14="http://schemas.microsoft.com/office/drawing/2010/main">
                  <a:solidFill>
                    <a:srgbClr val="FFFFFF"/>
                  </a:solidFill>
                </a14:hiddenFill>
              </a:ext>
            </a:extLst>
          </p:spPr>
        </p:pic>
        <p:grpSp>
          <p:nvGrpSpPr>
            <p:cNvPr id="192" name="Group 191"/>
            <p:cNvGrpSpPr/>
            <p:nvPr/>
          </p:nvGrpSpPr>
          <p:grpSpPr>
            <a:xfrm>
              <a:off x="7180170" y="1033910"/>
              <a:ext cx="1260462" cy="562077"/>
              <a:chOff x="1595464" y="2821122"/>
              <a:chExt cx="1260462" cy="562077"/>
            </a:xfrm>
          </p:grpSpPr>
          <p:sp>
            <p:nvSpPr>
              <p:cNvPr id="193" name="TextBox 192"/>
              <p:cNvSpPr txBox="1"/>
              <p:nvPr/>
            </p:nvSpPr>
            <p:spPr>
              <a:xfrm>
                <a:off x="1892139" y="2948176"/>
                <a:ext cx="240368" cy="338554"/>
              </a:xfrm>
              <a:prstGeom prst="rect">
                <a:avLst/>
              </a:prstGeom>
              <a:noFill/>
            </p:spPr>
            <p:txBody>
              <a:bodyPr wrap="square" rtlCol="0">
                <a:spAutoFit/>
              </a:bodyPr>
              <a:lstStyle/>
              <a:p>
                <a:pPr algn="ctr"/>
                <a:r>
                  <a:rPr lang="en-US" sz="1600" b="1" dirty="0" smtClean="0">
                    <a:solidFill>
                      <a:prstClr val="black"/>
                    </a:solidFill>
                    <a:latin typeface="Bookman Old Style" pitchFamily="18" charset="0"/>
                    <a:cs typeface="Times New Roman" pitchFamily="18" charset="0"/>
                  </a:rPr>
                  <a:t>=</a:t>
                </a:r>
                <a:endParaRPr lang="en-US" sz="1600" b="1" dirty="0">
                  <a:solidFill>
                    <a:prstClr val="black"/>
                  </a:solidFill>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194" name="TextBox 193"/>
                  <p:cNvSpPr txBox="1"/>
                  <p:nvPr/>
                </p:nvSpPr>
                <p:spPr>
                  <a:xfrm>
                    <a:off x="1595464" y="2951350"/>
                    <a:ext cx="417370" cy="33291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m:rPr>
                              <m:nor/>
                            </m:rPr>
                            <a:rPr lang="en-US" sz="1600" b="1" dirty="0" smtClean="0">
                              <a:solidFill>
                                <a:prstClr val="black"/>
                              </a:solidFill>
                              <a:latin typeface="Bookman Old Style" pitchFamily="18" charset="0"/>
                            </a:rPr>
                            <m:t>M</m:t>
                          </m:r>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194" name="TextBox 193"/>
                  <p:cNvSpPr txBox="1">
                    <a:spLocks noRot="1" noChangeAspect="1" noMove="1" noResize="1" noEditPoints="1" noAdjustHandles="1" noChangeArrowheads="1" noChangeShapeType="1" noTextEdit="1"/>
                  </p:cNvSpPr>
                  <p:nvPr/>
                </p:nvSpPr>
                <p:spPr>
                  <a:xfrm>
                    <a:off x="1595464" y="2951350"/>
                    <a:ext cx="417370" cy="332912"/>
                  </a:xfrm>
                  <a:prstGeom prst="rect">
                    <a:avLst/>
                  </a:prstGeom>
                  <a:blipFill rotWithShape="1">
                    <a:blip r:embed="rId4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5" name="TextBox 194"/>
                  <p:cNvSpPr txBox="1"/>
                  <p:nvPr/>
                </p:nvSpPr>
                <p:spPr>
                  <a:xfrm>
                    <a:off x="2030052" y="2821122"/>
                    <a:ext cx="435427" cy="5620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smtClean="0">
                                  <a:solidFill>
                                    <a:prstClr val="black"/>
                                  </a:solidFill>
                                  <a:latin typeface="Bookman Old Style" pitchFamily="18" charset="0"/>
                                  <a:cs typeface="Times New Roman" pitchFamily="18" charset="0"/>
                                </a:rPr>
                                <m:t>h</m:t>
                              </m:r>
                              <m:r>
                                <m:rPr>
                                  <m:nor/>
                                </m:rPr>
                                <a:rPr lang="en-US" sz="1600" b="1" baseline="-25000" dirty="0" smtClean="0">
                                  <a:solidFill>
                                    <a:prstClr val="black"/>
                                  </a:solidFill>
                                  <a:latin typeface="Bookman Old Style" pitchFamily="18" charset="0"/>
                                  <a:cs typeface="Times New Roman" pitchFamily="18" charset="0"/>
                                </a:rPr>
                                <m:t>2</m:t>
                              </m:r>
                            </m:num>
                            <m:den>
                              <m:r>
                                <m:rPr>
                                  <m:nor/>
                                </m:rPr>
                                <a:rPr lang="en-US" sz="1600" b="1" dirty="0" smtClean="0">
                                  <a:solidFill>
                                    <a:prstClr val="black"/>
                                  </a:solidFill>
                                  <a:latin typeface="Bookman Old Style" pitchFamily="18" charset="0"/>
                                  <a:cs typeface="Times New Roman" pitchFamily="18" charset="0"/>
                                </a:rPr>
                                <m:t>h</m:t>
                              </m:r>
                              <m:r>
                                <m:rPr>
                                  <m:nor/>
                                </m:rPr>
                                <a:rPr lang="en-US" sz="1600" b="1" baseline="-25000" dirty="0" smtClean="0">
                                  <a:solidFill>
                                    <a:prstClr val="black"/>
                                  </a:solidFill>
                                  <a:latin typeface="Bookman Old Style" pitchFamily="18" charset="0"/>
                                  <a:cs typeface="Times New Roman" pitchFamily="18" charset="0"/>
                                </a:rPr>
                                <m:t>1</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195" name="TextBox 194"/>
                  <p:cNvSpPr txBox="1">
                    <a:spLocks noRot="1" noChangeAspect="1" noMove="1" noResize="1" noEditPoints="1" noAdjustHandles="1" noChangeArrowheads="1" noChangeShapeType="1" noTextEdit="1"/>
                  </p:cNvSpPr>
                  <p:nvPr/>
                </p:nvSpPr>
                <p:spPr>
                  <a:xfrm>
                    <a:off x="2030052" y="2821122"/>
                    <a:ext cx="435427" cy="562077"/>
                  </a:xfrm>
                  <a:prstGeom prst="rect">
                    <a:avLst/>
                  </a:prstGeom>
                  <a:blipFill rotWithShape="1">
                    <a:blip r:embed="rId43"/>
                    <a:stretch>
                      <a:fillRect/>
                    </a:stretch>
                  </a:blipFill>
                </p:spPr>
                <p:txBody>
                  <a:bodyPr/>
                  <a:lstStyle/>
                  <a:p>
                    <a:r>
                      <a:rPr lang="en-US">
                        <a:noFill/>
                      </a:rPr>
                      <a:t> </a:t>
                    </a:r>
                  </a:p>
                </p:txBody>
              </p:sp>
            </mc:Fallback>
          </mc:AlternateContent>
          <p:sp>
            <p:nvSpPr>
              <p:cNvPr id="196" name="TextBox 195"/>
              <p:cNvSpPr txBox="1"/>
              <p:nvPr/>
            </p:nvSpPr>
            <p:spPr>
              <a:xfrm>
                <a:off x="2344279" y="2948176"/>
                <a:ext cx="240368" cy="338554"/>
              </a:xfrm>
              <a:prstGeom prst="rect">
                <a:avLst/>
              </a:prstGeom>
              <a:noFill/>
            </p:spPr>
            <p:txBody>
              <a:bodyPr wrap="square" rtlCol="0">
                <a:spAutoFit/>
              </a:bodyPr>
              <a:lstStyle/>
              <a:p>
                <a:pPr algn="ctr"/>
                <a:r>
                  <a:rPr lang="en-US" sz="1600" b="1" dirty="0" smtClean="0">
                    <a:solidFill>
                      <a:prstClr val="black"/>
                    </a:solidFill>
                    <a:latin typeface="Bookman Old Style" pitchFamily="18" charset="0"/>
                    <a:cs typeface="Times New Roman" pitchFamily="18" charset="0"/>
                  </a:rPr>
                  <a:t>=</a:t>
                </a:r>
                <a:endParaRPr lang="en-US" sz="1600" b="1" dirty="0">
                  <a:solidFill>
                    <a:prstClr val="black"/>
                  </a:solidFill>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197" name="TextBox 196"/>
                  <p:cNvSpPr txBox="1"/>
                  <p:nvPr/>
                </p:nvSpPr>
                <p:spPr>
                  <a:xfrm>
                    <a:off x="2558523" y="2847604"/>
                    <a:ext cx="297403" cy="51738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smtClean="0">
                                  <a:solidFill>
                                    <a:prstClr val="black"/>
                                  </a:solidFill>
                                  <a:latin typeface="Bookman Old Style" pitchFamily="18" charset="0"/>
                                  <a:cs typeface="Times New Roman" pitchFamily="18" charset="0"/>
                                </a:rPr>
                                <m:t>v</m:t>
                              </m:r>
                            </m:num>
                            <m:den>
                              <m:r>
                                <m:rPr>
                                  <m:nor/>
                                </m:rPr>
                                <a:rPr lang="en-US" sz="1600" b="1" dirty="0" smtClean="0">
                                  <a:solidFill>
                                    <a:prstClr val="black"/>
                                  </a:solidFill>
                                  <a:latin typeface="Bookman Old Style" pitchFamily="18" charset="0"/>
                                  <a:cs typeface="Times New Roman" pitchFamily="18" charset="0"/>
                                </a:rPr>
                                <m:t>u</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197" name="TextBox 196"/>
                  <p:cNvSpPr txBox="1">
                    <a:spLocks noRot="1" noChangeAspect="1" noMove="1" noResize="1" noEditPoints="1" noAdjustHandles="1" noChangeArrowheads="1" noChangeShapeType="1" noTextEdit="1"/>
                  </p:cNvSpPr>
                  <p:nvPr/>
                </p:nvSpPr>
                <p:spPr>
                  <a:xfrm>
                    <a:off x="2558523" y="2847604"/>
                    <a:ext cx="297403" cy="517386"/>
                  </a:xfrm>
                  <a:prstGeom prst="rect">
                    <a:avLst/>
                  </a:prstGeom>
                  <a:blipFill rotWithShape="1">
                    <a:blip r:embed="rId44"/>
                    <a:stretch>
                      <a:fillRect/>
                    </a:stretch>
                  </a:blipFill>
                </p:spPr>
                <p:txBody>
                  <a:bodyPr/>
                  <a:lstStyle/>
                  <a:p>
                    <a:r>
                      <a:rPr lang="en-US">
                        <a:noFill/>
                      </a:rPr>
                      <a:t> </a:t>
                    </a:r>
                  </a:p>
                </p:txBody>
              </p:sp>
            </mc:Fallback>
          </mc:AlternateContent>
        </p:grpSp>
      </p:grpSp>
      <p:grpSp>
        <p:nvGrpSpPr>
          <p:cNvPr id="198" name="Group 197"/>
          <p:cNvGrpSpPr/>
          <p:nvPr/>
        </p:nvGrpSpPr>
        <p:grpSpPr>
          <a:xfrm>
            <a:off x="7390198" y="676375"/>
            <a:ext cx="1337117" cy="656680"/>
            <a:chOff x="7133586" y="1013138"/>
            <a:chExt cx="1337117" cy="656680"/>
          </a:xfrm>
        </p:grpSpPr>
        <p:pic>
          <p:nvPicPr>
            <p:cNvPr id="199" name="Picture 4" descr="https://encrypted-tbn3.gstatic.com/images?q=tbn:ANd9GcSvX_17slyVYucEyf4TyHGpWRa0fvLd-WWQ5YvgXXNJ5DN78ISAN9BjVA"/>
            <p:cNvPicPr>
              <a:picLocks noChangeAspect="1" noChangeArrowheads="1"/>
            </p:cNvPicPr>
            <p:nvPr/>
          </p:nvPicPr>
          <p:blipFill rotWithShape="1">
            <a:blip r:embed="rId20">
              <a:extLst>
                <a:ext uri="{28A0092B-C50C-407E-A947-70E740481C1C}">
                  <a14:useLocalDpi xmlns:a14="http://schemas.microsoft.com/office/drawing/2010/main" val="0"/>
                </a:ext>
              </a:extLst>
            </a:blip>
            <a:srcRect t="12639" b="11557"/>
            <a:stretch/>
          </p:blipFill>
          <p:spPr bwMode="auto">
            <a:xfrm>
              <a:off x="7133586" y="1015300"/>
              <a:ext cx="1337117" cy="654518"/>
            </a:xfrm>
            <a:prstGeom prst="rect">
              <a:avLst/>
            </a:prstGeom>
            <a:noFill/>
            <a:extLst>
              <a:ext uri="{909E8E84-426E-40DD-AFC4-6F175D3DCCD1}">
                <a14:hiddenFill xmlns:a14="http://schemas.microsoft.com/office/drawing/2010/main">
                  <a:solidFill>
                    <a:srgbClr val="FFFFFF"/>
                  </a:solidFill>
                </a14:hiddenFill>
              </a:ext>
            </a:extLst>
          </p:spPr>
        </p:pic>
        <p:grpSp>
          <p:nvGrpSpPr>
            <p:cNvPr id="200" name="Group 199"/>
            <p:cNvGrpSpPr/>
            <p:nvPr/>
          </p:nvGrpSpPr>
          <p:grpSpPr>
            <a:xfrm>
              <a:off x="7184906" y="1013138"/>
              <a:ext cx="1208775" cy="586796"/>
              <a:chOff x="1600200" y="2800350"/>
              <a:chExt cx="1208775" cy="586796"/>
            </a:xfrm>
          </p:grpSpPr>
          <p:sp>
            <p:nvSpPr>
              <p:cNvPr id="201" name="TextBox 200"/>
              <p:cNvSpPr txBox="1"/>
              <p:nvPr/>
            </p:nvSpPr>
            <p:spPr>
              <a:xfrm>
                <a:off x="1839717" y="2937375"/>
                <a:ext cx="240368" cy="338554"/>
              </a:xfrm>
              <a:prstGeom prst="rect">
                <a:avLst/>
              </a:prstGeom>
              <a:noFill/>
            </p:spPr>
            <p:txBody>
              <a:bodyPr wrap="square" rtlCol="0">
                <a:spAutoFit/>
              </a:bodyPr>
              <a:lstStyle/>
              <a:p>
                <a:pPr algn="ctr"/>
                <a:r>
                  <a:rPr lang="en-US" sz="1600" b="1" dirty="0" smtClean="0">
                    <a:solidFill>
                      <a:prstClr val="black"/>
                    </a:solidFill>
                    <a:latin typeface="Bookman Old Style" pitchFamily="18" charset="0"/>
                    <a:cs typeface="Times New Roman" pitchFamily="18" charset="0"/>
                  </a:rPr>
                  <a:t>–</a:t>
                </a:r>
                <a:endParaRPr lang="en-US" sz="1600" b="1" dirty="0">
                  <a:solidFill>
                    <a:prstClr val="black"/>
                  </a:solidFill>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202" name="TextBox 201"/>
                  <p:cNvSpPr txBox="1"/>
                  <p:nvPr/>
                </p:nvSpPr>
                <p:spPr>
                  <a:xfrm>
                    <a:off x="1600200" y="2827569"/>
                    <a:ext cx="297403" cy="5595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a:solidFill>
                                    <a:prstClr val="black"/>
                                  </a:solidFill>
                                  <a:latin typeface="Bookman Old Style" pitchFamily="18" charset="0"/>
                                  <a:cs typeface="Times New Roman" pitchFamily="18" charset="0"/>
                                </a:rPr>
                                <m:t>1</m:t>
                              </m:r>
                            </m:num>
                            <m:den>
                              <m:r>
                                <m:rPr>
                                  <m:nor/>
                                </m:rPr>
                                <a:rPr lang="en-US" sz="1600" b="1" dirty="0" smtClean="0">
                                  <a:solidFill>
                                    <a:prstClr val="black"/>
                                  </a:solidFill>
                                  <a:latin typeface="Bookman Old Style" pitchFamily="18" charset="0"/>
                                  <a:cs typeface="Times New Roman" pitchFamily="18" charset="0"/>
                                </a:rPr>
                                <m:t>v</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207" name="TextBox 206"/>
                  <p:cNvSpPr txBox="1">
                    <a:spLocks noRot="1" noChangeAspect="1" noMove="1" noResize="1" noEditPoints="1" noAdjustHandles="1" noChangeArrowheads="1" noChangeShapeType="1" noTextEdit="1"/>
                  </p:cNvSpPr>
                  <p:nvPr/>
                </p:nvSpPr>
                <p:spPr>
                  <a:xfrm>
                    <a:off x="1600200" y="2827569"/>
                    <a:ext cx="297403" cy="616323"/>
                  </a:xfrm>
                  <a:prstGeom prst="rect">
                    <a:avLst/>
                  </a:prstGeom>
                  <a:blipFill rotWithShape="1">
                    <a:blip r:embed="rId4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3" name="TextBox 202"/>
                  <p:cNvSpPr txBox="1"/>
                  <p:nvPr/>
                </p:nvSpPr>
                <p:spPr>
                  <a:xfrm>
                    <a:off x="2041449" y="2827569"/>
                    <a:ext cx="297403" cy="55951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a:solidFill>
                                    <a:prstClr val="black"/>
                                  </a:solidFill>
                                  <a:latin typeface="Bookman Old Style" pitchFamily="18" charset="0"/>
                                  <a:cs typeface="Times New Roman" pitchFamily="18" charset="0"/>
                                </a:rPr>
                                <m:t>1</m:t>
                              </m:r>
                            </m:num>
                            <m:den>
                              <m:r>
                                <m:rPr>
                                  <m:nor/>
                                </m:rPr>
                                <a:rPr lang="en-US" sz="1600" b="1" dirty="0" smtClean="0">
                                  <a:solidFill>
                                    <a:prstClr val="black"/>
                                  </a:solidFill>
                                  <a:latin typeface="Bookman Old Style" pitchFamily="18" charset="0"/>
                                  <a:cs typeface="Times New Roman" pitchFamily="18" charset="0"/>
                                </a:rPr>
                                <m:t>u</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203" name="TextBox 202"/>
                  <p:cNvSpPr txBox="1">
                    <a:spLocks noRot="1" noChangeAspect="1" noMove="1" noResize="1" noEditPoints="1" noAdjustHandles="1" noChangeArrowheads="1" noChangeShapeType="1" noTextEdit="1"/>
                  </p:cNvSpPr>
                  <p:nvPr/>
                </p:nvSpPr>
                <p:spPr>
                  <a:xfrm>
                    <a:off x="2041449" y="2827569"/>
                    <a:ext cx="297403" cy="559512"/>
                  </a:xfrm>
                  <a:prstGeom prst="rect">
                    <a:avLst/>
                  </a:prstGeom>
                  <a:blipFill rotWithShape="1">
                    <a:blip r:embed="rId46"/>
                    <a:stretch>
                      <a:fillRect/>
                    </a:stretch>
                  </a:blipFill>
                </p:spPr>
                <p:txBody>
                  <a:bodyPr/>
                  <a:lstStyle/>
                  <a:p>
                    <a:r>
                      <a:rPr lang="en-US">
                        <a:noFill/>
                      </a:rPr>
                      <a:t> </a:t>
                    </a:r>
                  </a:p>
                </p:txBody>
              </p:sp>
            </mc:Fallback>
          </mc:AlternateContent>
          <p:sp>
            <p:nvSpPr>
              <p:cNvPr id="204" name="TextBox 203"/>
              <p:cNvSpPr txBox="1"/>
              <p:nvPr/>
            </p:nvSpPr>
            <p:spPr>
              <a:xfrm>
                <a:off x="2319466" y="2937375"/>
                <a:ext cx="240368" cy="338554"/>
              </a:xfrm>
              <a:prstGeom prst="rect">
                <a:avLst/>
              </a:prstGeom>
              <a:noFill/>
            </p:spPr>
            <p:txBody>
              <a:bodyPr wrap="square" rtlCol="0">
                <a:spAutoFit/>
              </a:bodyPr>
              <a:lstStyle/>
              <a:p>
                <a:pPr algn="ctr"/>
                <a:r>
                  <a:rPr lang="en-US" sz="1600" b="1" dirty="0" smtClean="0">
                    <a:solidFill>
                      <a:prstClr val="black"/>
                    </a:solidFill>
                    <a:latin typeface="Bookman Old Style" pitchFamily="18" charset="0"/>
                    <a:cs typeface="Times New Roman" pitchFamily="18" charset="0"/>
                  </a:rPr>
                  <a:t>=</a:t>
                </a:r>
                <a:endParaRPr lang="en-US" sz="1600" b="1" dirty="0">
                  <a:solidFill>
                    <a:prstClr val="black"/>
                  </a:solidFill>
                  <a:latin typeface="Bookman Old Style" pitchFamily="18" charset="0"/>
                  <a:cs typeface="Times New Roman" pitchFamily="18" charset="0"/>
                </a:endParaRPr>
              </a:p>
            </p:txBody>
          </p:sp>
          <mc:AlternateContent xmlns:mc="http://schemas.openxmlformats.org/markup-compatibility/2006" xmlns:a14="http://schemas.microsoft.com/office/drawing/2010/main">
            <mc:Choice Requires="a14">
              <p:sp>
                <p:nvSpPr>
                  <p:cNvPr id="205" name="TextBox 204"/>
                  <p:cNvSpPr txBox="1"/>
                  <p:nvPr/>
                </p:nvSpPr>
                <p:spPr>
                  <a:xfrm>
                    <a:off x="2511572" y="2800350"/>
                    <a:ext cx="297403" cy="55476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prstClr val="black"/>
                                  </a:solidFill>
                                  <a:latin typeface="Cambria Math" panose="02040503050406030204" pitchFamily="18" charset="0"/>
                                  <a:cs typeface="Times New Roman" pitchFamily="18" charset="0"/>
                                </a:rPr>
                              </m:ctrlPr>
                            </m:fPr>
                            <m:num>
                              <m:r>
                                <m:rPr>
                                  <m:nor/>
                                </m:rPr>
                                <a:rPr lang="en-US" sz="1600" b="1" dirty="0">
                                  <a:solidFill>
                                    <a:prstClr val="black"/>
                                  </a:solidFill>
                                  <a:latin typeface="Bookman Old Style" pitchFamily="18" charset="0"/>
                                  <a:cs typeface="Times New Roman" pitchFamily="18" charset="0"/>
                                </a:rPr>
                                <m:t>1</m:t>
                              </m:r>
                            </m:num>
                            <m:den>
                              <m:r>
                                <m:rPr>
                                  <m:nor/>
                                </m:rPr>
                                <a:rPr lang="en-US" sz="1600" b="1" dirty="0" smtClean="0">
                                  <a:solidFill>
                                    <a:prstClr val="black"/>
                                  </a:solidFill>
                                  <a:latin typeface="Bookman Old Style" pitchFamily="18" charset="0"/>
                                  <a:cs typeface="Times New Roman" pitchFamily="18" charset="0"/>
                                </a:rPr>
                                <m:t>f</m:t>
                              </m:r>
                            </m:den>
                          </m:f>
                        </m:oMath>
                      </m:oMathPara>
                    </a14:m>
                    <a:endParaRPr lang="en-US" sz="1600" b="1" baseline="-25000" dirty="0">
                      <a:solidFill>
                        <a:prstClr val="black"/>
                      </a:solidFill>
                      <a:latin typeface="Bookman Old Style" pitchFamily="18" charset="0"/>
                      <a:cs typeface="Times New Roman" pitchFamily="18" charset="0"/>
                    </a:endParaRPr>
                  </a:p>
                </p:txBody>
              </p:sp>
            </mc:Choice>
            <mc:Fallback xmlns="">
              <p:sp>
                <p:nvSpPr>
                  <p:cNvPr id="205" name="TextBox 204"/>
                  <p:cNvSpPr txBox="1">
                    <a:spLocks noRot="1" noChangeAspect="1" noMove="1" noResize="1" noEditPoints="1" noAdjustHandles="1" noChangeArrowheads="1" noChangeShapeType="1" noTextEdit="1"/>
                  </p:cNvSpPr>
                  <p:nvPr/>
                </p:nvSpPr>
                <p:spPr>
                  <a:xfrm>
                    <a:off x="2511572" y="2800350"/>
                    <a:ext cx="297403" cy="602922"/>
                  </a:xfrm>
                  <a:prstGeom prst="rect">
                    <a:avLst/>
                  </a:prstGeom>
                  <a:blipFill rotWithShape="1">
                    <a:blip r:embed="rId47"/>
                    <a:stretch>
                      <a:fillRect/>
                    </a:stretch>
                  </a:blipFill>
                </p:spPr>
                <p:txBody>
                  <a:bodyPr/>
                  <a:lstStyle/>
                  <a:p>
                    <a:r>
                      <a:rPr lang="en-US">
                        <a:noFill/>
                      </a:rPr>
                      <a:t> </a:t>
                    </a:r>
                  </a:p>
                </p:txBody>
              </p:sp>
            </mc:Fallback>
          </mc:AlternateContent>
        </p:grpSp>
      </p:grpSp>
      <p:sp>
        <p:nvSpPr>
          <p:cNvPr id="177" name="Rectangle 176"/>
          <p:cNvSpPr/>
          <p:nvPr/>
        </p:nvSpPr>
        <p:spPr>
          <a:xfrm>
            <a:off x="5532006" y="4198990"/>
            <a:ext cx="3154794" cy="646331"/>
          </a:xfrm>
          <a:prstGeom prst="rect">
            <a:avLst/>
          </a:prstGeom>
          <a:solidFill>
            <a:srgbClr val="002060"/>
          </a:solidFill>
          <a:ln w="19050">
            <a:solidFill>
              <a:schemeClr val="bg1"/>
            </a:solidFill>
          </a:ln>
        </p:spPr>
        <p:txBody>
          <a:bodyPr wrap="square">
            <a:spAutoFit/>
          </a:bodyPr>
          <a:lstStyle/>
          <a:p>
            <a:r>
              <a:rPr lang="en-US" dirty="0">
                <a:solidFill>
                  <a:schemeClr val="bg1"/>
                </a:solidFill>
                <a:effectLst>
                  <a:outerShdw blurRad="38100" dist="38100" dir="2700000" algn="tl">
                    <a:srgbClr val="000000">
                      <a:alpha val="43137"/>
                    </a:srgbClr>
                  </a:outerShdw>
                </a:effectLst>
                <a:latin typeface="Tw Cen MT" panose="020B0602020104020603" pitchFamily="34" charset="0"/>
              </a:rPr>
              <a:t>The image is formed at 90 cm on the other side of the lens.</a:t>
            </a:r>
          </a:p>
        </p:txBody>
      </p:sp>
      <p:grpSp>
        <p:nvGrpSpPr>
          <p:cNvPr id="183" name="Group 182"/>
          <p:cNvGrpSpPr/>
          <p:nvPr/>
        </p:nvGrpSpPr>
        <p:grpSpPr>
          <a:xfrm>
            <a:off x="3705672" y="2562675"/>
            <a:ext cx="1337423" cy="566117"/>
            <a:chOff x="1535317" y="2096581"/>
            <a:chExt cx="1337423" cy="566117"/>
          </a:xfrm>
        </p:grpSpPr>
        <p:sp>
          <p:nvSpPr>
            <p:cNvPr id="184" name="TextBox 183"/>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85" name="TextBox 184"/>
                <p:cNvSpPr txBox="1"/>
                <p:nvPr/>
              </p:nvSpPr>
              <p:spPr>
                <a:xfrm>
                  <a:off x="2026809" y="2096581"/>
                  <a:ext cx="297403" cy="56611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smtClean="0">
                                <a:solidFill>
                                  <a:schemeClr val="bg1"/>
                                </a:solidFill>
                                <a:latin typeface="Book Antiqua" pitchFamily="18" charset="0"/>
                                <a:cs typeface="Times New Roman" pitchFamily="18" charset="0"/>
                              </a:rPr>
                              <m:t>h</m:t>
                            </m:r>
                            <m:r>
                              <m:rPr>
                                <m:nor/>
                              </m:rPr>
                              <a:rPr lang="en-US" sz="1600" b="1" baseline="-25000" dirty="0" smtClean="0">
                                <a:solidFill>
                                  <a:schemeClr val="bg1"/>
                                </a:solidFill>
                                <a:latin typeface="Book Antiqua" pitchFamily="18" charset="0"/>
                                <a:cs typeface="Times New Roman" pitchFamily="18" charset="0"/>
                              </a:rPr>
                              <m:t>1</m:t>
                            </m:r>
                          </m:num>
                          <m:den>
                            <m:r>
                              <m:rPr>
                                <m:nor/>
                              </m:rPr>
                              <a:rPr lang="en-US" sz="1600" b="1" dirty="0" smtClean="0">
                                <a:solidFill>
                                  <a:schemeClr val="bg1"/>
                                </a:solidFill>
                                <a:latin typeface="Book Antiqua" pitchFamily="18" charset="0"/>
                                <a:cs typeface="Times New Roman" pitchFamily="18" charset="0"/>
                              </a:rPr>
                              <m:t>h</m:t>
                            </m:r>
                            <m:r>
                              <m:rPr>
                                <m:nor/>
                              </m:rPr>
                              <a:rPr lang="en-US" sz="1600" b="1" baseline="-25000" dirty="0" smtClean="0">
                                <a:solidFill>
                                  <a:schemeClr val="bg1"/>
                                </a:solidFill>
                                <a:latin typeface="Book Antiqua" pitchFamily="18" charset="0"/>
                                <a:cs typeface="Times New Roman" pitchFamily="18" charset="0"/>
                              </a:rPr>
                              <m:t>2</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133" name="TextBox 132"/>
                <p:cNvSpPr txBox="1">
                  <a:spLocks noRot="1" noChangeAspect="1" noMove="1" noResize="1" noEditPoints="1" noAdjustHandles="1" noChangeArrowheads="1" noChangeShapeType="1" noTextEdit="1"/>
                </p:cNvSpPr>
                <p:nvPr/>
              </p:nvSpPr>
              <p:spPr>
                <a:xfrm>
                  <a:off x="2026809" y="2096581"/>
                  <a:ext cx="297403" cy="566117"/>
                </a:xfrm>
                <a:prstGeom prst="rect">
                  <a:avLst/>
                </a:prstGeom>
                <a:blipFill rotWithShape="1">
                  <a:blip r:embed="rId48"/>
                  <a:stretch>
                    <a:fillRect/>
                  </a:stretch>
                </a:blipFill>
              </p:spPr>
              <p:txBody>
                <a:bodyPr/>
                <a:lstStyle/>
                <a:p>
                  <a:r>
                    <a:rPr lang="en-US">
                      <a:noFill/>
                    </a:rPr>
                    <a:t> </a:t>
                  </a:r>
                </a:p>
              </p:txBody>
            </p:sp>
          </mc:Fallback>
        </mc:AlternateContent>
        <p:sp>
          <p:nvSpPr>
            <p:cNvPr id="186" name="TextBox 185"/>
            <p:cNvSpPr txBox="1"/>
            <p:nvPr/>
          </p:nvSpPr>
          <p:spPr>
            <a:xfrm>
              <a:off x="2361190"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187" name="TextBox 186"/>
                <p:cNvSpPr txBox="1"/>
                <p:nvPr/>
              </p:nvSpPr>
              <p:spPr>
                <a:xfrm>
                  <a:off x="2575337" y="2123479"/>
                  <a:ext cx="297403" cy="51232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smtClean="0">
                                <a:solidFill>
                                  <a:schemeClr val="bg1"/>
                                </a:solidFill>
                                <a:latin typeface="Book Antiqua" pitchFamily="18" charset="0"/>
                                <a:cs typeface="Times New Roman" pitchFamily="18" charset="0"/>
                              </a:rPr>
                              <m:t>v</m:t>
                            </m:r>
                          </m:num>
                          <m:den>
                            <m:r>
                              <m:rPr>
                                <m:nor/>
                              </m:rPr>
                              <a:rPr lang="en-US" sz="1600" b="1" dirty="0" smtClean="0">
                                <a:solidFill>
                                  <a:schemeClr val="bg1"/>
                                </a:solidFill>
                                <a:latin typeface="Book Antiqua" pitchFamily="18" charset="0"/>
                                <a:cs typeface="Times New Roman" pitchFamily="18" charset="0"/>
                              </a:rPr>
                              <m:t>u</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135" name="TextBox 134"/>
                <p:cNvSpPr txBox="1">
                  <a:spLocks noRot="1" noChangeAspect="1" noMove="1" noResize="1" noEditPoints="1" noAdjustHandles="1" noChangeArrowheads="1" noChangeShapeType="1" noTextEdit="1"/>
                </p:cNvSpPr>
                <p:nvPr/>
              </p:nvSpPr>
              <p:spPr>
                <a:xfrm>
                  <a:off x="2575337" y="2123479"/>
                  <a:ext cx="297403" cy="512320"/>
                </a:xfrm>
                <a:prstGeom prst="rect">
                  <a:avLst/>
                </a:prstGeom>
                <a:blipFill rotWithShape="1">
                  <a:blip r:embed="rId49"/>
                  <a:stretch>
                    <a:fillRect/>
                  </a:stretch>
                </a:blipFill>
              </p:spPr>
              <p:txBody>
                <a:bodyPr/>
                <a:lstStyle/>
                <a:p>
                  <a:r>
                    <a:rPr lang="en-US">
                      <a:noFill/>
                    </a:rPr>
                    <a:t> </a:t>
                  </a:r>
                </a:p>
              </p:txBody>
            </p:sp>
          </mc:Fallback>
        </mc:AlternateContent>
        <p:sp>
          <p:nvSpPr>
            <p:cNvPr id="188" name="TextBox 187"/>
            <p:cNvSpPr txBox="1"/>
            <p:nvPr/>
          </p:nvSpPr>
          <p:spPr>
            <a:xfrm>
              <a:off x="1535317"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M</a:t>
              </a:r>
              <a:endParaRPr lang="en-US" sz="1600" b="1" dirty="0">
                <a:solidFill>
                  <a:schemeClr val="bg1"/>
                </a:solidFill>
                <a:latin typeface="Book Antiqua" pitchFamily="18" charset="0"/>
                <a:cs typeface="Times New Roman" pitchFamily="18" charset="0"/>
              </a:endParaRPr>
            </a:p>
          </p:txBody>
        </p:sp>
      </p:grpSp>
      <p:grpSp>
        <p:nvGrpSpPr>
          <p:cNvPr id="189" name="Group 188"/>
          <p:cNvGrpSpPr/>
          <p:nvPr/>
        </p:nvGrpSpPr>
        <p:grpSpPr>
          <a:xfrm>
            <a:off x="3665220" y="3143250"/>
            <a:ext cx="1219200" cy="564065"/>
            <a:chOff x="1470660" y="2096581"/>
            <a:chExt cx="1219200" cy="564065"/>
          </a:xfrm>
        </p:grpSpPr>
        <p:sp>
          <p:nvSpPr>
            <p:cNvPr id="190" name="TextBox 189"/>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06" name="TextBox 205"/>
                <p:cNvSpPr txBox="1"/>
                <p:nvPr/>
              </p:nvSpPr>
              <p:spPr>
                <a:xfrm>
                  <a:off x="2026809" y="2096581"/>
                  <a:ext cx="663051" cy="56406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smtClean="0">
                                <a:solidFill>
                                  <a:schemeClr val="bg1"/>
                                </a:solidFill>
                                <a:latin typeface="Book Antiqua" pitchFamily="18" charset="0"/>
                                <a:cs typeface="Times New Roman" pitchFamily="18" charset="0"/>
                              </a:rPr>
                              <m:t>v</m:t>
                            </m:r>
                            <m:r>
                              <m:rPr>
                                <m:nor/>
                              </m:rPr>
                              <a:rPr lang="en-US" sz="1600" b="1" dirty="0" smtClean="0">
                                <a:solidFill>
                                  <a:schemeClr val="bg1"/>
                                </a:solidFill>
                                <a:latin typeface="Book Antiqua" pitchFamily="18" charset="0"/>
                                <a:cs typeface="Times New Roman" pitchFamily="18" charset="0"/>
                              </a:rPr>
                              <m:t> </m:t>
                            </m:r>
                            <m:r>
                              <m:rPr>
                                <m:nor/>
                              </m:rPr>
                              <a:rPr lang="en-US" sz="1600" b="1" dirty="0" smtClean="0">
                                <a:solidFill>
                                  <a:schemeClr val="bg1"/>
                                </a:solidFill>
                                <a:latin typeface="Book Antiqua" pitchFamily="18" charset="0"/>
                                <a:cs typeface="Times New Roman" pitchFamily="18" charset="0"/>
                              </a:rPr>
                              <m:t>×</m:t>
                            </m:r>
                            <m:r>
                              <m:rPr>
                                <m:nor/>
                              </m:rPr>
                              <a:rPr lang="en-US" sz="1600" b="1" dirty="0" smtClean="0">
                                <a:solidFill>
                                  <a:schemeClr val="bg1"/>
                                </a:solidFill>
                                <a:latin typeface="Book Antiqua" pitchFamily="18" charset="0"/>
                                <a:cs typeface="Times New Roman" pitchFamily="18" charset="0"/>
                              </a:rPr>
                              <m:t> </m:t>
                            </m:r>
                            <m:r>
                              <m:rPr>
                                <m:nor/>
                              </m:rPr>
                              <a:rPr lang="en-US" sz="1600" b="1" dirty="0" smtClean="0">
                                <a:solidFill>
                                  <a:schemeClr val="bg1"/>
                                </a:solidFill>
                                <a:latin typeface="Book Antiqua" pitchFamily="18" charset="0"/>
                                <a:cs typeface="Times New Roman" pitchFamily="18" charset="0"/>
                              </a:rPr>
                              <m:t>h</m:t>
                            </m:r>
                            <m:r>
                              <m:rPr>
                                <m:nor/>
                              </m:rPr>
                              <a:rPr lang="en-US" sz="1600" b="1" baseline="-25000" dirty="0" smtClean="0">
                                <a:solidFill>
                                  <a:schemeClr val="bg1"/>
                                </a:solidFill>
                                <a:latin typeface="Book Antiqua" pitchFamily="18" charset="0"/>
                                <a:cs typeface="Times New Roman" pitchFamily="18" charset="0"/>
                              </a:rPr>
                              <m:t>1</m:t>
                            </m:r>
                          </m:num>
                          <m:den>
                            <m:r>
                              <m:rPr>
                                <m:nor/>
                              </m:rPr>
                              <a:rPr lang="en-US" sz="1600" b="1" dirty="0" smtClean="0">
                                <a:solidFill>
                                  <a:schemeClr val="bg1"/>
                                </a:solidFill>
                                <a:latin typeface="Book Antiqua" pitchFamily="18" charset="0"/>
                                <a:cs typeface="Times New Roman" pitchFamily="18" charset="0"/>
                              </a:rPr>
                              <m:t>u</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2026809" y="2096581"/>
                  <a:ext cx="663051" cy="564065"/>
                </a:xfrm>
                <a:prstGeom prst="rect">
                  <a:avLst/>
                </a:prstGeom>
                <a:blipFill rotWithShape="1">
                  <a:blip r:embed="rId27"/>
                  <a:stretch>
                    <a:fillRect/>
                  </a:stretch>
                </a:blipFill>
              </p:spPr>
              <p:txBody>
                <a:bodyPr/>
                <a:lstStyle/>
                <a:p>
                  <a:r>
                    <a:rPr lang="en-US">
                      <a:noFill/>
                    </a:rPr>
                    <a:t> </a:t>
                  </a:r>
                </a:p>
              </p:txBody>
            </p:sp>
          </mc:Fallback>
        </mc:AlternateContent>
        <p:sp>
          <p:nvSpPr>
            <p:cNvPr id="207" name="TextBox 206"/>
            <p:cNvSpPr txBox="1"/>
            <p:nvPr/>
          </p:nvSpPr>
          <p:spPr>
            <a:xfrm>
              <a:off x="1470660" y="2210362"/>
              <a:ext cx="41148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h</a:t>
              </a:r>
              <a:r>
                <a:rPr lang="en-US" sz="1600" b="1" baseline="-25000" dirty="0" smtClean="0">
                  <a:solidFill>
                    <a:schemeClr val="bg1"/>
                  </a:solidFill>
                  <a:latin typeface="Book Antiqua" pitchFamily="18" charset="0"/>
                  <a:cs typeface="Times New Roman" pitchFamily="18" charset="0"/>
                </a:rPr>
                <a:t>2</a:t>
              </a:r>
              <a:endParaRPr lang="en-US" sz="1600" b="1" baseline="-25000" dirty="0">
                <a:solidFill>
                  <a:schemeClr val="bg1"/>
                </a:solidFill>
                <a:latin typeface="Book Antiqua" pitchFamily="18" charset="0"/>
                <a:cs typeface="Times New Roman" pitchFamily="18" charset="0"/>
              </a:endParaRPr>
            </a:p>
          </p:txBody>
        </p:sp>
      </p:grpSp>
      <p:sp>
        <p:nvSpPr>
          <p:cNvPr id="208" name="TextBox 207"/>
          <p:cNvSpPr txBox="1"/>
          <p:nvPr/>
        </p:nvSpPr>
        <p:spPr>
          <a:xfrm>
            <a:off x="3234690" y="3885540"/>
            <a:ext cx="38100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sym typeface="Symbol"/>
              </a:rPr>
              <a:t></a:t>
            </a:r>
            <a:endParaRPr lang="en-US" sz="1600" b="1" dirty="0">
              <a:solidFill>
                <a:schemeClr val="bg1"/>
              </a:solidFill>
              <a:latin typeface="Book Antiqua" pitchFamily="18" charset="0"/>
              <a:cs typeface="Times New Roman" pitchFamily="18" charset="0"/>
            </a:endParaRPr>
          </a:p>
        </p:txBody>
      </p:sp>
      <p:sp>
        <p:nvSpPr>
          <p:cNvPr id="209" name="TextBox 208"/>
          <p:cNvSpPr txBox="1"/>
          <p:nvPr/>
        </p:nvSpPr>
        <p:spPr>
          <a:xfrm>
            <a:off x="3968003" y="3886566"/>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10" name="TextBox 209"/>
              <p:cNvSpPr txBox="1"/>
              <p:nvPr/>
            </p:nvSpPr>
            <p:spPr>
              <a:xfrm>
                <a:off x="4213749" y="3772785"/>
                <a:ext cx="663051" cy="56406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smtClean="0">
                              <a:solidFill>
                                <a:schemeClr val="bg1"/>
                              </a:solidFill>
                              <a:latin typeface="Book Antiqua" pitchFamily="18" charset="0"/>
                              <a:cs typeface="Times New Roman" pitchFamily="18" charset="0"/>
                            </a:rPr>
                            <m:t>90 </m:t>
                          </m:r>
                          <m:r>
                            <m:rPr>
                              <m:nor/>
                            </m:rPr>
                            <a:rPr lang="en-US" sz="1600" b="1" dirty="0" smtClean="0">
                              <a:solidFill>
                                <a:schemeClr val="bg1"/>
                              </a:solidFill>
                              <a:latin typeface="Book Antiqua" pitchFamily="18" charset="0"/>
                              <a:cs typeface="Times New Roman" pitchFamily="18" charset="0"/>
                            </a:rPr>
                            <m:t>×</m:t>
                          </m:r>
                          <m:r>
                            <m:rPr>
                              <m:nor/>
                            </m:rPr>
                            <a:rPr lang="en-US" sz="1600" b="1" dirty="0" smtClean="0">
                              <a:solidFill>
                                <a:schemeClr val="bg1"/>
                              </a:solidFill>
                              <a:latin typeface="Book Antiqua" pitchFamily="18" charset="0"/>
                              <a:cs typeface="Times New Roman" pitchFamily="18" charset="0"/>
                            </a:rPr>
                            <m:t> 3</m:t>
                          </m:r>
                        </m:num>
                        <m:den>
                          <m:r>
                            <a:rPr lang="en-US" sz="1600" b="1" i="0" dirty="0" smtClean="0">
                              <a:solidFill>
                                <a:schemeClr val="bg1"/>
                              </a:solidFill>
                              <a:latin typeface="Cambria Math"/>
                              <a:cs typeface="Times New Roman" pitchFamily="18" charset="0"/>
                            </a:rPr>
                            <m:t>–</m:t>
                          </m:r>
                          <m:r>
                            <m:rPr>
                              <m:nor/>
                            </m:rPr>
                            <a:rPr lang="en-US" sz="1600" b="1" dirty="0" smtClean="0">
                              <a:solidFill>
                                <a:schemeClr val="bg1"/>
                              </a:solidFill>
                              <a:latin typeface="Book Antiqua" pitchFamily="18" charset="0"/>
                              <a:cs typeface="Times New Roman" pitchFamily="18" charset="0"/>
                            </a:rPr>
                            <m:t>18</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210" name="TextBox 209"/>
              <p:cNvSpPr txBox="1">
                <a:spLocks noRot="1" noChangeAspect="1" noMove="1" noResize="1" noEditPoints="1" noAdjustHandles="1" noChangeArrowheads="1" noChangeShapeType="1" noTextEdit="1"/>
              </p:cNvSpPr>
              <p:nvPr/>
            </p:nvSpPr>
            <p:spPr>
              <a:xfrm>
                <a:off x="4213749" y="3772785"/>
                <a:ext cx="663051" cy="564065"/>
              </a:xfrm>
              <a:prstGeom prst="rect">
                <a:avLst/>
              </a:prstGeom>
              <a:blipFill rotWithShape="1">
                <a:blip r:embed="rId50"/>
                <a:stretch>
                  <a:fillRect/>
                </a:stretch>
              </a:blipFill>
            </p:spPr>
            <p:txBody>
              <a:bodyPr/>
              <a:lstStyle/>
              <a:p>
                <a:r>
                  <a:rPr lang="en-US">
                    <a:noFill/>
                  </a:rPr>
                  <a:t> </a:t>
                </a:r>
              </a:p>
            </p:txBody>
          </p:sp>
        </mc:Fallback>
      </mc:AlternateContent>
      <p:sp>
        <p:nvSpPr>
          <p:cNvPr id="211" name="TextBox 210"/>
          <p:cNvSpPr txBox="1"/>
          <p:nvPr/>
        </p:nvSpPr>
        <p:spPr>
          <a:xfrm>
            <a:off x="3657600" y="3886566"/>
            <a:ext cx="41148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h</a:t>
            </a:r>
            <a:r>
              <a:rPr lang="en-US" sz="1600" b="1" baseline="-25000" dirty="0" smtClean="0">
                <a:solidFill>
                  <a:schemeClr val="bg1"/>
                </a:solidFill>
                <a:latin typeface="Book Antiqua" pitchFamily="18" charset="0"/>
                <a:cs typeface="Times New Roman" pitchFamily="18" charset="0"/>
              </a:rPr>
              <a:t>2</a:t>
            </a:r>
            <a:endParaRPr lang="en-US" sz="1600" b="1" baseline="-25000" dirty="0">
              <a:solidFill>
                <a:schemeClr val="bg1"/>
              </a:solidFill>
              <a:latin typeface="Book Antiqua" pitchFamily="18" charset="0"/>
              <a:cs typeface="Times New Roman" pitchFamily="18" charset="0"/>
            </a:endParaRPr>
          </a:p>
        </p:txBody>
      </p:sp>
      <p:cxnSp>
        <p:nvCxnSpPr>
          <p:cNvPr id="212" name="Straight Connector 211"/>
          <p:cNvCxnSpPr/>
          <p:nvPr/>
        </p:nvCxnSpPr>
        <p:spPr>
          <a:xfrm flipV="1">
            <a:off x="4319359" y="3864023"/>
            <a:ext cx="213811" cy="114582"/>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V="1">
            <a:off x="4504524" y="4123561"/>
            <a:ext cx="260228" cy="16734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14" name="Rectangle 213"/>
          <p:cNvSpPr/>
          <p:nvPr/>
        </p:nvSpPr>
        <p:spPr>
          <a:xfrm>
            <a:off x="4129543" y="3612474"/>
            <a:ext cx="280846" cy="323165"/>
          </a:xfrm>
          <a:prstGeom prst="rect">
            <a:avLst/>
          </a:prstGeom>
        </p:spPr>
        <p:txBody>
          <a:bodyPr wrap="none">
            <a:spAutoFit/>
          </a:bodyPr>
          <a:lstStyle/>
          <a:p>
            <a:r>
              <a:rPr lang="en-US" sz="1500" b="1" dirty="0" smtClean="0">
                <a:solidFill>
                  <a:srgbClr val="FFC000"/>
                </a:solidFill>
                <a:latin typeface="Times New Roman" pitchFamily="18" charset="0"/>
                <a:cs typeface="Times New Roman" pitchFamily="18" charset="0"/>
              </a:rPr>
              <a:t>5</a:t>
            </a:r>
            <a:endParaRPr lang="en-US" sz="1500" b="1" dirty="0">
              <a:solidFill>
                <a:srgbClr val="FFC000"/>
              </a:solidFill>
            </a:endParaRPr>
          </a:p>
        </p:txBody>
      </p:sp>
      <p:sp>
        <p:nvSpPr>
          <p:cNvPr id="215" name="Rectangle 214"/>
          <p:cNvSpPr/>
          <p:nvPr/>
        </p:nvSpPr>
        <p:spPr>
          <a:xfrm>
            <a:off x="4587240" y="4207749"/>
            <a:ext cx="280846" cy="323165"/>
          </a:xfrm>
          <a:prstGeom prst="rect">
            <a:avLst/>
          </a:prstGeom>
        </p:spPr>
        <p:txBody>
          <a:bodyPr wrap="none">
            <a:spAutoFit/>
          </a:bodyPr>
          <a:lstStyle/>
          <a:p>
            <a:r>
              <a:rPr lang="en-US" sz="1500" b="1" dirty="0" smtClean="0">
                <a:solidFill>
                  <a:srgbClr val="FFC000"/>
                </a:solidFill>
                <a:latin typeface="Times New Roman" pitchFamily="18" charset="0"/>
                <a:cs typeface="Times New Roman" pitchFamily="18" charset="0"/>
              </a:rPr>
              <a:t>1</a:t>
            </a:r>
            <a:endParaRPr lang="en-US" sz="1500" b="1" dirty="0">
              <a:solidFill>
                <a:srgbClr val="FFC000"/>
              </a:solidFill>
            </a:endParaRPr>
          </a:p>
        </p:txBody>
      </p:sp>
      <p:sp>
        <p:nvSpPr>
          <p:cNvPr id="216" name="TextBox 215"/>
          <p:cNvSpPr txBox="1"/>
          <p:nvPr/>
        </p:nvSpPr>
        <p:spPr>
          <a:xfrm>
            <a:off x="3259157" y="4442759"/>
            <a:ext cx="38100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sym typeface="Symbol"/>
              </a:rPr>
              <a:t></a:t>
            </a:r>
            <a:endParaRPr lang="en-US" sz="1600" b="1" dirty="0">
              <a:solidFill>
                <a:schemeClr val="bg1"/>
              </a:solidFill>
              <a:latin typeface="Book Antiqua" pitchFamily="18" charset="0"/>
              <a:cs typeface="Times New Roman" pitchFamily="18" charset="0"/>
            </a:endParaRPr>
          </a:p>
        </p:txBody>
      </p:sp>
      <p:sp>
        <p:nvSpPr>
          <p:cNvPr id="217" name="TextBox 216"/>
          <p:cNvSpPr txBox="1"/>
          <p:nvPr/>
        </p:nvSpPr>
        <p:spPr>
          <a:xfrm>
            <a:off x="3992470" y="4442759"/>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p:sp>
        <p:nvSpPr>
          <p:cNvPr id="218" name="TextBox 217"/>
          <p:cNvSpPr txBox="1"/>
          <p:nvPr/>
        </p:nvSpPr>
        <p:spPr>
          <a:xfrm>
            <a:off x="4238217" y="4442759"/>
            <a:ext cx="867184" cy="338554"/>
          </a:xfrm>
          <a:prstGeom prst="rect">
            <a:avLst/>
          </a:prstGeom>
          <a:noFill/>
        </p:spPr>
        <p:txBody>
          <a:bodyPr wrap="square" rtlCol="0">
            <a:spAutoFit/>
          </a:bodyPr>
          <a:lstStyle/>
          <a:p>
            <a:r>
              <a:rPr lang="en-US" sz="1600" b="1" dirty="0" smtClean="0">
                <a:solidFill>
                  <a:schemeClr val="bg1"/>
                </a:solidFill>
                <a:latin typeface="Book Antiqua" pitchFamily="18" charset="0"/>
                <a:cs typeface="Times New Roman" pitchFamily="18" charset="0"/>
              </a:rPr>
              <a:t>– 15 cm</a:t>
            </a:r>
            <a:endParaRPr lang="en-US" sz="1600" b="1" dirty="0">
              <a:solidFill>
                <a:schemeClr val="bg1"/>
              </a:solidFill>
              <a:latin typeface="Book Antiqua" pitchFamily="18" charset="0"/>
              <a:cs typeface="Times New Roman" pitchFamily="18" charset="0"/>
            </a:endParaRPr>
          </a:p>
        </p:txBody>
      </p:sp>
      <p:sp>
        <p:nvSpPr>
          <p:cNvPr id="219" name="TextBox 218"/>
          <p:cNvSpPr txBox="1"/>
          <p:nvPr/>
        </p:nvSpPr>
        <p:spPr>
          <a:xfrm>
            <a:off x="3682067" y="4442759"/>
            <a:ext cx="41148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h</a:t>
            </a:r>
            <a:r>
              <a:rPr lang="en-US" sz="1600" b="1" baseline="-25000" dirty="0" smtClean="0">
                <a:solidFill>
                  <a:schemeClr val="bg1"/>
                </a:solidFill>
                <a:latin typeface="Book Antiqua" pitchFamily="18" charset="0"/>
                <a:cs typeface="Times New Roman" pitchFamily="18" charset="0"/>
              </a:rPr>
              <a:t>2</a:t>
            </a:r>
            <a:endParaRPr lang="en-US" sz="1600" b="1" baseline="-25000" dirty="0">
              <a:solidFill>
                <a:schemeClr val="bg1"/>
              </a:solidFill>
              <a:latin typeface="Book Antiqua" pitchFamily="18" charset="0"/>
              <a:cs typeface="Times New Roman" pitchFamily="18" charset="0"/>
            </a:endParaRPr>
          </a:p>
        </p:txBody>
      </p:sp>
      <p:sp>
        <p:nvSpPr>
          <p:cNvPr id="220" name="TextBox 219"/>
          <p:cNvSpPr txBox="1">
            <a:spLocks noChangeArrowheads="1"/>
          </p:cNvSpPr>
          <p:nvPr/>
        </p:nvSpPr>
        <p:spPr bwMode="auto">
          <a:xfrm>
            <a:off x="5143501" y="2868495"/>
            <a:ext cx="2918876" cy="646331"/>
          </a:xfrm>
          <a:prstGeom prst="rect">
            <a:avLst/>
          </a:prstGeom>
          <a:solidFill>
            <a:srgbClr val="002060"/>
          </a:solidFill>
          <a:ln w="19050">
            <a:solidFill>
              <a:schemeClr val="bg1"/>
            </a:solidFill>
          </a:ln>
        </p:spPr>
        <p:txBody>
          <a:bodyPr wrap="square">
            <a:spAutoFit/>
          </a:bodyPr>
          <a:lstStyle>
            <a:defPPr>
              <a:defRPr lang="en-US"/>
            </a:defPPr>
            <a:lvl1pPr>
              <a:defRPr>
                <a:solidFill>
                  <a:schemeClr val="bg1"/>
                </a:solidFill>
                <a:effectLst>
                  <a:outerShdw blurRad="38100" dist="38100" dir="2700000" algn="tl">
                    <a:srgbClr val="000000">
                      <a:alpha val="43137"/>
                    </a:srgbClr>
                  </a:outerShdw>
                </a:effectLst>
                <a:latin typeface="Tw Cen MT" panose="020B06020201040206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The image height is 1.67 cm and it is inverted.</a:t>
            </a:r>
          </a:p>
        </p:txBody>
      </p:sp>
      <p:sp>
        <p:nvSpPr>
          <p:cNvPr id="221" name="TextBox 220"/>
          <p:cNvSpPr txBox="1"/>
          <p:nvPr/>
        </p:nvSpPr>
        <p:spPr>
          <a:xfrm>
            <a:off x="3256206" y="2676456"/>
            <a:ext cx="38100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sym typeface="Symbol"/>
              </a:rPr>
              <a:t></a:t>
            </a:r>
            <a:endParaRPr lang="en-US" sz="1600" b="1" dirty="0">
              <a:solidFill>
                <a:schemeClr val="bg1"/>
              </a:solidFill>
              <a:latin typeface="Book Antiqua" pitchFamily="18" charset="0"/>
              <a:cs typeface="Times New Roman" pitchFamily="18" charset="0"/>
            </a:endParaRPr>
          </a:p>
        </p:txBody>
      </p:sp>
      <p:sp>
        <p:nvSpPr>
          <p:cNvPr id="222" name="TextBox 221"/>
          <p:cNvSpPr txBox="1"/>
          <p:nvPr/>
        </p:nvSpPr>
        <p:spPr>
          <a:xfrm>
            <a:off x="3266963" y="3256005"/>
            <a:ext cx="38100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sym typeface="Symbol"/>
              </a:rPr>
              <a:t></a:t>
            </a:r>
            <a:endParaRPr lang="en-US" sz="1600" b="1" dirty="0">
              <a:solidFill>
                <a:schemeClr val="bg1"/>
              </a:solidFill>
              <a:latin typeface="Book Antiqua" pitchFamily="18" charset="0"/>
              <a:cs typeface="Times New Roman" pitchFamily="18" charset="0"/>
            </a:endParaRPr>
          </a:p>
        </p:txBody>
      </p:sp>
      <p:cxnSp>
        <p:nvCxnSpPr>
          <p:cNvPr id="223" name="Straight Connector 222"/>
          <p:cNvCxnSpPr/>
          <p:nvPr/>
        </p:nvCxnSpPr>
        <p:spPr>
          <a:xfrm>
            <a:off x="5067300" y="2876550"/>
            <a:ext cx="0" cy="1939563"/>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grpSp>
        <p:nvGrpSpPr>
          <p:cNvPr id="224" name="Group 223"/>
          <p:cNvGrpSpPr/>
          <p:nvPr/>
        </p:nvGrpSpPr>
        <p:grpSpPr>
          <a:xfrm>
            <a:off x="5763402" y="3525888"/>
            <a:ext cx="784866" cy="512320"/>
            <a:chOff x="1535317" y="2123479"/>
            <a:chExt cx="784866" cy="512320"/>
          </a:xfrm>
        </p:grpSpPr>
        <p:sp>
          <p:nvSpPr>
            <p:cNvPr id="225" name="TextBox 224"/>
            <p:cNvSpPr txBox="1"/>
            <p:nvPr/>
          </p:nvSpPr>
          <p:spPr>
            <a:xfrm>
              <a:off x="1781063"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26" name="TextBox 225"/>
                <p:cNvSpPr txBox="1"/>
                <p:nvPr/>
              </p:nvSpPr>
              <p:spPr>
                <a:xfrm>
                  <a:off x="2022780" y="2123479"/>
                  <a:ext cx="297403" cy="51232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smtClean="0">
                                <a:solidFill>
                                  <a:schemeClr val="bg1"/>
                                </a:solidFill>
                                <a:latin typeface="Book Antiqua" pitchFamily="18" charset="0"/>
                                <a:cs typeface="Times New Roman" pitchFamily="18" charset="0"/>
                              </a:rPr>
                              <m:t>v</m:t>
                            </m:r>
                          </m:num>
                          <m:den>
                            <m:r>
                              <m:rPr>
                                <m:nor/>
                              </m:rPr>
                              <a:rPr lang="en-US" sz="1600" b="1" dirty="0" smtClean="0">
                                <a:solidFill>
                                  <a:schemeClr val="bg1"/>
                                </a:solidFill>
                                <a:latin typeface="Book Antiqua" pitchFamily="18" charset="0"/>
                                <a:cs typeface="Times New Roman" pitchFamily="18" charset="0"/>
                              </a:rPr>
                              <m:t>u</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251" name="TextBox 250"/>
                <p:cNvSpPr txBox="1">
                  <a:spLocks noRot="1" noChangeAspect="1" noMove="1" noResize="1" noEditPoints="1" noAdjustHandles="1" noChangeArrowheads="1" noChangeShapeType="1" noTextEdit="1"/>
                </p:cNvSpPr>
                <p:nvPr/>
              </p:nvSpPr>
              <p:spPr>
                <a:xfrm>
                  <a:off x="2022780" y="2123479"/>
                  <a:ext cx="297403" cy="512320"/>
                </a:xfrm>
                <a:prstGeom prst="rect">
                  <a:avLst/>
                </a:prstGeom>
                <a:blipFill rotWithShape="1">
                  <a:blip r:embed="rId29"/>
                  <a:stretch>
                    <a:fillRect/>
                  </a:stretch>
                </a:blipFill>
              </p:spPr>
              <p:txBody>
                <a:bodyPr/>
                <a:lstStyle/>
                <a:p>
                  <a:r>
                    <a:rPr lang="en-US">
                      <a:noFill/>
                    </a:rPr>
                    <a:t> </a:t>
                  </a:r>
                </a:p>
              </p:txBody>
            </p:sp>
          </mc:Fallback>
        </mc:AlternateContent>
        <p:sp>
          <p:nvSpPr>
            <p:cNvPr id="227" name="TextBox 226"/>
            <p:cNvSpPr txBox="1"/>
            <p:nvPr/>
          </p:nvSpPr>
          <p:spPr>
            <a:xfrm>
              <a:off x="1535317" y="2210362"/>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M</a:t>
              </a:r>
              <a:endParaRPr lang="en-US" sz="1600" b="1" dirty="0">
                <a:solidFill>
                  <a:schemeClr val="bg1"/>
                </a:solidFill>
                <a:latin typeface="Book Antiqua" pitchFamily="18" charset="0"/>
                <a:cs typeface="Times New Roman" pitchFamily="18" charset="0"/>
              </a:endParaRPr>
            </a:p>
          </p:txBody>
        </p:sp>
      </p:grpSp>
      <p:sp>
        <p:nvSpPr>
          <p:cNvPr id="228" name="TextBox 227"/>
          <p:cNvSpPr txBox="1"/>
          <p:nvPr/>
        </p:nvSpPr>
        <p:spPr>
          <a:xfrm>
            <a:off x="5313936" y="3612771"/>
            <a:ext cx="381000"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sym typeface="Symbol"/>
              </a:rPr>
              <a:t></a:t>
            </a:r>
            <a:endParaRPr lang="en-US" sz="1600" b="1" dirty="0">
              <a:solidFill>
                <a:schemeClr val="bg1"/>
              </a:solidFill>
              <a:latin typeface="Book Antiqua" pitchFamily="18" charset="0"/>
              <a:cs typeface="Times New Roman" pitchFamily="18" charset="0"/>
            </a:endParaRPr>
          </a:p>
        </p:txBody>
      </p:sp>
      <p:sp>
        <p:nvSpPr>
          <p:cNvPr id="229" name="TextBox 228"/>
          <p:cNvSpPr txBox="1"/>
          <p:nvPr/>
        </p:nvSpPr>
        <p:spPr>
          <a:xfrm>
            <a:off x="6578600" y="3612771"/>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mc:AlternateContent xmlns:mc="http://schemas.openxmlformats.org/markup-compatibility/2006" xmlns:a14="http://schemas.microsoft.com/office/drawing/2010/main">
        <mc:Choice Requires="a14">
          <p:sp>
            <p:nvSpPr>
              <p:cNvPr id="230" name="TextBox 229"/>
              <p:cNvSpPr txBox="1"/>
              <p:nvPr/>
            </p:nvSpPr>
            <p:spPr>
              <a:xfrm>
                <a:off x="6753608" y="3502260"/>
                <a:ext cx="478970" cy="5595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1600" b="1" i="1" dirty="0" smtClean="0">
                              <a:solidFill>
                                <a:schemeClr val="bg1"/>
                              </a:solidFill>
                              <a:latin typeface="Cambria Math" panose="02040503050406030204" pitchFamily="18" charset="0"/>
                              <a:cs typeface="Times New Roman" pitchFamily="18" charset="0"/>
                            </a:rPr>
                          </m:ctrlPr>
                        </m:fPr>
                        <m:num>
                          <m:r>
                            <m:rPr>
                              <m:nor/>
                            </m:rPr>
                            <a:rPr lang="en-US" sz="1600" b="1" dirty="0" smtClean="0">
                              <a:solidFill>
                                <a:schemeClr val="bg1"/>
                              </a:solidFill>
                              <a:latin typeface="Book Antiqua" pitchFamily="18" charset="0"/>
                              <a:cs typeface="Times New Roman" pitchFamily="18" charset="0"/>
                            </a:rPr>
                            <m:t>90</m:t>
                          </m:r>
                        </m:num>
                        <m:den>
                          <m:r>
                            <m:rPr>
                              <m:nor/>
                            </m:rPr>
                            <a:rPr lang="en-US" sz="1600" b="1" dirty="0" smtClean="0">
                              <a:solidFill>
                                <a:schemeClr val="bg1"/>
                              </a:solidFill>
                              <a:latin typeface="Book Antiqua" pitchFamily="18" charset="0"/>
                              <a:cs typeface="Times New Roman" pitchFamily="18" charset="0"/>
                            </a:rPr>
                            <m:t>– 18</m:t>
                          </m:r>
                        </m:den>
                      </m:f>
                    </m:oMath>
                  </m:oMathPara>
                </a14:m>
                <a:endParaRPr lang="en-US" sz="1600" b="1" baseline="-25000" dirty="0">
                  <a:solidFill>
                    <a:schemeClr val="bg1"/>
                  </a:solidFill>
                  <a:latin typeface="Book Antiqua" pitchFamily="18" charset="0"/>
                  <a:cs typeface="Times New Roman" pitchFamily="18" charset="0"/>
                </a:endParaRPr>
              </a:p>
            </p:txBody>
          </p:sp>
        </mc:Choice>
        <mc:Fallback xmlns="">
          <p:sp>
            <p:nvSpPr>
              <p:cNvPr id="230" name="TextBox 229"/>
              <p:cNvSpPr txBox="1">
                <a:spLocks noRot="1" noChangeAspect="1" noMove="1" noResize="1" noEditPoints="1" noAdjustHandles="1" noChangeArrowheads="1" noChangeShapeType="1" noTextEdit="1"/>
              </p:cNvSpPr>
              <p:nvPr/>
            </p:nvSpPr>
            <p:spPr>
              <a:xfrm>
                <a:off x="6753608" y="3502260"/>
                <a:ext cx="478970" cy="559577"/>
              </a:xfrm>
              <a:prstGeom prst="rect">
                <a:avLst/>
              </a:prstGeom>
              <a:blipFill rotWithShape="1">
                <a:blip r:embed="rId51"/>
                <a:stretch>
                  <a:fillRect/>
                </a:stretch>
              </a:blipFill>
            </p:spPr>
            <p:txBody>
              <a:bodyPr/>
              <a:lstStyle/>
              <a:p>
                <a:r>
                  <a:rPr lang="en-US">
                    <a:noFill/>
                  </a:rPr>
                  <a:t> </a:t>
                </a:r>
              </a:p>
            </p:txBody>
          </p:sp>
        </mc:Fallback>
      </mc:AlternateContent>
      <p:sp>
        <p:nvSpPr>
          <p:cNvPr id="231" name="TextBox 230"/>
          <p:cNvSpPr txBox="1"/>
          <p:nvPr/>
        </p:nvSpPr>
        <p:spPr>
          <a:xfrm>
            <a:off x="7536940" y="3612771"/>
            <a:ext cx="470409"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 5</a:t>
            </a:r>
            <a:endParaRPr lang="en-US" sz="1600" b="1" dirty="0">
              <a:solidFill>
                <a:schemeClr val="bg1"/>
              </a:solidFill>
              <a:latin typeface="Book Antiqua" pitchFamily="18" charset="0"/>
              <a:cs typeface="Times New Roman" pitchFamily="18" charset="0"/>
            </a:endParaRPr>
          </a:p>
        </p:txBody>
      </p:sp>
      <p:sp>
        <p:nvSpPr>
          <p:cNvPr id="232" name="TextBox 231"/>
          <p:cNvSpPr txBox="1"/>
          <p:nvPr/>
        </p:nvSpPr>
        <p:spPr>
          <a:xfrm>
            <a:off x="7277100" y="3612771"/>
            <a:ext cx="240368" cy="338554"/>
          </a:xfrm>
          <a:prstGeom prst="rect">
            <a:avLst/>
          </a:prstGeom>
          <a:noFill/>
        </p:spPr>
        <p:txBody>
          <a:bodyPr wrap="square" rtlCol="0">
            <a:spAutoFit/>
          </a:bodyPr>
          <a:lstStyle/>
          <a:p>
            <a:pPr algn="ctr"/>
            <a:r>
              <a:rPr lang="en-US" sz="1600" b="1" dirty="0" smtClean="0">
                <a:solidFill>
                  <a:schemeClr val="bg1"/>
                </a:solidFill>
                <a:latin typeface="Book Antiqua" pitchFamily="18" charset="0"/>
                <a:cs typeface="Times New Roman" pitchFamily="18" charset="0"/>
              </a:rPr>
              <a:t>=</a:t>
            </a:r>
            <a:endParaRPr lang="en-US" sz="1600" b="1" dirty="0">
              <a:solidFill>
                <a:schemeClr val="bg1"/>
              </a:solidFill>
              <a:latin typeface="Book Antiqua" pitchFamily="18" charset="0"/>
              <a:cs typeface="Times New Roman" pitchFamily="18" charset="0"/>
            </a:endParaRPr>
          </a:p>
        </p:txBody>
      </p:sp>
      <p:sp>
        <p:nvSpPr>
          <p:cNvPr id="233" name="TextBox 232"/>
          <p:cNvSpPr txBox="1">
            <a:spLocks noChangeArrowheads="1"/>
          </p:cNvSpPr>
          <p:nvPr/>
        </p:nvSpPr>
        <p:spPr bwMode="auto">
          <a:xfrm>
            <a:off x="5208188" y="4170636"/>
            <a:ext cx="3521927" cy="749300"/>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600" b="1" dirty="0">
                <a:solidFill>
                  <a:schemeClr val="bg1"/>
                </a:solidFill>
                <a:effectLst>
                  <a:outerShdw blurRad="38100" dist="38100" dir="2700000" algn="tl">
                    <a:srgbClr val="000000">
                      <a:alpha val="43137"/>
                    </a:srgbClr>
                  </a:outerShdw>
                </a:effectLst>
                <a:latin typeface="Book Antiqua" pitchFamily="18" charset="0"/>
              </a:rPr>
              <a:t>The image is five times magnified. The negative sign shows that image </a:t>
            </a:r>
            <a:r>
              <a:rPr lang="en-US" sz="1600" b="1" dirty="0" smtClean="0">
                <a:solidFill>
                  <a:schemeClr val="bg1"/>
                </a:solidFill>
                <a:effectLst>
                  <a:outerShdw blurRad="38100" dist="38100" dir="2700000" algn="tl">
                    <a:srgbClr val="000000">
                      <a:alpha val="43137"/>
                    </a:srgbClr>
                  </a:outerShdw>
                </a:effectLst>
                <a:latin typeface="Book Antiqua" pitchFamily="18" charset="0"/>
              </a:rPr>
              <a:t/>
            </a:r>
            <a:br>
              <a:rPr lang="en-US" sz="1600" b="1" dirty="0" smtClean="0">
                <a:solidFill>
                  <a:schemeClr val="bg1"/>
                </a:solidFill>
                <a:effectLst>
                  <a:outerShdw blurRad="38100" dist="38100" dir="2700000" algn="tl">
                    <a:srgbClr val="000000">
                      <a:alpha val="43137"/>
                    </a:srgbClr>
                  </a:outerShdw>
                </a:effectLst>
                <a:latin typeface="Book Antiqua" pitchFamily="18" charset="0"/>
              </a:rPr>
            </a:br>
            <a:r>
              <a:rPr lang="en-US" sz="1600" b="1" dirty="0" smtClean="0">
                <a:solidFill>
                  <a:schemeClr val="bg1"/>
                </a:solidFill>
                <a:effectLst>
                  <a:outerShdw blurRad="38100" dist="38100" dir="2700000" algn="tl">
                    <a:srgbClr val="000000">
                      <a:alpha val="43137"/>
                    </a:srgbClr>
                  </a:outerShdw>
                </a:effectLst>
                <a:latin typeface="Book Antiqua" pitchFamily="18" charset="0"/>
              </a:rPr>
              <a:t>is </a:t>
            </a:r>
            <a:r>
              <a:rPr lang="en-US" sz="1600" b="1" dirty="0">
                <a:solidFill>
                  <a:schemeClr val="bg1"/>
                </a:solidFill>
                <a:effectLst>
                  <a:outerShdw blurRad="38100" dist="38100" dir="2700000" algn="tl">
                    <a:srgbClr val="000000">
                      <a:alpha val="43137"/>
                    </a:srgbClr>
                  </a:outerShdw>
                </a:effectLst>
                <a:latin typeface="Book Antiqua" pitchFamily="18" charset="0"/>
              </a:rPr>
              <a:t>inverted.</a:t>
            </a:r>
          </a:p>
        </p:txBody>
      </p:sp>
    </p:spTree>
    <p:extLst>
      <p:ext uri="{BB962C8B-B14F-4D97-AF65-F5344CB8AC3E}">
        <p14:creationId xmlns:p14="http://schemas.microsoft.com/office/powerpoint/2010/main" val="2591885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55556E-7 -2.34568E-6 L -0.2493 -0.43827 " pathEditMode="relative" rAng="0" ptsTypes="AA">
                                      <p:cBhvr>
                                        <p:cTn id="6" dur="2000" fill="hold"/>
                                        <p:tgtEl>
                                          <p:spTgt spid="177"/>
                                        </p:tgtEl>
                                        <p:attrNameLst>
                                          <p:attrName>ppt_x</p:attrName>
                                          <p:attrName>ppt_y</p:attrName>
                                        </p:attrNameLst>
                                      </p:cBhvr>
                                      <p:rCtr x="-12465" y="-21914"/>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left)">
                                      <p:cBhvr>
                                        <p:cTn id="11" dur="500"/>
                                        <p:tgtEl>
                                          <p:spTgt spid="2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3"/>
                                        </p:tgtEl>
                                        <p:attrNameLst>
                                          <p:attrName>style.visibility</p:attrName>
                                        </p:attrNameLst>
                                      </p:cBhvr>
                                      <p:to>
                                        <p:strVal val="visible"/>
                                      </p:to>
                                    </p:set>
                                    <p:animEffect transition="in" filter="wipe(left)">
                                      <p:cBhvr>
                                        <p:cTn id="16" dur="500"/>
                                        <p:tgtEl>
                                          <p:spTgt spid="18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2"/>
                                        </p:tgtEl>
                                        <p:attrNameLst>
                                          <p:attrName>style.visibility</p:attrName>
                                        </p:attrNameLst>
                                      </p:cBhvr>
                                      <p:to>
                                        <p:strVal val="visible"/>
                                      </p:to>
                                    </p:set>
                                    <p:animEffect transition="in" filter="wipe(left)">
                                      <p:cBhvr>
                                        <p:cTn id="21" dur="500"/>
                                        <p:tgtEl>
                                          <p:spTgt spid="22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9"/>
                                        </p:tgtEl>
                                        <p:attrNameLst>
                                          <p:attrName>style.visibility</p:attrName>
                                        </p:attrNameLst>
                                      </p:cBhvr>
                                      <p:to>
                                        <p:strVal val="visible"/>
                                      </p:to>
                                    </p:set>
                                    <p:animEffect transition="in" filter="wipe(left)">
                                      <p:cBhvr>
                                        <p:cTn id="26" dur="500"/>
                                        <p:tgtEl>
                                          <p:spTgt spid="18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8"/>
                                        </p:tgtEl>
                                        <p:attrNameLst>
                                          <p:attrName>style.visibility</p:attrName>
                                        </p:attrNameLst>
                                      </p:cBhvr>
                                      <p:to>
                                        <p:strVal val="visible"/>
                                      </p:to>
                                    </p:set>
                                    <p:animEffect transition="in" filter="wipe(left)">
                                      <p:cBhvr>
                                        <p:cTn id="31" dur="500"/>
                                        <p:tgtEl>
                                          <p:spTgt spid="20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11"/>
                                        </p:tgtEl>
                                        <p:attrNameLst>
                                          <p:attrName>style.visibility</p:attrName>
                                        </p:attrNameLst>
                                      </p:cBhvr>
                                      <p:to>
                                        <p:strVal val="visible"/>
                                      </p:to>
                                    </p:set>
                                    <p:animEffect transition="in" filter="wipe(left)">
                                      <p:cBhvr>
                                        <p:cTn id="36" dur="500"/>
                                        <p:tgtEl>
                                          <p:spTgt spid="2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9"/>
                                        </p:tgtEl>
                                        <p:attrNameLst>
                                          <p:attrName>style.visibility</p:attrName>
                                        </p:attrNameLst>
                                      </p:cBhvr>
                                      <p:to>
                                        <p:strVal val="visible"/>
                                      </p:to>
                                    </p:set>
                                    <p:animEffect transition="in" filter="wipe(left)">
                                      <p:cBhvr>
                                        <p:cTn id="41" dur="500"/>
                                        <p:tgtEl>
                                          <p:spTgt spid="20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10"/>
                                        </p:tgtEl>
                                        <p:attrNameLst>
                                          <p:attrName>style.visibility</p:attrName>
                                        </p:attrNameLst>
                                      </p:cBhvr>
                                      <p:to>
                                        <p:strVal val="visible"/>
                                      </p:to>
                                    </p:set>
                                    <p:animEffect transition="in" filter="wipe(left)">
                                      <p:cBhvr>
                                        <p:cTn id="46" dur="500"/>
                                        <p:tgtEl>
                                          <p:spTgt spid="21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12"/>
                                        </p:tgtEl>
                                        <p:attrNameLst>
                                          <p:attrName>style.visibility</p:attrName>
                                        </p:attrNameLst>
                                      </p:cBhvr>
                                      <p:to>
                                        <p:strVal val="visible"/>
                                      </p:to>
                                    </p:set>
                                    <p:animEffect transition="in" filter="wipe(up)">
                                      <p:cBhvr>
                                        <p:cTn id="51" dur="500"/>
                                        <p:tgtEl>
                                          <p:spTgt spid="212"/>
                                        </p:tgtEl>
                                      </p:cBhvr>
                                    </p:animEffect>
                                  </p:childTnLst>
                                </p:cTn>
                              </p:par>
                              <p:par>
                                <p:cTn id="52" presetID="22" presetClass="entr" presetSubtype="1" fill="hold" nodeType="withEffect">
                                  <p:stCondLst>
                                    <p:cond delay="0"/>
                                  </p:stCondLst>
                                  <p:childTnLst>
                                    <p:set>
                                      <p:cBhvr>
                                        <p:cTn id="53" dur="1" fill="hold">
                                          <p:stCondLst>
                                            <p:cond delay="0"/>
                                          </p:stCondLst>
                                        </p:cTn>
                                        <p:tgtEl>
                                          <p:spTgt spid="213"/>
                                        </p:tgtEl>
                                        <p:attrNameLst>
                                          <p:attrName>style.visibility</p:attrName>
                                        </p:attrNameLst>
                                      </p:cBhvr>
                                      <p:to>
                                        <p:strVal val="visible"/>
                                      </p:to>
                                    </p:set>
                                    <p:animEffect transition="in" filter="wipe(up)">
                                      <p:cBhvr>
                                        <p:cTn id="54" dur="500"/>
                                        <p:tgtEl>
                                          <p:spTgt spid="213"/>
                                        </p:tgtEl>
                                      </p:cBhvr>
                                    </p:animEffect>
                                  </p:childTnLst>
                                </p:cTn>
                              </p:par>
                              <p:par>
                                <p:cTn id="55" presetID="53" presetClass="entr" presetSubtype="0" fill="hold" grpId="0" nodeType="withEffect">
                                  <p:stCondLst>
                                    <p:cond delay="0"/>
                                  </p:stCondLst>
                                  <p:childTnLst>
                                    <p:set>
                                      <p:cBhvr>
                                        <p:cTn id="56" dur="1" fill="hold">
                                          <p:stCondLst>
                                            <p:cond delay="0"/>
                                          </p:stCondLst>
                                        </p:cTn>
                                        <p:tgtEl>
                                          <p:spTgt spid="214"/>
                                        </p:tgtEl>
                                        <p:attrNameLst>
                                          <p:attrName>style.visibility</p:attrName>
                                        </p:attrNameLst>
                                      </p:cBhvr>
                                      <p:to>
                                        <p:strVal val="visible"/>
                                      </p:to>
                                    </p:set>
                                    <p:anim calcmode="lin" valueType="num">
                                      <p:cBhvr>
                                        <p:cTn id="57" dur="500" fill="hold"/>
                                        <p:tgtEl>
                                          <p:spTgt spid="214"/>
                                        </p:tgtEl>
                                        <p:attrNameLst>
                                          <p:attrName>ppt_w</p:attrName>
                                        </p:attrNameLst>
                                      </p:cBhvr>
                                      <p:tavLst>
                                        <p:tav tm="0">
                                          <p:val>
                                            <p:fltVal val="0"/>
                                          </p:val>
                                        </p:tav>
                                        <p:tav tm="100000">
                                          <p:val>
                                            <p:strVal val="#ppt_w"/>
                                          </p:val>
                                        </p:tav>
                                      </p:tavLst>
                                    </p:anim>
                                    <p:anim calcmode="lin" valueType="num">
                                      <p:cBhvr>
                                        <p:cTn id="58" dur="500" fill="hold"/>
                                        <p:tgtEl>
                                          <p:spTgt spid="214"/>
                                        </p:tgtEl>
                                        <p:attrNameLst>
                                          <p:attrName>ppt_h</p:attrName>
                                        </p:attrNameLst>
                                      </p:cBhvr>
                                      <p:tavLst>
                                        <p:tav tm="0">
                                          <p:val>
                                            <p:fltVal val="0"/>
                                          </p:val>
                                        </p:tav>
                                        <p:tav tm="100000">
                                          <p:val>
                                            <p:strVal val="#ppt_h"/>
                                          </p:val>
                                        </p:tav>
                                      </p:tavLst>
                                    </p:anim>
                                    <p:animEffect transition="in" filter="fade">
                                      <p:cBhvr>
                                        <p:cTn id="59" dur="500"/>
                                        <p:tgtEl>
                                          <p:spTgt spid="214"/>
                                        </p:tgtEl>
                                      </p:cBhvr>
                                    </p:animEffect>
                                  </p:childTnLst>
                                </p:cTn>
                              </p:par>
                              <p:par>
                                <p:cTn id="60" presetID="53" presetClass="entr" presetSubtype="0" fill="hold" grpId="0" nodeType="withEffect">
                                  <p:stCondLst>
                                    <p:cond delay="0"/>
                                  </p:stCondLst>
                                  <p:childTnLst>
                                    <p:set>
                                      <p:cBhvr>
                                        <p:cTn id="61" dur="1" fill="hold">
                                          <p:stCondLst>
                                            <p:cond delay="0"/>
                                          </p:stCondLst>
                                        </p:cTn>
                                        <p:tgtEl>
                                          <p:spTgt spid="215"/>
                                        </p:tgtEl>
                                        <p:attrNameLst>
                                          <p:attrName>style.visibility</p:attrName>
                                        </p:attrNameLst>
                                      </p:cBhvr>
                                      <p:to>
                                        <p:strVal val="visible"/>
                                      </p:to>
                                    </p:set>
                                    <p:anim calcmode="lin" valueType="num">
                                      <p:cBhvr>
                                        <p:cTn id="62" dur="500" fill="hold"/>
                                        <p:tgtEl>
                                          <p:spTgt spid="215"/>
                                        </p:tgtEl>
                                        <p:attrNameLst>
                                          <p:attrName>ppt_w</p:attrName>
                                        </p:attrNameLst>
                                      </p:cBhvr>
                                      <p:tavLst>
                                        <p:tav tm="0">
                                          <p:val>
                                            <p:fltVal val="0"/>
                                          </p:val>
                                        </p:tav>
                                        <p:tav tm="100000">
                                          <p:val>
                                            <p:strVal val="#ppt_w"/>
                                          </p:val>
                                        </p:tav>
                                      </p:tavLst>
                                    </p:anim>
                                    <p:anim calcmode="lin" valueType="num">
                                      <p:cBhvr>
                                        <p:cTn id="63" dur="500" fill="hold"/>
                                        <p:tgtEl>
                                          <p:spTgt spid="215"/>
                                        </p:tgtEl>
                                        <p:attrNameLst>
                                          <p:attrName>ppt_h</p:attrName>
                                        </p:attrNameLst>
                                      </p:cBhvr>
                                      <p:tavLst>
                                        <p:tav tm="0">
                                          <p:val>
                                            <p:fltVal val="0"/>
                                          </p:val>
                                        </p:tav>
                                        <p:tav tm="100000">
                                          <p:val>
                                            <p:strVal val="#ppt_h"/>
                                          </p:val>
                                        </p:tav>
                                      </p:tavLst>
                                    </p:anim>
                                    <p:animEffect transition="in" filter="fade">
                                      <p:cBhvr>
                                        <p:cTn id="64" dur="500"/>
                                        <p:tgtEl>
                                          <p:spTgt spid="21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16"/>
                                        </p:tgtEl>
                                        <p:attrNameLst>
                                          <p:attrName>style.visibility</p:attrName>
                                        </p:attrNameLst>
                                      </p:cBhvr>
                                      <p:to>
                                        <p:strVal val="visible"/>
                                      </p:to>
                                    </p:set>
                                    <p:animEffect transition="in" filter="wipe(left)">
                                      <p:cBhvr>
                                        <p:cTn id="69" dur="500"/>
                                        <p:tgtEl>
                                          <p:spTgt spid="21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19"/>
                                        </p:tgtEl>
                                        <p:attrNameLst>
                                          <p:attrName>style.visibility</p:attrName>
                                        </p:attrNameLst>
                                      </p:cBhvr>
                                      <p:to>
                                        <p:strVal val="visible"/>
                                      </p:to>
                                    </p:set>
                                    <p:animEffect transition="in" filter="wipe(left)">
                                      <p:cBhvr>
                                        <p:cTn id="74" dur="500"/>
                                        <p:tgtEl>
                                          <p:spTgt spid="21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17"/>
                                        </p:tgtEl>
                                        <p:attrNameLst>
                                          <p:attrName>style.visibility</p:attrName>
                                        </p:attrNameLst>
                                      </p:cBhvr>
                                      <p:to>
                                        <p:strVal val="visible"/>
                                      </p:to>
                                    </p:set>
                                    <p:animEffect transition="in" filter="wipe(left)">
                                      <p:cBhvr>
                                        <p:cTn id="79" dur="500"/>
                                        <p:tgtEl>
                                          <p:spTgt spid="21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18"/>
                                        </p:tgtEl>
                                        <p:attrNameLst>
                                          <p:attrName>style.visibility</p:attrName>
                                        </p:attrNameLst>
                                      </p:cBhvr>
                                      <p:to>
                                        <p:strVal val="visible"/>
                                      </p:to>
                                    </p:set>
                                    <p:animEffect transition="in" filter="wipe(left)">
                                      <p:cBhvr>
                                        <p:cTn id="84" dur="500"/>
                                        <p:tgtEl>
                                          <p:spTgt spid="218"/>
                                        </p:tgtEl>
                                      </p:cBhvr>
                                    </p:animEffect>
                                  </p:childTnLst>
                                </p:cTn>
                              </p:par>
                            </p:childTnLst>
                          </p:cTn>
                        </p:par>
                        <p:par>
                          <p:cTn id="85" fill="hold">
                            <p:stCondLst>
                              <p:cond delay="500"/>
                            </p:stCondLst>
                            <p:childTnLst>
                              <p:par>
                                <p:cTn id="86" presetID="22" presetClass="entr" presetSubtype="1" fill="hold" nodeType="afterEffect">
                                  <p:stCondLst>
                                    <p:cond delay="0"/>
                                  </p:stCondLst>
                                  <p:childTnLst>
                                    <p:set>
                                      <p:cBhvr>
                                        <p:cTn id="87" dur="1" fill="hold">
                                          <p:stCondLst>
                                            <p:cond delay="0"/>
                                          </p:stCondLst>
                                        </p:cTn>
                                        <p:tgtEl>
                                          <p:spTgt spid="223"/>
                                        </p:tgtEl>
                                        <p:attrNameLst>
                                          <p:attrName>style.visibility</p:attrName>
                                        </p:attrNameLst>
                                      </p:cBhvr>
                                      <p:to>
                                        <p:strVal val="visible"/>
                                      </p:to>
                                    </p:set>
                                    <p:animEffect transition="in" filter="wipe(up)">
                                      <p:cBhvr>
                                        <p:cTn id="88" dur="500"/>
                                        <p:tgtEl>
                                          <p:spTgt spid="22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20"/>
                                        </p:tgtEl>
                                        <p:attrNameLst>
                                          <p:attrName>style.visibility</p:attrName>
                                        </p:attrNameLst>
                                      </p:cBhvr>
                                      <p:to>
                                        <p:strVal val="visible"/>
                                      </p:to>
                                    </p:set>
                                    <p:animEffect transition="in" filter="wipe(left)">
                                      <p:cBhvr>
                                        <p:cTn id="93" dur="500"/>
                                        <p:tgtEl>
                                          <p:spTgt spid="220"/>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228"/>
                                        </p:tgtEl>
                                        <p:attrNameLst>
                                          <p:attrName>style.visibility</p:attrName>
                                        </p:attrNameLst>
                                      </p:cBhvr>
                                      <p:to>
                                        <p:strVal val="visible"/>
                                      </p:to>
                                    </p:set>
                                    <p:animEffect transition="in" filter="wipe(left)">
                                      <p:cBhvr>
                                        <p:cTn id="98" dur="500"/>
                                        <p:tgtEl>
                                          <p:spTgt spid="22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24"/>
                                        </p:tgtEl>
                                        <p:attrNameLst>
                                          <p:attrName>style.visibility</p:attrName>
                                        </p:attrNameLst>
                                      </p:cBhvr>
                                      <p:to>
                                        <p:strVal val="visible"/>
                                      </p:to>
                                    </p:set>
                                    <p:animEffect transition="in" filter="wipe(left)">
                                      <p:cBhvr>
                                        <p:cTn id="103" dur="500"/>
                                        <p:tgtEl>
                                          <p:spTgt spid="224"/>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29"/>
                                        </p:tgtEl>
                                        <p:attrNameLst>
                                          <p:attrName>style.visibility</p:attrName>
                                        </p:attrNameLst>
                                      </p:cBhvr>
                                      <p:to>
                                        <p:strVal val="visible"/>
                                      </p:to>
                                    </p:set>
                                    <p:animEffect transition="in" filter="wipe(left)">
                                      <p:cBhvr>
                                        <p:cTn id="108" dur="500"/>
                                        <p:tgtEl>
                                          <p:spTgt spid="22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230"/>
                                        </p:tgtEl>
                                        <p:attrNameLst>
                                          <p:attrName>style.visibility</p:attrName>
                                        </p:attrNameLst>
                                      </p:cBhvr>
                                      <p:to>
                                        <p:strVal val="visible"/>
                                      </p:to>
                                    </p:set>
                                    <p:animEffect transition="in" filter="wipe(left)">
                                      <p:cBhvr>
                                        <p:cTn id="113" dur="500"/>
                                        <p:tgtEl>
                                          <p:spTgt spid="23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32"/>
                                        </p:tgtEl>
                                        <p:attrNameLst>
                                          <p:attrName>style.visibility</p:attrName>
                                        </p:attrNameLst>
                                      </p:cBhvr>
                                      <p:to>
                                        <p:strVal val="visible"/>
                                      </p:to>
                                    </p:set>
                                    <p:animEffect transition="in" filter="wipe(left)">
                                      <p:cBhvr>
                                        <p:cTn id="118" dur="500"/>
                                        <p:tgtEl>
                                          <p:spTgt spid="23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31"/>
                                        </p:tgtEl>
                                        <p:attrNameLst>
                                          <p:attrName>style.visibility</p:attrName>
                                        </p:attrNameLst>
                                      </p:cBhvr>
                                      <p:to>
                                        <p:strVal val="visible"/>
                                      </p:to>
                                    </p:set>
                                    <p:animEffect transition="in" filter="wipe(left)">
                                      <p:cBhvr>
                                        <p:cTn id="123" dur="500"/>
                                        <p:tgtEl>
                                          <p:spTgt spid="231"/>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233"/>
                                        </p:tgtEl>
                                        <p:attrNameLst>
                                          <p:attrName>style.visibility</p:attrName>
                                        </p:attrNameLst>
                                      </p:cBhvr>
                                      <p:to>
                                        <p:strVal val="visible"/>
                                      </p:to>
                                    </p:set>
                                    <p:animEffect transition="in" filter="wipe(left)">
                                      <p:cBhvr>
                                        <p:cTn id="128"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p:bldP spid="208" grpId="0"/>
      <p:bldP spid="209" grpId="0"/>
      <p:bldP spid="210" grpId="0"/>
      <p:bldP spid="211" grpId="0"/>
      <p:bldP spid="214" grpId="0"/>
      <p:bldP spid="215" grpId="0"/>
      <p:bldP spid="216" grpId="0"/>
      <p:bldP spid="217" grpId="0"/>
      <p:bldP spid="218" grpId="0"/>
      <p:bldP spid="219" grpId="0"/>
      <p:bldP spid="220" grpId="0" animBg="1"/>
      <p:bldP spid="221" grpId="0"/>
      <p:bldP spid="222" grpId="0"/>
      <p:bldP spid="228" grpId="0"/>
      <p:bldP spid="229" grpId="0"/>
      <p:bldP spid="230" grpId="0"/>
      <p:bldP spid="231" grpId="0"/>
      <p:bldP spid="232" grpId="0"/>
      <p:bldP spid="2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d drive\MJ WORK\Pooja mam (physics)\CBSE (X)\Light - Reflection and Refraction\900_Rizwana-Khan_Purple Gradient Backgroun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20000" b="20000"/>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81428" y="57150"/>
            <a:ext cx="8976159" cy="1066800"/>
            <a:chOff x="415925" y="544928"/>
            <a:chExt cx="8976159" cy="1066800"/>
          </a:xfrm>
        </p:grpSpPr>
        <p:sp>
          <p:nvSpPr>
            <p:cNvPr id="8" name="Rectangle 7"/>
            <p:cNvSpPr/>
            <p:nvPr/>
          </p:nvSpPr>
          <p:spPr>
            <a:xfrm>
              <a:off x="1162484" y="1533523"/>
              <a:ext cx="8229600" cy="78205"/>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9" name="Group 8"/>
            <p:cNvGrpSpPr/>
            <p:nvPr/>
          </p:nvGrpSpPr>
          <p:grpSpPr>
            <a:xfrm>
              <a:off x="415925" y="888423"/>
              <a:ext cx="755703" cy="692727"/>
              <a:chOff x="415925" y="285750"/>
              <a:chExt cx="755703" cy="692727"/>
            </a:xfrm>
          </p:grpSpPr>
          <p:sp>
            <p:nvSpPr>
              <p:cNvPr id="11" name="Rectangle 10"/>
              <p:cNvSpPr/>
              <p:nvPr/>
            </p:nvSpPr>
            <p:spPr>
              <a:xfrm>
                <a:off x="415925" y="285750"/>
                <a:ext cx="755703" cy="692727"/>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black"/>
                  </a:solidFill>
                  <a:latin typeface="Aharoni" pitchFamily="2" charset="-79"/>
                  <a:cs typeface="Aharoni" pitchFamily="2" charset="-79"/>
                </a:endParaRPr>
              </a:p>
            </p:txBody>
          </p:sp>
          <p:sp>
            <p:nvSpPr>
              <p:cNvPr id="12" name="Rectangle 11"/>
              <p:cNvSpPr/>
              <p:nvPr/>
            </p:nvSpPr>
            <p:spPr>
              <a:xfrm>
                <a:off x="468744" y="324422"/>
                <a:ext cx="665567" cy="646331"/>
              </a:xfrm>
              <a:prstGeom prst="rect">
                <a:avLst/>
              </a:prstGeom>
            </p:spPr>
            <p:txBody>
              <a:bodyPr wrap="none">
                <a:spAutoFit/>
              </a:bodyPr>
              <a:lstStyle/>
              <a:p>
                <a:pPr algn="ctr"/>
                <a:r>
                  <a:rPr lang="en-US" sz="3600" dirty="0">
                    <a:ln w="12700">
                      <a:solidFill>
                        <a:prstClr val="black"/>
                      </a:solidFill>
                    </a:ln>
                    <a:solidFill>
                      <a:prstClr val="white"/>
                    </a:solidFill>
                    <a:latin typeface="Aharoni" pitchFamily="2" charset="-79"/>
                    <a:cs typeface="Aharoni" pitchFamily="2" charset="-79"/>
                  </a:rPr>
                  <a:t>Q.</a:t>
                </a:r>
              </a:p>
            </p:txBody>
          </p:sp>
        </p:grpSp>
        <p:sp>
          <p:nvSpPr>
            <p:cNvPr id="10" name="Rectangle 9"/>
            <p:cNvSpPr/>
            <p:nvPr/>
          </p:nvSpPr>
          <p:spPr>
            <a:xfrm>
              <a:off x="1193285" y="544928"/>
              <a:ext cx="7575612" cy="1015663"/>
            </a:xfrm>
            <a:prstGeom prst="rect">
              <a:avLst/>
            </a:prstGeom>
          </p:spPr>
          <p:txBody>
            <a:bodyPr wrap="square">
              <a:spAutoFit/>
            </a:bodyPr>
            <a:lstStyle/>
            <a:p>
              <a:pPr>
                <a:tabLst>
                  <a:tab pos="266700" algn="ctr"/>
                </a:tabLst>
              </a:pP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An object 5 cm high is held 25 cm away from a converging lens of focal </a:t>
              </a:r>
              <a:r>
                <a:rPr lang="en-US" sz="2000" dirty="0" smtClean="0">
                  <a:solidFill>
                    <a:schemeClr val="bg1"/>
                  </a:solidFill>
                  <a:effectLst>
                    <a:outerShdw blurRad="38100" dist="38100" dir="2700000" algn="tl">
                      <a:srgbClr val="000000">
                        <a:alpha val="43137"/>
                      </a:srgbClr>
                    </a:outerShdw>
                  </a:effectLst>
                  <a:latin typeface="Tw Cen MT" panose="020B0602020104020603" pitchFamily="34" charset="0"/>
                </a:rPr>
                <a:t>length 10 </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cm. Find the position, size and nature of the image formed. Also draw </a:t>
              </a:r>
              <a:r>
                <a:rPr lang="en-US" sz="2000" dirty="0" smtClean="0">
                  <a:solidFill>
                    <a:schemeClr val="bg1"/>
                  </a:solidFill>
                  <a:effectLst>
                    <a:outerShdw blurRad="38100" dist="38100" dir="2700000" algn="tl">
                      <a:srgbClr val="000000">
                        <a:alpha val="43137"/>
                      </a:srgbClr>
                    </a:outerShdw>
                  </a:effectLst>
                  <a:latin typeface="Tw Cen MT" panose="020B0602020104020603" pitchFamily="34" charset="0"/>
                </a:rPr>
                <a:t>the ray </a:t>
              </a:r>
              <a:r>
                <a:rPr lang="en-US" sz="2000" dirty="0">
                  <a:solidFill>
                    <a:schemeClr val="bg1"/>
                  </a:solidFill>
                  <a:effectLst>
                    <a:outerShdw blurRad="38100" dist="38100" dir="2700000" algn="tl">
                      <a:srgbClr val="000000">
                        <a:alpha val="43137"/>
                      </a:srgbClr>
                    </a:outerShdw>
                  </a:effectLst>
                  <a:latin typeface="Tw Cen MT" panose="020B0602020104020603" pitchFamily="34" charset="0"/>
                </a:rPr>
                <a:t>diagram.</a:t>
              </a:r>
              <a:endParaRPr lang="en-US" sz="2000" b="1"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grpSp>
      <p:sp>
        <p:nvSpPr>
          <p:cNvPr id="13" name="Rectangle 12"/>
          <p:cNvSpPr/>
          <p:nvPr/>
        </p:nvSpPr>
        <p:spPr>
          <a:xfrm>
            <a:off x="154258" y="1123950"/>
            <a:ext cx="689611" cy="400110"/>
          </a:xfrm>
          <a:prstGeom prst="rect">
            <a:avLst/>
          </a:prstGeom>
        </p:spPr>
        <p:txBody>
          <a:bodyPr wrap="none">
            <a:spAutoFit/>
          </a:bodyPr>
          <a:lstStyle/>
          <a:p>
            <a:pPr algn="ctr"/>
            <a:r>
              <a:rPr lang="en-US" sz="2000" dirty="0">
                <a:ln w="12700">
                  <a:solidFill>
                    <a:prstClr val="black"/>
                  </a:solidFill>
                </a:ln>
                <a:solidFill>
                  <a:schemeClr val="bg1"/>
                </a:solidFill>
                <a:latin typeface="Aharoni" pitchFamily="2" charset="-79"/>
                <a:cs typeface="Aharoni" pitchFamily="2" charset="-79"/>
              </a:rPr>
              <a:t>Ans.</a:t>
            </a:r>
          </a:p>
        </p:txBody>
      </p:sp>
      <p:sp>
        <p:nvSpPr>
          <p:cNvPr id="16" name="Rectangle 15"/>
          <p:cNvSpPr/>
          <p:nvPr/>
        </p:nvSpPr>
        <p:spPr>
          <a:xfrm>
            <a:off x="840121" y="1123950"/>
            <a:ext cx="3731879" cy="400110"/>
          </a:xfrm>
          <a:prstGeom prst="rect">
            <a:avLst/>
          </a:prstGeom>
        </p:spPr>
        <p:txBody>
          <a:bodyPr wrap="square">
            <a:spAutoFit/>
          </a:bodyPr>
          <a:lstStyle/>
          <a:p>
            <a:pPr>
              <a:tabLst>
                <a:tab pos="406400" algn="ctr"/>
              </a:tabLst>
            </a:pPr>
            <a:r>
              <a:rPr lang="pt-BR" sz="2000" dirty="0">
                <a:solidFill>
                  <a:schemeClr val="bg1"/>
                </a:solidFill>
                <a:effectLst>
                  <a:outerShdw blurRad="38100" dist="38100" dir="2700000" algn="tl">
                    <a:srgbClr val="000000">
                      <a:alpha val="43137"/>
                    </a:srgbClr>
                  </a:outerShdw>
                </a:effectLst>
                <a:latin typeface="+mj-lt"/>
              </a:rPr>
              <a:t>h</a:t>
            </a:r>
            <a:r>
              <a:rPr lang="pt-BR" sz="2000" baseline="-25000" dirty="0">
                <a:solidFill>
                  <a:schemeClr val="bg1"/>
                </a:solidFill>
                <a:effectLst>
                  <a:outerShdw blurRad="38100" dist="38100" dir="2700000" algn="tl">
                    <a:srgbClr val="000000">
                      <a:alpha val="43137"/>
                    </a:srgbClr>
                  </a:outerShdw>
                </a:effectLst>
                <a:latin typeface="+mj-lt"/>
              </a:rPr>
              <a:t>1</a:t>
            </a:r>
            <a:r>
              <a:rPr lang="pt-BR" sz="2000" dirty="0">
                <a:solidFill>
                  <a:schemeClr val="bg1"/>
                </a:solidFill>
                <a:effectLst>
                  <a:outerShdw blurRad="38100" dist="38100" dir="2700000" algn="tl">
                    <a:srgbClr val="000000">
                      <a:alpha val="43137"/>
                    </a:srgbClr>
                  </a:outerShdw>
                </a:effectLst>
                <a:latin typeface="+mj-lt"/>
              </a:rPr>
              <a:t>= </a:t>
            </a:r>
            <a:r>
              <a:rPr lang="pt-BR" sz="2000" dirty="0" smtClean="0">
                <a:solidFill>
                  <a:schemeClr val="bg1"/>
                </a:solidFill>
                <a:effectLst>
                  <a:outerShdw blurRad="38100" dist="38100" dir="2700000" algn="tl">
                    <a:srgbClr val="000000">
                      <a:alpha val="43137"/>
                    </a:srgbClr>
                  </a:outerShdw>
                </a:effectLst>
                <a:latin typeface="+mj-lt"/>
              </a:rPr>
              <a:t>+5 </a:t>
            </a:r>
            <a:r>
              <a:rPr lang="pt-BR" sz="2000" dirty="0">
                <a:solidFill>
                  <a:schemeClr val="bg1"/>
                </a:solidFill>
                <a:effectLst>
                  <a:outerShdw blurRad="38100" dist="38100" dir="2700000" algn="tl">
                    <a:srgbClr val="000000">
                      <a:alpha val="43137"/>
                    </a:srgbClr>
                  </a:outerShdw>
                </a:effectLst>
                <a:latin typeface="+mj-lt"/>
              </a:rPr>
              <a:t>cm, u = –</a:t>
            </a:r>
            <a:r>
              <a:rPr lang="pt-BR" sz="2000" dirty="0" smtClean="0">
                <a:solidFill>
                  <a:schemeClr val="bg1"/>
                </a:solidFill>
                <a:effectLst>
                  <a:outerShdw blurRad="38100" dist="38100" dir="2700000" algn="tl">
                    <a:srgbClr val="000000">
                      <a:alpha val="43137"/>
                    </a:srgbClr>
                  </a:outerShdw>
                </a:effectLst>
                <a:latin typeface="+mj-lt"/>
              </a:rPr>
              <a:t>25 </a:t>
            </a:r>
            <a:r>
              <a:rPr lang="pt-BR" sz="2000" dirty="0">
                <a:solidFill>
                  <a:schemeClr val="bg1"/>
                </a:solidFill>
                <a:effectLst>
                  <a:outerShdw blurRad="38100" dist="38100" dir="2700000" algn="tl">
                    <a:srgbClr val="000000">
                      <a:alpha val="43137"/>
                    </a:srgbClr>
                  </a:outerShdw>
                </a:effectLst>
                <a:latin typeface="+mj-lt"/>
              </a:rPr>
              <a:t>cm, </a:t>
            </a:r>
            <a:r>
              <a:rPr lang="pt-BR" sz="2000" dirty="0" smtClean="0">
                <a:solidFill>
                  <a:schemeClr val="bg1"/>
                </a:solidFill>
                <a:effectLst>
                  <a:outerShdw blurRad="38100" dist="38100" dir="2700000" algn="tl">
                    <a:srgbClr val="000000">
                      <a:alpha val="43137"/>
                    </a:srgbClr>
                  </a:outerShdw>
                </a:effectLst>
                <a:latin typeface="+mj-lt"/>
              </a:rPr>
              <a:t>f </a:t>
            </a:r>
            <a:r>
              <a:rPr lang="pt-BR" sz="2000" dirty="0">
                <a:solidFill>
                  <a:schemeClr val="bg1"/>
                </a:solidFill>
                <a:effectLst>
                  <a:outerShdw blurRad="38100" dist="38100" dir="2700000" algn="tl">
                    <a:srgbClr val="000000">
                      <a:alpha val="43137"/>
                    </a:srgbClr>
                  </a:outerShdw>
                </a:effectLst>
                <a:latin typeface="+mj-lt"/>
              </a:rPr>
              <a:t>= </a:t>
            </a:r>
            <a:r>
              <a:rPr lang="pt-BR" sz="2000" dirty="0" smtClean="0">
                <a:solidFill>
                  <a:schemeClr val="bg1"/>
                </a:solidFill>
                <a:effectLst>
                  <a:outerShdw blurRad="38100" dist="38100" dir="2700000" algn="tl">
                    <a:srgbClr val="000000">
                      <a:alpha val="43137"/>
                    </a:srgbClr>
                  </a:outerShdw>
                </a:effectLst>
                <a:latin typeface="+mj-lt"/>
              </a:rPr>
              <a:t>+10cm</a:t>
            </a:r>
            <a:r>
              <a:rPr lang="pt-BR" sz="2000" dirty="0">
                <a:solidFill>
                  <a:schemeClr val="bg1"/>
                </a:solidFill>
                <a:effectLst>
                  <a:outerShdw blurRad="38100" dist="38100" dir="2700000" algn="tl">
                    <a:srgbClr val="000000">
                      <a:alpha val="43137"/>
                    </a:srgbClr>
                  </a:outerShdw>
                </a:effectLst>
                <a:latin typeface="+mj-lt"/>
              </a:rPr>
              <a:t>,</a:t>
            </a:r>
            <a:endParaRPr lang="en-US" dirty="0">
              <a:solidFill>
                <a:schemeClr val="bg1"/>
              </a:solidFill>
              <a:effectLst>
                <a:outerShdw blurRad="38100" dist="38100" dir="2700000" algn="tl">
                  <a:srgbClr val="000000">
                    <a:alpha val="43137"/>
                  </a:srgbClr>
                </a:outerShdw>
              </a:effectLst>
              <a:latin typeface="+mj-lt"/>
              <a:cs typeface="Aharoni" pitchFamily="2" charset="-79"/>
            </a:endParaRPr>
          </a:p>
        </p:txBody>
      </p:sp>
      <p:grpSp>
        <p:nvGrpSpPr>
          <p:cNvPr id="6" name="Group 5"/>
          <p:cNvGrpSpPr/>
          <p:nvPr/>
        </p:nvGrpSpPr>
        <p:grpSpPr>
          <a:xfrm>
            <a:off x="1034679" y="2607605"/>
            <a:ext cx="513128" cy="632426"/>
            <a:chOff x="1061672" y="3639452"/>
            <a:chExt cx="513128" cy="632426"/>
          </a:xfrm>
        </p:grpSpPr>
        <p:sp>
          <p:nvSpPr>
            <p:cNvPr id="47" name="TextBox 46"/>
            <p:cNvSpPr txBox="1"/>
            <p:nvPr/>
          </p:nvSpPr>
          <p:spPr>
            <a:xfrm>
              <a:off x="1127736" y="3639452"/>
              <a:ext cx="381000"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sp>
          <p:nvSpPr>
            <p:cNvPr id="48" name="TextBox 47"/>
            <p:cNvSpPr txBox="1"/>
            <p:nvPr/>
          </p:nvSpPr>
          <p:spPr>
            <a:xfrm>
              <a:off x="1061672" y="3902546"/>
              <a:ext cx="513128"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10</a:t>
              </a:r>
              <a:endParaRPr lang="en-US" dirty="0">
                <a:solidFill>
                  <a:schemeClr val="bg1"/>
                </a:solidFill>
                <a:latin typeface="+mj-lt"/>
                <a:cs typeface="Times New Roman" pitchFamily="18" charset="0"/>
              </a:endParaRPr>
            </a:p>
          </p:txBody>
        </p:sp>
        <p:cxnSp>
          <p:nvCxnSpPr>
            <p:cNvPr id="49" name="Straight Connector 48"/>
            <p:cNvCxnSpPr/>
            <p:nvPr/>
          </p:nvCxnSpPr>
          <p:spPr>
            <a:xfrm>
              <a:off x="1159314" y="3942418"/>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1485894" y="2708199"/>
            <a:ext cx="261944" cy="369332"/>
          </a:xfrm>
          <a:prstGeom prst="rect">
            <a:avLst/>
          </a:prstGeom>
          <a:noFill/>
        </p:spPr>
        <p:txBody>
          <a:bodyPr wrap="square" rtlCol="0">
            <a:spAutoFit/>
          </a:bodyPr>
          <a:lstStyle/>
          <a:p>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grpSp>
        <p:nvGrpSpPr>
          <p:cNvPr id="5" name="Group 4"/>
          <p:cNvGrpSpPr/>
          <p:nvPr/>
        </p:nvGrpSpPr>
        <p:grpSpPr>
          <a:xfrm>
            <a:off x="1685156" y="2575723"/>
            <a:ext cx="657996" cy="647696"/>
            <a:chOff x="1651000" y="3607120"/>
            <a:chExt cx="657996" cy="647696"/>
          </a:xfrm>
        </p:grpSpPr>
        <p:sp>
          <p:nvSpPr>
            <p:cNvPr id="53" name="TextBox 52"/>
            <p:cNvSpPr txBox="1"/>
            <p:nvPr/>
          </p:nvSpPr>
          <p:spPr>
            <a:xfrm>
              <a:off x="1651000" y="3885484"/>
              <a:ext cx="657996"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(-25)</a:t>
              </a:r>
              <a:endParaRPr lang="en-US" dirty="0">
                <a:solidFill>
                  <a:schemeClr val="bg1"/>
                </a:solidFill>
                <a:latin typeface="+mj-lt"/>
                <a:cs typeface="Times New Roman" pitchFamily="18" charset="0"/>
              </a:endParaRPr>
            </a:p>
          </p:txBody>
        </p:sp>
        <p:cxnSp>
          <p:nvCxnSpPr>
            <p:cNvPr id="54" name="Straight Connector 53"/>
            <p:cNvCxnSpPr/>
            <p:nvPr/>
          </p:nvCxnSpPr>
          <p:spPr>
            <a:xfrm>
              <a:off x="1752600" y="3941460"/>
              <a:ext cx="46558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789498" y="3607120"/>
              <a:ext cx="381000" cy="369333"/>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grpSp>
      <p:sp>
        <p:nvSpPr>
          <p:cNvPr id="119" name="TextBox 118"/>
          <p:cNvSpPr txBox="1"/>
          <p:nvPr/>
        </p:nvSpPr>
        <p:spPr>
          <a:xfrm>
            <a:off x="1752600" y="4565474"/>
            <a:ext cx="1720603" cy="346247"/>
          </a:xfrm>
          <a:prstGeom prst="rect">
            <a:avLst/>
          </a:prstGeom>
          <a:noFill/>
          <a:ln w="9525">
            <a:noFill/>
            <a:miter lim="800000"/>
            <a:headEnd/>
            <a:tailEnd/>
          </a:ln>
        </p:spPr>
        <p:txBody>
          <a:bodyPr wrap="none" lIns="68550" tIns="34289" rIns="68550" bIns="34289">
            <a:spAutoFit/>
          </a:bodyPr>
          <a:lstStyle>
            <a:defPPr>
              <a:defRPr lang="en-US"/>
            </a:defPPr>
            <a:lvl1pPr>
              <a:defRPr sz="1600" b="1">
                <a:solidFill>
                  <a:srgbClr val="0000CC"/>
                </a:solidFill>
                <a:latin typeface="Book Antiqua" pitchFamily="18" charset="0"/>
              </a:defRPr>
            </a:lvl1pPr>
          </a:lstStyle>
          <a:p>
            <a:r>
              <a:rPr lang="en-US" sz="1800" dirty="0">
                <a:solidFill>
                  <a:schemeClr val="bg1"/>
                </a:solidFill>
                <a:effectLst>
                  <a:outerShdw blurRad="38100" dist="38100" dir="2700000" algn="tl">
                    <a:srgbClr val="000000">
                      <a:alpha val="43137"/>
                    </a:srgbClr>
                  </a:outerShdw>
                </a:effectLst>
                <a:sym typeface="Symbol"/>
              </a:rPr>
              <a:t> </a:t>
            </a:r>
            <a:r>
              <a:rPr lang="en-US" sz="1800" dirty="0" smtClean="0">
                <a:solidFill>
                  <a:schemeClr val="bg1"/>
                </a:solidFill>
                <a:effectLst>
                  <a:outerShdw blurRad="38100" dist="38100" dir="2700000" algn="tl">
                    <a:srgbClr val="000000">
                      <a:alpha val="43137"/>
                    </a:srgbClr>
                  </a:outerShdw>
                </a:effectLst>
              </a:rPr>
              <a:t>v  </a:t>
            </a:r>
            <a:r>
              <a:rPr lang="en-US" sz="1800" dirty="0">
                <a:solidFill>
                  <a:schemeClr val="bg1"/>
                </a:solidFill>
                <a:effectLst>
                  <a:outerShdw blurRad="38100" dist="38100" dir="2700000" algn="tl">
                    <a:srgbClr val="000000">
                      <a:alpha val="43137"/>
                    </a:srgbClr>
                  </a:outerShdw>
                </a:effectLst>
              </a:rPr>
              <a:t>= </a:t>
            </a:r>
            <a:r>
              <a:rPr lang="en-US" sz="1800" dirty="0" smtClean="0">
                <a:solidFill>
                  <a:schemeClr val="bg1"/>
                </a:solidFill>
                <a:effectLst>
                  <a:outerShdw blurRad="38100" dist="38100" dir="2700000" algn="tl">
                    <a:srgbClr val="000000">
                      <a:alpha val="43137"/>
                    </a:srgbClr>
                  </a:outerShdw>
                </a:effectLst>
              </a:rPr>
              <a:t>16.67cm </a:t>
            </a:r>
            <a:endParaRPr lang="en-IN" sz="1800" dirty="0">
              <a:solidFill>
                <a:schemeClr val="bg1"/>
              </a:solidFill>
              <a:effectLst>
                <a:outerShdw blurRad="38100" dist="38100" dir="2700000" algn="tl">
                  <a:srgbClr val="000000">
                    <a:alpha val="43137"/>
                  </a:srgbClr>
                </a:outerShdw>
              </a:effectLst>
            </a:endParaRPr>
          </a:p>
        </p:txBody>
      </p:sp>
      <p:sp>
        <p:nvSpPr>
          <p:cNvPr id="120" name="Rectangle 119"/>
          <p:cNvSpPr/>
          <p:nvPr/>
        </p:nvSpPr>
        <p:spPr>
          <a:xfrm>
            <a:off x="1763808" y="4552950"/>
            <a:ext cx="1685938" cy="371294"/>
          </a:xfrm>
          <a:prstGeom prst="rect">
            <a:avLst/>
          </a:prstGeom>
          <a:ln w="12700">
            <a:solidFill>
              <a:srgbClr val="FFFF00"/>
            </a:solidFill>
            <a:headEnd type="triangle" w="med" len="med"/>
            <a:tailEnd type="none" w="med" len="med"/>
          </a:ln>
          <a:effectLst>
            <a:glow rad="50800">
              <a:srgbClr val="FF0000">
                <a:alpha val="7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latin typeface="Tw Cen MT" panose="020B0602020104020603" pitchFamily="34" charset="0"/>
            </a:endParaRPr>
          </a:p>
        </p:txBody>
      </p:sp>
      <p:grpSp>
        <p:nvGrpSpPr>
          <p:cNvPr id="95" name="Group 139"/>
          <p:cNvGrpSpPr/>
          <p:nvPr/>
        </p:nvGrpSpPr>
        <p:grpSpPr>
          <a:xfrm>
            <a:off x="492529" y="1493763"/>
            <a:ext cx="1641071" cy="633330"/>
            <a:chOff x="1524000" y="2872409"/>
            <a:chExt cx="1641071" cy="844439"/>
          </a:xfrm>
        </p:grpSpPr>
        <p:sp>
          <p:nvSpPr>
            <p:cNvPr id="97" name="TextBox 96"/>
            <p:cNvSpPr txBox="1"/>
            <p:nvPr/>
          </p:nvSpPr>
          <p:spPr>
            <a:xfrm>
              <a:off x="1524000" y="2873612"/>
              <a:ext cx="381000" cy="492443"/>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sp>
          <p:nvSpPr>
            <p:cNvPr id="104" name="TextBox 103"/>
            <p:cNvSpPr txBox="1"/>
            <p:nvPr/>
          </p:nvSpPr>
          <p:spPr>
            <a:xfrm>
              <a:off x="1524000" y="3224405"/>
              <a:ext cx="381000" cy="492443"/>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v</a:t>
              </a:r>
              <a:endParaRPr lang="en-US" dirty="0">
                <a:solidFill>
                  <a:schemeClr val="bg1"/>
                </a:solidFill>
                <a:latin typeface="+mj-lt"/>
                <a:cs typeface="Times New Roman" pitchFamily="18" charset="0"/>
              </a:endParaRPr>
            </a:p>
          </p:txBody>
        </p:sp>
        <p:cxnSp>
          <p:nvCxnSpPr>
            <p:cNvPr id="105" name="Straight Connector 104"/>
            <p:cNvCxnSpPr/>
            <p:nvPr/>
          </p:nvCxnSpPr>
          <p:spPr>
            <a:xfrm>
              <a:off x="1540314" y="3277567"/>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863321" y="3027813"/>
              <a:ext cx="304800" cy="492445"/>
            </a:xfrm>
            <a:prstGeom prst="rect">
              <a:avLst/>
            </a:prstGeom>
            <a:noFill/>
          </p:spPr>
          <p:txBody>
            <a:bodyPr wrap="square" rtlCol="0">
              <a:spAutoFit/>
            </a:bodyPr>
            <a:lstStyle/>
            <a:p>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
          <p:nvSpPr>
            <p:cNvPr id="111" name="TextBox 110"/>
            <p:cNvSpPr txBox="1"/>
            <p:nvPr/>
          </p:nvSpPr>
          <p:spPr>
            <a:xfrm>
              <a:off x="2101042" y="2873612"/>
              <a:ext cx="381000" cy="49244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sp>
          <p:nvSpPr>
            <p:cNvPr id="115" name="TextBox 114"/>
            <p:cNvSpPr txBox="1"/>
            <p:nvPr/>
          </p:nvSpPr>
          <p:spPr>
            <a:xfrm>
              <a:off x="2098271" y="3224403"/>
              <a:ext cx="381000" cy="492445"/>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u</a:t>
              </a:r>
              <a:endParaRPr lang="en-US" dirty="0">
                <a:solidFill>
                  <a:schemeClr val="bg1"/>
                </a:solidFill>
                <a:latin typeface="+mj-lt"/>
                <a:cs typeface="Times New Roman" pitchFamily="18" charset="0"/>
              </a:endParaRPr>
            </a:p>
          </p:txBody>
        </p:sp>
        <p:cxnSp>
          <p:nvCxnSpPr>
            <p:cNvPr id="116" name="Straight Connector 115"/>
            <p:cNvCxnSpPr/>
            <p:nvPr/>
          </p:nvCxnSpPr>
          <p:spPr>
            <a:xfrm>
              <a:off x="2114585" y="3277566"/>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485621" y="3027814"/>
              <a:ext cx="345048" cy="492443"/>
            </a:xfrm>
            <a:prstGeom prst="rect">
              <a:avLst/>
            </a:prstGeom>
            <a:noFill/>
          </p:spPr>
          <p:txBody>
            <a:bodyPr wrap="square" rtlCol="0">
              <a:spAutoFit/>
            </a:bodyPr>
            <a:lstStyle/>
            <a:p>
              <a:r>
                <a:rPr lang="en-US" dirty="0" smtClean="0">
                  <a:solidFill>
                    <a:schemeClr val="bg1"/>
                  </a:solidFill>
                  <a:latin typeface="+mj-lt"/>
                  <a:cs typeface="Times New Roman" pitchFamily="18" charset="0"/>
                </a:rPr>
                <a:t>=   </a:t>
              </a:r>
              <a:endParaRPr lang="en-US" dirty="0">
                <a:solidFill>
                  <a:schemeClr val="bg1"/>
                </a:solidFill>
                <a:latin typeface="+mj-lt"/>
                <a:cs typeface="Times New Roman" pitchFamily="18" charset="0"/>
              </a:endParaRPr>
            </a:p>
          </p:txBody>
        </p:sp>
        <p:grpSp>
          <p:nvGrpSpPr>
            <p:cNvPr id="151" name="Group 31"/>
            <p:cNvGrpSpPr/>
            <p:nvPr/>
          </p:nvGrpSpPr>
          <p:grpSpPr>
            <a:xfrm>
              <a:off x="2784071" y="3224406"/>
              <a:ext cx="381000" cy="492442"/>
              <a:chOff x="5347575" y="3043636"/>
              <a:chExt cx="381000" cy="492442"/>
            </a:xfrm>
          </p:grpSpPr>
          <p:sp>
            <p:nvSpPr>
              <p:cNvPr id="154" name="TextBox 153"/>
              <p:cNvSpPr txBox="1"/>
              <p:nvPr/>
            </p:nvSpPr>
            <p:spPr>
              <a:xfrm>
                <a:off x="5347575" y="3043636"/>
                <a:ext cx="381000" cy="49244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f</a:t>
                </a:r>
                <a:endParaRPr lang="en-US" dirty="0">
                  <a:solidFill>
                    <a:schemeClr val="bg1"/>
                  </a:solidFill>
                  <a:latin typeface="+mj-lt"/>
                  <a:cs typeface="Times New Roman" pitchFamily="18" charset="0"/>
                </a:endParaRPr>
              </a:p>
            </p:txBody>
          </p:sp>
          <p:cxnSp>
            <p:nvCxnSpPr>
              <p:cNvPr id="155" name="Straight Connector 154"/>
              <p:cNvCxnSpPr/>
              <p:nvPr/>
            </p:nvCxnSpPr>
            <p:spPr>
              <a:xfrm>
                <a:off x="5350115" y="3095518"/>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2" name="TextBox 151"/>
            <p:cNvSpPr txBox="1"/>
            <p:nvPr/>
          </p:nvSpPr>
          <p:spPr>
            <a:xfrm>
              <a:off x="2782259" y="2872409"/>
              <a:ext cx="381000" cy="492443"/>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grpSp>
      <p:grpSp>
        <p:nvGrpSpPr>
          <p:cNvPr id="156" name="Group 139"/>
          <p:cNvGrpSpPr/>
          <p:nvPr/>
        </p:nvGrpSpPr>
        <p:grpSpPr>
          <a:xfrm>
            <a:off x="489926" y="2050023"/>
            <a:ext cx="1641071" cy="633330"/>
            <a:chOff x="1524000" y="2872409"/>
            <a:chExt cx="1641071" cy="844439"/>
          </a:xfrm>
        </p:grpSpPr>
        <p:sp>
          <p:nvSpPr>
            <p:cNvPr id="158" name="TextBox 157"/>
            <p:cNvSpPr txBox="1"/>
            <p:nvPr/>
          </p:nvSpPr>
          <p:spPr>
            <a:xfrm>
              <a:off x="1524000" y="2873612"/>
              <a:ext cx="381000" cy="492443"/>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sp>
          <p:nvSpPr>
            <p:cNvPr id="159" name="TextBox 158"/>
            <p:cNvSpPr txBox="1"/>
            <p:nvPr/>
          </p:nvSpPr>
          <p:spPr>
            <a:xfrm>
              <a:off x="1524000" y="3224403"/>
              <a:ext cx="381000" cy="492443"/>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v</a:t>
              </a:r>
              <a:endParaRPr lang="en-US" dirty="0">
                <a:solidFill>
                  <a:schemeClr val="bg1"/>
                </a:solidFill>
                <a:latin typeface="+mj-lt"/>
                <a:cs typeface="Times New Roman" pitchFamily="18" charset="0"/>
              </a:endParaRPr>
            </a:p>
          </p:txBody>
        </p:sp>
        <p:cxnSp>
          <p:nvCxnSpPr>
            <p:cNvPr id="160" name="Straight Connector 159"/>
            <p:cNvCxnSpPr/>
            <p:nvPr/>
          </p:nvCxnSpPr>
          <p:spPr>
            <a:xfrm>
              <a:off x="1540314" y="3277567"/>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863321" y="3027813"/>
              <a:ext cx="304800" cy="492445"/>
            </a:xfrm>
            <a:prstGeom prst="rect">
              <a:avLst/>
            </a:prstGeom>
            <a:noFill/>
          </p:spPr>
          <p:txBody>
            <a:bodyPr wrap="square" rtlCol="0">
              <a:spAutoFit/>
            </a:bodyPr>
            <a:lstStyle/>
            <a:p>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
          <p:nvSpPr>
            <p:cNvPr id="162" name="TextBox 161"/>
            <p:cNvSpPr txBox="1"/>
            <p:nvPr/>
          </p:nvSpPr>
          <p:spPr>
            <a:xfrm>
              <a:off x="2101042" y="2873612"/>
              <a:ext cx="381000" cy="49244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sp>
          <p:nvSpPr>
            <p:cNvPr id="163" name="TextBox 162"/>
            <p:cNvSpPr txBox="1"/>
            <p:nvPr/>
          </p:nvSpPr>
          <p:spPr>
            <a:xfrm>
              <a:off x="2098271" y="3224403"/>
              <a:ext cx="381000" cy="492445"/>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f</a:t>
              </a:r>
              <a:endParaRPr lang="en-US" dirty="0">
                <a:solidFill>
                  <a:schemeClr val="bg1"/>
                </a:solidFill>
                <a:latin typeface="+mj-lt"/>
                <a:cs typeface="Times New Roman" pitchFamily="18" charset="0"/>
              </a:endParaRPr>
            </a:p>
          </p:txBody>
        </p:sp>
        <p:cxnSp>
          <p:nvCxnSpPr>
            <p:cNvPr id="164" name="Straight Connector 163"/>
            <p:cNvCxnSpPr/>
            <p:nvPr/>
          </p:nvCxnSpPr>
          <p:spPr>
            <a:xfrm>
              <a:off x="2114585" y="3277566"/>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2485621" y="3027814"/>
              <a:ext cx="273050" cy="492443"/>
            </a:xfrm>
            <a:prstGeom prst="rect">
              <a:avLst/>
            </a:prstGeom>
            <a:noFill/>
          </p:spPr>
          <p:txBody>
            <a:bodyPr wrap="square" rtlCol="0">
              <a:spAutoFit/>
            </a:bodyPr>
            <a:lstStyle/>
            <a:p>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grpSp>
          <p:nvGrpSpPr>
            <p:cNvPr id="172" name="Group 31"/>
            <p:cNvGrpSpPr/>
            <p:nvPr/>
          </p:nvGrpSpPr>
          <p:grpSpPr>
            <a:xfrm>
              <a:off x="2784071" y="3224403"/>
              <a:ext cx="381000" cy="492442"/>
              <a:chOff x="5347575" y="3043633"/>
              <a:chExt cx="381000" cy="492442"/>
            </a:xfrm>
          </p:grpSpPr>
          <p:sp>
            <p:nvSpPr>
              <p:cNvPr id="174" name="TextBox 173"/>
              <p:cNvSpPr txBox="1"/>
              <p:nvPr/>
            </p:nvSpPr>
            <p:spPr>
              <a:xfrm>
                <a:off x="5347575" y="3043633"/>
                <a:ext cx="381000" cy="49244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u</a:t>
                </a:r>
                <a:endParaRPr lang="en-US" dirty="0">
                  <a:solidFill>
                    <a:schemeClr val="bg1"/>
                  </a:solidFill>
                  <a:latin typeface="+mj-lt"/>
                  <a:cs typeface="Times New Roman" pitchFamily="18" charset="0"/>
                </a:endParaRPr>
              </a:p>
            </p:txBody>
          </p:sp>
          <p:cxnSp>
            <p:nvCxnSpPr>
              <p:cNvPr id="175" name="Straight Connector 174"/>
              <p:cNvCxnSpPr/>
              <p:nvPr/>
            </p:nvCxnSpPr>
            <p:spPr>
              <a:xfrm>
                <a:off x="5350115" y="3095518"/>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3" name="TextBox 172"/>
            <p:cNvSpPr txBox="1"/>
            <p:nvPr/>
          </p:nvSpPr>
          <p:spPr>
            <a:xfrm>
              <a:off x="2782259" y="2872409"/>
              <a:ext cx="381000" cy="492443"/>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grpSp>
      <p:sp>
        <p:nvSpPr>
          <p:cNvPr id="176" name="TextBox 175"/>
          <p:cNvSpPr txBox="1"/>
          <p:nvPr/>
        </p:nvSpPr>
        <p:spPr>
          <a:xfrm>
            <a:off x="65977" y="2151542"/>
            <a:ext cx="383438" cy="369332"/>
          </a:xfrm>
          <a:prstGeom prst="rect">
            <a:avLst/>
          </a:prstGeom>
          <a:noFill/>
        </p:spPr>
        <p:txBody>
          <a:bodyPr wrap="none" rtlCol="0">
            <a:spAutoFit/>
          </a:bodyPr>
          <a:lstStyle/>
          <a:p>
            <a:r>
              <a:rPr lang="en-US" dirty="0" smtClean="0">
                <a:solidFill>
                  <a:schemeClr val="bg1"/>
                </a:solidFill>
                <a:effectLst>
                  <a:outerShdw blurRad="38100" dist="38100" dir="2700000" algn="tl">
                    <a:srgbClr val="000000">
                      <a:alpha val="43137"/>
                    </a:srgbClr>
                  </a:outerShdw>
                </a:effectLst>
                <a:sym typeface="Symbol"/>
              </a:rPr>
              <a:t></a:t>
            </a:r>
            <a:endParaRPr lang="en-US" dirty="0">
              <a:solidFill>
                <a:schemeClr val="bg1"/>
              </a:solidFill>
              <a:effectLst>
                <a:outerShdw blurRad="38100" dist="38100" dir="2700000" algn="tl">
                  <a:srgbClr val="000000">
                    <a:alpha val="43137"/>
                  </a:srgbClr>
                </a:outerShdw>
              </a:effectLst>
            </a:endParaRPr>
          </a:p>
        </p:txBody>
      </p:sp>
      <p:sp>
        <p:nvSpPr>
          <p:cNvPr id="177" name="TextBox 176"/>
          <p:cNvSpPr txBox="1"/>
          <p:nvPr/>
        </p:nvSpPr>
        <p:spPr>
          <a:xfrm>
            <a:off x="791810" y="2709306"/>
            <a:ext cx="336905"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grpSp>
        <p:nvGrpSpPr>
          <p:cNvPr id="178" name="Group 177"/>
          <p:cNvGrpSpPr/>
          <p:nvPr/>
        </p:nvGrpSpPr>
        <p:grpSpPr>
          <a:xfrm>
            <a:off x="1032804" y="3174338"/>
            <a:ext cx="513128" cy="632426"/>
            <a:chOff x="1080724" y="3639452"/>
            <a:chExt cx="513128" cy="632426"/>
          </a:xfrm>
        </p:grpSpPr>
        <p:sp>
          <p:nvSpPr>
            <p:cNvPr id="179" name="TextBox 178"/>
            <p:cNvSpPr txBox="1"/>
            <p:nvPr/>
          </p:nvSpPr>
          <p:spPr>
            <a:xfrm>
              <a:off x="1149961" y="3639452"/>
              <a:ext cx="381000"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sp>
          <p:nvSpPr>
            <p:cNvPr id="180" name="TextBox 179"/>
            <p:cNvSpPr txBox="1"/>
            <p:nvPr/>
          </p:nvSpPr>
          <p:spPr>
            <a:xfrm>
              <a:off x="1080724" y="3902546"/>
              <a:ext cx="513128"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10</a:t>
              </a:r>
              <a:endParaRPr lang="en-US" dirty="0">
                <a:solidFill>
                  <a:schemeClr val="bg1"/>
                </a:solidFill>
                <a:latin typeface="+mj-lt"/>
                <a:cs typeface="Times New Roman" pitchFamily="18" charset="0"/>
              </a:endParaRPr>
            </a:p>
          </p:txBody>
        </p:sp>
        <p:cxnSp>
          <p:nvCxnSpPr>
            <p:cNvPr id="181" name="Straight Connector 180"/>
            <p:cNvCxnSpPr/>
            <p:nvPr/>
          </p:nvCxnSpPr>
          <p:spPr>
            <a:xfrm>
              <a:off x="1159314" y="3942418"/>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2" name="TextBox 181"/>
          <p:cNvSpPr txBox="1"/>
          <p:nvPr/>
        </p:nvSpPr>
        <p:spPr>
          <a:xfrm>
            <a:off x="1510651" y="3274932"/>
            <a:ext cx="272930" cy="369332"/>
          </a:xfrm>
          <a:prstGeom prst="rect">
            <a:avLst/>
          </a:prstGeom>
          <a:noFill/>
        </p:spPr>
        <p:txBody>
          <a:bodyPr wrap="square" rtlCol="0">
            <a:spAutoFit/>
          </a:bodyPr>
          <a:lstStyle/>
          <a:p>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grpSp>
        <p:nvGrpSpPr>
          <p:cNvPr id="183" name="Group 182"/>
          <p:cNvGrpSpPr/>
          <p:nvPr/>
        </p:nvGrpSpPr>
        <p:grpSpPr>
          <a:xfrm>
            <a:off x="1746749" y="3173886"/>
            <a:ext cx="505596" cy="633331"/>
            <a:chOff x="1685288" y="3638550"/>
            <a:chExt cx="505596" cy="633331"/>
          </a:xfrm>
        </p:grpSpPr>
        <p:sp>
          <p:nvSpPr>
            <p:cNvPr id="184" name="TextBox 183"/>
            <p:cNvSpPr txBox="1"/>
            <p:nvPr/>
          </p:nvSpPr>
          <p:spPr>
            <a:xfrm>
              <a:off x="1685288" y="3902549"/>
              <a:ext cx="505596"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25</a:t>
              </a:r>
              <a:endParaRPr lang="en-US" dirty="0">
                <a:solidFill>
                  <a:schemeClr val="bg1"/>
                </a:solidFill>
                <a:latin typeface="+mj-lt"/>
                <a:cs typeface="Times New Roman" pitchFamily="18" charset="0"/>
              </a:endParaRPr>
            </a:p>
          </p:txBody>
        </p:sp>
        <p:cxnSp>
          <p:nvCxnSpPr>
            <p:cNvPr id="185" name="Straight Connector 184"/>
            <p:cNvCxnSpPr/>
            <p:nvPr/>
          </p:nvCxnSpPr>
          <p:spPr>
            <a:xfrm>
              <a:off x="1752600" y="3941460"/>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1755780" y="3638550"/>
              <a:ext cx="381000" cy="369333"/>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1</a:t>
              </a:r>
              <a:endParaRPr lang="en-US" dirty="0">
                <a:solidFill>
                  <a:schemeClr val="bg1"/>
                </a:solidFill>
                <a:latin typeface="+mj-lt"/>
                <a:cs typeface="Times New Roman" pitchFamily="18" charset="0"/>
              </a:endParaRPr>
            </a:p>
          </p:txBody>
        </p:sp>
      </p:grpSp>
      <p:sp>
        <p:nvSpPr>
          <p:cNvPr id="187" name="TextBox 186"/>
          <p:cNvSpPr txBox="1"/>
          <p:nvPr/>
        </p:nvSpPr>
        <p:spPr>
          <a:xfrm>
            <a:off x="791810" y="3274932"/>
            <a:ext cx="336905"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grpSp>
        <p:nvGrpSpPr>
          <p:cNvPr id="189" name="Group 188"/>
          <p:cNvGrpSpPr/>
          <p:nvPr/>
        </p:nvGrpSpPr>
        <p:grpSpPr>
          <a:xfrm>
            <a:off x="1013130" y="3744996"/>
            <a:ext cx="882039" cy="670338"/>
            <a:chOff x="1026160" y="3601540"/>
            <a:chExt cx="882039" cy="670338"/>
          </a:xfrm>
        </p:grpSpPr>
        <p:sp>
          <p:nvSpPr>
            <p:cNvPr id="190" name="TextBox 189"/>
            <p:cNvSpPr txBox="1"/>
            <p:nvPr/>
          </p:nvSpPr>
          <p:spPr>
            <a:xfrm>
              <a:off x="1026160" y="3601540"/>
              <a:ext cx="882039"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5 - 2</a:t>
              </a:r>
              <a:endParaRPr lang="en-US" dirty="0">
                <a:solidFill>
                  <a:schemeClr val="bg1"/>
                </a:solidFill>
                <a:latin typeface="+mj-lt"/>
                <a:cs typeface="Times New Roman" pitchFamily="18" charset="0"/>
              </a:endParaRPr>
            </a:p>
          </p:txBody>
        </p:sp>
        <p:sp>
          <p:nvSpPr>
            <p:cNvPr id="191" name="TextBox 190"/>
            <p:cNvSpPr txBox="1"/>
            <p:nvPr/>
          </p:nvSpPr>
          <p:spPr>
            <a:xfrm>
              <a:off x="1214072" y="3902546"/>
              <a:ext cx="513128"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50</a:t>
              </a:r>
              <a:endParaRPr lang="en-US" dirty="0">
                <a:solidFill>
                  <a:schemeClr val="bg1"/>
                </a:solidFill>
                <a:latin typeface="+mj-lt"/>
                <a:cs typeface="Times New Roman" pitchFamily="18" charset="0"/>
              </a:endParaRPr>
            </a:p>
          </p:txBody>
        </p:sp>
        <p:cxnSp>
          <p:nvCxnSpPr>
            <p:cNvPr id="192" name="Straight Connector 191"/>
            <p:cNvCxnSpPr/>
            <p:nvPr/>
          </p:nvCxnSpPr>
          <p:spPr>
            <a:xfrm>
              <a:off x="1159314" y="3942418"/>
              <a:ext cx="61311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4" name="TextBox 193"/>
          <p:cNvSpPr txBox="1"/>
          <p:nvPr/>
        </p:nvSpPr>
        <p:spPr>
          <a:xfrm>
            <a:off x="791810" y="3892355"/>
            <a:ext cx="336905"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sp>
        <p:nvSpPr>
          <p:cNvPr id="205" name="Rectangle 204"/>
          <p:cNvSpPr/>
          <p:nvPr/>
        </p:nvSpPr>
        <p:spPr>
          <a:xfrm>
            <a:off x="3589365" y="4415334"/>
            <a:ext cx="4246535" cy="605294"/>
          </a:xfrm>
          <a:prstGeom prst="rect">
            <a:avLst/>
          </a:prstGeom>
        </p:spPr>
        <p:txBody>
          <a:bodyPr wrap="square">
            <a:spAutoFit/>
          </a:bodyPr>
          <a:lstStyle/>
          <a:p>
            <a:pPr>
              <a:lnSpc>
                <a:spcPts val="2000"/>
              </a:lnSpc>
              <a:tabLst>
                <a:tab pos="406400" algn="ctr"/>
              </a:tabLst>
            </a:pPr>
            <a:r>
              <a:rPr lang="en-US" sz="2000" dirty="0">
                <a:solidFill>
                  <a:schemeClr val="bg1"/>
                </a:solidFill>
                <a:effectLst>
                  <a:outerShdw blurRad="38100" dist="38100" dir="2700000" algn="tl">
                    <a:srgbClr val="000000">
                      <a:alpha val="43137"/>
                    </a:srgbClr>
                  </a:outerShdw>
                </a:effectLst>
                <a:latin typeface="+mj-lt"/>
              </a:rPr>
              <a:t>The image is formed at a distance of 16.67cm on the other side of the lens.</a:t>
            </a:r>
            <a:endParaRPr lang="en-US" dirty="0">
              <a:solidFill>
                <a:schemeClr val="bg1"/>
              </a:solidFill>
              <a:effectLst>
                <a:outerShdw blurRad="38100" dist="38100" dir="2700000" algn="tl">
                  <a:srgbClr val="000000">
                    <a:alpha val="43137"/>
                  </a:srgbClr>
                </a:outerShdw>
              </a:effectLst>
              <a:latin typeface="+mj-lt"/>
              <a:cs typeface="Aharoni" pitchFamily="2" charset="-79"/>
            </a:endParaRPr>
          </a:p>
        </p:txBody>
      </p:sp>
      <p:cxnSp>
        <p:nvCxnSpPr>
          <p:cNvPr id="206" name="Straight Connector 205"/>
          <p:cNvCxnSpPr/>
          <p:nvPr/>
        </p:nvCxnSpPr>
        <p:spPr>
          <a:xfrm>
            <a:off x="3473203" y="1509699"/>
            <a:ext cx="0" cy="256732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7" name="Group 125"/>
          <p:cNvGrpSpPr/>
          <p:nvPr/>
        </p:nvGrpSpPr>
        <p:grpSpPr>
          <a:xfrm>
            <a:off x="3846084" y="1468705"/>
            <a:ext cx="1643063" cy="663181"/>
            <a:chOff x="1636713" y="2311514"/>
            <a:chExt cx="1643063" cy="884244"/>
          </a:xfrm>
        </p:grpSpPr>
        <p:sp>
          <p:nvSpPr>
            <p:cNvPr id="208" name="TextBox 207"/>
            <p:cNvSpPr txBox="1"/>
            <p:nvPr/>
          </p:nvSpPr>
          <p:spPr>
            <a:xfrm>
              <a:off x="1636713" y="2537311"/>
              <a:ext cx="578486" cy="492444"/>
            </a:xfrm>
            <a:prstGeom prst="rect">
              <a:avLst/>
            </a:prstGeom>
            <a:noFill/>
          </p:spPr>
          <p:txBody>
            <a:bodyPr wrap="square" rtlCol="0">
              <a:spAutoFit/>
            </a:bodyPr>
            <a:lstStyle/>
            <a:p>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m =</a:t>
              </a:r>
              <a:endParaRPr lang="en-US" b="1" dirty="0">
                <a:solidFill>
                  <a:schemeClr val="bg1"/>
                </a:solidFill>
                <a:effectLst>
                  <a:outerShdw blurRad="38100" dist="38100" dir="2700000" algn="tl">
                    <a:srgbClr val="000000">
                      <a:alpha val="43137"/>
                    </a:srgbClr>
                  </a:outerShdw>
                </a:effectLst>
                <a:latin typeface="+mj-lt"/>
                <a:cs typeface="Times New Roman" pitchFamily="18" charset="0"/>
              </a:endParaRPr>
            </a:p>
          </p:txBody>
        </p:sp>
        <p:grpSp>
          <p:nvGrpSpPr>
            <p:cNvPr id="209" name="Group 30"/>
            <p:cNvGrpSpPr/>
            <p:nvPr/>
          </p:nvGrpSpPr>
          <p:grpSpPr>
            <a:xfrm>
              <a:off x="2089150" y="2311514"/>
              <a:ext cx="481233" cy="884244"/>
              <a:chOff x="4756150" y="2691440"/>
              <a:chExt cx="481233" cy="884244"/>
            </a:xfrm>
          </p:grpSpPr>
          <p:sp>
            <p:nvSpPr>
              <p:cNvPr id="215" name="TextBox 214"/>
              <p:cNvSpPr txBox="1"/>
              <p:nvPr/>
            </p:nvSpPr>
            <p:spPr>
              <a:xfrm>
                <a:off x="4779108" y="2691440"/>
                <a:ext cx="458275" cy="492443"/>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h</a:t>
                </a:r>
                <a:r>
                  <a:rPr lang="en-US" b="1" baseline="-25000" dirty="0" smtClean="0">
                    <a:solidFill>
                      <a:schemeClr val="bg1"/>
                    </a:solidFill>
                    <a:effectLst>
                      <a:outerShdw blurRad="38100" dist="38100" dir="2700000" algn="tl">
                        <a:srgbClr val="000000">
                          <a:alpha val="43137"/>
                        </a:srgbClr>
                      </a:outerShdw>
                    </a:effectLst>
                    <a:latin typeface="+mj-lt"/>
                    <a:cs typeface="Times New Roman" pitchFamily="18" charset="0"/>
                  </a:rPr>
                  <a:t>2</a:t>
                </a:r>
                <a:endParaRPr lang="en-US" b="1" baseline="-25000" dirty="0">
                  <a:solidFill>
                    <a:schemeClr val="bg1"/>
                  </a:solidFill>
                  <a:effectLst>
                    <a:outerShdw blurRad="38100" dist="38100" dir="2700000" algn="tl">
                      <a:srgbClr val="000000">
                        <a:alpha val="43137"/>
                      </a:srgbClr>
                    </a:outerShdw>
                  </a:effectLst>
                  <a:latin typeface="+mj-lt"/>
                  <a:cs typeface="Times New Roman" pitchFamily="18" charset="0"/>
                </a:endParaRPr>
              </a:p>
            </p:txBody>
          </p:sp>
          <p:sp>
            <p:nvSpPr>
              <p:cNvPr id="216" name="TextBox 215"/>
              <p:cNvSpPr txBox="1"/>
              <p:nvPr/>
            </p:nvSpPr>
            <p:spPr>
              <a:xfrm>
                <a:off x="4756150" y="3083239"/>
                <a:ext cx="470079" cy="492445"/>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h</a:t>
                </a:r>
                <a:r>
                  <a:rPr lang="en-US" b="1" baseline="-25000" dirty="0" smtClean="0">
                    <a:solidFill>
                      <a:schemeClr val="bg1"/>
                    </a:solidFill>
                    <a:effectLst>
                      <a:outerShdw blurRad="38100" dist="38100" dir="2700000" algn="tl">
                        <a:srgbClr val="000000">
                          <a:alpha val="43137"/>
                        </a:srgbClr>
                      </a:outerShdw>
                    </a:effectLst>
                    <a:latin typeface="+mj-lt"/>
                    <a:cs typeface="Times New Roman" pitchFamily="18" charset="0"/>
                  </a:rPr>
                  <a:t>1</a:t>
                </a:r>
                <a:endParaRPr lang="en-US" b="1" baseline="-25000" dirty="0">
                  <a:solidFill>
                    <a:schemeClr val="bg1"/>
                  </a:solidFill>
                  <a:effectLst>
                    <a:outerShdw blurRad="38100" dist="38100" dir="2700000" algn="tl">
                      <a:srgbClr val="000000">
                        <a:alpha val="43137"/>
                      </a:srgbClr>
                    </a:outerShdw>
                  </a:effectLst>
                  <a:latin typeface="+mj-lt"/>
                  <a:cs typeface="Times New Roman" pitchFamily="18" charset="0"/>
                </a:endParaRPr>
              </a:p>
            </p:txBody>
          </p:sp>
          <p:cxnSp>
            <p:nvCxnSpPr>
              <p:cNvPr id="217" name="Straight Connector 216"/>
              <p:cNvCxnSpPr/>
              <p:nvPr/>
            </p:nvCxnSpPr>
            <p:spPr>
              <a:xfrm>
                <a:off x="4815840" y="3163458"/>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0" name="TextBox 209"/>
            <p:cNvSpPr txBox="1"/>
            <p:nvPr/>
          </p:nvSpPr>
          <p:spPr>
            <a:xfrm>
              <a:off x="2514600" y="2537311"/>
              <a:ext cx="336550" cy="492441"/>
            </a:xfrm>
            <a:prstGeom prst="rect">
              <a:avLst/>
            </a:prstGeom>
            <a:noFill/>
          </p:spPr>
          <p:txBody>
            <a:bodyPr wrap="square" rtlCol="0">
              <a:spAutoFit/>
            </a:bodyPr>
            <a:lstStyle/>
            <a:p>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 </a:t>
              </a:r>
              <a:endParaRPr lang="en-US" b="1" dirty="0">
                <a:solidFill>
                  <a:schemeClr val="bg1"/>
                </a:solidFill>
                <a:effectLst>
                  <a:outerShdw blurRad="38100" dist="38100" dir="2700000" algn="tl">
                    <a:srgbClr val="000000">
                      <a:alpha val="43137"/>
                    </a:srgbClr>
                  </a:outerShdw>
                </a:effectLst>
                <a:latin typeface="+mj-lt"/>
                <a:cs typeface="Times New Roman" pitchFamily="18" charset="0"/>
              </a:endParaRPr>
            </a:p>
          </p:txBody>
        </p:sp>
        <p:grpSp>
          <p:nvGrpSpPr>
            <p:cNvPr id="211" name="Group 31"/>
            <p:cNvGrpSpPr/>
            <p:nvPr/>
          </p:nvGrpSpPr>
          <p:grpSpPr>
            <a:xfrm>
              <a:off x="2809876" y="2311514"/>
              <a:ext cx="469900" cy="884242"/>
              <a:chOff x="5476876" y="2691440"/>
              <a:chExt cx="469900" cy="884242"/>
            </a:xfrm>
          </p:grpSpPr>
          <p:sp>
            <p:nvSpPr>
              <p:cNvPr id="212" name="TextBox 211"/>
              <p:cNvSpPr txBox="1"/>
              <p:nvPr/>
            </p:nvSpPr>
            <p:spPr>
              <a:xfrm>
                <a:off x="5476876" y="2691440"/>
                <a:ext cx="469900" cy="49244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v</a:t>
                </a:r>
                <a:endParaRPr lang="en-US" b="1" dirty="0">
                  <a:solidFill>
                    <a:schemeClr val="bg1"/>
                  </a:solidFill>
                  <a:effectLst>
                    <a:outerShdw blurRad="38100" dist="38100" dir="2700000" algn="tl">
                      <a:srgbClr val="000000">
                        <a:alpha val="43137"/>
                      </a:srgbClr>
                    </a:outerShdw>
                  </a:effectLst>
                  <a:latin typeface="+mj-lt"/>
                  <a:cs typeface="Times New Roman" pitchFamily="18" charset="0"/>
                </a:endParaRPr>
              </a:p>
            </p:txBody>
          </p:sp>
          <p:sp>
            <p:nvSpPr>
              <p:cNvPr id="213" name="TextBox 212"/>
              <p:cNvSpPr txBox="1"/>
              <p:nvPr/>
            </p:nvSpPr>
            <p:spPr>
              <a:xfrm>
                <a:off x="5518150" y="3083239"/>
                <a:ext cx="381000" cy="492443"/>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u</a:t>
                </a:r>
                <a:endParaRPr lang="en-US" b="1" dirty="0">
                  <a:solidFill>
                    <a:schemeClr val="bg1"/>
                  </a:solidFill>
                  <a:effectLst>
                    <a:outerShdw blurRad="38100" dist="38100" dir="2700000" algn="tl">
                      <a:srgbClr val="000000">
                        <a:alpha val="43137"/>
                      </a:srgbClr>
                    </a:outerShdw>
                  </a:effectLst>
                  <a:latin typeface="+mj-lt"/>
                  <a:cs typeface="Times New Roman" pitchFamily="18" charset="0"/>
                </a:endParaRPr>
              </a:p>
            </p:txBody>
          </p:sp>
          <p:cxnSp>
            <p:nvCxnSpPr>
              <p:cNvPr id="214" name="Straight Connector 213"/>
              <p:cNvCxnSpPr/>
              <p:nvPr/>
            </p:nvCxnSpPr>
            <p:spPr>
              <a:xfrm>
                <a:off x="5503545" y="3153925"/>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18" name="Group 217"/>
          <p:cNvGrpSpPr/>
          <p:nvPr/>
        </p:nvGrpSpPr>
        <p:grpSpPr>
          <a:xfrm>
            <a:off x="4348278" y="2079589"/>
            <a:ext cx="511674" cy="632428"/>
            <a:chOff x="4275680" y="3727656"/>
            <a:chExt cx="511674" cy="632428"/>
          </a:xfrm>
        </p:grpSpPr>
        <p:sp>
          <p:nvSpPr>
            <p:cNvPr id="219" name="TextBox 218"/>
            <p:cNvSpPr txBox="1"/>
            <p:nvPr/>
          </p:nvSpPr>
          <p:spPr>
            <a:xfrm>
              <a:off x="4275680" y="3727656"/>
              <a:ext cx="511674" cy="36933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vh</a:t>
              </a:r>
              <a:r>
                <a:rPr lang="en-US" b="1" baseline="-25000" dirty="0" smtClean="0">
                  <a:solidFill>
                    <a:schemeClr val="bg1"/>
                  </a:solidFill>
                  <a:effectLst>
                    <a:outerShdw blurRad="38100" dist="38100" dir="2700000" algn="tl">
                      <a:srgbClr val="000000">
                        <a:alpha val="43137"/>
                      </a:srgbClr>
                    </a:outerShdw>
                  </a:effectLst>
                  <a:latin typeface="+mj-lt"/>
                  <a:cs typeface="Times New Roman" pitchFamily="18" charset="0"/>
                </a:rPr>
                <a:t>1</a:t>
              </a:r>
              <a:endParaRPr lang="en-US" b="1" baseline="-25000" dirty="0">
                <a:solidFill>
                  <a:schemeClr val="bg1"/>
                </a:solidFill>
                <a:effectLst>
                  <a:outerShdw blurRad="38100" dist="38100" dir="2700000" algn="tl">
                    <a:srgbClr val="000000">
                      <a:alpha val="43137"/>
                    </a:srgbClr>
                  </a:outerShdw>
                </a:effectLst>
                <a:latin typeface="+mj-lt"/>
                <a:cs typeface="Times New Roman" pitchFamily="18" charset="0"/>
              </a:endParaRPr>
            </a:p>
          </p:txBody>
        </p:sp>
        <p:sp>
          <p:nvSpPr>
            <p:cNvPr id="220" name="TextBox 219"/>
            <p:cNvSpPr txBox="1"/>
            <p:nvPr/>
          </p:nvSpPr>
          <p:spPr>
            <a:xfrm>
              <a:off x="4341017" y="3990751"/>
              <a:ext cx="381000" cy="369333"/>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u</a:t>
              </a:r>
              <a:endParaRPr lang="en-US" b="1" dirty="0">
                <a:solidFill>
                  <a:schemeClr val="bg1"/>
                </a:solidFill>
                <a:effectLst>
                  <a:outerShdw blurRad="38100" dist="38100" dir="2700000" algn="tl">
                    <a:srgbClr val="000000">
                      <a:alpha val="43137"/>
                    </a:srgbClr>
                  </a:outerShdw>
                </a:effectLst>
                <a:latin typeface="+mj-lt"/>
                <a:cs typeface="Times New Roman" pitchFamily="18" charset="0"/>
              </a:endParaRPr>
            </a:p>
          </p:txBody>
        </p:sp>
        <p:cxnSp>
          <p:nvCxnSpPr>
            <p:cNvPr id="221" name="Straight Connector 220"/>
            <p:cNvCxnSpPr/>
            <p:nvPr/>
          </p:nvCxnSpPr>
          <p:spPr>
            <a:xfrm>
              <a:off x="4290822" y="4075073"/>
              <a:ext cx="47326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2" name="TextBox 221"/>
          <p:cNvSpPr txBox="1"/>
          <p:nvPr/>
        </p:nvSpPr>
        <p:spPr>
          <a:xfrm>
            <a:off x="3454703" y="2211137"/>
            <a:ext cx="383438" cy="369332"/>
          </a:xfrm>
          <a:prstGeom prst="rect">
            <a:avLst/>
          </a:prstGeom>
          <a:noFill/>
        </p:spPr>
        <p:txBody>
          <a:bodyPr wrap="none" rtlCol="0">
            <a:spAutoFit/>
          </a:bodyPr>
          <a:lstStyle/>
          <a:p>
            <a:r>
              <a:rPr lang="en-US" dirty="0" smtClean="0">
                <a:solidFill>
                  <a:schemeClr val="bg1"/>
                </a:solidFill>
                <a:effectLst>
                  <a:outerShdw blurRad="38100" dist="38100" dir="2700000" algn="tl">
                    <a:srgbClr val="000000">
                      <a:alpha val="43137"/>
                    </a:srgbClr>
                  </a:outerShdw>
                </a:effectLst>
                <a:sym typeface="Symbol"/>
              </a:rPr>
              <a:t></a:t>
            </a:r>
            <a:endParaRPr lang="en-US" dirty="0">
              <a:solidFill>
                <a:schemeClr val="bg1"/>
              </a:solidFill>
              <a:effectLst>
                <a:outerShdw blurRad="38100" dist="38100" dir="2700000" algn="tl">
                  <a:srgbClr val="000000">
                    <a:alpha val="43137"/>
                  </a:srgbClr>
                </a:outerShdw>
              </a:effectLst>
            </a:endParaRPr>
          </a:p>
        </p:txBody>
      </p:sp>
      <p:sp>
        <p:nvSpPr>
          <p:cNvPr id="96" name="TextBox 95"/>
          <p:cNvSpPr txBox="1"/>
          <p:nvPr/>
        </p:nvSpPr>
        <p:spPr>
          <a:xfrm>
            <a:off x="3770776" y="2211137"/>
            <a:ext cx="634488" cy="36933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h</a:t>
            </a:r>
            <a:r>
              <a:rPr lang="en-US" b="1" baseline="-25000" dirty="0" smtClean="0">
                <a:solidFill>
                  <a:schemeClr val="bg1"/>
                </a:solidFill>
                <a:effectLst>
                  <a:outerShdw blurRad="38100" dist="38100" dir="2700000" algn="tl">
                    <a:srgbClr val="000000">
                      <a:alpha val="43137"/>
                    </a:srgbClr>
                  </a:outerShdw>
                </a:effectLst>
                <a:latin typeface="+mj-lt"/>
                <a:cs typeface="Times New Roman" pitchFamily="18" charset="0"/>
              </a:rPr>
              <a:t>2 </a:t>
            </a:r>
            <a:r>
              <a:rPr lang="en-US" b="1" dirty="0">
                <a:solidFill>
                  <a:schemeClr val="bg1"/>
                </a:solidFill>
                <a:effectLst>
                  <a:outerShdw blurRad="38100" dist="38100" dir="2700000" algn="tl">
                    <a:srgbClr val="000000">
                      <a:alpha val="43137"/>
                    </a:srgbClr>
                  </a:outerShdw>
                </a:effectLst>
                <a:cs typeface="Times New Roman" pitchFamily="18" charset="0"/>
              </a:rPr>
              <a:t>=</a:t>
            </a:r>
            <a:endParaRPr lang="en-US" b="1" baseline="-25000" dirty="0">
              <a:solidFill>
                <a:schemeClr val="bg1"/>
              </a:solidFill>
              <a:effectLst>
                <a:outerShdw blurRad="38100" dist="38100" dir="2700000" algn="tl">
                  <a:srgbClr val="000000">
                    <a:alpha val="43137"/>
                  </a:srgbClr>
                </a:outerShdw>
              </a:effectLst>
              <a:latin typeface="+mj-lt"/>
              <a:cs typeface="Times New Roman" pitchFamily="18" charset="0"/>
            </a:endParaRPr>
          </a:p>
        </p:txBody>
      </p:sp>
      <p:grpSp>
        <p:nvGrpSpPr>
          <p:cNvPr id="99" name="Group 98"/>
          <p:cNvGrpSpPr/>
          <p:nvPr/>
        </p:nvGrpSpPr>
        <p:grpSpPr>
          <a:xfrm>
            <a:off x="4343400" y="2669140"/>
            <a:ext cx="1177497" cy="683227"/>
            <a:chOff x="4290822" y="3727656"/>
            <a:chExt cx="1177497" cy="683227"/>
          </a:xfrm>
        </p:grpSpPr>
        <p:sp>
          <p:nvSpPr>
            <p:cNvPr id="100" name="TextBox 99"/>
            <p:cNvSpPr txBox="1"/>
            <p:nvPr/>
          </p:nvSpPr>
          <p:spPr>
            <a:xfrm>
              <a:off x="4322573" y="3727656"/>
              <a:ext cx="1145746" cy="369332"/>
            </a:xfrm>
            <a:prstGeom prst="rect">
              <a:avLst/>
            </a:prstGeom>
            <a:noFill/>
          </p:spPr>
          <p:txBody>
            <a:bodyPr wrap="square" rtlCol="0">
              <a:spAutoFit/>
            </a:bodyPr>
            <a:lstStyle/>
            <a:p>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16.67 </a:t>
              </a:r>
              <a:r>
                <a:rPr lang="en-US" b="1" dirty="0" smtClean="0">
                  <a:solidFill>
                    <a:schemeClr val="bg1"/>
                  </a:solidFill>
                  <a:effectLst>
                    <a:outerShdw blurRad="38100" dist="38100" dir="2700000" algn="tl">
                      <a:srgbClr val="000000">
                        <a:alpha val="43137"/>
                      </a:srgbClr>
                    </a:outerShdw>
                  </a:effectLst>
                  <a:latin typeface="+mj-lt"/>
                  <a:cs typeface="Times New Roman" pitchFamily="18" charset="0"/>
                  <a:sym typeface="Symbol"/>
                </a:rPr>
                <a:t> 5</a:t>
              </a:r>
              <a:endParaRPr lang="en-US" b="1" baseline="-25000" dirty="0">
                <a:solidFill>
                  <a:schemeClr val="bg1"/>
                </a:solidFill>
                <a:effectLst>
                  <a:outerShdw blurRad="38100" dist="38100" dir="2700000" algn="tl">
                    <a:srgbClr val="000000">
                      <a:alpha val="43137"/>
                    </a:srgbClr>
                  </a:outerShdw>
                </a:effectLst>
                <a:latin typeface="+mj-lt"/>
                <a:cs typeface="Times New Roman" pitchFamily="18" charset="0"/>
              </a:endParaRPr>
            </a:p>
          </p:txBody>
        </p:sp>
        <p:sp>
          <p:nvSpPr>
            <p:cNvPr id="101" name="TextBox 100"/>
            <p:cNvSpPr txBox="1"/>
            <p:nvPr/>
          </p:nvSpPr>
          <p:spPr>
            <a:xfrm>
              <a:off x="4547956" y="4041551"/>
              <a:ext cx="694980" cy="36933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25</a:t>
              </a:r>
              <a:endParaRPr lang="en-US" b="1" dirty="0">
                <a:solidFill>
                  <a:schemeClr val="bg1"/>
                </a:solidFill>
                <a:effectLst>
                  <a:outerShdw blurRad="38100" dist="38100" dir="2700000" algn="tl">
                    <a:srgbClr val="000000">
                      <a:alpha val="43137"/>
                    </a:srgbClr>
                  </a:outerShdw>
                </a:effectLst>
                <a:latin typeface="+mj-lt"/>
                <a:cs typeface="Times New Roman" pitchFamily="18" charset="0"/>
              </a:endParaRPr>
            </a:p>
          </p:txBody>
        </p:sp>
        <p:cxnSp>
          <p:nvCxnSpPr>
            <p:cNvPr id="102" name="Straight Connector 101"/>
            <p:cNvCxnSpPr/>
            <p:nvPr/>
          </p:nvCxnSpPr>
          <p:spPr>
            <a:xfrm>
              <a:off x="4290822" y="4075073"/>
              <a:ext cx="114574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8" name="TextBox 107"/>
          <p:cNvSpPr txBox="1"/>
          <p:nvPr/>
        </p:nvSpPr>
        <p:spPr>
          <a:xfrm>
            <a:off x="3770776" y="2800688"/>
            <a:ext cx="634488" cy="36933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latin typeface="+mj-lt"/>
                <a:cs typeface="Times New Roman" pitchFamily="18" charset="0"/>
              </a:rPr>
              <a:t>h</a:t>
            </a:r>
            <a:r>
              <a:rPr lang="en-US" b="1" baseline="-25000" dirty="0" smtClean="0">
                <a:solidFill>
                  <a:schemeClr val="bg1"/>
                </a:solidFill>
                <a:effectLst>
                  <a:outerShdw blurRad="38100" dist="38100" dir="2700000" algn="tl">
                    <a:srgbClr val="000000">
                      <a:alpha val="43137"/>
                    </a:srgbClr>
                  </a:outerShdw>
                </a:effectLst>
                <a:latin typeface="+mj-lt"/>
                <a:cs typeface="Times New Roman" pitchFamily="18" charset="0"/>
              </a:rPr>
              <a:t>2 </a:t>
            </a:r>
            <a:r>
              <a:rPr lang="en-US" b="1" dirty="0">
                <a:solidFill>
                  <a:schemeClr val="bg1"/>
                </a:solidFill>
                <a:effectLst>
                  <a:outerShdw blurRad="38100" dist="38100" dir="2700000" algn="tl">
                    <a:srgbClr val="000000">
                      <a:alpha val="43137"/>
                    </a:srgbClr>
                  </a:outerShdw>
                </a:effectLst>
                <a:cs typeface="Times New Roman" pitchFamily="18" charset="0"/>
              </a:rPr>
              <a:t>=</a:t>
            </a:r>
            <a:endParaRPr lang="en-US" b="1" baseline="-25000" dirty="0">
              <a:solidFill>
                <a:schemeClr val="bg1"/>
              </a:solidFill>
              <a:effectLst>
                <a:outerShdw blurRad="38100" dist="38100" dir="2700000" algn="tl">
                  <a:srgbClr val="000000">
                    <a:alpha val="43137"/>
                  </a:srgbClr>
                </a:outerShdw>
              </a:effectLst>
              <a:latin typeface="+mj-lt"/>
              <a:cs typeface="Times New Roman" pitchFamily="18" charset="0"/>
            </a:endParaRPr>
          </a:p>
        </p:txBody>
      </p:sp>
      <p:sp>
        <p:nvSpPr>
          <p:cNvPr id="109" name="TextBox 108"/>
          <p:cNvSpPr txBox="1"/>
          <p:nvPr/>
        </p:nvSpPr>
        <p:spPr>
          <a:xfrm>
            <a:off x="5648436" y="2804795"/>
            <a:ext cx="1805562" cy="346247"/>
          </a:xfrm>
          <a:prstGeom prst="rect">
            <a:avLst/>
          </a:prstGeom>
          <a:noFill/>
          <a:ln w="9525">
            <a:noFill/>
            <a:miter lim="800000"/>
            <a:headEnd/>
            <a:tailEnd/>
          </a:ln>
        </p:spPr>
        <p:txBody>
          <a:bodyPr wrap="none" lIns="68550" tIns="34289" rIns="68550" bIns="34289">
            <a:spAutoFit/>
          </a:bodyPr>
          <a:lstStyle>
            <a:defPPr>
              <a:defRPr lang="en-US"/>
            </a:defPPr>
            <a:lvl1pPr>
              <a:defRPr sz="1600" b="1">
                <a:solidFill>
                  <a:srgbClr val="0000CC"/>
                </a:solidFill>
                <a:latin typeface="Book Antiqua" pitchFamily="18" charset="0"/>
              </a:defRPr>
            </a:lvl1pPr>
          </a:lstStyle>
          <a:p>
            <a:r>
              <a:rPr lang="en-US" sz="1800" dirty="0">
                <a:solidFill>
                  <a:schemeClr val="bg1"/>
                </a:solidFill>
                <a:effectLst>
                  <a:outerShdw blurRad="38100" dist="38100" dir="2700000" algn="tl">
                    <a:srgbClr val="000000">
                      <a:alpha val="43137"/>
                    </a:srgbClr>
                  </a:outerShdw>
                </a:effectLst>
                <a:sym typeface="Symbol"/>
              </a:rPr>
              <a:t> </a:t>
            </a:r>
            <a:r>
              <a:rPr lang="en-US" dirty="0">
                <a:solidFill>
                  <a:schemeClr val="bg1"/>
                </a:solidFill>
                <a:effectLst>
                  <a:outerShdw blurRad="38100" dist="38100" dir="2700000" algn="tl">
                    <a:srgbClr val="000000">
                      <a:alpha val="43137"/>
                    </a:srgbClr>
                  </a:outerShdw>
                </a:effectLst>
                <a:cs typeface="Times New Roman" pitchFamily="18" charset="0"/>
              </a:rPr>
              <a:t>h</a:t>
            </a:r>
            <a:r>
              <a:rPr lang="en-US" baseline="-25000" dirty="0">
                <a:solidFill>
                  <a:schemeClr val="bg1"/>
                </a:solidFill>
                <a:effectLst>
                  <a:outerShdw blurRad="38100" dist="38100" dir="2700000" algn="tl">
                    <a:srgbClr val="000000">
                      <a:alpha val="43137"/>
                    </a:srgbClr>
                  </a:outerShdw>
                </a:effectLst>
                <a:cs typeface="Times New Roman" pitchFamily="18" charset="0"/>
              </a:rPr>
              <a:t>2</a:t>
            </a:r>
            <a:r>
              <a:rPr lang="en-US" sz="1800" dirty="0" smtClean="0">
                <a:solidFill>
                  <a:schemeClr val="bg1"/>
                </a:solidFill>
                <a:effectLst>
                  <a:outerShdw blurRad="38100" dist="38100" dir="2700000" algn="tl">
                    <a:srgbClr val="000000">
                      <a:alpha val="43137"/>
                    </a:srgbClr>
                  </a:outerShdw>
                </a:effectLst>
              </a:rPr>
              <a:t>  </a:t>
            </a:r>
            <a:r>
              <a:rPr lang="en-US" sz="1800" dirty="0">
                <a:solidFill>
                  <a:schemeClr val="bg1"/>
                </a:solidFill>
                <a:effectLst>
                  <a:outerShdw blurRad="38100" dist="38100" dir="2700000" algn="tl">
                    <a:srgbClr val="000000">
                      <a:alpha val="43137"/>
                    </a:srgbClr>
                  </a:outerShdw>
                </a:effectLst>
              </a:rPr>
              <a:t>= </a:t>
            </a:r>
            <a:r>
              <a:rPr lang="en-US" sz="1800" dirty="0" smtClean="0">
                <a:solidFill>
                  <a:schemeClr val="bg1"/>
                </a:solidFill>
                <a:effectLst>
                  <a:outerShdw blurRad="38100" dist="38100" dir="2700000" algn="tl">
                    <a:srgbClr val="000000">
                      <a:alpha val="43137"/>
                    </a:srgbClr>
                  </a:outerShdw>
                </a:effectLst>
              </a:rPr>
              <a:t>-3.33 </a:t>
            </a:r>
            <a:r>
              <a:rPr lang="en-US" sz="1800" dirty="0">
                <a:solidFill>
                  <a:schemeClr val="bg1"/>
                </a:solidFill>
                <a:effectLst>
                  <a:outerShdw blurRad="38100" dist="38100" dir="2700000" algn="tl">
                    <a:srgbClr val="000000">
                      <a:alpha val="43137"/>
                    </a:srgbClr>
                  </a:outerShdw>
                </a:effectLst>
              </a:rPr>
              <a:t>cm </a:t>
            </a:r>
            <a:endParaRPr lang="en-IN" sz="1800" dirty="0">
              <a:solidFill>
                <a:schemeClr val="bg1"/>
              </a:solidFill>
              <a:effectLst>
                <a:outerShdw blurRad="38100" dist="38100" dir="2700000" algn="tl">
                  <a:srgbClr val="000000">
                    <a:alpha val="43137"/>
                  </a:srgbClr>
                </a:outerShdw>
              </a:effectLst>
            </a:endParaRPr>
          </a:p>
        </p:txBody>
      </p:sp>
      <p:sp>
        <p:nvSpPr>
          <p:cNvPr id="110" name="Rectangle 109"/>
          <p:cNvSpPr/>
          <p:nvPr/>
        </p:nvSpPr>
        <p:spPr>
          <a:xfrm>
            <a:off x="5659644" y="2792271"/>
            <a:ext cx="1794354" cy="371294"/>
          </a:xfrm>
          <a:prstGeom prst="rect">
            <a:avLst/>
          </a:prstGeom>
          <a:ln w="12700">
            <a:solidFill>
              <a:srgbClr val="FFFF00"/>
            </a:solidFill>
            <a:headEnd type="triangle" w="med" len="med"/>
            <a:tailEnd type="none" w="med" len="med"/>
          </a:ln>
          <a:effectLst>
            <a:glow rad="50800">
              <a:srgbClr val="FF0000">
                <a:alpha val="70000"/>
              </a:srgb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latin typeface="Tw Cen MT" panose="020B0602020104020603" pitchFamily="34" charset="0"/>
            </a:endParaRPr>
          </a:p>
        </p:txBody>
      </p:sp>
      <p:sp>
        <p:nvSpPr>
          <p:cNvPr id="123" name="TextBox 122"/>
          <p:cNvSpPr txBox="1"/>
          <p:nvPr/>
        </p:nvSpPr>
        <p:spPr>
          <a:xfrm>
            <a:off x="791810" y="4504017"/>
            <a:ext cx="336905"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a:t>
            </a:r>
            <a:endParaRPr lang="en-US" dirty="0">
              <a:solidFill>
                <a:schemeClr val="bg1"/>
              </a:solidFill>
              <a:latin typeface="+mj-lt"/>
              <a:cs typeface="Times New Roman" pitchFamily="18" charset="0"/>
            </a:endParaRPr>
          </a:p>
        </p:txBody>
      </p:sp>
      <p:grpSp>
        <p:nvGrpSpPr>
          <p:cNvPr id="124" name="Group 123"/>
          <p:cNvGrpSpPr/>
          <p:nvPr/>
        </p:nvGrpSpPr>
        <p:grpSpPr>
          <a:xfrm>
            <a:off x="1200152" y="4383883"/>
            <a:ext cx="505111" cy="626266"/>
            <a:chOff x="4145760" y="3716480"/>
            <a:chExt cx="505111" cy="626266"/>
          </a:xfrm>
        </p:grpSpPr>
        <p:sp>
          <p:nvSpPr>
            <p:cNvPr id="125" name="TextBox 124"/>
            <p:cNvSpPr txBox="1"/>
            <p:nvPr/>
          </p:nvSpPr>
          <p:spPr>
            <a:xfrm>
              <a:off x="4145760" y="3973414"/>
              <a:ext cx="505111"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50</a:t>
              </a:r>
              <a:endParaRPr lang="en-US" dirty="0">
                <a:solidFill>
                  <a:schemeClr val="bg1"/>
                </a:solidFill>
                <a:latin typeface="+mj-lt"/>
                <a:cs typeface="Times New Roman" pitchFamily="18" charset="0"/>
              </a:endParaRPr>
            </a:p>
          </p:txBody>
        </p:sp>
        <p:sp>
          <p:nvSpPr>
            <p:cNvPr id="126" name="TextBox 125"/>
            <p:cNvSpPr txBox="1"/>
            <p:nvPr/>
          </p:nvSpPr>
          <p:spPr>
            <a:xfrm>
              <a:off x="4182811" y="3716480"/>
              <a:ext cx="431009" cy="369332"/>
            </a:xfrm>
            <a:prstGeom prst="rect">
              <a:avLst/>
            </a:prstGeom>
            <a:noFill/>
          </p:spPr>
          <p:txBody>
            <a:bodyPr wrap="square" rtlCol="0">
              <a:spAutoFit/>
            </a:bodyPr>
            <a:lstStyle/>
            <a:p>
              <a:pPr algn="ctr"/>
              <a:r>
                <a:rPr lang="en-US" dirty="0" smtClean="0">
                  <a:solidFill>
                    <a:schemeClr val="bg1"/>
                  </a:solidFill>
                  <a:latin typeface="+mj-lt"/>
                  <a:cs typeface="Times New Roman" pitchFamily="18" charset="0"/>
                </a:rPr>
                <a:t>3</a:t>
              </a:r>
              <a:endParaRPr lang="en-US" dirty="0">
                <a:solidFill>
                  <a:schemeClr val="bg1"/>
                </a:solidFill>
                <a:latin typeface="+mj-lt"/>
                <a:cs typeface="Times New Roman" pitchFamily="18" charset="0"/>
              </a:endParaRPr>
            </a:p>
          </p:txBody>
        </p:sp>
        <p:cxnSp>
          <p:nvCxnSpPr>
            <p:cNvPr id="127" name="Straight Connector 126"/>
            <p:cNvCxnSpPr/>
            <p:nvPr/>
          </p:nvCxnSpPr>
          <p:spPr>
            <a:xfrm>
              <a:off x="4207314" y="4030623"/>
              <a:ext cx="3657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8" name="TextBox 127"/>
          <p:cNvSpPr txBox="1"/>
          <p:nvPr/>
        </p:nvSpPr>
        <p:spPr>
          <a:xfrm>
            <a:off x="3843588" y="3331377"/>
            <a:ext cx="3632200" cy="646331"/>
          </a:xfrm>
          <a:prstGeom prst="rect">
            <a:avLst/>
          </a:prstGeom>
          <a:noFill/>
          <a:ln>
            <a:solidFill>
              <a:schemeClr val="bg1"/>
            </a:solidFill>
          </a:ln>
        </p:spPr>
        <p:txBody>
          <a:bodyPr wrap="square" rtlCol="0">
            <a:spAutoFit/>
          </a:bodyPr>
          <a:lstStyle/>
          <a:p>
            <a:r>
              <a:rPr lang="en-US" dirty="0">
                <a:solidFill>
                  <a:schemeClr val="bg1"/>
                </a:solidFill>
                <a:effectLst>
                  <a:outerShdw blurRad="38100" dist="38100" dir="2700000" algn="tl">
                    <a:srgbClr val="000000">
                      <a:alpha val="43137"/>
                    </a:srgbClr>
                  </a:outerShdw>
                </a:effectLst>
                <a:sym typeface="Symbol"/>
              </a:rPr>
              <a:t>The image is 3.33 cm high</a:t>
            </a:r>
            <a:r>
              <a:rPr lang="en-US" dirty="0" smtClean="0">
                <a:solidFill>
                  <a:schemeClr val="bg1"/>
                </a:solidFill>
                <a:effectLst>
                  <a:outerShdw blurRad="38100" dist="38100" dir="2700000" algn="tl">
                    <a:srgbClr val="000000">
                      <a:alpha val="43137"/>
                    </a:srgbClr>
                  </a:outerShdw>
                </a:effectLst>
                <a:sym typeface="Symbol"/>
              </a:rPr>
              <a:t>.</a:t>
            </a:r>
          </a:p>
          <a:p>
            <a:r>
              <a:rPr lang="en-US" b="1" dirty="0" smtClean="0">
                <a:solidFill>
                  <a:srgbClr val="FFFF00"/>
                </a:solidFill>
                <a:effectLst>
                  <a:outerShdw blurRad="38100" dist="38100" dir="2700000" algn="tl">
                    <a:srgbClr val="000000">
                      <a:alpha val="43137"/>
                    </a:srgbClr>
                  </a:outerShdw>
                </a:effectLst>
              </a:rPr>
              <a:t>Nature of image : </a:t>
            </a:r>
            <a:r>
              <a:rPr lang="en-US" dirty="0">
                <a:solidFill>
                  <a:schemeClr val="bg1"/>
                </a:solidFill>
                <a:effectLst>
                  <a:outerShdw blurRad="38100" dist="38100" dir="2700000" algn="tl">
                    <a:srgbClr val="000000">
                      <a:alpha val="43137"/>
                    </a:srgbClr>
                  </a:outerShdw>
                </a:effectLst>
              </a:rPr>
              <a:t>Real and inverted.</a:t>
            </a:r>
          </a:p>
        </p:txBody>
      </p:sp>
    </p:spTree>
    <p:extLst>
      <p:ext uri="{BB962C8B-B14F-4D97-AF65-F5344CB8AC3E}">
        <p14:creationId xmlns:p14="http://schemas.microsoft.com/office/powerpoint/2010/main" val="15118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wipe(left)">
                                      <p:cBhvr>
                                        <p:cTn id="22" dur="500"/>
                                        <p:tgtEl>
                                          <p:spTgt spid="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wipe(left)">
                                      <p:cBhvr>
                                        <p:cTn id="27" dur="500"/>
                                        <p:tgtEl>
                                          <p:spTgt spid="1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6"/>
                                        </p:tgtEl>
                                        <p:attrNameLst>
                                          <p:attrName>style.visibility</p:attrName>
                                        </p:attrNameLst>
                                      </p:cBhvr>
                                      <p:to>
                                        <p:strVal val="visible"/>
                                      </p:to>
                                    </p:set>
                                    <p:animEffect transition="in" filter="wipe(left)">
                                      <p:cBhvr>
                                        <p:cTn id="32" dur="500"/>
                                        <p:tgtEl>
                                          <p:spTgt spid="1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7"/>
                                        </p:tgtEl>
                                        <p:attrNameLst>
                                          <p:attrName>style.visibility</p:attrName>
                                        </p:attrNameLst>
                                      </p:cBhvr>
                                      <p:to>
                                        <p:strVal val="visible"/>
                                      </p:to>
                                    </p:set>
                                    <p:animEffect transition="in" filter="wipe(left)">
                                      <p:cBhvr>
                                        <p:cTn id="37" dur="500"/>
                                        <p:tgtEl>
                                          <p:spTgt spid="17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left)">
                                      <p:cBhvr>
                                        <p:cTn id="47" dur="500"/>
                                        <p:tgtEl>
                                          <p:spTgt spid="5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7"/>
                                        </p:tgtEl>
                                        <p:attrNameLst>
                                          <p:attrName>style.visibility</p:attrName>
                                        </p:attrNameLst>
                                      </p:cBhvr>
                                      <p:to>
                                        <p:strVal val="visible"/>
                                      </p:to>
                                    </p:set>
                                    <p:animEffect transition="in" filter="wipe(left)">
                                      <p:cBhvr>
                                        <p:cTn id="57" dur="500"/>
                                        <p:tgtEl>
                                          <p:spTgt spid="18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78"/>
                                        </p:tgtEl>
                                        <p:attrNameLst>
                                          <p:attrName>style.visibility</p:attrName>
                                        </p:attrNameLst>
                                      </p:cBhvr>
                                      <p:to>
                                        <p:strVal val="visible"/>
                                      </p:to>
                                    </p:set>
                                    <p:animEffect transition="in" filter="wipe(left)">
                                      <p:cBhvr>
                                        <p:cTn id="62" dur="500"/>
                                        <p:tgtEl>
                                          <p:spTgt spid="17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2"/>
                                        </p:tgtEl>
                                        <p:attrNameLst>
                                          <p:attrName>style.visibility</p:attrName>
                                        </p:attrNameLst>
                                      </p:cBhvr>
                                      <p:to>
                                        <p:strVal val="visible"/>
                                      </p:to>
                                    </p:set>
                                    <p:animEffect transition="in" filter="wipe(left)">
                                      <p:cBhvr>
                                        <p:cTn id="67" dur="500"/>
                                        <p:tgtEl>
                                          <p:spTgt spid="18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83"/>
                                        </p:tgtEl>
                                        <p:attrNameLst>
                                          <p:attrName>style.visibility</p:attrName>
                                        </p:attrNameLst>
                                      </p:cBhvr>
                                      <p:to>
                                        <p:strVal val="visible"/>
                                      </p:to>
                                    </p:set>
                                    <p:animEffect transition="in" filter="wipe(left)">
                                      <p:cBhvr>
                                        <p:cTn id="72" dur="500"/>
                                        <p:tgtEl>
                                          <p:spTgt spid="1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94"/>
                                        </p:tgtEl>
                                        <p:attrNameLst>
                                          <p:attrName>style.visibility</p:attrName>
                                        </p:attrNameLst>
                                      </p:cBhvr>
                                      <p:to>
                                        <p:strVal val="visible"/>
                                      </p:to>
                                    </p:set>
                                    <p:animEffect transition="in" filter="wipe(left)">
                                      <p:cBhvr>
                                        <p:cTn id="77" dur="500"/>
                                        <p:tgtEl>
                                          <p:spTgt spid="19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89"/>
                                        </p:tgtEl>
                                        <p:attrNameLst>
                                          <p:attrName>style.visibility</p:attrName>
                                        </p:attrNameLst>
                                      </p:cBhvr>
                                      <p:to>
                                        <p:strVal val="visible"/>
                                      </p:to>
                                    </p:set>
                                    <p:animEffect transition="in" filter="wipe(left)">
                                      <p:cBhvr>
                                        <p:cTn id="82" dur="500"/>
                                        <p:tgtEl>
                                          <p:spTgt spid="18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23"/>
                                        </p:tgtEl>
                                        <p:attrNameLst>
                                          <p:attrName>style.visibility</p:attrName>
                                        </p:attrNameLst>
                                      </p:cBhvr>
                                      <p:to>
                                        <p:strVal val="visible"/>
                                      </p:to>
                                    </p:set>
                                    <p:animEffect transition="in" filter="wipe(left)">
                                      <p:cBhvr>
                                        <p:cTn id="87" dur="500"/>
                                        <p:tgtEl>
                                          <p:spTgt spid="1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4"/>
                                        </p:tgtEl>
                                        <p:attrNameLst>
                                          <p:attrName>style.visibility</p:attrName>
                                        </p:attrNameLst>
                                      </p:cBhvr>
                                      <p:to>
                                        <p:strVal val="visible"/>
                                      </p:to>
                                    </p:set>
                                    <p:animEffect transition="in" filter="wipe(left)">
                                      <p:cBhvr>
                                        <p:cTn id="92" dur="500"/>
                                        <p:tgtEl>
                                          <p:spTgt spid="12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19"/>
                                        </p:tgtEl>
                                        <p:attrNameLst>
                                          <p:attrName>style.visibility</p:attrName>
                                        </p:attrNameLst>
                                      </p:cBhvr>
                                      <p:to>
                                        <p:strVal val="visible"/>
                                      </p:to>
                                    </p:set>
                                    <p:animEffect transition="in" filter="wipe(left)">
                                      <p:cBhvr>
                                        <p:cTn id="97" dur="500"/>
                                        <p:tgtEl>
                                          <p:spTgt spid="119"/>
                                        </p:tgtEl>
                                      </p:cBhvr>
                                    </p:animEffect>
                                  </p:childTnLst>
                                </p:cTn>
                              </p:par>
                            </p:childTnLst>
                          </p:cTn>
                        </p:par>
                        <p:par>
                          <p:cTn id="98" fill="hold">
                            <p:stCondLst>
                              <p:cond delay="500"/>
                            </p:stCondLst>
                            <p:childTnLst>
                              <p:par>
                                <p:cTn id="99" presetID="16" presetClass="entr" presetSubtype="21" fill="hold" grpId="0" nodeType="afterEffect">
                                  <p:stCondLst>
                                    <p:cond delay="0"/>
                                  </p:stCondLst>
                                  <p:childTnLst>
                                    <p:set>
                                      <p:cBhvr>
                                        <p:cTn id="100" dur="1" fill="hold">
                                          <p:stCondLst>
                                            <p:cond delay="0"/>
                                          </p:stCondLst>
                                        </p:cTn>
                                        <p:tgtEl>
                                          <p:spTgt spid="120"/>
                                        </p:tgtEl>
                                        <p:attrNameLst>
                                          <p:attrName>style.visibility</p:attrName>
                                        </p:attrNameLst>
                                      </p:cBhvr>
                                      <p:to>
                                        <p:strVal val="visible"/>
                                      </p:to>
                                    </p:set>
                                    <p:animEffect transition="in" filter="barn(inVertical)">
                                      <p:cBhvr>
                                        <p:cTn id="101" dur="500"/>
                                        <p:tgtEl>
                                          <p:spTgt spid="12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05"/>
                                        </p:tgtEl>
                                        <p:attrNameLst>
                                          <p:attrName>style.visibility</p:attrName>
                                        </p:attrNameLst>
                                      </p:cBhvr>
                                      <p:to>
                                        <p:strVal val="visible"/>
                                      </p:to>
                                    </p:set>
                                    <p:animEffect transition="in" filter="wipe(left)">
                                      <p:cBhvr>
                                        <p:cTn id="106" dur="500"/>
                                        <p:tgtEl>
                                          <p:spTgt spid="20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206"/>
                                        </p:tgtEl>
                                        <p:attrNameLst>
                                          <p:attrName>style.visibility</p:attrName>
                                        </p:attrNameLst>
                                      </p:cBhvr>
                                      <p:to>
                                        <p:strVal val="visible"/>
                                      </p:to>
                                    </p:set>
                                    <p:animEffect transition="in" filter="wipe(up)">
                                      <p:cBhvr>
                                        <p:cTn id="111" dur="500"/>
                                        <p:tgtEl>
                                          <p:spTgt spid="20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207"/>
                                        </p:tgtEl>
                                        <p:attrNameLst>
                                          <p:attrName>style.visibility</p:attrName>
                                        </p:attrNameLst>
                                      </p:cBhvr>
                                      <p:to>
                                        <p:strVal val="visible"/>
                                      </p:to>
                                    </p:set>
                                    <p:animEffect transition="in" filter="wipe(left)">
                                      <p:cBhvr>
                                        <p:cTn id="116" dur="500"/>
                                        <p:tgtEl>
                                          <p:spTgt spid="20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222"/>
                                        </p:tgtEl>
                                        <p:attrNameLst>
                                          <p:attrName>style.visibility</p:attrName>
                                        </p:attrNameLst>
                                      </p:cBhvr>
                                      <p:to>
                                        <p:strVal val="visible"/>
                                      </p:to>
                                    </p:set>
                                    <p:animEffect transition="in" filter="wipe(left)">
                                      <p:cBhvr>
                                        <p:cTn id="121" dur="500"/>
                                        <p:tgtEl>
                                          <p:spTgt spid="22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96"/>
                                        </p:tgtEl>
                                        <p:attrNameLst>
                                          <p:attrName>style.visibility</p:attrName>
                                        </p:attrNameLst>
                                      </p:cBhvr>
                                      <p:to>
                                        <p:strVal val="visible"/>
                                      </p:to>
                                    </p:set>
                                    <p:animEffect transition="in" filter="wipe(left)">
                                      <p:cBhvr>
                                        <p:cTn id="126" dur="500"/>
                                        <p:tgtEl>
                                          <p:spTgt spid="9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218"/>
                                        </p:tgtEl>
                                        <p:attrNameLst>
                                          <p:attrName>style.visibility</p:attrName>
                                        </p:attrNameLst>
                                      </p:cBhvr>
                                      <p:to>
                                        <p:strVal val="visible"/>
                                      </p:to>
                                    </p:set>
                                    <p:animEffect transition="in" filter="wipe(left)">
                                      <p:cBhvr>
                                        <p:cTn id="131" dur="500"/>
                                        <p:tgtEl>
                                          <p:spTgt spid="218"/>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08"/>
                                        </p:tgtEl>
                                        <p:attrNameLst>
                                          <p:attrName>style.visibility</p:attrName>
                                        </p:attrNameLst>
                                      </p:cBhvr>
                                      <p:to>
                                        <p:strVal val="visible"/>
                                      </p:to>
                                    </p:set>
                                    <p:animEffect transition="in" filter="wipe(left)">
                                      <p:cBhvr>
                                        <p:cTn id="136" dur="500"/>
                                        <p:tgtEl>
                                          <p:spTgt spid="10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nodeType="clickEffect">
                                  <p:stCondLst>
                                    <p:cond delay="0"/>
                                  </p:stCondLst>
                                  <p:childTnLst>
                                    <p:set>
                                      <p:cBhvr>
                                        <p:cTn id="140" dur="1" fill="hold">
                                          <p:stCondLst>
                                            <p:cond delay="0"/>
                                          </p:stCondLst>
                                        </p:cTn>
                                        <p:tgtEl>
                                          <p:spTgt spid="99"/>
                                        </p:tgtEl>
                                        <p:attrNameLst>
                                          <p:attrName>style.visibility</p:attrName>
                                        </p:attrNameLst>
                                      </p:cBhvr>
                                      <p:to>
                                        <p:strVal val="visible"/>
                                      </p:to>
                                    </p:set>
                                    <p:animEffect transition="in" filter="wipe(left)">
                                      <p:cBhvr>
                                        <p:cTn id="141" dur="500"/>
                                        <p:tgtEl>
                                          <p:spTgt spid="99"/>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109"/>
                                        </p:tgtEl>
                                        <p:attrNameLst>
                                          <p:attrName>style.visibility</p:attrName>
                                        </p:attrNameLst>
                                      </p:cBhvr>
                                      <p:to>
                                        <p:strVal val="visible"/>
                                      </p:to>
                                    </p:set>
                                    <p:animEffect transition="in" filter="wipe(left)">
                                      <p:cBhvr>
                                        <p:cTn id="146" dur="500"/>
                                        <p:tgtEl>
                                          <p:spTgt spid="109"/>
                                        </p:tgtEl>
                                      </p:cBhvr>
                                    </p:animEffect>
                                  </p:childTnLst>
                                </p:cTn>
                              </p:par>
                            </p:childTnLst>
                          </p:cTn>
                        </p:par>
                        <p:par>
                          <p:cTn id="147" fill="hold">
                            <p:stCondLst>
                              <p:cond delay="500"/>
                            </p:stCondLst>
                            <p:childTnLst>
                              <p:par>
                                <p:cTn id="148" presetID="16" presetClass="entr" presetSubtype="21" fill="hold" grpId="0" nodeType="afterEffect">
                                  <p:stCondLst>
                                    <p:cond delay="0"/>
                                  </p:stCondLst>
                                  <p:childTnLst>
                                    <p:set>
                                      <p:cBhvr>
                                        <p:cTn id="149" dur="1" fill="hold">
                                          <p:stCondLst>
                                            <p:cond delay="0"/>
                                          </p:stCondLst>
                                        </p:cTn>
                                        <p:tgtEl>
                                          <p:spTgt spid="110"/>
                                        </p:tgtEl>
                                        <p:attrNameLst>
                                          <p:attrName>style.visibility</p:attrName>
                                        </p:attrNameLst>
                                      </p:cBhvr>
                                      <p:to>
                                        <p:strVal val="visible"/>
                                      </p:to>
                                    </p:set>
                                    <p:animEffect transition="in" filter="barn(inVertical)">
                                      <p:cBhvr>
                                        <p:cTn id="150" dur="500"/>
                                        <p:tgtEl>
                                          <p:spTgt spid="110"/>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128"/>
                                        </p:tgtEl>
                                        <p:attrNameLst>
                                          <p:attrName>style.visibility</p:attrName>
                                        </p:attrNameLst>
                                      </p:cBhvr>
                                      <p:to>
                                        <p:strVal val="visible"/>
                                      </p:to>
                                    </p:set>
                                    <p:animEffect transition="in" filter="wipe(left)">
                                      <p:cBhvr>
                                        <p:cTn id="15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50" grpId="0"/>
      <p:bldP spid="119" grpId="0"/>
      <p:bldP spid="120" grpId="0" animBg="1"/>
      <p:bldP spid="176" grpId="0"/>
      <p:bldP spid="177" grpId="0"/>
      <p:bldP spid="182" grpId="0"/>
      <p:bldP spid="187" grpId="0"/>
      <p:bldP spid="194" grpId="0"/>
      <p:bldP spid="205" grpId="0"/>
      <p:bldP spid="222" grpId="0"/>
      <p:bldP spid="96" grpId="0"/>
      <p:bldP spid="108" grpId="0"/>
      <p:bldP spid="109" grpId="0"/>
      <p:bldP spid="110" grpId="0" animBg="1"/>
      <p:bldP spid="123" grpId="0"/>
      <p:bldP spid="12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fc1f42a5c64695b4d8af33a0a8ed3956cea8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18396</TotalTime>
  <Words>2479</Words>
  <Application>Microsoft Office PowerPoint</Application>
  <PresentationFormat>On-screen Show (16:9)</PresentationFormat>
  <Paragraphs>776</Paragraphs>
  <Slides>13</Slides>
  <Notes>3</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Agency FB</vt:lpstr>
      <vt:lpstr>Aharoni</vt:lpstr>
      <vt:lpstr>Arial</vt:lpstr>
      <vt:lpstr>Book Antiqua</vt:lpstr>
      <vt:lpstr>Bookman Old Style</vt:lpstr>
      <vt:lpstr>Calibri</vt:lpstr>
      <vt:lpstr>Cambria Math</vt:lpstr>
      <vt:lpstr>Symbol</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Ink-Sch-08</dc:creator>
  <cp:lastModifiedBy>T.S BORA</cp:lastModifiedBy>
  <cp:revision>2781</cp:revision>
  <dcterms:created xsi:type="dcterms:W3CDTF">2006-08-16T00:00:00Z</dcterms:created>
  <dcterms:modified xsi:type="dcterms:W3CDTF">2022-04-25T03:16:27Z</dcterms:modified>
</cp:coreProperties>
</file>